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539" r:id="rId2"/>
    <p:sldId id="550" r:id="rId3"/>
    <p:sldId id="551" r:id="rId4"/>
    <p:sldId id="552" r:id="rId5"/>
    <p:sldId id="553" r:id="rId6"/>
    <p:sldId id="554" r:id="rId7"/>
    <p:sldId id="555" r:id="rId8"/>
    <p:sldId id="557" r:id="rId9"/>
    <p:sldId id="556" r:id="rId10"/>
    <p:sldId id="558" r:id="rId11"/>
    <p:sldId id="559" r:id="rId12"/>
    <p:sldId id="560" r:id="rId13"/>
    <p:sldId id="566" r:id="rId14"/>
    <p:sldId id="561" r:id="rId15"/>
    <p:sldId id="562" r:id="rId16"/>
    <p:sldId id="567" r:id="rId17"/>
    <p:sldId id="568" r:id="rId18"/>
    <p:sldId id="571" r:id="rId19"/>
    <p:sldId id="569" r:id="rId20"/>
    <p:sldId id="572" r:id="rId21"/>
    <p:sldId id="573" r:id="rId22"/>
    <p:sldId id="574" r:id="rId23"/>
    <p:sldId id="575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6E5"/>
    <a:srgbClr val="FF84AD"/>
    <a:srgbClr val="AADA4D"/>
    <a:srgbClr val="3EC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45" autoAdjust="0"/>
  </p:normalViewPr>
  <p:slideViewPr>
    <p:cSldViewPr snapToGrid="0" showGuides="1">
      <p:cViewPr varScale="1">
        <p:scale>
          <a:sx n="67" d="100"/>
          <a:sy n="67" d="100"/>
        </p:scale>
        <p:origin x="96" y="117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464B1-76DF-45AF-9B5A-FA3882246823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414C9-081B-43E9-8738-D6260BD95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6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73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700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32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480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16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368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83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43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181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3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70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379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0084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31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62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0507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46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83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61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61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925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4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67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BDB3347F-2568-5DD4-BC40-DEB377FEF3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9522B4-4F08-57AB-DAE4-164178999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16BE-DF00-4605-97AE-496CAA1D78CB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16506D-AFCC-8517-1154-A976DD60A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09AFD8-E9EA-3A44-C793-0AACB24DC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CB96C-4F72-4BBB-94AD-165D0576A62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07" name="图片 2306">
            <a:extLst>
              <a:ext uri="{FF2B5EF4-FFF2-40B4-BE49-F238E27FC236}">
                <a16:creationId xmlns:a16="http://schemas.microsoft.com/office/drawing/2014/main" id="{F9F6ABFD-0305-EDCE-126F-2AEC779DA4F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1248"/>
          <a:stretch>
            <a:fillRect/>
          </a:stretch>
        </p:blipFill>
        <p:spPr>
          <a:xfrm rot="16200000">
            <a:off x="9188382" y="3517670"/>
            <a:ext cx="2285811" cy="3721427"/>
          </a:xfrm>
          <a:custGeom>
            <a:avLst/>
            <a:gdLst>
              <a:gd name="connsiteX0" fmla="*/ 2285811 w 2285811"/>
              <a:gd name="connsiteY0" fmla="*/ 1 h 3721427"/>
              <a:gd name="connsiteX1" fmla="*/ 2285811 w 2285811"/>
              <a:gd name="connsiteY1" fmla="*/ 3721427 h 3721427"/>
              <a:gd name="connsiteX2" fmla="*/ 0 w 2285811"/>
              <a:gd name="connsiteY2" fmla="*/ 3721427 h 3721427"/>
              <a:gd name="connsiteX3" fmla="*/ 0 w 2285811"/>
              <a:gd name="connsiteY3" fmla="*/ 0 h 3721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5811" h="3721427">
                <a:moveTo>
                  <a:pt x="2285811" y="1"/>
                </a:moveTo>
                <a:lnTo>
                  <a:pt x="2285811" y="3721427"/>
                </a:lnTo>
                <a:lnTo>
                  <a:pt x="0" y="372142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09" name="图片 2308">
            <a:extLst>
              <a:ext uri="{FF2B5EF4-FFF2-40B4-BE49-F238E27FC236}">
                <a16:creationId xmlns:a16="http://schemas.microsoft.com/office/drawing/2014/main" id="{5125A3BE-0D3C-2B75-2BB4-E01331CA45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1248"/>
          <a:stretch>
            <a:fillRect/>
          </a:stretch>
        </p:blipFill>
        <p:spPr>
          <a:xfrm rot="16200000" flipV="1">
            <a:off x="717809" y="3517669"/>
            <a:ext cx="2285811" cy="3721428"/>
          </a:xfrm>
          <a:custGeom>
            <a:avLst/>
            <a:gdLst>
              <a:gd name="connsiteX0" fmla="*/ 2285811 w 2285811"/>
              <a:gd name="connsiteY0" fmla="*/ 3721428 h 3721428"/>
              <a:gd name="connsiteX1" fmla="*/ 2285811 w 2285811"/>
              <a:gd name="connsiteY1" fmla="*/ 0 h 3721428"/>
              <a:gd name="connsiteX2" fmla="*/ 0 w 2285811"/>
              <a:gd name="connsiteY2" fmla="*/ 0 h 3721428"/>
              <a:gd name="connsiteX3" fmla="*/ 0 w 2285811"/>
              <a:gd name="connsiteY3" fmla="*/ 3721428 h 372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5811" h="3721428">
                <a:moveTo>
                  <a:pt x="2285811" y="3721428"/>
                </a:moveTo>
                <a:lnTo>
                  <a:pt x="2285811" y="0"/>
                </a:lnTo>
                <a:lnTo>
                  <a:pt x="0" y="0"/>
                </a:lnTo>
                <a:lnTo>
                  <a:pt x="0" y="372142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9711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BDB3347F-2568-5DD4-BC40-DEB377FEF3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9522B4-4F08-57AB-DAE4-164178999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16BE-DF00-4605-97AE-496CAA1D78CB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16506D-AFCC-8517-1154-A976DD60A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09AFD8-E9EA-3A44-C793-0AACB24DC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CB96C-4F72-4BBB-94AD-165D0576A62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BF2EA1-DCED-5799-CD39-AE1B288A374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9509009" y="4175008"/>
            <a:ext cx="1644556" cy="3721426"/>
          </a:xfrm>
          <a:custGeom>
            <a:avLst/>
            <a:gdLst>
              <a:gd name="connsiteX0" fmla="*/ 1644556 w 1644556"/>
              <a:gd name="connsiteY0" fmla="*/ 1 h 3721426"/>
              <a:gd name="connsiteX1" fmla="*/ 1644556 w 1644556"/>
              <a:gd name="connsiteY1" fmla="*/ 3721426 h 3721426"/>
              <a:gd name="connsiteX2" fmla="*/ 0 w 1644556"/>
              <a:gd name="connsiteY2" fmla="*/ 3721426 h 3721426"/>
              <a:gd name="connsiteX3" fmla="*/ 0 w 1644556"/>
              <a:gd name="connsiteY3" fmla="*/ 0 h 372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4556" h="3721426">
                <a:moveTo>
                  <a:pt x="1644556" y="1"/>
                </a:moveTo>
                <a:lnTo>
                  <a:pt x="1644556" y="3721426"/>
                </a:lnTo>
                <a:lnTo>
                  <a:pt x="0" y="372142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6E8A9F-DC8F-E84E-CE28-0A194DB882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 flipV="1">
            <a:off x="1038436" y="4175007"/>
            <a:ext cx="1644556" cy="3721428"/>
          </a:xfrm>
          <a:custGeom>
            <a:avLst/>
            <a:gdLst>
              <a:gd name="connsiteX0" fmla="*/ 1644556 w 1644556"/>
              <a:gd name="connsiteY0" fmla="*/ 3721428 h 3721428"/>
              <a:gd name="connsiteX1" fmla="*/ 1644556 w 1644556"/>
              <a:gd name="connsiteY1" fmla="*/ 0 h 3721428"/>
              <a:gd name="connsiteX2" fmla="*/ 0 w 1644556"/>
              <a:gd name="connsiteY2" fmla="*/ 0 h 3721428"/>
              <a:gd name="connsiteX3" fmla="*/ 0 w 1644556"/>
              <a:gd name="connsiteY3" fmla="*/ 3721428 h 372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4556" h="3721428">
                <a:moveTo>
                  <a:pt x="1644556" y="3721428"/>
                </a:moveTo>
                <a:lnTo>
                  <a:pt x="1644556" y="0"/>
                </a:lnTo>
                <a:lnTo>
                  <a:pt x="0" y="0"/>
                </a:lnTo>
                <a:lnTo>
                  <a:pt x="0" y="3721428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B7C87B8-FB53-537F-C661-70E4CC289812}"/>
              </a:ext>
            </a:extLst>
          </p:cNvPr>
          <p:cNvGrpSpPr/>
          <p:nvPr userDrawn="1"/>
        </p:nvGrpSpPr>
        <p:grpSpPr>
          <a:xfrm>
            <a:off x="4534778" y="5564877"/>
            <a:ext cx="3122444" cy="1250062"/>
            <a:chOff x="2207763" y="861547"/>
            <a:chExt cx="7266602" cy="2909165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A5D4C3F-EA72-5598-EC0B-177069852015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5BC3F45-13A4-286C-A6D1-83994C742762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02D6E73-3363-7A28-2499-C5A760FE91AD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BF5DBB8-B26F-AE0F-9EB6-BEF95CF8BA68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893D287-21CF-B245-8DA2-0C8436D66A20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9F22B34A-782D-9C10-7E1B-9A1F048CB3E9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DF5E9B9-DE6F-3AB6-4585-3960CECAC3B7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31D6ADAD-E80F-44A4-B6CE-1C325473D923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F735AA4-BD15-C421-0CAB-57648EDA7E0C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B5141E2D-03CE-DED4-C00E-4A80DF03A872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DC9CC01-2143-3A70-1C0C-B3A4C43155F2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9B025BC2-3170-555D-2001-12D64809100F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A2F338B-5F77-46ED-A1EF-9D21039CACA8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851BDCA-D36F-5C4F-31F1-26BECFBBE789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FAF6030-3CD3-96C4-5EA7-1CAA3BBE1F9C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82E22A82-EA57-5633-96F6-CEACB6E0F9E0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0C4E0D9-7BCB-76DE-2D4A-B1688B62AC1D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F23F25A-AE8B-D93E-4FA9-1B4FA83B6E66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A54DEF0-E433-6D25-FDAD-DF24A23F6937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B7B283E-4AEE-21D8-99C3-3D5CBD9DCAE4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0EE2F02-947B-7C35-CF8E-585A02E46443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901FD8D-41C0-B857-2249-62E1600DF8A8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B131986-9756-8E33-11C8-C8A9E1052F45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AFC1EE8-6030-4B96-B334-D802CD8F17B6}"/>
              </a:ext>
            </a:extLst>
          </p:cNvPr>
          <p:cNvSpPr/>
          <p:nvPr userDrawn="1"/>
        </p:nvSpPr>
        <p:spPr>
          <a:xfrm rot="10800000">
            <a:off x="3181637" y="456697"/>
            <a:ext cx="5828726" cy="400111"/>
          </a:xfrm>
          <a:custGeom>
            <a:avLst/>
            <a:gdLst>
              <a:gd name="connsiteX0" fmla="*/ 3441125 w 6882250"/>
              <a:gd name="connsiteY0" fmla="*/ 0 h 596883"/>
              <a:gd name="connsiteX1" fmla="*/ 6866803 w 6882250"/>
              <a:gd name="connsiteY1" fmla="*/ 582196 h 596883"/>
              <a:gd name="connsiteX2" fmla="*/ 6882250 w 6882250"/>
              <a:gd name="connsiteY2" fmla="*/ 596883 h 596883"/>
              <a:gd name="connsiteX3" fmla="*/ 6811300 w 6882250"/>
              <a:gd name="connsiteY3" fmla="*/ 564304 h 596883"/>
              <a:gd name="connsiteX4" fmla="*/ 3441125 w 6882250"/>
              <a:gd name="connsiteY4" fmla="*/ 124633 h 596883"/>
              <a:gd name="connsiteX5" fmla="*/ 70950 w 6882250"/>
              <a:gd name="connsiteY5" fmla="*/ 564304 h 596883"/>
              <a:gd name="connsiteX6" fmla="*/ 0 w 6882250"/>
              <a:gd name="connsiteY6" fmla="*/ 596883 h 596883"/>
              <a:gd name="connsiteX7" fmla="*/ 15447 w 6882250"/>
              <a:gd name="connsiteY7" fmla="*/ 582196 h 596883"/>
              <a:gd name="connsiteX8" fmla="*/ 3441125 w 6882250"/>
              <a:gd name="connsiteY8" fmla="*/ 0 h 59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2250" h="596883">
                <a:moveTo>
                  <a:pt x="3441125" y="0"/>
                </a:moveTo>
                <a:cubicBezTo>
                  <a:pt x="5089348" y="0"/>
                  <a:pt x="6474258" y="247394"/>
                  <a:pt x="6866803" y="582196"/>
                </a:cubicBezTo>
                <a:lnTo>
                  <a:pt x="6882250" y="596883"/>
                </a:lnTo>
                <a:lnTo>
                  <a:pt x="6811300" y="564304"/>
                </a:lnTo>
                <a:cubicBezTo>
                  <a:pt x="6207471" y="304155"/>
                  <a:pt x="4925286" y="124633"/>
                  <a:pt x="3441125" y="124633"/>
                </a:cubicBezTo>
                <a:cubicBezTo>
                  <a:pt x="1956964" y="124633"/>
                  <a:pt x="674779" y="304155"/>
                  <a:pt x="70950" y="564304"/>
                </a:cubicBezTo>
                <a:lnTo>
                  <a:pt x="0" y="596883"/>
                </a:lnTo>
                <a:lnTo>
                  <a:pt x="15447" y="582196"/>
                </a:lnTo>
                <a:cubicBezTo>
                  <a:pt x="407992" y="247394"/>
                  <a:pt x="1792903" y="0"/>
                  <a:pt x="3441125" y="0"/>
                </a:cubicBezTo>
                <a:close/>
              </a:path>
            </a:pathLst>
          </a:custGeom>
          <a:solidFill>
            <a:srgbClr val="FFC6E5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3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281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4606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AB1D23-B088-94FF-97A3-EF4B20C0D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27C006-5F71-EE65-A451-143C55DE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CDA366-CB49-455A-FD25-912F9E4732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016BE-DF00-4605-97AE-496CAA1D78CB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8DEBF8-5A1E-7095-814A-E3E8B4C5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3149ED-1586-5EEB-031B-BCA45BCD0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CB96C-4F72-4BBB-94AD-165D0576A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3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5.png"/><Relationship Id="rId4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>
            <a:extLst>
              <a:ext uri="{FF2B5EF4-FFF2-40B4-BE49-F238E27FC236}">
                <a16:creationId xmlns:a16="http://schemas.microsoft.com/office/drawing/2014/main" id="{B11728F3-92C8-8C10-90DF-EB56AFE310C5}"/>
              </a:ext>
            </a:extLst>
          </p:cNvPr>
          <p:cNvSpPr/>
          <p:nvPr/>
        </p:nvSpPr>
        <p:spPr>
          <a:xfrm>
            <a:off x="0" y="-466725"/>
            <a:ext cx="247650" cy="247650"/>
          </a:xfrm>
          <a:prstGeom prst="ellipse">
            <a:avLst/>
          </a:prstGeom>
          <a:solidFill>
            <a:srgbClr val="FF84A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706C1552-9361-942F-F11F-04136D0D0DAC}"/>
              </a:ext>
            </a:extLst>
          </p:cNvPr>
          <p:cNvSpPr/>
          <p:nvPr/>
        </p:nvSpPr>
        <p:spPr>
          <a:xfrm>
            <a:off x="385763" y="-466725"/>
            <a:ext cx="247650" cy="247650"/>
          </a:xfrm>
          <a:prstGeom prst="ellipse">
            <a:avLst/>
          </a:prstGeom>
          <a:solidFill>
            <a:srgbClr val="FFC6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9C4D2D84-5C97-811F-AEDC-C62F7809AC86}"/>
              </a:ext>
            </a:extLst>
          </p:cNvPr>
          <p:cNvSpPr txBox="1"/>
          <p:nvPr/>
        </p:nvSpPr>
        <p:spPr>
          <a:xfrm>
            <a:off x="3971860" y="3566331"/>
            <a:ext cx="42482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江西拙楷3.0" pitchFamily="2" charset="-122"/>
                <a:ea typeface="江西拙楷3.0" pitchFamily="2" charset="-122"/>
              </a:rPr>
              <a:t>春季工作计划</a:t>
            </a:r>
            <a:r>
              <a:rPr lang="en-US" altLang="zh-CN" sz="3200" dirty="0">
                <a:latin typeface="江西拙楷3.0" pitchFamily="2" charset="-122"/>
                <a:ea typeface="江西拙楷3.0" pitchFamily="2" charset="-122"/>
              </a:rPr>
              <a:t>PPT</a:t>
            </a:r>
            <a:r>
              <a:rPr lang="zh-CN" altLang="en-US" sz="3200" dirty="0">
                <a:latin typeface="江西拙楷3.0" pitchFamily="2" charset="-122"/>
                <a:ea typeface="江西拙楷3.0" pitchFamily="2" charset="-122"/>
              </a:rPr>
              <a:t>模板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DA0640E-0A7E-0898-844E-FF6554E25A60}"/>
              </a:ext>
            </a:extLst>
          </p:cNvPr>
          <p:cNvGrpSpPr/>
          <p:nvPr/>
        </p:nvGrpSpPr>
        <p:grpSpPr>
          <a:xfrm>
            <a:off x="3721427" y="5258569"/>
            <a:ext cx="4746416" cy="315056"/>
            <a:chOff x="1253246" y="4118390"/>
            <a:chExt cx="4746416" cy="315056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400DD648-85C1-48AE-E79E-DA3123B56792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02" name="iconfont-10019-4889788">
              <a:extLst>
                <a:ext uri="{FF2B5EF4-FFF2-40B4-BE49-F238E27FC236}">
                  <a16:creationId xmlns:a16="http://schemas.microsoft.com/office/drawing/2014/main" id="{7A51D6D5-3395-FD19-C982-C9C01CFCAB82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7E09BE9A-41FA-C70F-B991-2CAC8FA81029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2024.03.22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4" name="iconfont-11899-5651509">
              <a:extLst>
                <a:ext uri="{FF2B5EF4-FFF2-40B4-BE49-F238E27FC236}">
                  <a16:creationId xmlns:a16="http://schemas.microsoft.com/office/drawing/2014/main" id="{67C0F1F8-1E5A-3CDE-E9BC-89CF2DF8D45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7A5D4C3F-EA72-5598-EC0B-177069852015}"/>
              </a:ext>
            </a:extLst>
          </p:cNvPr>
          <p:cNvSpPr/>
          <p:nvPr/>
        </p:nvSpPr>
        <p:spPr>
          <a:xfrm>
            <a:off x="2654875" y="3173829"/>
            <a:ext cx="6336725" cy="596883"/>
          </a:xfrm>
          <a:custGeom>
            <a:avLst/>
            <a:gdLst>
              <a:gd name="connsiteX0" fmla="*/ 3441125 w 6882250"/>
              <a:gd name="connsiteY0" fmla="*/ 0 h 596883"/>
              <a:gd name="connsiteX1" fmla="*/ 6866803 w 6882250"/>
              <a:gd name="connsiteY1" fmla="*/ 582196 h 596883"/>
              <a:gd name="connsiteX2" fmla="*/ 6882250 w 6882250"/>
              <a:gd name="connsiteY2" fmla="*/ 596883 h 596883"/>
              <a:gd name="connsiteX3" fmla="*/ 6811300 w 6882250"/>
              <a:gd name="connsiteY3" fmla="*/ 564304 h 596883"/>
              <a:gd name="connsiteX4" fmla="*/ 3441125 w 6882250"/>
              <a:gd name="connsiteY4" fmla="*/ 124633 h 596883"/>
              <a:gd name="connsiteX5" fmla="*/ 70950 w 6882250"/>
              <a:gd name="connsiteY5" fmla="*/ 564304 h 596883"/>
              <a:gd name="connsiteX6" fmla="*/ 0 w 6882250"/>
              <a:gd name="connsiteY6" fmla="*/ 596883 h 596883"/>
              <a:gd name="connsiteX7" fmla="*/ 15447 w 6882250"/>
              <a:gd name="connsiteY7" fmla="*/ 582196 h 596883"/>
              <a:gd name="connsiteX8" fmla="*/ 3441125 w 6882250"/>
              <a:gd name="connsiteY8" fmla="*/ 0 h 59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2250" h="596883">
                <a:moveTo>
                  <a:pt x="3441125" y="0"/>
                </a:moveTo>
                <a:cubicBezTo>
                  <a:pt x="5089348" y="0"/>
                  <a:pt x="6474258" y="247394"/>
                  <a:pt x="6866803" y="582196"/>
                </a:cubicBezTo>
                <a:lnTo>
                  <a:pt x="6882250" y="596883"/>
                </a:lnTo>
                <a:lnTo>
                  <a:pt x="6811300" y="564304"/>
                </a:lnTo>
                <a:cubicBezTo>
                  <a:pt x="6207471" y="304155"/>
                  <a:pt x="4925286" y="124633"/>
                  <a:pt x="3441125" y="124633"/>
                </a:cubicBezTo>
                <a:cubicBezTo>
                  <a:pt x="1956964" y="124633"/>
                  <a:pt x="674779" y="304155"/>
                  <a:pt x="70950" y="564304"/>
                </a:cubicBezTo>
                <a:lnTo>
                  <a:pt x="0" y="596883"/>
                </a:lnTo>
                <a:lnTo>
                  <a:pt x="15447" y="582196"/>
                </a:lnTo>
                <a:cubicBezTo>
                  <a:pt x="407992" y="247394"/>
                  <a:pt x="1792903" y="0"/>
                  <a:pt x="3441125" y="0"/>
                </a:cubicBezTo>
                <a:close/>
              </a:path>
            </a:pathLst>
          </a:custGeom>
          <a:solidFill>
            <a:srgbClr val="FFC6E5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D5BC3F45-13A4-286C-A6D1-83994C742762}"/>
              </a:ext>
            </a:extLst>
          </p:cNvPr>
          <p:cNvGrpSpPr/>
          <p:nvPr/>
        </p:nvGrpSpPr>
        <p:grpSpPr>
          <a:xfrm>
            <a:off x="2207763" y="861547"/>
            <a:ext cx="7266602" cy="2744099"/>
            <a:chOff x="963276" y="3205768"/>
            <a:chExt cx="7632647" cy="2882329"/>
          </a:xfrm>
          <a:solidFill>
            <a:srgbClr val="FF84AD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02D6E73-3363-7A28-2499-C5A760FE91AD}"/>
                </a:ext>
              </a:extLst>
            </p:cNvPr>
            <p:cNvSpPr/>
            <p:nvPr/>
          </p:nvSpPr>
          <p:spPr>
            <a:xfrm>
              <a:off x="7114063" y="4114030"/>
              <a:ext cx="1481860" cy="1974067"/>
            </a:xfrm>
            <a:custGeom>
              <a:avLst/>
              <a:gdLst>
                <a:gd name="connsiteX0" fmla="*/ 702636 w 1178115"/>
                <a:gd name="connsiteY0" fmla="*/ 0 h 1569432"/>
                <a:gd name="connsiteX1" fmla="*/ 748925 w 1178115"/>
                <a:gd name="connsiteY1" fmla="*/ 12625 h 1569432"/>
                <a:gd name="connsiteX2" fmla="*/ 803633 w 1178115"/>
                <a:gd name="connsiteY2" fmla="*/ 16833 h 1569432"/>
                <a:gd name="connsiteX3" fmla="*/ 807841 w 1178115"/>
                <a:gd name="connsiteY3" fmla="*/ 25249 h 1569432"/>
                <a:gd name="connsiteX4" fmla="*/ 786800 w 1178115"/>
                <a:gd name="connsiteY4" fmla="*/ 50497 h 1569432"/>
                <a:gd name="connsiteX5" fmla="*/ 837297 w 1178115"/>
                <a:gd name="connsiteY5" fmla="*/ 75747 h 1569432"/>
                <a:gd name="connsiteX6" fmla="*/ 837297 w 1178115"/>
                <a:gd name="connsiteY6" fmla="*/ 92580 h 1569432"/>
                <a:gd name="connsiteX7" fmla="*/ 807841 w 1178115"/>
                <a:gd name="connsiteY7" fmla="*/ 92580 h 1569432"/>
                <a:gd name="connsiteX8" fmla="*/ 799424 w 1178115"/>
                <a:gd name="connsiteY8" fmla="*/ 100996 h 1569432"/>
                <a:gd name="connsiteX9" fmla="*/ 828880 w 1178115"/>
                <a:gd name="connsiteY9" fmla="*/ 122037 h 1569432"/>
                <a:gd name="connsiteX10" fmla="*/ 812049 w 1178115"/>
                <a:gd name="connsiteY10" fmla="*/ 143034 h 1569432"/>
                <a:gd name="connsiteX11" fmla="*/ 833089 w 1178115"/>
                <a:gd name="connsiteY11" fmla="*/ 159867 h 1569432"/>
                <a:gd name="connsiteX12" fmla="*/ 791008 w 1178115"/>
                <a:gd name="connsiteY12" fmla="*/ 180909 h 1569432"/>
                <a:gd name="connsiteX13" fmla="*/ 803633 w 1178115"/>
                <a:gd name="connsiteY13" fmla="*/ 189325 h 1569432"/>
                <a:gd name="connsiteX14" fmla="*/ 803633 w 1178115"/>
                <a:gd name="connsiteY14" fmla="*/ 201950 h 1569432"/>
                <a:gd name="connsiteX15" fmla="*/ 765758 w 1178115"/>
                <a:gd name="connsiteY15" fmla="*/ 231406 h 1569432"/>
                <a:gd name="connsiteX16" fmla="*/ 727886 w 1178115"/>
                <a:gd name="connsiteY16" fmla="*/ 248239 h 1569432"/>
                <a:gd name="connsiteX17" fmla="*/ 732094 w 1178115"/>
                <a:gd name="connsiteY17" fmla="*/ 269280 h 1569432"/>
                <a:gd name="connsiteX18" fmla="*/ 744719 w 1178115"/>
                <a:gd name="connsiteY18" fmla="*/ 265072 h 1569432"/>
                <a:gd name="connsiteX19" fmla="*/ 778383 w 1178115"/>
                <a:gd name="connsiteY19" fmla="*/ 277697 h 1569432"/>
                <a:gd name="connsiteX20" fmla="*/ 824674 w 1178115"/>
                <a:gd name="connsiteY20" fmla="*/ 382901 h 1569432"/>
                <a:gd name="connsiteX21" fmla="*/ 1068705 w 1178115"/>
                <a:gd name="connsiteY21" fmla="*/ 319778 h 1569432"/>
                <a:gd name="connsiteX22" fmla="*/ 1119202 w 1178115"/>
                <a:gd name="connsiteY22" fmla="*/ 323986 h 1569432"/>
                <a:gd name="connsiteX23" fmla="*/ 1098161 w 1178115"/>
                <a:gd name="connsiteY23" fmla="*/ 345027 h 1569432"/>
                <a:gd name="connsiteX24" fmla="*/ 1144452 w 1178115"/>
                <a:gd name="connsiteY24" fmla="*/ 336611 h 1569432"/>
                <a:gd name="connsiteX25" fmla="*/ 1110786 w 1178115"/>
                <a:gd name="connsiteY25" fmla="*/ 357652 h 1569432"/>
                <a:gd name="connsiteX26" fmla="*/ 1119202 w 1178115"/>
                <a:gd name="connsiteY26" fmla="*/ 361860 h 1569432"/>
                <a:gd name="connsiteX27" fmla="*/ 1161283 w 1178115"/>
                <a:gd name="connsiteY27" fmla="*/ 349235 h 1569432"/>
                <a:gd name="connsiteX28" fmla="*/ 1152868 w 1178115"/>
                <a:gd name="connsiteY28" fmla="*/ 374485 h 1569432"/>
                <a:gd name="connsiteX29" fmla="*/ 1161283 w 1178115"/>
                <a:gd name="connsiteY29" fmla="*/ 378693 h 1569432"/>
                <a:gd name="connsiteX30" fmla="*/ 1173908 w 1178115"/>
                <a:gd name="connsiteY30" fmla="*/ 370277 h 1569432"/>
                <a:gd name="connsiteX31" fmla="*/ 1178115 w 1178115"/>
                <a:gd name="connsiteY31" fmla="*/ 378693 h 1569432"/>
                <a:gd name="connsiteX32" fmla="*/ 1152868 w 1178115"/>
                <a:gd name="connsiteY32" fmla="*/ 416566 h 1569432"/>
                <a:gd name="connsiteX33" fmla="*/ 946710 w 1178115"/>
                <a:gd name="connsiteY33" fmla="*/ 568017 h 1569432"/>
                <a:gd name="connsiteX34" fmla="*/ 820466 w 1178115"/>
                <a:gd name="connsiteY34" fmla="*/ 635349 h 1569432"/>
                <a:gd name="connsiteX35" fmla="*/ 719469 w 1178115"/>
                <a:gd name="connsiteY35" fmla="*/ 1527351 h 1569432"/>
                <a:gd name="connsiteX36" fmla="*/ 706845 w 1178115"/>
                <a:gd name="connsiteY36" fmla="*/ 1451647 h 1569432"/>
                <a:gd name="connsiteX37" fmla="*/ 698428 w 1178115"/>
                <a:gd name="connsiteY37" fmla="*/ 1569432 h 1569432"/>
                <a:gd name="connsiteX38" fmla="*/ 690054 w 1178115"/>
                <a:gd name="connsiteY38" fmla="*/ 1472687 h 1569432"/>
                <a:gd name="connsiteX39" fmla="*/ 685846 w 1178115"/>
                <a:gd name="connsiteY39" fmla="*/ 1497894 h 1569432"/>
                <a:gd name="connsiteX40" fmla="*/ 681638 w 1178115"/>
                <a:gd name="connsiteY40" fmla="*/ 1472687 h 1569432"/>
                <a:gd name="connsiteX41" fmla="*/ 677429 w 1178115"/>
                <a:gd name="connsiteY41" fmla="*/ 1502102 h 1569432"/>
                <a:gd name="connsiteX42" fmla="*/ 652180 w 1178115"/>
                <a:gd name="connsiteY42" fmla="*/ 1350651 h 1569432"/>
                <a:gd name="connsiteX43" fmla="*/ 647972 w 1178115"/>
                <a:gd name="connsiteY43" fmla="*/ 1380109 h 1569432"/>
                <a:gd name="connsiteX44" fmla="*/ 593266 w 1178115"/>
                <a:gd name="connsiteY44" fmla="*/ 971959 h 1569432"/>
                <a:gd name="connsiteX45" fmla="*/ 593266 w 1178115"/>
                <a:gd name="connsiteY45" fmla="*/ 727927 h 1569432"/>
                <a:gd name="connsiteX46" fmla="*/ 479645 w 1178115"/>
                <a:gd name="connsiteY46" fmla="*/ 770009 h 1569432"/>
                <a:gd name="connsiteX47" fmla="*/ 471229 w 1178115"/>
                <a:gd name="connsiteY47" fmla="*/ 786842 h 1569432"/>
                <a:gd name="connsiteX48" fmla="*/ 471229 w 1178115"/>
                <a:gd name="connsiteY48" fmla="*/ 883588 h 1569432"/>
                <a:gd name="connsiteX49" fmla="*/ 433356 w 1178115"/>
                <a:gd name="connsiteY49" fmla="*/ 984582 h 1569432"/>
                <a:gd name="connsiteX50" fmla="*/ 420731 w 1178115"/>
                <a:gd name="connsiteY50" fmla="*/ 992999 h 1569432"/>
                <a:gd name="connsiteX51" fmla="*/ 408107 w 1178115"/>
                <a:gd name="connsiteY51" fmla="*/ 1018248 h 1569432"/>
                <a:gd name="connsiteX52" fmla="*/ 395482 w 1178115"/>
                <a:gd name="connsiteY52" fmla="*/ 1018248 h 1569432"/>
                <a:gd name="connsiteX53" fmla="*/ 374442 w 1178115"/>
                <a:gd name="connsiteY53" fmla="*/ 988791 h 1569432"/>
                <a:gd name="connsiteX54" fmla="*/ 353444 w 1178115"/>
                <a:gd name="connsiteY54" fmla="*/ 997207 h 1569432"/>
                <a:gd name="connsiteX55" fmla="*/ 307153 w 1178115"/>
                <a:gd name="connsiteY55" fmla="*/ 959335 h 1569432"/>
                <a:gd name="connsiteX56" fmla="*/ 277697 w 1178115"/>
                <a:gd name="connsiteY56" fmla="*/ 849922 h 1569432"/>
                <a:gd name="connsiteX57" fmla="*/ 265072 w 1178115"/>
                <a:gd name="connsiteY57" fmla="*/ 845714 h 1569432"/>
                <a:gd name="connsiteX58" fmla="*/ 155659 w 1178115"/>
                <a:gd name="connsiteY58" fmla="*/ 866755 h 1569432"/>
                <a:gd name="connsiteX59" fmla="*/ 46248 w 1178115"/>
                <a:gd name="connsiteY59" fmla="*/ 816256 h 1569432"/>
                <a:gd name="connsiteX60" fmla="*/ 79912 w 1178115"/>
                <a:gd name="connsiteY60" fmla="*/ 816256 h 1569432"/>
                <a:gd name="connsiteX61" fmla="*/ 4208 w 1178115"/>
                <a:gd name="connsiteY61" fmla="*/ 774218 h 1569432"/>
                <a:gd name="connsiteX62" fmla="*/ 71496 w 1178115"/>
                <a:gd name="connsiteY62" fmla="*/ 761593 h 1569432"/>
                <a:gd name="connsiteX63" fmla="*/ 0 w 1178115"/>
                <a:gd name="connsiteY63" fmla="*/ 744760 h 1569432"/>
                <a:gd name="connsiteX64" fmla="*/ 37832 w 1178115"/>
                <a:gd name="connsiteY64" fmla="*/ 715304 h 1569432"/>
                <a:gd name="connsiteX65" fmla="*/ 273488 w 1178115"/>
                <a:gd name="connsiteY65" fmla="*/ 605891 h 1569432"/>
                <a:gd name="connsiteX66" fmla="*/ 294528 w 1178115"/>
                <a:gd name="connsiteY66" fmla="*/ 525936 h 1569432"/>
                <a:gd name="connsiteX67" fmla="*/ 361818 w 1178115"/>
                <a:gd name="connsiteY67" fmla="*/ 387108 h 1569432"/>
                <a:gd name="connsiteX68" fmla="*/ 353444 w 1178115"/>
                <a:gd name="connsiteY68" fmla="*/ 446023 h 1569432"/>
                <a:gd name="connsiteX69" fmla="*/ 361818 w 1178115"/>
                <a:gd name="connsiteY69" fmla="*/ 454440 h 1569432"/>
                <a:gd name="connsiteX70" fmla="*/ 399690 w 1178115"/>
                <a:gd name="connsiteY70" fmla="*/ 366068 h 1569432"/>
                <a:gd name="connsiteX71" fmla="*/ 395482 w 1178115"/>
                <a:gd name="connsiteY71" fmla="*/ 424982 h 1569432"/>
                <a:gd name="connsiteX72" fmla="*/ 403898 w 1178115"/>
                <a:gd name="connsiteY72" fmla="*/ 408149 h 1569432"/>
                <a:gd name="connsiteX73" fmla="*/ 408107 w 1178115"/>
                <a:gd name="connsiteY73" fmla="*/ 420774 h 1569432"/>
                <a:gd name="connsiteX74" fmla="*/ 416523 w 1178115"/>
                <a:gd name="connsiteY74" fmla="*/ 387108 h 1569432"/>
                <a:gd name="connsiteX75" fmla="*/ 437564 w 1178115"/>
                <a:gd name="connsiteY75" fmla="*/ 538561 h 1569432"/>
                <a:gd name="connsiteX76" fmla="*/ 610099 w 1178115"/>
                <a:gd name="connsiteY76" fmla="*/ 462855 h 1569432"/>
                <a:gd name="connsiteX77" fmla="*/ 618516 w 1178115"/>
                <a:gd name="connsiteY77" fmla="*/ 412357 h 1569432"/>
                <a:gd name="connsiteX78" fmla="*/ 626932 w 1178115"/>
                <a:gd name="connsiteY78" fmla="*/ 353444 h 1569432"/>
                <a:gd name="connsiteX79" fmla="*/ 664805 w 1178115"/>
                <a:gd name="connsiteY79" fmla="*/ 290322 h 1569432"/>
                <a:gd name="connsiteX80" fmla="*/ 669013 w 1178115"/>
                <a:gd name="connsiteY80" fmla="*/ 269280 h 1569432"/>
                <a:gd name="connsiteX81" fmla="*/ 656388 w 1178115"/>
                <a:gd name="connsiteY81" fmla="*/ 265072 h 1569432"/>
                <a:gd name="connsiteX82" fmla="*/ 471229 w 1178115"/>
                <a:gd name="connsiteY82" fmla="*/ 302945 h 1569432"/>
                <a:gd name="connsiteX83" fmla="*/ 416523 w 1178115"/>
                <a:gd name="connsiteY83" fmla="*/ 273489 h 1569432"/>
                <a:gd name="connsiteX84" fmla="*/ 391274 w 1178115"/>
                <a:gd name="connsiteY84" fmla="*/ 265072 h 1569432"/>
                <a:gd name="connsiteX85" fmla="*/ 387067 w 1178115"/>
                <a:gd name="connsiteY85" fmla="*/ 244031 h 1569432"/>
                <a:gd name="connsiteX86" fmla="*/ 353444 w 1178115"/>
                <a:gd name="connsiteY86" fmla="*/ 222989 h 1569432"/>
                <a:gd name="connsiteX87" fmla="*/ 340819 w 1178115"/>
                <a:gd name="connsiteY87" fmla="*/ 176700 h 1569432"/>
                <a:gd name="connsiteX88" fmla="*/ 374442 w 1178115"/>
                <a:gd name="connsiteY88" fmla="*/ 155659 h 1569432"/>
                <a:gd name="connsiteX89" fmla="*/ 378651 w 1178115"/>
                <a:gd name="connsiteY89" fmla="*/ 126246 h 1569432"/>
                <a:gd name="connsiteX90" fmla="*/ 433356 w 1178115"/>
                <a:gd name="connsiteY90" fmla="*/ 84163 h 1569432"/>
                <a:gd name="connsiteX91" fmla="*/ 702636 w 1178115"/>
                <a:gd name="connsiteY91" fmla="*/ 0 h 1569432"/>
                <a:gd name="connsiteX92" fmla="*/ 765758 w 1178115"/>
                <a:gd name="connsiteY92" fmla="*/ 37874 h 1569432"/>
                <a:gd name="connsiteX93" fmla="*/ 740511 w 1178115"/>
                <a:gd name="connsiteY93" fmla="*/ 46291 h 1569432"/>
                <a:gd name="connsiteX94" fmla="*/ 778383 w 1178115"/>
                <a:gd name="connsiteY94" fmla="*/ 42082 h 1569432"/>
                <a:gd name="connsiteX95" fmla="*/ 765758 w 1178115"/>
                <a:gd name="connsiteY95" fmla="*/ 37874 h 1569432"/>
                <a:gd name="connsiteX96" fmla="*/ 715261 w 1178115"/>
                <a:gd name="connsiteY96" fmla="*/ 265072 h 1569432"/>
                <a:gd name="connsiteX97" fmla="*/ 711053 w 1178115"/>
                <a:gd name="connsiteY97" fmla="*/ 315569 h 1569432"/>
                <a:gd name="connsiteX98" fmla="*/ 715261 w 1178115"/>
                <a:gd name="connsiteY98" fmla="*/ 265072 h 156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178115" h="1569432">
                  <a:moveTo>
                    <a:pt x="702636" y="0"/>
                  </a:moveTo>
                  <a:cubicBezTo>
                    <a:pt x="711053" y="0"/>
                    <a:pt x="727886" y="8416"/>
                    <a:pt x="748925" y="12625"/>
                  </a:cubicBezTo>
                  <a:cubicBezTo>
                    <a:pt x="761550" y="16833"/>
                    <a:pt x="786800" y="12625"/>
                    <a:pt x="803633" y="16833"/>
                  </a:cubicBezTo>
                  <a:cubicBezTo>
                    <a:pt x="803633" y="16833"/>
                    <a:pt x="807841" y="12625"/>
                    <a:pt x="807841" y="25249"/>
                  </a:cubicBezTo>
                  <a:cubicBezTo>
                    <a:pt x="807841" y="33666"/>
                    <a:pt x="795216" y="42082"/>
                    <a:pt x="786800" y="50497"/>
                  </a:cubicBezTo>
                  <a:cubicBezTo>
                    <a:pt x="799424" y="71538"/>
                    <a:pt x="816257" y="63122"/>
                    <a:pt x="837297" y="75747"/>
                  </a:cubicBezTo>
                  <a:lnTo>
                    <a:pt x="837297" y="92580"/>
                  </a:lnTo>
                  <a:lnTo>
                    <a:pt x="807841" y="92580"/>
                  </a:lnTo>
                  <a:lnTo>
                    <a:pt x="799424" y="100996"/>
                  </a:lnTo>
                  <a:cubicBezTo>
                    <a:pt x="807841" y="109413"/>
                    <a:pt x="820466" y="117829"/>
                    <a:pt x="828880" y="122037"/>
                  </a:cubicBezTo>
                  <a:cubicBezTo>
                    <a:pt x="828880" y="130452"/>
                    <a:pt x="820466" y="138869"/>
                    <a:pt x="812049" y="143034"/>
                  </a:cubicBezTo>
                  <a:cubicBezTo>
                    <a:pt x="820466" y="147243"/>
                    <a:pt x="833089" y="151451"/>
                    <a:pt x="833089" y="159867"/>
                  </a:cubicBezTo>
                  <a:cubicBezTo>
                    <a:pt x="833089" y="185117"/>
                    <a:pt x="799424" y="168284"/>
                    <a:pt x="791008" y="180909"/>
                  </a:cubicBezTo>
                  <a:cubicBezTo>
                    <a:pt x="795216" y="185117"/>
                    <a:pt x="799424" y="189325"/>
                    <a:pt x="803633" y="189325"/>
                  </a:cubicBezTo>
                  <a:lnTo>
                    <a:pt x="803633" y="201950"/>
                  </a:lnTo>
                  <a:cubicBezTo>
                    <a:pt x="782591" y="210366"/>
                    <a:pt x="774175" y="214575"/>
                    <a:pt x="765758" y="231406"/>
                  </a:cubicBezTo>
                  <a:cubicBezTo>
                    <a:pt x="757342" y="239823"/>
                    <a:pt x="740511" y="244031"/>
                    <a:pt x="727886" y="248239"/>
                  </a:cubicBezTo>
                  <a:cubicBezTo>
                    <a:pt x="732094" y="252447"/>
                    <a:pt x="732094" y="260864"/>
                    <a:pt x="732094" y="269280"/>
                  </a:cubicBezTo>
                  <a:cubicBezTo>
                    <a:pt x="736302" y="269280"/>
                    <a:pt x="732094" y="265072"/>
                    <a:pt x="744719" y="265072"/>
                  </a:cubicBezTo>
                  <a:cubicBezTo>
                    <a:pt x="753134" y="265072"/>
                    <a:pt x="765758" y="277697"/>
                    <a:pt x="778383" y="277697"/>
                  </a:cubicBezTo>
                  <a:cubicBezTo>
                    <a:pt x="795216" y="311361"/>
                    <a:pt x="812049" y="349235"/>
                    <a:pt x="824674" y="382901"/>
                  </a:cubicBezTo>
                  <a:cubicBezTo>
                    <a:pt x="862546" y="370277"/>
                    <a:pt x="1009832" y="319778"/>
                    <a:pt x="1068705" y="319778"/>
                  </a:cubicBezTo>
                  <a:cubicBezTo>
                    <a:pt x="1081328" y="319778"/>
                    <a:pt x="1102369" y="319778"/>
                    <a:pt x="1119202" y="323986"/>
                  </a:cubicBezTo>
                  <a:cubicBezTo>
                    <a:pt x="1110786" y="328194"/>
                    <a:pt x="1106577" y="328194"/>
                    <a:pt x="1098161" y="345027"/>
                  </a:cubicBezTo>
                  <a:cubicBezTo>
                    <a:pt x="1110786" y="340819"/>
                    <a:pt x="1119202" y="340819"/>
                    <a:pt x="1144452" y="336611"/>
                  </a:cubicBezTo>
                  <a:cubicBezTo>
                    <a:pt x="1136035" y="340819"/>
                    <a:pt x="1123410" y="349235"/>
                    <a:pt x="1110786" y="357652"/>
                  </a:cubicBezTo>
                  <a:cubicBezTo>
                    <a:pt x="1110786" y="357652"/>
                    <a:pt x="1106577" y="361860"/>
                    <a:pt x="1119202" y="361860"/>
                  </a:cubicBezTo>
                  <a:cubicBezTo>
                    <a:pt x="1127619" y="361860"/>
                    <a:pt x="1140243" y="353444"/>
                    <a:pt x="1161283" y="349235"/>
                  </a:cubicBezTo>
                  <a:cubicBezTo>
                    <a:pt x="1161283" y="361860"/>
                    <a:pt x="1152868" y="370277"/>
                    <a:pt x="1152868" y="374485"/>
                  </a:cubicBezTo>
                  <a:cubicBezTo>
                    <a:pt x="1152868" y="374485"/>
                    <a:pt x="1148660" y="378693"/>
                    <a:pt x="1161283" y="378693"/>
                  </a:cubicBezTo>
                  <a:cubicBezTo>
                    <a:pt x="1169699" y="378693"/>
                    <a:pt x="1169699" y="374485"/>
                    <a:pt x="1173908" y="370277"/>
                  </a:cubicBezTo>
                  <a:cubicBezTo>
                    <a:pt x="1178115" y="374485"/>
                    <a:pt x="1178115" y="370277"/>
                    <a:pt x="1178115" y="378693"/>
                  </a:cubicBezTo>
                  <a:cubicBezTo>
                    <a:pt x="1178115" y="391316"/>
                    <a:pt x="1161283" y="399733"/>
                    <a:pt x="1152868" y="416566"/>
                  </a:cubicBezTo>
                  <a:cubicBezTo>
                    <a:pt x="1102369" y="483853"/>
                    <a:pt x="1009832" y="530144"/>
                    <a:pt x="946710" y="568017"/>
                  </a:cubicBezTo>
                  <a:cubicBezTo>
                    <a:pt x="904629" y="593266"/>
                    <a:pt x="862546" y="614308"/>
                    <a:pt x="820466" y="635349"/>
                  </a:cubicBezTo>
                  <a:cubicBezTo>
                    <a:pt x="807841" y="942502"/>
                    <a:pt x="748925" y="1245446"/>
                    <a:pt x="719469" y="1527351"/>
                  </a:cubicBezTo>
                  <a:cubicBezTo>
                    <a:pt x="719469" y="1502102"/>
                    <a:pt x="711053" y="1476895"/>
                    <a:pt x="706845" y="1451647"/>
                  </a:cubicBezTo>
                  <a:cubicBezTo>
                    <a:pt x="702636" y="1489477"/>
                    <a:pt x="698428" y="1531560"/>
                    <a:pt x="698428" y="1569432"/>
                  </a:cubicBezTo>
                  <a:cubicBezTo>
                    <a:pt x="698428" y="1539976"/>
                    <a:pt x="694262" y="1506310"/>
                    <a:pt x="690054" y="1472687"/>
                  </a:cubicBezTo>
                  <a:cubicBezTo>
                    <a:pt x="685846" y="1481103"/>
                    <a:pt x="685846" y="1489477"/>
                    <a:pt x="685846" y="1497894"/>
                  </a:cubicBezTo>
                  <a:cubicBezTo>
                    <a:pt x="685846" y="1489477"/>
                    <a:pt x="685846" y="1481103"/>
                    <a:pt x="681638" y="1472687"/>
                  </a:cubicBezTo>
                  <a:cubicBezTo>
                    <a:pt x="677429" y="1481103"/>
                    <a:pt x="677429" y="1493685"/>
                    <a:pt x="677429" y="1502102"/>
                  </a:cubicBezTo>
                  <a:lnTo>
                    <a:pt x="652180" y="1350651"/>
                  </a:lnTo>
                  <a:cubicBezTo>
                    <a:pt x="647972" y="1359067"/>
                    <a:pt x="647972" y="1371692"/>
                    <a:pt x="647972" y="1380109"/>
                  </a:cubicBezTo>
                  <a:cubicBezTo>
                    <a:pt x="631139" y="1300154"/>
                    <a:pt x="593266" y="1072954"/>
                    <a:pt x="593266" y="971959"/>
                  </a:cubicBezTo>
                  <a:lnTo>
                    <a:pt x="593266" y="727927"/>
                  </a:lnTo>
                  <a:cubicBezTo>
                    <a:pt x="551184" y="740552"/>
                    <a:pt x="509103" y="753176"/>
                    <a:pt x="479645" y="770009"/>
                  </a:cubicBezTo>
                  <a:cubicBezTo>
                    <a:pt x="454397" y="778426"/>
                    <a:pt x="471229" y="778426"/>
                    <a:pt x="471229" y="786842"/>
                  </a:cubicBezTo>
                  <a:lnTo>
                    <a:pt x="471229" y="883588"/>
                  </a:lnTo>
                  <a:cubicBezTo>
                    <a:pt x="462814" y="917252"/>
                    <a:pt x="450189" y="950918"/>
                    <a:pt x="433356" y="984582"/>
                  </a:cubicBezTo>
                  <a:cubicBezTo>
                    <a:pt x="433356" y="988791"/>
                    <a:pt x="424940" y="992999"/>
                    <a:pt x="420731" y="992999"/>
                  </a:cubicBezTo>
                  <a:lnTo>
                    <a:pt x="408107" y="1018248"/>
                  </a:lnTo>
                  <a:lnTo>
                    <a:pt x="395482" y="1018248"/>
                  </a:lnTo>
                  <a:cubicBezTo>
                    <a:pt x="391274" y="1009832"/>
                    <a:pt x="382859" y="988791"/>
                    <a:pt x="374442" y="988791"/>
                  </a:cubicBezTo>
                  <a:cubicBezTo>
                    <a:pt x="361818" y="988791"/>
                    <a:pt x="361818" y="997207"/>
                    <a:pt x="353444" y="997207"/>
                  </a:cubicBezTo>
                  <a:cubicBezTo>
                    <a:pt x="340819" y="997207"/>
                    <a:pt x="319777" y="971959"/>
                    <a:pt x="307153" y="959335"/>
                  </a:cubicBezTo>
                  <a:cubicBezTo>
                    <a:pt x="281905" y="929877"/>
                    <a:pt x="277697" y="883588"/>
                    <a:pt x="277697" y="849922"/>
                  </a:cubicBezTo>
                  <a:cubicBezTo>
                    <a:pt x="273488" y="845714"/>
                    <a:pt x="277697" y="845714"/>
                    <a:pt x="265072" y="845714"/>
                  </a:cubicBezTo>
                  <a:cubicBezTo>
                    <a:pt x="256655" y="845714"/>
                    <a:pt x="164076" y="866755"/>
                    <a:pt x="155659" y="866755"/>
                  </a:cubicBezTo>
                  <a:cubicBezTo>
                    <a:pt x="105162" y="866755"/>
                    <a:pt x="100954" y="854130"/>
                    <a:pt x="46248" y="816256"/>
                  </a:cubicBezTo>
                  <a:cubicBezTo>
                    <a:pt x="54663" y="816256"/>
                    <a:pt x="67288" y="820464"/>
                    <a:pt x="79912" y="816256"/>
                  </a:cubicBezTo>
                  <a:cubicBezTo>
                    <a:pt x="58871" y="799465"/>
                    <a:pt x="16833" y="791051"/>
                    <a:pt x="4208" y="774218"/>
                  </a:cubicBezTo>
                  <a:cubicBezTo>
                    <a:pt x="16833" y="778426"/>
                    <a:pt x="54663" y="770009"/>
                    <a:pt x="71496" y="761593"/>
                  </a:cubicBezTo>
                  <a:cubicBezTo>
                    <a:pt x="50456" y="757385"/>
                    <a:pt x="25207" y="753176"/>
                    <a:pt x="0" y="744760"/>
                  </a:cubicBezTo>
                  <a:cubicBezTo>
                    <a:pt x="4208" y="732135"/>
                    <a:pt x="21041" y="723719"/>
                    <a:pt x="37832" y="715304"/>
                  </a:cubicBezTo>
                  <a:cubicBezTo>
                    <a:pt x="113578" y="677430"/>
                    <a:pt x="206158" y="656388"/>
                    <a:pt x="273488" y="605891"/>
                  </a:cubicBezTo>
                  <a:cubicBezTo>
                    <a:pt x="294528" y="589058"/>
                    <a:pt x="286113" y="546977"/>
                    <a:pt x="294528" y="525936"/>
                  </a:cubicBezTo>
                  <a:cubicBezTo>
                    <a:pt x="307153" y="479645"/>
                    <a:pt x="332402" y="433399"/>
                    <a:pt x="361818" y="387108"/>
                  </a:cubicBezTo>
                  <a:cubicBezTo>
                    <a:pt x="357652" y="399733"/>
                    <a:pt x="357652" y="412357"/>
                    <a:pt x="353444" y="446023"/>
                  </a:cubicBezTo>
                  <a:cubicBezTo>
                    <a:pt x="357652" y="446023"/>
                    <a:pt x="357652" y="450232"/>
                    <a:pt x="361818" y="454440"/>
                  </a:cubicBezTo>
                  <a:cubicBezTo>
                    <a:pt x="378651" y="424982"/>
                    <a:pt x="387067" y="395524"/>
                    <a:pt x="399690" y="366068"/>
                  </a:cubicBezTo>
                  <a:cubicBezTo>
                    <a:pt x="395482" y="378693"/>
                    <a:pt x="395482" y="395524"/>
                    <a:pt x="395482" y="424982"/>
                  </a:cubicBezTo>
                  <a:cubicBezTo>
                    <a:pt x="399690" y="420774"/>
                    <a:pt x="399690" y="412357"/>
                    <a:pt x="403898" y="408149"/>
                  </a:cubicBezTo>
                  <a:cubicBezTo>
                    <a:pt x="403898" y="412357"/>
                    <a:pt x="403898" y="416566"/>
                    <a:pt x="408107" y="420774"/>
                  </a:cubicBezTo>
                  <a:cubicBezTo>
                    <a:pt x="412315" y="412357"/>
                    <a:pt x="412315" y="399733"/>
                    <a:pt x="416523" y="387108"/>
                  </a:cubicBezTo>
                  <a:cubicBezTo>
                    <a:pt x="424940" y="437607"/>
                    <a:pt x="429148" y="488062"/>
                    <a:pt x="437564" y="538561"/>
                  </a:cubicBezTo>
                  <a:cubicBezTo>
                    <a:pt x="496478" y="513311"/>
                    <a:pt x="555392" y="488062"/>
                    <a:pt x="610099" y="462855"/>
                  </a:cubicBezTo>
                  <a:cubicBezTo>
                    <a:pt x="614307" y="446023"/>
                    <a:pt x="618516" y="429190"/>
                    <a:pt x="618516" y="412357"/>
                  </a:cubicBezTo>
                  <a:cubicBezTo>
                    <a:pt x="622724" y="395524"/>
                    <a:pt x="626932" y="374485"/>
                    <a:pt x="626932" y="353444"/>
                  </a:cubicBezTo>
                  <a:cubicBezTo>
                    <a:pt x="631139" y="336611"/>
                    <a:pt x="631139" y="277697"/>
                    <a:pt x="664805" y="290322"/>
                  </a:cubicBezTo>
                  <a:cubicBezTo>
                    <a:pt x="664805" y="286113"/>
                    <a:pt x="664805" y="277697"/>
                    <a:pt x="669013" y="269280"/>
                  </a:cubicBezTo>
                  <a:cubicBezTo>
                    <a:pt x="664805" y="265072"/>
                    <a:pt x="660596" y="265072"/>
                    <a:pt x="656388" y="265072"/>
                  </a:cubicBezTo>
                  <a:lnTo>
                    <a:pt x="471229" y="302945"/>
                  </a:lnTo>
                  <a:cubicBezTo>
                    <a:pt x="454397" y="302945"/>
                    <a:pt x="429148" y="286113"/>
                    <a:pt x="416523" y="273489"/>
                  </a:cubicBezTo>
                  <a:cubicBezTo>
                    <a:pt x="412315" y="273489"/>
                    <a:pt x="399690" y="269280"/>
                    <a:pt x="391274" y="265072"/>
                  </a:cubicBezTo>
                  <a:cubicBezTo>
                    <a:pt x="391274" y="260864"/>
                    <a:pt x="391274" y="252447"/>
                    <a:pt x="387067" y="244031"/>
                  </a:cubicBezTo>
                  <a:cubicBezTo>
                    <a:pt x="378651" y="239823"/>
                    <a:pt x="361818" y="235614"/>
                    <a:pt x="353444" y="222989"/>
                  </a:cubicBezTo>
                  <a:cubicBezTo>
                    <a:pt x="349235" y="210366"/>
                    <a:pt x="340819" y="189325"/>
                    <a:pt x="340819" y="176700"/>
                  </a:cubicBezTo>
                  <a:cubicBezTo>
                    <a:pt x="340819" y="151451"/>
                    <a:pt x="357652" y="164076"/>
                    <a:pt x="374442" y="155659"/>
                  </a:cubicBezTo>
                  <a:cubicBezTo>
                    <a:pt x="378651" y="151451"/>
                    <a:pt x="374442" y="138869"/>
                    <a:pt x="378651" y="126246"/>
                  </a:cubicBezTo>
                  <a:cubicBezTo>
                    <a:pt x="387067" y="117829"/>
                    <a:pt x="412315" y="96788"/>
                    <a:pt x="433356" y="84163"/>
                  </a:cubicBezTo>
                  <a:cubicBezTo>
                    <a:pt x="488062" y="42082"/>
                    <a:pt x="631139" y="0"/>
                    <a:pt x="702636" y="0"/>
                  </a:cubicBezTo>
                  <a:close/>
                  <a:moveTo>
                    <a:pt x="765758" y="37874"/>
                  </a:moveTo>
                  <a:cubicBezTo>
                    <a:pt x="753134" y="37874"/>
                    <a:pt x="744719" y="42082"/>
                    <a:pt x="740511" y="46291"/>
                  </a:cubicBezTo>
                  <a:cubicBezTo>
                    <a:pt x="769967" y="46291"/>
                    <a:pt x="774175" y="42082"/>
                    <a:pt x="778383" y="42082"/>
                  </a:cubicBezTo>
                  <a:cubicBezTo>
                    <a:pt x="774175" y="37874"/>
                    <a:pt x="774175" y="37874"/>
                    <a:pt x="765758" y="37874"/>
                  </a:cubicBezTo>
                  <a:close/>
                  <a:moveTo>
                    <a:pt x="715261" y="265072"/>
                  </a:moveTo>
                  <a:cubicBezTo>
                    <a:pt x="698428" y="281905"/>
                    <a:pt x="711053" y="298738"/>
                    <a:pt x="711053" y="315569"/>
                  </a:cubicBezTo>
                  <a:cubicBezTo>
                    <a:pt x="711053" y="311361"/>
                    <a:pt x="715261" y="302945"/>
                    <a:pt x="715261" y="265072"/>
                  </a:cubicBezTo>
                  <a:close/>
                </a:path>
              </a:pathLst>
            </a:custGeom>
            <a:grpFill/>
            <a:ln w="237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BF5DBB8-B26F-AE0F-9EB6-BEF95CF8BA68}"/>
                </a:ext>
              </a:extLst>
            </p:cNvPr>
            <p:cNvGrpSpPr/>
            <p:nvPr/>
          </p:nvGrpSpPr>
          <p:grpSpPr>
            <a:xfrm>
              <a:off x="5561828" y="3769309"/>
              <a:ext cx="1741924" cy="1582057"/>
              <a:chOff x="5546922" y="1464091"/>
              <a:chExt cx="1741924" cy="1582057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893D287-21CF-B245-8DA2-0C8436D66A20}"/>
                  </a:ext>
                </a:extLst>
              </p:cNvPr>
              <p:cNvSpPr/>
              <p:nvPr/>
            </p:nvSpPr>
            <p:spPr>
              <a:xfrm>
                <a:off x="5546922" y="1464091"/>
                <a:ext cx="1165491" cy="1354859"/>
              </a:xfrm>
              <a:custGeom>
                <a:avLst/>
                <a:gdLst>
                  <a:gd name="connsiteX0" fmla="*/ 1119202 w 1165491"/>
                  <a:gd name="connsiteY0" fmla="*/ 0 h 1354859"/>
                  <a:gd name="connsiteX1" fmla="*/ 1106577 w 1165491"/>
                  <a:gd name="connsiteY1" fmla="*/ 63122 h 1354859"/>
                  <a:gd name="connsiteX2" fmla="*/ 1119202 w 1165491"/>
                  <a:gd name="connsiteY2" fmla="*/ 33666 h 1354859"/>
                  <a:gd name="connsiteX3" fmla="*/ 1119202 w 1165491"/>
                  <a:gd name="connsiteY3" fmla="*/ 79955 h 1354859"/>
                  <a:gd name="connsiteX4" fmla="*/ 1144450 w 1165491"/>
                  <a:gd name="connsiteY4" fmla="*/ 21041 h 1354859"/>
                  <a:gd name="connsiteX5" fmla="*/ 1157074 w 1165491"/>
                  <a:gd name="connsiteY5" fmla="*/ 67330 h 1354859"/>
                  <a:gd name="connsiteX6" fmla="*/ 1161283 w 1165491"/>
                  <a:gd name="connsiteY6" fmla="*/ 54705 h 1354859"/>
                  <a:gd name="connsiteX7" fmla="*/ 1165491 w 1165491"/>
                  <a:gd name="connsiteY7" fmla="*/ 88371 h 1354859"/>
                  <a:gd name="connsiteX8" fmla="*/ 917252 w 1165491"/>
                  <a:gd name="connsiteY8" fmla="*/ 542809 h 1354859"/>
                  <a:gd name="connsiteX9" fmla="*/ 862546 w 1165491"/>
                  <a:gd name="connsiteY9" fmla="*/ 576433 h 1354859"/>
                  <a:gd name="connsiteX10" fmla="*/ 866755 w 1165491"/>
                  <a:gd name="connsiteY10" fmla="*/ 568016 h 1354859"/>
                  <a:gd name="connsiteX11" fmla="*/ 858338 w 1165491"/>
                  <a:gd name="connsiteY11" fmla="*/ 563808 h 1354859"/>
                  <a:gd name="connsiteX12" fmla="*/ 799422 w 1165491"/>
                  <a:gd name="connsiteY12" fmla="*/ 597474 h 1354859"/>
                  <a:gd name="connsiteX13" fmla="*/ 845713 w 1165491"/>
                  <a:gd name="connsiteY13" fmla="*/ 534395 h 1354859"/>
                  <a:gd name="connsiteX14" fmla="*/ 791008 w 1165491"/>
                  <a:gd name="connsiteY14" fmla="*/ 580641 h 1354859"/>
                  <a:gd name="connsiteX15" fmla="*/ 858338 w 1165491"/>
                  <a:gd name="connsiteY15" fmla="*/ 467063 h 1354859"/>
                  <a:gd name="connsiteX16" fmla="*/ 816255 w 1165491"/>
                  <a:gd name="connsiteY16" fmla="*/ 517562 h 1354859"/>
                  <a:gd name="connsiteX17" fmla="*/ 837297 w 1165491"/>
                  <a:gd name="connsiteY17" fmla="*/ 471271 h 1354859"/>
                  <a:gd name="connsiteX18" fmla="*/ 824672 w 1165491"/>
                  <a:gd name="connsiteY18" fmla="*/ 467063 h 1354859"/>
                  <a:gd name="connsiteX19" fmla="*/ 622722 w 1165491"/>
                  <a:gd name="connsiteY19" fmla="*/ 656388 h 1354859"/>
                  <a:gd name="connsiteX20" fmla="*/ 690011 w 1165491"/>
                  <a:gd name="connsiteY20" fmla="*/ 597474 h 1354859"/>
                  <a:gd name="connsiteX21" fmla="*/ 685803 w 1165491"/>
                  <a:gd name="connsiteY21" fmla="*/ 614307 h 1354859"/>
                  <a:gd name="connsiteX22" fmla="*/ 778383 w 1165491"/>
                  <a:gd name="connsiteY22" fmla="*/ 538601 h 1354859"/>
                  <a:gd name="connsiteX23" fmla="*/ 521727 w 1165491"/>
                  <a:gd name="connsiteY23" fmla="*/ 841548 h 1354859"/>
                  <a:gd name="connsiteX24" fmla="*/ 525936 w 1165491"/>
                  <a:gd name="connsiteY24" fmla="*/ 845756 h 1354859"/>
                  <a:gd name="connsiteX25" fmla="*/ 657476 w 1165491"/>
                  <a:gd name="connsiteY25" fmla="*/ 700762 h 1354859"/>
                  <a:gd name="connsiteX26" fmla="*/ 610099 w 1165491"/>
                  <a:gd name="connsiteY26" fmla="*/ 757384 h 1354859"/>
                  <a:gd name="connsiteX27" fmla="*/ 391273 w 1165491"/>
                  <a:gd name="connsiteY27" fmla="*/ 1051913 h 1354859"/>
                  <a:gd name="connsiteX28" fmla="*/ 273488 w 1165491"/>
                  <a:gd name="connsiteY28" fmla="*/ 1249654 h 1354859"/>
                  <a:gd name="connsiteX29" fmla="*/ 239822 w 1165491"/>
                  <a:gd name="connsiteY29" fmla="*/ 1321193 h 1354859"/>
                  <a:gd name="connsiteX30" fmla="*/ 214573 w 1165491"/>
                  <a:gd name="connsiteY30" fmla="*/ 1346442 h 1354859"/>
                  <a:gd name="connsiteX31" fmla="*/ 206156 w 1165491"/>
                  <a:gd name="connsiteY31" fmla="*/ 1316985 h 1354859"/>
                  <a:gd name="connsiteX32" fmla="*/ 189325 w 1165491"/>
                  <a:gd name="connsiteY32" fmla="*/ 1350651 h 1354859"/>
                  <a:gd name="connsiteX33" fmla="*/ 180908 w 1165491"/>
                  <a:gd name="connsiteY33" fmla="*/ 1342234 h 1354859"/>
                  <a:gd name="connsiteX34" fmla="*/ 176700 w 1165491"/>
                  <a:gd name="connsiteY34" fmla="*/ 1354859 h 1354859"/>
                  <a:gd name="connsiteX35" fmla="*/ 164075 w 1165491"/>
                  <a:gd name="connsiteY35" fmla="*/ 1354859 h 1354859"/>
                  <a:gd name="connsiteX36" fmla="*/ 67287 w 1165491"/>
                  <a:gd name="connsiteY36" fmla="*/ 1279112 h 1354859"/>
                  <a:gd name="connsiteX37" fmla="*/ 88329 w 1165491"/>
                  <a:gd name="connsiteY37" fmla="*/ 1203408 h 1354859"/>
                  <a:gd name="connsiteX38" fmla="*/ 437564 w 1165491"/>
                  <a:gd name="connsiteY38" fmla="*/ 727927 h 1354859"/>
                  <a:gd name="connsiteX39" fmla="*/ 652180 w 1165491"/>
                  <a:gd name="connsiteY39" fmla="*/ 534395 h 1354859"/>
                  <a:gd name="connsiteX40" fmla="*/ 643763 w 1165491"/>
                  <a:gd name="connsiteY40" fmla="*/ 530186 h 1354859"/>
                  <a:gd name="connsiteX41" fmla="*/ 458605 w 1165491"/>
                  <a:gd name="connsiteY41" fmla="*/ 576433 h 1354859"/>
                  <a:gd name="connsiteX42" fmla="*/ 159867 w 1165491"/>
                  <a:gd name="connsiteY42" fmla="*/ 652180 h 1354859"/>
                  <a:gd name="connsiteX43" fmla="*/ 147768 w 1165491"/>
                  <a:gd name="connsiteY43" fmla="*/ 665857 h 1354859"/>
                  <a:gd name="connsiteX44" fmla="*/ 147563 w 1165491"/>
                  <a:gd name="connsiteY44" fmla="*/ 670629 h 1354859"/>
                  <a:gd name="connsiteX45" fmla="*/ 138826 w 1165491"/>
                  <a:gd name="connsiteY45" fmla="*/ 664805 h 1354859"/>
                  <a:gd name="connsiteX46" fmla="*/ 126203 w 1165491"/>
                  <a:gd name="connsiteY46" fmla="*/ 690054 h 1354859"/>
                  <a:gd name="connsiteX47" fmla="*/ 138826 w 1165491"/>
                  <a:gd name="connsiteY47" fmla="*/ 702679 h 1354859"/>
                  <a:gd name="connsiteX48" fmla="*/ 117786 w 1165491"/>
                  <a:gd name="connsiteY48" fmla="*/ 694262 h 1354859"/>
                  <a:gd name="connsiteX49" fmla="*/ 113578 w 1165491"/>
                  <a:gd name="connsiteY49" fmla="*/ 702679 h 1354859"/>
                  <a:gd name="connsiteX50" fmla="*/ 84120 w 1165491"/>
                  <a:gd name="connsiteY50" fmla="*/ 694262 h 1354859"/>
                  <a:gd name="connsiteX51" fmla="*/ 96745 w 1165491"/>
                  <a:gd name="connsiteY51" fmla="*/ 706887 h 1354859"/>
                  <a:gd name="connsiteX52" fmla="*/ 0 w 1165491"/>
                  <a:gd name="connsiteY52" fmla="*/ 647972 h 1354859"/>
                  <a:gd name="connsiteX53" fmla="*/ 16790 w 1165491"/>
                  <a:gd name="connsiteY53" fmla="*/ 597474 h 1354859"/>
                  <a:gd name="connsiteX54" fmla="*/ 244030 w 1165491"/>
                  <a:gd name="connsiteY54" fmla="*/ 483896 h 1354859"/>
                  <a:gd name="connsiteX55" fmla="*/ 555392 w 1165491"/>
                  <a:gd name="connsiteY55" fmla="*/ 412357 h 1354859"/>
                  <a:gd name="connsiteX56" fmla="*/ 412315 w 1165491"/>
                  <a:gd name="connsiteY56" fmla="*/ 222989 h 1354859"/>
                  <a:gd name="connsiteX57" fmla="*/ 500686 w 1165491"/>
                  <a:gd name="connsiteY57" fmla="*/ 277697 h 1354859"/>
                  <a:gd name="connsiteX58" fmla="*/ 437564 w 1165491"/>
                  <a:gd name="connsiteY58" fmla="*/ 218781 h 1354859"/>
                  <a:gd name="connsiteX59" fmla="*/ 450189 w 1165491"/>
                  <a:gd name="connsiteY59" fmla="*/ 206199 h 1354859"/>
                  <a:gd name="connsiteX60" fmla="*/ 424939 w 1165491"/>
                  <a:gd name="connsiteY60" fmla="*/ 193576 h 1354859"/>
                  <a:gd name="connsiteX61" fmla="*/ 458605 w 1165491"/>
                  <a:gd name="connsiteY61" fmla="*/ 185159 h 1354859"/>
                  <a:gd name="connsiteX62" fmla="*/ 450189 w 1165491"/>
                  <a:gd name="connsiteY62" fmla="*/ 180951 h 1354859"/>
                  <a:gd name="connsiteX63" fmla="*/ 525936 w 1165491"/>
                  <a:gd name="connsiteY63" fmla="*/ 155701 h 1354859"/>
                  <a:gd name="connsiteX64" fmla="*/ 744717 w 1165491"/>
                  <a:gd name="connsiteY64" fmla="*/ 382899 h 1354859"/>
                  <a:gd name="connsiteX65" fmla="*/ 786800 w 1165491"/>
                  <a:gd name="connsiteY65" fmla="*/ 382899 h 1354859"/>
                  <a:gd name="connsiteX66" fmla="*/ 744717 w 1165491"/>
                  <a:gd name="connsiteY66" fmla="*/ 391316 h 1354859"/>
                  <a:gd name="connsiteX67" fmla="*/ 816255 w 1165491"/>
                  <a:gd name="connsiteY67" fmla="*/ 408149 h 1354859"/>
                  <a:gd name="connsiteX68" fmla="*/ 807839 w 1165491"/>
                  <a:gd name="connsiteY68" fmla="*/ 403941 h 1354859"/>
                  <a:gd name="connsiteX69" fmla="*/ 799422 w 1165491"/>
                  <a:gd name="connsiteY69" fmla="*/ 416565 h 1354859"/>
                  <a:gd name="connsiteX70" fmla="*/ 828880 w 1165491"/>
                  <a:gd name="connsiteY70" fmla="*/ 420774 h 1354859"/>
                  <a:gd name="connsiteX71" fmla="*/ 803631 w 1165491"/>
                  <a:gd name="connsiteY71" fmla="*/ 429190 h 1354859"/>
                  <a:gd name="connsiteX72" fmla="*/ 812047 w 1165491"/>
                  <a:gd name="connsiteY72" fmla="*/ 437607 h 1354859"/>
                  <a:gd name="connsiteX73" fmla="*/ 845713 w 1165491"/>
                  <a:gd name="connsiteY73" fmla="*/ 446023 h 1354859"/>
                  <a:gd name="connsiteX74" fmla="*/ 858338 w 1165491"/>
                  <a:gd name="connsiteY74" fmla="*/ 424982 h 1354859"/>
                  <a:gd name="connsiteX75" fmla="*/ 875171 w 1165491"/>
                  <a:gd name="connsiteY75" fmla="*/ 366068 h 1354859"/>
                  <a:gd name="connsiteX76" fmla="*/ 1081328 w 1165491"/>
                  <a:gd name="connsiteY76" fmla="*/ 46289 h 1354859"/>
                  <a:gd name="connsiteX77" fmla="*/ 1081328 w 1165491"/>
                  <a:gd name="connsiteY77" fmla="*/ 71538 h 1354859"/>
                  <a:gd name="connsiteX78" fmla="*/ 1119202 w 1165491"/>
                  <a:gd name="connsiteY78" fmla="*/ 0 h 1354859"/>
                  <a:gd name="connsiteX79" fmla="*/ 25207 w 1165491"/>
                  <a:gd name="connsiteY79" fmla="*/ 643763 h 1354859"/>
                  <a:gd name="connsiteX80" fmla="*/ 16790 w 1165491"/>
                  <a:gd name="connsiteY80" fmla="*/ 656388 h 1354859"/>
                  <a:gd name="connsiteX81" fmla="*/ 25207 w 1165491"/>
                  <a:gd name="connsiteY81" fmla="*/ 643763 h 1354859"/>
                  <a:gd name="connsiteX82" fmla="*/ 63079 w 1165491"/>
                  <a:gd name="connsiteY82" fmla="*/ 673221 h 1354859"/>
                  <a:gd name="connsiteX83" fmla="*/ 67287 w 1165491"/>
                  <a:gd name="connsiteY83" fmla="*/ 673221 h 1354859"/>
                  <a:gd name="connsiteX84" fmla="*/ 63079 w 1165491"/>
                  <a:gd name="connsiteY84" fmla="*/ 673221 h 1354859"/>
                  <a:gd name="connsiteX85" fmla="*/ 113578 w 1165491"/>
                  <a:gd name="connsiteY85" fmla="*/ 673221 h 1354859"/>
                  <a:gd name="connsiteX86" fmla="*/ 113578 w 1165491"/>
                  <a:gd name="connsiteY86" fmla="*/ 690054 h 1354859"/>
                  <a:gd name="connsiteX87" fmla="*/ 113578 w 1165491"/>
                  <a:gd name="connsiteY87" fmla="*/ 673221 h 1354859"/>
                  <a:gd name="connsiteX88" fmla="*/ 521727 w 1165491"/>
                  <a:gd name="connsiteY88" fmla="*/ 845756 h 1354859"/>
                  <a:gd name="connsiteX89" fmla="*/ 509103 w 1165491"/>
                  <a:gd name="connsiteY89" fmla="*/ 862589 h 1354859"/>
                  <a:gd name="connsiteX90" fmla="*/ 521727 w 1165491"/>
                  <a:gd name="connsiteY90" fmla="*/ 845756 h 1354859"/>
                  <a:gd name="connsiteX91" fmla="*/ 151451 w 1165491"/>
                  <a:gd name="connsiteY91" fmla="*/ 1316985 h 1354859"/>
                  <a:gd name="connsiteX92" fmla="*/ 151451 w 1165491"/>
                  <a:gd name="connsiteY92" fmla="*/ 1342234 h 1354859"/>
                  <a:gd name="connsiteX93" fmla="*/ 151451 w 1165491"/>
                  <a:gd name="connsiteY93" fmla="*/ 1316985 h 1354859"/>
                  <a:gd name="connsiteX94" fmla="*/ 1144450 w 1165491"/>
                  <a:gd name="connsiteY94" fmla="*/ 37874 h 1354859"/>
                  <a:gd name="connsiteX95" fmla="*/ 1144450 w 1165491"/>
                  <a:gd name="connsiteY95" fmla="*/ 63122 h 1354859"/>
                  <a:gd name="connsiteX96" fmla="*/ 1144450 w 1165491"/>
                  <a:gd name="connsiteY96" fmla="*/ 37874 h 135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165491" h="1354859">
                    <a:moveTo>
                      <a:pt x="1119202" y="0"/>
                    </a:moveTo>
                    <a:cubicBezTo>
                      <a:pt x="1114994" y="12624"/>
                      <a:pt x="1098161" y="33666"/>
                      <a:pt x="1106577" y="63122"/>
                    </a:cubicBezTo>
                    <a:cubicBezTo>
                      <a:pt x="1110785" y="54705"/>
                      <a:pt x="1119202" y="42080"/>
                      <a:pt x="1119202" y="33666"/>
                    </a:cubicBezTo>
                    <a:lnTo>
                      <a:pt x="1119202" y="79955"/>
                    </a:lnTo>
                    <a:cubicBezTo>
                      <a:pt x="1127618" y="58913"/>
                      <a:pt x="1136033" y="37874"/>
                      <a:pt x="1144450" y="21041"/>
                    </a:cubicBezTo>
                    <a:cubicBezTo>
                      <a:pt x="1144450" y="33666"/>
                      <a:pt x="1152866" y="50497"/>
                      <a:pt x="1157074" y="67330"/>
                    </a:cubicBezTo>
                    <a:cubicBezTo>
                      <a:pt x="1161283" y="63122"/>
                      <a:pt x="1161283" y="58913"/>
                      <a:pt x="1161283" y="54705"/>
                    </a:cubicBezTo>
                    <a:cubicBezTo>
                      <a:pt x="1161283" y="63122"/>
                      <a:pt x="1165491" y="75746"/>
                      <a:pt x="1165491" y="88371"/>
                    </a:cubicBezTo>
                    <a:cubicBezTo>
                      <a:pt x="1165491" y="201990"/>
                      <a:pt x="1039247" y="479687"/>
                      <a:pt x="917252" y="542809"/>
                    </a:cubicBezTo>
                    <a:cubicBezTo>
                      <a:pt x="896211" y="551183"/>
                      <a:pt x="879378" y="568016"/>
                      <a:pt x="862546" y="576433"/>
                    </a:cubicBezTo>
                    <a:cubicBezTo>
                      <a:pt x="862546" y="576433"/>
                      <a:pt x="862546" y="568016"/>
                      <a:pt x="866755" y="568016"/>
                    </a:cubicBezTo>
                    <a:cubicBezTo>
                      <a:pt x="866755" y="568016"/>
                      <a:pt x="866755" y="563808"/>
                      <a:pt x="858338" y="563808"/>
                    </a:cubicBezTo>
                    <a:cubicBezTo>
                      <a:pt x="845713" y="563808"/>
                      <a:pt x="820464" y="584849"/>
                      <a:pt x="799422" y="597474"/>
                    </a:cubicBezTo>
                    <a:cubicBezTo>
                      <a:pt x="807839" y="572225"/>
                      <a:pt x="845713" y="555392"/>
                      <a:pt x="845713" y="534395"/>
                    </a:cubicBezTo>
                    <a:cubicBezTo>
                      <a:pt x="828880" y="547018"/>
                      <a:pt x="807839" y="568016"/>
                      <a:pt x="791008" y="580641"/>
                    </a:cubicBezTo>
                    <a:cubicBezTo>
                      <a:pt x="812047" y="547018"/>
                      <a:pt x="858338" y="492312"/>
                      <a:pt x="858338" y="467063"/>
                    </a:cubicBezTo>
                    <a:cubicBezTo>
                      <a:pt x="845713" y="483896"/>
                      <a:pt x="833089" y="500729"/>
                      <a:pt x="816255" y="517562"/>
                    </a:cubicBezTo>
                    <a:cubicBezTo>
                      <a:pt x="824672" y="504937"/>
                      <a:pt x="833089" y="488104"/>
                      <a:pt x="837297" y="471271"/>
                    </a:cubicBezTo>
                    <a:cubicBezTo>
                      <a:pt x="833089" y="467063"/>
                      <a:pt x="837297" y="467063"/>
                      <a:pt x="824672" y="467063"/>
                    </a:cubicBezTo>
                    <a:cubicBezTo>
                      <a:pt x="774175" y="467063"/>
                      <a:pt x="631138" y="639555"/>
                      <a:pt x="622722" y="656388"/>
                    </a:cubicBezTo>
                    <a:cubicBezTo>
                      <a:pt x="643763" y="639555"/>
                      <a:pt x="669013" y="618515"/>
                      <a:pt x="690011" y="597474"/>
                    </a:cubicBezTo>
                    <a:cubicBezTo>
                      <a:pt x="685803" y="601682"/>
                      <a:pt x="685803" y="605891"/>
                      <a:pt x="685803" y="614307"/>
                    </a:cubicBezTo>
                    <a:cubicBezTo>
                      <a:pt x="719467" y="589058"/>
                      <a:pt x="748925" y="559600"/>
                      <a:pt x="778383" y="538601"/>
                    </a:cubicBezTo>
                    <a:lnTo>
                      <a:pt x="521727" y="841548"/>
                    </a:lnTo>
                    <a:lnTo>
                      <a:pt x="525936" y="845756"/>
                    </a:lnTo>
                    <a:lnTo>
                      <a:pt x="657476" y="700762"/>
                    </a:lnTo>
                    <a:lnTo>
                      <a:pt x="610099" y="757384"/>
                    </a:lnTo>
                    <a:cubicBezTo>
                      <a:pt x="534352" y="849964"/>
                      <a:pt x="458605" y="950918"/>
                      <a:pt x="391273" y="1051913"/>
                    </a:cubicBezTo>
                    <a:cubicBezTo>
                      <a:pt x="349192" y="1110828"/>
                      <a:pt x="307152" y="1182367"/>
                      <a:pt x="273488" y="1249654"/>
                    </a:cubicBezTo>
                    <a:cubicBezTo>
                      <a:pt x="260863" y="1266487"/>
                      <a:pt x="252447" y="1295945"/>
                      <a:pt x="239822" y="1321193"/>
                    </a:cubicBezTo>
                    <a:lnTo>
                      <a:pt x="214573" y="1346442"/>
                    </a:lnTo>
                    <a:cubicBezTo>
                      <a:pt x="210364" y="1338026"/>
                      <a:pt x="210364" y="1325401"/>
                      <a:pt x="206156" y="1316985"/>
                    </a:cubicBezTo>
                    <a:cubicBezTo>
                      <a:pt x="197741" y="1329609"/>
                      <a:pt x="201950" y="1350651"/>
                      <a:pt x="189325" y="1350651"/>
                    </a:cubicBezTo>
                    <a:cubicBezTo>
                      <a:pt x="180908" y="1350651"/>
                      <a:pt x="185117" y="1346442"/>
                      <a:pt x="180908" y="1342234"/>
                    </a:cubicBezTo>
                    <a:cubicBezTo>
                      <a:pt x="176700" y="1346442"/>
                      <a:pt x="176700" y="1350651"/>
                      <a:pt x="176700" y="1354859"/>
                    </a:cubicBezTo>
                    <a:lnTo>
                      <a:pt x="164075" y="1354859"/>
                    </a:lnTo>
                    <a:cubicBezTo>
                      <a:pt x="147242" y="1342234"/>
                      <a:pt x="67287" y="1321193"/>
                      <a:pt x="67287" y="1279112"/>
                    </a:cubicBezTo>
                    <a:cubicBezTo>
                      <a:pt x="67287" y="1266487"/>
                      <a:pt x="79912" y="1228613"/>
                      <a:pt x="88329" y="1203408"/>
                    </a:cubicBezTo>
                    <a:cubicBezTo>
                      <a:pt x="147242" y="1047704"/>
                      <a:pt x="294528" y="879420"/>
                      <a:pt x="437564" y="727927"/>
                    </a:cubicBezTo>
                    <a:cubicBezTo>
                      <a:pt x="504894" y="656388"/>
                      <a:pt x="580641" y="593266"/>
                      <a:pt x="652180" y="534395"/>
                    </a:cubicBezTo>
                    <a:cubicBezTo>
                      <a:pt x="652180" y="534395"/>
                      <a:pt x="652180" y="530186"/>
                      <a:pt x="643763" y="530186"/>
                    </a:cubicBezTo>
                    <a:cubicBezTo>
                      <a:pt x="631138" y="530186"/>
                      <a:pt x="517519" y="563808"/>
                      <a:pt x="458605" y="576433"/>
                    </a:cubicBezTo>
                    <a:cubicBezTo>
                      <a:pt x="361817" y="601682"/>
                      <a:pt x="256655" y="622724"/>
                      <a:pt x="159867" y="652180"/>
                    </a:cubicBezTo>
                    <a:cubicBezTo>
                      <a:pt x="153555" y="652180"/>
                      <a:pt x="149346" y="659545"/>
                      <a:pt x="147768" y="665857"/>
                    </a:cubicBezTo>
                    <a:lnTo>
                      <a:pt x="147563" y="670629"/>
                    </a:lnTo>
                    <a:lnTo>
                      <a:pt x="138826" y="664805"/>
                    </a:lnTo>
                    <a:cubicBezTo>
                      <a:pt x="134618" y="673221"/>
                      <a:pt x="126203" y="677429"/>
                      <a:pt x="126203" y="690054"/>
                    </a:cubicBezTo>
                    <a:cubicBezTo>
                      <a:pt x="126203" y="698471"/>
                      <a:pt x="134618" y="698471"/>
                      <a:pt x="138826" y="702679"/>
                    </a:cubicBezTo>
                    <a:cubicBezTo>
                      <a:pt x="134618" y="702679"/>
                      <a:pt x="126203" y="694262"/>
                      <a:pt x="117786" y="694262"/>
                    </a:cubicBezTo>
                    <a:cubicBezTo>
                      <a:pt x="105162" y="694262"/>
                      <a:pt x="109370" y="698471"/>
                      <a:pt x="113578" y="702679"/>
                    </a:cubicBezTo>
                    <a:cubicBezTo>
                      <a:pt x="100953" y="694262"/>
                      <a:pt x="100953" y="694262"/>
                      <a:pt x="84120" y="694262"/>
                    </a:cubicBezTo>
                    <a:lnTo>
                      <a:pt x="96745" y="706887"/>
                    </a:lnTo>
                    <a:cubicBezTo>
                      <a:pt x="92537" y="706887"/>
                      <a:pt x="0" y="677429"/>
                      <a:pt x="0" y="647972"/>
                    </a:cubicBezTo>
                    <a:cubicBezTo>
                      <a:pt x="0" y="635347"/>
                      <a:pt x="16790" y="614307"/>
                      <a:pt x="16790" y="597474"/>
                    </a:cubicBezTo>
                    <a:cubicBezTo>
                      <a:pt x="75704" y="509145"/>
                      <a:pt x="172492" y="504937"/>
                      <a:pt x="244030" y="483896"/>
                    </a:cubicBezTo>
                    <a:cubicBezTo>
                      <a:pt x="340818" y="458646"/>
                      <a:pt x="450189" y="437607"/>
                      <a:pt x="555392" y="412357"/>
                    </a:cubicBezTo>
                    <a:cubicBezTo>
                      <a:pt x="509103" y="353443"/>
                      <a:pt x="471228" y="273488"/>
                      <a:pt x="412315" y="222989"/>
                    </a:cubicBezTo>
                    <a:cubicBezTo>
                      <a:pt x="433356" y="214575"/>
                      <a:pt x="462812" y="256655"/>
                      <a:pt x="500686" y="277697"/>
                    </a:cubicBezTo>
                    <a:cubicBezTo>
                      <a:pt x="492270" y="260864"/>
                      <a:pt x="458605" y="218781"/>
                      <a:pt x="437564" y="218781"/>
                    </a:cubicBezTo>
                    <a:cubicBezTo>
                      <a:pt x="437564" y="214575"/>
                      <a:pt x="445981" y="210407"/>
                      <a:pt x="450189" y="206199"/>
                    </a:cubicBezTo>
                    <a:lnTo>
                      <a:pt x="424939" y="193576"/>
                    </a:lnTo>
                    <a:cubicBezTo>
                      <a:pt x="433356" y="189368"/>
                      <a:pt x="458605" y="197784"/>
                      <a:pt x="458605" y="185159"/>
                    </a:cubicBezTo>
                    <a:cubicBezTo>
                      <a:pt x="458605" y="176743"/>
                      <a:pt x="454397" y="180951"/>
                      <a:pt x="450189" y="180951"/>
                    </a:cubicBezTo>
                    <a:cubicBezTo>
                      <a:pt x="471228" y="151493"/>
                      <a:pt x="496478" y="155701"/>
                      <a:pt x="525936" y="155701"/>
                    </a:cubicBezTo>
                    <a:cubicBezTo>
                      <a:pt x="643763" y="155701"/>
                      <a:pt x="715261" y="206199"/>
                      <a:pt x="744717" y="382899"/>
                    </a:cubicBezTo>
                    <a:lnTo>
                      <a:pt x="786800" y="382899"/>
                    </a:lnTo>
                    <a:cubicBezTo>
                      <a:pt x="774175" y="382899"/>
                      <a:pt x="757342" y="387108"/>
                      <a:pt x="744717" y="391316"/>
                    </a:cubicBezTo>
                    <a:cubicBezTo>
                      <a:pt x="761550" y="399732"/>
                      <a:pt x="791008" y="382899"/>
                      <a:pt x="816255" y="408149"/>
                    </a:cubicBezTo>
                    <a:cubicBezTo>
                      <a:pt x="816255" y="408149"/>
                      <a:pt x="812047" y="408149"/>
                      <a:pt x="807839" y="403941"/>
                    </a:cubicBezTo>
                    <a:cubicBezTo>
                      <a:pt x="803631" y="408149"/>
                      <a:pt x="799422" y="412357"/>
                      <a:pt x="799422" y="416565"/>
                    </a:cubicBezTo>
                    <a:cubicBezTo>
                      <a:pt x="807839" y="420774"/>
                      <a:pt x="820464" y="416565"/>
                      <a:pt x="828880" y="420774"/>
                    </a:cubicBezTo>
                    <a:lnTo>
                      <a:pt x="803631" y="429190"/>
                    </a:lnTo>
                    <a:cubicBezTo>
                      <a:pt x="803631" y="433398"/>
                      <a:pt x="807839" y="437607"/>
                      <a:pt x="812047" y="437607"/>
                    </a:cubicBezTo>
                    <a:cubicBezTo>
                      <a:pt x="820464" y="441815"/>
                      <a:pt x="833089" y="446023"/>
                      <a:pt x="845713" y="446023"/>
                    </a:cubicBezTo>
                    <a:cubicBezTo>
                      <a:pt x="854130" y="446023"/>
                      <a:pt x="858338" y="433398"/>
                      <a:pt x="858338" y="424982"/>
                    </a:cubicBezTo>
                    <a:cubicBezTo>
                      <a:pt x="841505" y="408149"/>
                      <a:pt x="866755" y="382899"/>
                      <a:pt x="875171" y="366068"/>
                    </a:cubicBezTo>
                    <a:cubicBezTo>
                      <a:pt x="934085" y="256655"/>
                      <a:pt x="1014040" y="151493"/>
                      <a:pt x="1081328" y="46289"/>
                    </a:cubicBezTo>
                    <a:cubicBezTo>
                      <a:pt x="1081328" y="50497"/>
                      <a:pt x="1077119" y="67330"/>
                      <a:pt x="1081328" y="71538"/>
                    </a:cubicBezTo>
                    <a:cubicBezTo>
                      <a:pt x="1093952" y="50497"/>
                      <a:pt x="1110785" y="25249"/>
                      <a:pt x="1119202" y="0"/>
                    </a:cubicBezTo>
                    <a:close/>
                    <a:moveTo>
                      <a:pt x="25207" y="643763"/>
                    </a:moveTo>
                    <a:cubicBezTo>
                      <a:pt x="20998" y="647972"/>
                      <a:pt x="16790" y="652180"/>
                      <a:pt x="16790" y="656388"/>
                    </a:cubicBezTo>
                    <a:cubicBezTo>
                      <a:pt x="20998" y="656388"/>
                      <a:pt x="25207" y="647972"/>
                      <a:pt x="25207" y="643763"/>
                    </a:cubicBezTo>
                    <a:close/>
                    <a:moveTo>
                      <a:pt x="63079" y="673221"/>
                    </a:moveTo>
                    <a:cubicBezTo>
                      <a:pt x="67287" y="677429"/>
                      <a:pt x="67287" y="673221"/>
                      <a:pt x="67287" y="673221"/>
                    </a:cubicBezTo>
                    <a:lnTo>
                      <a:pt x="63079" y="673221"/>
                    </a:lnTo>
                    <a:close/>
                    <a:moveTo>
                      <a:pt x="113578" y="673221"/>
                    </a:moveTo>
                    <a:cubicBezTo>
                      <a:pt x="109370" y="677429"/>
                      <a:pt x="113578" y="685846"/>
                      <a:pt x="113578" y="690054"/>
                    </a:cubicBezTo>
                    <a:cubicBezTo>
                      <a:pt x="117786" y="685846"/>
                      <a:pt x="117786" y="677429"/>
                      <a:pt x="113578" y="673221"/>
                    </a:cubicBezTo>
                    <a:close/>
                    <a:moveTo>
                      <a:pt x="521727" y="845756"/>
                    </a:moveTo>
                    <a:cubicBezTo>
                      <a:pt x="517519" y="849964"/>
                      <a:pt x="509103" y="858381"/>
                      <a:pt x="509103" y="862589"/>
                    </a:cubicBezTo>
                    <a:cubicBezTo>
                      <a:pt x="513311" y="858381"/>
                      <a:pt x="521727" y="849964"/>
                      <a:pt x="521727" y="845756"/>
                    </a:cubicBezTo>
                    <a:close/>
                    <a:moveTo>
                      <a:pt x="151451" y="1316985"/>
                    </a:moveTo>
                    <a:cubicBezTo>
                      <a:pt x="151451" y="1329609"/>
                      <a:pt x="147242" y="1338026"/>
                      <a:pt x="151451" y="1342234"/>
                    </a:cubicBezTo>
                    <a:cubicBezTo>
                      <a:pt x="151451" y="1329609"/>
                      <a:pt x="155659" y="1316985"/>
                      <a:pt x="151451" y="1316985"/>
                    </a:cubicBezTo>
                    <a:close/>
                    <a:moveTo>
                      <a:pt x="1144450" y="37874"/>
                    </a:moveTo>
                    <a:lnTo>
                      <a:pt x="1144450" y="63122"/>
                    </a:lnTo>
                    <a:cubicBezTo>
                      <a:pt x="1144450" y="54705"/>
                      <a:pt x="1148658" y="46289"/>
                      <a:pt x="1144450" y="3787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22B34A-782D-9C10-7E1B-9A1F048CB3E9}"/>
                  </a:ext>
                </a:extLst>
              </p:cNvPr>
              <p:cNvSpPr/>
              <p:nvPr/>
            </p:nvSpPr>
            <p:spPr>
              <a:xfrm>
                <a:off x="6161229" y="2221475"/>
                <a:ext cx="1127617" cy="824673"/>
              </a:xfrm>
              <a:custGeom>
                <a:avLst/>
                <a:gdLst>
                  <a:gd name="connsiteX0" fmla="*/ 319778 w 1127617"/>
                  <a:gd name="connsiteY0" fmla="*/ 0 h 824673"/>
                  <a:gd name="connsiteX1" fmla="*/ 311361 w 1127617"/>
                  <a:gd name="connsiteY1" fmla="*/ 46289 h 824673"/>
                  <a:gd name="connsiteX2" fmla="*/ 319778 w 1127617"/>
                  <a:gd name="connsiteY2" fmla="*/ 37873 h 824673"/>
                  <a:gd name="connsiteX3" fmla="*/ 311361 w 1127617"/>
                  <a:gd name="connsiteY3" fmla="*/ 84164 h 824673"/>
                  <a:gd name="connsiteX4" fmla="*/ 355809 w 1127617"/>
                  <a:gd name="connsiteY4" fmla="*/ 2107 h 824673"/>
                  <a:gd name="connsiteX5" fmla="*/ 353442 w 1127617"/>
                  <a:gd name="connsiteY5" fmla="*/ 8417 h 824673"/>
                  <a:gd name="connsiteX6" fmla="*/ 357650 w 1127617"/>
                  <a:gd name="connsiteY6" fmla="*/ 42081 h 824673"/>
                  <a:gd name="connsiteX7" fmla="*/ 370275 w 1127617"/>
                  <a:gd name="connsiteY7" fmla="*/ 12625 h 824673"/>
                  <a:gd name="connsiteX8" fmla="*/ 366067 w 1127617"/>
                  <a:gd name="connsiteY8" fmla="*/ 147243 h 824673"/>
                  <a:gd name="connsiteX9" fmla="*/ 605889 w 1127617"/>
                  <a:gd name="connsiteY9" fmla="*/ 46289 h 824673"/>
                  <a:gd name="connsiteX10" fmla="*/ 622722 w 1127617"/>
                  <a:gd name="connsiteY10" fmla="*/ 58914 h 824673"/>
                  <a:gd name="connsiteX11" fmla="*/ 652180 w 1127617"/>
                  <a:gd name="connsiteY11" fmla="*/ 50498 h 824673"/>
                  <a:gd name="connsiteX12" fmla="*/ 656388 w 1127617"/>
                  <a:gd name="connsiteY12" fmla="*/ 58914 h 824673"/>
                  <a:gd name="connsiteX13" fmla="*/ 635347 w 1127617"/>
                  <a:gd name="connsiteY13" fmla="*/ 79955 h 824673"/>
                  <a:gd name="connsiteX14" fmla="*/ 643764 w 1127617"/>
                  <a:gd name="connsiteY14" fmla="*/ 84164 h 824673"/>
                  <a:gd name="connsiteX15" fmla="*/ 669013 w 1127617"/>
                  <a:gd name="connsiteY15" fmla="*/ 75747 h 824673"/>
                  <a:gd name="connsiteX16" fmla="*/ 694261 w 1127617"/>
                  <a:gd name="connsiteY16" fmla="*/ 92580 h 824673"/>
                  <a:gd name="connsiteX17" fmla="*/ 694261 w 1127617"/>
                  <a:gd name="connsiteY17" fmla="*/ 113620 h 824673"/>
                  <a:gd name="connsiteX18" fmla="*/ 715302 w 1127617"/>
                  <a:gd name="connsiteY18" fmla="*/ 168284 h 824673"/>
                  <a:gd name="connsiteX19" fmla="*/ 698469 w 1127617"/>
                  <a:gd name="connsiteY19" fmla="*/ 231406 h 824673"/>
                  <a:gd name="connsiteX20" fmla="*/ 597473 w 1127617"/>
                  <a:gd name="connsiteY20" fmla="*/ 302945 h 824673"/>
                  <a:gd name="connsiteX21" fmla="*/ 366067 w 1127617"/>
                  <a:gd name="connsiteY21" fmla="*/ 416566 h 824673"/>
                  <a:gd name="connsiteX22" fmla="*/ 479645 w 1127617"/>
                  <a:gd name="connsiteY22" fmla="*/ 572225 h 824673"/>
                  <a:gd name="connsiteX23" fmla="*/ 1018247 w 1127617"/>
                  <a:gd name="connsiteY23" fmla="*/ 298737 h 824673"/>
                  <a:gd name="connsiteX24" fmla="*/ 1005624 w 1127617"/>
                  <a:gd name="connsiteY24" fmla="*/ 311362 h 824673"/>
                  <a:gd name="connsiteX25" fmla="*/ 1009832 w 1127617"/>
                  <a:gd name="connsiteY25" fmla="*/ 311362 h 824673"/>
                  <a:gd name="connsiteX26" fmla="*/ 1030872 w 1127617"/>
                  <a:gd name="connsiteY26" fmla="*/ 298737 h 824673"/>
                  <a:gd name="connsiteX27" fmla="*/ 1005624 w 1127617"/>
                  <a:gd name="connsiteY27" fmla="*/ 323986 h 824673"/>
                  <a:gd name="connsiteX28" fmla="*/ 1009832 w 1127617"/>
                  <a:gd name="connsiteY28" fmla="*/ 323986 h 824673"/>
                  <a:gd name="connsiteX29" fmla="*/ 1119201 w 1127617"/>
                  <a:gd name="connsiteY29" fmla="*/ 235615 h 824673"/>
                  <a:gd name="connsiteX30" fmla="*/ 1064538 w 1127617"/>
                  <a:gd name="connsiteY30" fmla="*/ 294529 h 824673"/>
                  <a:gd name="connsiteX31" fmla="*/ 1072954 w 1127617"/>
                  <a:gd name="connsiteY31" fmla="*/ 302945 h 824673"/>
                  <a:gd name="connsiteX32" fmla="*/ 1127617 w 1127617"/>
                  <a:gd name="connsiteY32" fmla="*/ 252448 h 824673"/>
                  <a:gd name="connsiteX33" fmla="*/ 1102369 w 1127617"/>
                  <a:gd name="connsiteY33" fmla="*/ 286114 h 824673"/>
                  <a:gd name="connsiteX34" fmla="*/ 1106576 w 1127617"/>
                  <a:gd name="connsiteY34" fmla="*/ 294529 h 824673"/>
                  <a:gd name="connsiteX35" fmla="*/ 1119201 w 1127617"/>
                  <a:gd name="connsiteY35" fmla="*/ 281906 h 824673"/>
                  <a:gd name="connsiteX36" fmla="*/ 1051913 w 1127617"/>
                  <a:gd name="connsiteY36" fmla="*/ 357652 h 824673"/>
                  <a:gd name="connsiteX37" fmla="*/ 424940 w 1127617"/>
                  <a:gd name="connsiteY37" fmla="*/ 824673 h 824673"/>
                  <a:gd name="connsiteX38" fmla="*/ 210365 w 1127617"/>
                  <a:gd name="connsiteY38" fmla="*/ 673222 h 824673"/>
                  <a:gd name="connsiteX39" fmla="*/ 138826 w 1127617"/>
                  <a:gd name="connsiteY39" fmla="*/ 496479 h 824673"/>
                  <a:gd name="connsiteX40" fmla="*/ 12623 w 1127617"/>
                  <a:gd name="connsiteY40" fmla="*/ 538561 h 824673"/>
                  <a:gd name="connsiteX41" fmla="*/ 0 w 1127617"/>
                  <a:gd name="connsiteY41" fmla="*/ 534353 h 824673"/>
                  <a:gd name="connsiteX42" fmla="*/ 12623 w 1127617"/>
                  <a:gd name="connsiteY42" fmla="*/ 504895 h 824673"/>
                  <a:gd name="connsiteX43" fmla="*/ 58914 w 1127617"/>
                  <a:gd name="connsiteY43" fmla="*/ 450230 h 824673"/>
                  <a:gd name="connsiteX44" fmla="*/ 4208 w 1127617"/>
                  <a:gd name="connsiteY44" fmla="*/ 479646 h 824673"/>
                  <a:gd name="connsiteX45" fmla="*/ 138826 w 1127617"/>
                  <a:gd name="connsiteY45" fmla="*/ 353444 h 824673"/>
                  <a:gd name="connsiteX46" fmla="*/ 134618 w 1127617"/>
                  <a:gd name="connsiteY46" fmla="*/ 345028 h 824673"/>
                  <a:gd name="connsiteX47" fmla="*/ 46289 w 1127617"/>
                  <a:gd name="connsiteY47" fmla="*/ 408150 h 824673"/>
                  <a:gd name="connsiteX48" fmla="*/ 42081 w 1127617"/>
                  <a:gd name="connsiteY48" fmla="*/ 395525 h 824673"/>
                  <a:gd name="connsiteX49" fmla="*/ 16831 w 1127617"/>
                  <a:gd name="connsiteY49" fmla="*/ 412358 h 824673"/>
                  <a:gd name="connsiteX50" fmla="*/ 109369 w 1127617"/>
                  <a:gd name="connsiteY50" fmla="*/ 307153 h 824673"/>
                  <a:gd name="connsiteX51" fmla="*/ 147243 w 1127617"/>
                  <a:gd name="connsiteY51" fmla="*/ 277697 h 824673"/>
                  <a:gd name="connsiteX52" fmla="*/ 277695 w 1127617"/>
                  <a:gd name="connsiteY52" fmla="*/ 33666 h 824673"/>
                  <a:gd name="connsiteX53" fmla="*/ 265071 w 1127617"/>
                  <a:gd name="connsiteY53" fmla="*/ 63122 h 824673"/>
                  <a:gd name="connsiteX54" fmla="*/ 269279 w 1127617"/>
                  <a:gd name="connsiteY54" fmla="*/ 71539 h 824673"/>
                  <a:gd name="connsiteX55" fmla="*/ 319778 w 1127617"/>
                  <a:gd name="connsiteY55" fmla="*/ 0 h 824673"/>
                  <a:gd name="connsiteX56" fmla="*/ 1001416 w 1127617"/>
                  <a:gd name="connsiteY56" fmla="*/ 332403 h 824673"/>
                  <a:gd name="connsiteX57" fmla="*/ 984583 w 1127617"/>
                  <a:gd name="connsiteY57" fmla="*/ 345028 h 824673"/>
                  <a:gd name="connsiteX58" fmla="*/ 1001416 w 1127617"/>
                  <a:gd name="connsiteY58" fmla="*/ 332403 h 82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127617" h="824673">
                    <a:moveTo>
                      <a:pt x="319778" y="0"/>
                    </a:moveTo>
                    <a:cubicBezTo>
                      <a:pt x="315570" y="12625"/>
                      <a:pt x="311361" y="29458"/>
                      <a:pt x="311361" y="46289"/>
                    </a:cubicBezTo>
                    <a:lnTo>
                      <a:pt x="319778" y="37873"/>
                    </a:lnTo>
                    <a:cubicBezTo>
                      <a:pt x="319778" y="50498"/>
                      <a:pt x="311361" y="67331"/>
                      <a:pt x="311361" y="84164"/>
                    </a:cubicBezTo>
                    <a:lnTo>
                      <a:pt x="355809" y="2107"/>
                    </a:lnTo>
                    <a:lnTo>
                      <a:pt x="353442" y="8417"/>
                    </a:lnTo>
                    <a:lnTo>
                      <a:pt x="357650" y="42081"/>
                    </a:lnTo>
                    <a:cubicBezTo>
                      <a:pt x="361859" y="33666"/>
                      <a:pt x="366067" y="21042"/>
                      <a:pt x="370275" y="12625"/>
                    </a:cubicBezTo>
                    <a:cubicBezTo>
                      <a:pt x="370275" y="54706"/>
                      <a:pt x="366067" y="100997"/>
                      <a:pt x="366067" y="147243"/>
                    </a:cubicBezTo>
                    <a:cubicBezTo>
                      <a:pt x="366067" y="147243"/>
                      <a:pt x="563809" y="46289"/>
                      <a:pt x="605889" y="46289"/>
                    </a:cubicBezTo>
                    <a:cubicBezTo>
                      <a:pt x="614306" y="46289"/>
                      <a:pt x="610098" y="58914"/>
                      <a:pt x="622722" y="58914"/>
                    </a:cubicBezTo>
                    <a:cubicBezTo>
                      <a:pt x="631139" y="58914"/>
                      <a:pt x="635347" y="54706"/>
                      <a:pt x="652180" y="50498"/>
                    </a:cubicBezTo>
                    <a:cubicBezTo>
                      <a:pt x="652180" y="50498"/>
                      <a:pt x="652180" y="54706"/>
                      <a:pt x="656388" y="58914"/>
                    </a:cubicBezTo>
                    <a:cubicBezTo>
                      <a:pt x="652180" y="63122"/>
                      <a:pt x="643764" y="67331"/>
                      <a:pt x="635347" y="79955"/>
                    </a:cubicBezTo>
                    <a:cubicBezTo>
                      <a:pt x="635347" y="79955"/>
                      <a:pt x="631139" y="84164"/>
                      <a:pt x="643764" y="84164"/>
                    </a:cubicBezTo>
                    <a:cubicBezTo>
                      <a:pt x="652180" y="84164"/>
                      <a:pt x="656388" y="75747"/>
                      <a:pt x="669013" y="75747"/>
                    </a:cubicBezTo>
                    <a:cubicBezTo>
                      <a:pt x="677428" y="75747"/>
                      <a:pt x="685844" y="88372"/>
                      <a:pt x="694261" y="92580"/>
                    </a:cubicBezTo>
                    <a:cubicBezTo>
                      <a:pt x="698469" y="96788"/>
                      <a:pt x="698469" y="105205"/>
                      <a:pt x="694261" y="113620"/>
                    </a:cubicBezTo>
                    <a:cubicBezTo>
                      <a:pt x="702677" y="122036"/>
                      <a:pt x="715302" y="147243"/>
                      <a:pt x="715302" y="168284"/>
                    </a:cubicBezTo>
                    <a:cubicBezTo>
                      <a:pt x="715302" y="176701"/>
                      <a:pt x="711094" y="210365"/>
                      <a:pt x="698469" y="231406"/>
                    </a:cubicBezTo>
                    <a:cubicBezTo>
                      <a:pt x="677428" y="260864"/>
                      <a:pt x="622722" y="290320"/>
                      <a:pt x="597473" y="302945"/>
                    </a:cubicBezTo>
                    <a:cubicBezTo>
                      <a:pt x="546976" y="328195"/>
                      <a:pt x="366067" y="395525"/>
                      <a:pt x="366067" y="416566"/>
                    </a:cubicBezTo>
                    <a:cubicBezTo>
                      <a:pt x="366067" y="462855"/>
                      <a:pt x="412315" y="572225"/>
                      <a:pt x="479645" y="572225"/>
                    </a:cubicBezTo>
                    <a:cubicBezTo>
                      <a:pt x="597473" y="572225"/>
                      <a:pt x="959333" y="357652"/>
                      <a:pt x="1018247" y="298737"/>
                    </a:cubicBezTo>
                    <a:lnTo>
                      <a:pt x="1005624" y="311362"/>
                    </a:lnTo>
                    <a:lnTo>
                      <a:pt x="1009832" y="311362"/>
                    </a:lnTo>
                    <a:cubicBezTo>
                      <a:pt x="1018247" y="311362"/>
                      <a:pt x="1026663" y="302945"/>
                      <a:pt x="1030872" y="298737"/>
                    </a:cubicBezTo>
                    <a:lnTo>
                      <a:pt x="1005624" y="323986"/>
                    </a:lnTo>
                    <a:lnTo>
                      <a:pt x="1009832" y="323986"/>
                    </a:lnTo>
                    <a:cubicBezTo>
                      <a:pt x="1047705" y="298737"/>
                      <a:pt x="1085536" y="265073"/>
                      <a:pt x="1119201" y="235615"/>
                    </a:cubicBezTo>
                    <a:cubicBezTo>
                      <a:pt x="1106576" y="252448"/>
                      <a:pt x="1085536" y="273489"/>
                      <a:pt x="1064538" y="294529"/>
                    </a:cubicBezTo>
                    <a:lnTo>
                      <a:pt x="1072954" y="302945"/>
                    </a:lnTo>
                    <a:cubicBezTo>
                      <a:pt x="1089745" y="286114"/>
                      <a:pt x="1110784" y="269281"/>
                      <a:pt x="1127617" y="252448"/>
                    </a:cubicBezTo>
                    <a:cubicBezTo>
                      <a:pt x="1119201" y="260864"/>
                      <a:pt x="1114992" y="273489"/>
                      <a:pt x="1102369" y="286114"/>
                    </a:cubicBezTo>
                    <a:lnTo>
                      <a:pt x="1106576" y="294529"/>
                    </a:lnTo>
                    <a:lnTo>
                      <a:pt x="1119201" y="281906"/>
                    </a:lnTo>
                    <a:cubicBezTo>
                      <a:pt x="1098161" y="307153"/>
                      <a:pt x="1072954" y="328195"/>
                      <a:pt x="1051913" y="357652"/>
                    </a:cubicBezTo>
                    <a:cubicBezTo>
                      <a:pt x="950917" y="500687"/>
                      <a:pt x="589058" y="824673"/>
                      <a:pt x="424940" y="824673"/>
                    </a:cubicBezTo>
                    <a:cubicBezTo>
                      <a:pt x="332403" y="824673"/>
                      <a:pt x="290320" y="761593"/>
                      <a:pt x="210365" y="673222"/>
                    </a:cubicBezTo>
                    <a:cubicBezTo>
                      <a:pt x="164076" y="622724"/>
                      <a:pt x="159868" y="551184"/>
                      <a:pt x="138826" y="496479"/>
                    </a:cubicBezTo>
                    <a:lnTo>
                      <a:pt x="12623" y="538561"/>
                    </a:lnTo>
                    <a:cubicBezTo>
                      <a:pt x="8415" y="534353"/>
                      <a:pt x="4208" y="534353"/>
                      <a:pt x="0" y="534353"/>
                    </a:cubicBezTo>
                    <a:cubicBezTo>
                      <a:pt x="4208" y="525936"/>
                      <a:pt x="8415" y="509103"/>
                      <a:pt x="12623" y="504895"/>
                    </a:cubicBezTo>
                    <a:cubicBezTo>
                      <a:pt x="21040" y="483854"/>
                      <a:pt x="58914" y="471229"/>
                      <a:pt x="58914" y="450230"/>
                    </a:cubicBezTo>
                    <a:cubicBezTo>
                      <a:pt x="42081" y="462855"/>
                      <a:pt x="21040" y="475437"/>
                      <a:pt x="4208" y="479646"/>
                    </a:cubicBezTo>
                    <a:cubicBezTo>
                      <a:pt x="29456" y="437607"/>
                      <a:pt x="96746" y="374484"/>
                      <a:pt x="138826" y="353444"/>
                    </a:cubicBezTo>
                    <a:cubicBezTo>
                      <a:pt x="138826" y="353444"/>
                      <a:pt x="138826" y="349236"/>
                      <a:pt x="134618" y="345028"/>
                    </a:cubicBezTo>
                    <a:lnTo>
                      <a:pt x="46289" y="408150"/>
                    </a:lnTo>
                    <a:cubicBezTo>
                      <a:pt x="46289" y="408150"/>
                      <a:pt x="54706" y="395525"/>
                      <a:pt x="42081" y="395525"/>
                    </a:cubicBezTo>
                    <a:cubicBezTo>
                      <a:pt x="33664" y="395525"/>
                      <a:pt x="25248" y="403941"/>
                      <a:pt x="16831" y="412358"/>
                    </a:cubicBezTo>
                    <a:cubicBezTo>
                      <a:pt x="25248" y="382900"/>
                      <a:pt x="71496" y="332403"/>
                      <a:pt x="109369" y="307153"/>
                    </a:cubicBezTo>
                    <a:cubicBezTo>
                      <a:pt x="121993" y="298737"/>
                      <a:pt x="143035" y="286114"/>
                      <a:pt x="147243" y="277697"/>
                    </a:cubicBezTo>
                    <a:cubicBezTo>
                      <a:pt x="180909" y="201950"/>
                      <a:pt x="201948" y="105205"/>
                      <a:pt x="277695" y="33666"/>
                    </a:cubicBezTo>
                    <a:cubicBezTo>
                      <a:pt x="277695" y="42081"/>
                      <a:pt x="269279" y="54706"/>
                      <a:pt x="265071" y="63122"/>
                    </a:cubicBezTo>
                    <a:cubicBezTo>
                      <a:pt x="265071" y="63122"/>
                      <a:pt x="265071" y="67331"/>
                      <a:pt x="269279" y="71539"/>
                    </a:cubicBezTo>
                    <a:cubicBezTo>
                      <a:pt x="286112" y="46289"/>
                      <a:pt x="302945" y="16833"/>
                      <a:pt x="319778" y="0"/>
                    </a:cubicBezTo>
                    <a:close/>
                    <a:moveTo>
                      <a:pt x="1001416" y="332403"/>
                    </a:moveTo>
                    <a:cubicBezTo>
                      <a:pt x="997207" y="332403"/>
                      <a:pt x="988791" y="340819"/>
                      <a:pt x="984583" y="345028"/>
                    </a:cubicBezTo>
                    <a:cubicBezTo>
                      <a:pt x="988791" y="345028"/>
                      <a:pt x="997207" y="336611"/>
                      <a:pt x="1001416" y="33240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DF5E9B9-DE6F-3AB6-4585-3960CECAC3B7}"/>
                  </a:ext>
                </a:extLst>
              </p:cNvPr>
              <p:cNvSpPr/>
              <p:nvPr/>
            </p:nvSpPr>
            <p:spPr>
              <a:xfrm>
                <a:off x="5980278" y="2478131"/>
                <a:ext cx="147285" cy="399733"/>
              </a:xfrm>
              <a:custGeom>
                <a:avLst/>
                <a:gdLst>
                  <a:gd name="connsiteX0" fmla="*/ 105204 w 147285"/>
                  <a:gd name="connsiteY0" fmla="*/ 0 h 399733"/>
                  <a:gd name="connsiteX1" fmla="*/ 122036 w 147285"/>
                  <a:gd name="connsiteY1" fmla="*/ 50497 h 399733"/>
                  <a:gd name="connsiteX2" fmla="*/ 117827 w 147285"/>
                  <a:gd name="connsiteY2" fmla="*/ 96788 h 399733"/>
                  <a:gd name="connsiteX3" fmla="*/ 134660 w 147285"/>
                  <a:gd name="connsiteY3" fmla="*/ 33664 h 399733"/>
                  <a:gd name="connsiteX4" fmla="*/ 147285 w 147285"/>
                  <a:gd name="connsiteY4" fmla="*/ 113619 h 399733"/>
                  <a:gd name="connsiteX5" fmla="*/ 126244 w 147285"/>
                  <a:gd name="connsiteY5" fmla="*/ 340819 h 399733"/>
                  <a:gd name="connsiteX6" fmla="*/ 122036 w 147285"/>
                  <a:gd name="connsiteY6" fmla="*/ 391316 h 399733"/>
                  <a:gd name="connsiteX7" fmla="*/ 75747 w 147285"/>
                  <a:gd name="connsiteY7" fmla="*/ 374483 h 399733"/>
                  <a:gd name="connsiteX8" fmla="*/ 88371 w 147285"/>
                  <a:gd name="connsiteY8" fmla="*/ 391316 h 399733"/>
                  <a:gd name="connsiteX9" fmla="*/ 84163 w 147285"/>
                  <a:gd name="connsiteY9" fmla="*/ 399733 h 399733"/>
                  <a:gd name="connsiteX10" fmla="*/ 33664 w 147285"/>
                  <a:gd name="connsiteY10" fmla="*/ 374483 h 399733"/>
                  <a:gd name="connsiteX11" fmla="*/ 0 w 147285"/>
                  <a:gd name="connsiteY11" fmla="*/ 210365 h 399733"/>
                  <a:gd name="connsiteX12" fmla="*/ 71538 w 147285"/>
                  <a:gd name="connsiteY12" fmla="*/ 12625 h 399733"/>
                  <a:gd name="connsiteX13" fmla="*/ 46289 w 147285"/>
                  <a:gd name="connsiteY13" fmla="*/ 126244 h 399733"/>
                  <a:gd name="connsiteX14" fmla="*/ 84163 w 147285"/>
                  <a:gd name="connsiteY14" fmla="*/ 37873 h 399733"/>
                  <a:gd name="connsiteX15" fmla="*/ 88371 w 147285"/>
                  <a:gd name="connsiteY15" fmla="*/ 50497 h 399733"/>
                  <a:gd name="connsiteX16" fmla="*/ 105204 w 147285"/>
                  <a:gd name="connsiteY16" fmla="*/ 0 h 399733"/>
                  <a:gd name="connsiteX17" fmla="*/ 37872 w 147285"/>
                  <a:gd name="connsiteY17" fmla="*/ 328194 h 399733"/>
                  <a:gd name="connsiteX18" fmla="*/ 54705 w 147285"/>
                  <a:gd name="connsiteY18" fmla="*/ 378691 h 399733"/>
                  <a:gd name="connsiteX19" fmla="*/ 37872 w 147285"/>
                  <a:gd name="connsiteY19" fmla="*/ 328194 h 39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7285" h="399733">
                    <a:moveTo>
                      <a:pt x="105204" y="0"/>
                    </a:moveTo>
                    <a:cubicBezTo>
                      <a:pt x="105204" y="16833"/>
                      <a:pt x="122036" y="33664"/>
                      <a:pt x="122036" y="50497"/>
                    </a:cubicBezTo>
                    <a:cubicBezTo>
                      <a:pt x="122036" y="58914"/>
                      <a:pt x="117827" y="71539"/>
                      <a:pt x="117827" y="96788"/>
                    </a:cubicBezTo>
                    <a:cubicBezTo>
                      <a:pt x="126244" y="75747"/>
                      <a:pt x="130452" y="54706"/>
                      <a:pt x="134660" y="33664"/>
                    </a:cubicBezTo>
                    <a:cubicBezTo>
                      <a:pt x="143077" y="58914"/>
                      <a:pt x="147285" y="100996"/>
                      <a:pt x="147285" y="113619"/>
                    </a:cubicBezTo>
                    <a:cubicBezTo>
                      <a:pt x="147285" y="189368"/>
                      <a:pt x="109411" y="265072"/>
                      <a:pt x="126244" y="340819"/>
                    </a:cubicBezTo>
                    <a:cubicBezTo>
                      <a:pt x="126244" y="349235"/>
                      <a:pt x="134660" y="391316"/>
                      <a:pt x="122036" y="391316"/>
                    </a:cubicBezTo>
                    <a:cubicBezTo>
                      <a:pt x="113619" y="391316"/>
                      <a:pt x="92580" y="370275"/>
                      <a:pt x="75747" y="374483"/>
                    </a:cubicBezTo>
                    <a:cubicBezTo>
                      <a:pt x="79955" y="378691"/>
                      <a:pt x="88371" y="387108"/>
                      <a:pt x="88371" y="391316"/>
                    </a:cubicBezTo>
                    <a:lnTo>
                      <a:pt x="84163" y="399733"/>
                    </a:lnTo>
                    <a:cubicBezTo>
                      <a:pt x="67330" y="391316"/>
                      <a:pt x="46289" y="387108"/>
                      <a:pt x="33664" y="374483"/>
                    </a:cubicBezTo>
                    <a:cubicBezTo>
                      <a:pt x="8416" y="345027"/>
                      <a:pt x="0" y="248239"/>
                      <a:pt x="0" y="210365"/>
                    </a:cubicBezTo>
                    <a:cubicBezTo>
                      <a:pt x="0" y="138869"/>
                      <a:pt x="37872" y="88372"/>
                      <a:pt x="71538" y="12625"/>
                    </a:cubicBezTo>
                    <a:cubicBezTo>
                      <a:pt x="58914" y="50497"/>
                      <a:pt x="46289" y="67330"/>
                      <a:pt x="46289" y="126244"/>
                    </a:cubicBezTo>
                    <a:cubicBezTo>
                      <a:pt x="58914" y="96788"/>
                      <a:pt x="67330" y="67330"/>
                      <a:pt x="84163" y="37873"/>
                    </a:cubicBezTo>
                    <a:cubicBezTo>
                      <a:pt x="84163" y="42081"/>
                      <a:pt x="84163" y="46289"/>
                      <a:pt x="88371" y="50497"/>
                    </a:cubicBezTo>
                    <a:cubicBezTo>
                      <a:pt x="96788" y="33664"/>
                      <a:pt x="100996" y="16833"/>
                      <a:pt x="105204" y="0"/>
                    </a:cubicBezTo>
                    <a:close/>
                    <a:moveTo>
                      <a:pt x="37872" y="328194"/>
                    </a:moveTo>
                    <a:cubicBezTo>
                      <a:pt x="42081" y="349235"/>
                      <a:pt x="37872" y="366068"/>
                      <a:pt x="54705" y="378691"/>
                    </a:cubicBezTo>
                    <a:cubicBezTo>
                      <a:pt x="50497" y="361860"/>
                      <a:pt x="42081" y="345027"/>
                      <a:pt x="37872" y="32819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1D6ADAD-E80F-44A4-B6CE-1C325473D923}"/>
                </a:ext>
              </a:extLst>
            </p:cNvPr>
            <p:cNvGrpSpPr/>
            <p:nvPr/>
          </p:nvGrpSpPr>
          <p:grpSpPr>
            <a:xfrm>
              <a:off x="3711036" y="3602238"/>
              <a:ext cx="2095410" cy="2032289"/>
              <a:chOff x="5361762" y="3786699"/>
              <a:chExt cx="2095410" cy="2032289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F735AA4-BD15-C421-0CAB-57648EDA7E0C}"/>
                  </a:ext>
                </a:extLst>
              </p:cNvPr>
              <p:cNvSpPr/>
              <p:nvPr/>
            </p:nvSpPr>
            <p:spPr>
              <a:xfrm>
                <a:off x="6005526" y="3786699"/>
                <a:ext cx="1451646" cy="2032289"/>
              </a:xfrm>
              <a:custGeom>
                <a:avLst/>
                <a:gdLst>
                  <a:gd name="connsiteX0" fmla="*/ 795257 w 1451646"/>
                  <a:gd name="connsiteY0" fmla="*/ 0 h 2032289"/>
                  <a:gd name="connsiteX1" fmla="*/ 786841 w 1451646"/>
                  <a:gd name="connsiteY1" fmla="*/ 8417 h 2032289"/>
                  <a:gd name="connsiteX2" fmla="*/ 845755 w 1451646"/>
                  <a:gd name="connsiteY2" fmla="*/ 16833 h 2032289"/>
                  <a:gd name="connsiteX3" fmla="*/ 786841 w 1451646"/>
                  <a:gd name="connsiteY3" fmla="*/ 42083 h 2032289"/>
                  <a:gd name="connsiteX4" fmla="*/ 795257 w 1451646"/>
                  <a:gd name="connsiteY4" fmla="*/ 46291 h 2032289"/>
                  <a:gd name="connsiteX5" fmla="*/ 833130 w 1451646"/>
                  <a:gd name="connsiteY5" fmla="*/ 37875 h 2032289"/>
                  <a:gd name="connsiteX6" fmla="*/ 723719 w 1451646"/>
                  <a:gd name="connsiteY6" fmla="*/ 92580 h 2032289"/>
                  <a:gd name="connsiteX7" fmla="*/ 744760 w 1451646"/>
                  <a:gd name="connsiteY7" fmla="*/ 92580 h 2032289"/>
                  <a:gd name="connsiteX8" fmla="*/ 328195 w 1451646"/>
                  <a:gd name="connsiteY8" fmla="*/ 311363 h 2032289"/>
                  <a:gd name="connsiteX9" fmla="*/ 345026 w 1451646"/>
                  <a:gd name="connsiteY9" fmla="*/ 340819 h 2032289"/>
                  <a:gd name="connsiteX10" fmla="*/ 345026 w 1451646"/>
                  <a:gd name="connsiteY10" fmla="*/ 323986 h 2032289"/>
                  <a:gd name="connsiteX11" fmla="*/ 361859 w 1451646"/>
                  <a:gd name="connsiteY11" fmla="*/ 353444 h 2032289"/>
                  <a:gd name="connsiteX12" fmla="*/ 357650 w 1451646"/>
                  <a:gd name="connsiteY12" fmla="*/ 328194 h 2032289"/>
                  <a:gd name="connsiteX13" fmla="*/ 416566 w 1451646"/>
                  <a:gd name="connsiteY13" fmla="*/ 467065 h 2032289"/>
                  <a:gd name="connsiteX14" fmla="*/ 412358 w 1451646"/>
                  <a:gd name="connsiteY14" fmla="*/ 496521 h 2032289"/>
                  <a:gd name="connsiteX15" fmla="*/ 399733 w 1451646"/>
                  <a:gd name="connsiteY15" fmla="*/ 488105 h 2032289"/>
                  <a:gd name="connsiteX16" fmla="*/ 391317 w 1451646"/>
                  <a:gd name="connsiteY16" fmla="*/ 542812 h 2032289"/>
                  <a:gd name="connsiteX17" fmla="*/ 572225 w 1451646"/>
                  <a:gd name="connsiteY17" fmla="*/ 471273 h 2032289"/>
                  <a:gd name="connsiteX18" fmla="*/ 791049 w 1451646"/>
                  <a:gd name="connsiteY18" fmla="*/ 244074 h 2032289"/>
                  <a:gd name="connsiteX19" fmla="*/ 757383 w 1451646"/>
                  <a:gd name="connsiteY19" fmla="*/ 298738 h 2032289"/>
                  <a:gd name="connsiteX20" fmla="*/ 791049 w 1451646"/>
                  <a:gd name="connsiteY20" fmla="*/ 265072 h 2032289"/>
                  <a:gd name="connsiteX21" fmla="*/ 782633 w 1451646"/>
                  <a:gd name="connsiteY21" fmla="*/ 286114 h 2032289"/>
                  <a:gd name="connsiteX22" fmla="*/ 824715 w 1451646"/>
                  <a:gd name="connsiteY22" fmla="*/ 239865 h 2032289"/>
                  <a:gd name="connsiteX23" fmla="*/ 812090 w 1451646"/>
                  <a:gd name="connsiteY23" fmla="*/ 269281 h 2032289"/>
                  <a:gd name="connsiteX24" fmla="*/ 816299 w 1451646"/>
                  <a:gd name="connsiteY24" fmla="*/ 281905 h 2032289"/>
                  <a:gd name="connsiteX25" fmla="*/ 820507 w 1451646"/>
                  <a:gd name="connsiteY25" fmla="*/ 273489 h 2032289"/>
                  <a:gd name="connsiteX26" fmla="*/ 812090 w 1451646"/>
                  <a:gd name="connsiteY26" fmla="*/ 307155 h 2032289"/>
                  <a:gd name="connsiteX27" fmla="*/ 828923 w 1451646"/>
                  <a:gd name="connsiteY27" fmla="*/ 281905 h 2032289"/>
                  <a:gd name="connsiteX28" fmla="*/ 551227 w 1451646"/>
                  <a:gd name="connsiteY28" fmla="*/ 601683 h 2032289"/>
                  <a:gd name="connsiteX29" fmla="*/ 521769 w 1451646"/>
                  <a:gd name="connsiteY29" fmla="*/ 626933 h 2032289"/>
                  <a:gd name="connsiteX30" fmla="*/ 467063 w 1451646"/>
                  <a:gd name="connsiteY30" fmla="*/ 685846 h 2032289"/>
                  <a:gd name="connsiteX31" fmla="*/ 469386 w 1451646"/>
                  <a:gd name="connsiteY31" fmla="*/ 684556 h 2032289"/>
                  <a:gd name="connsiteX32" fmla="*/ 466225 w 1451646"/>
                  <a:gd name="connsiteY32" fmla="*/ 686742 h 2032289"/>
                  <a:gd name="connsiteX33" fmla="*/ 391317 w 1451646"/>
                  <a:gd name="connsiteY33" fmla="*/ 849965 h 2032289"/>
                  <a:gd name="connsiteX34" fmla="*/ 378692 w 1451646"/>
                  <a:gd name="connsiteY34" fmla="*/ 858381 h 2032289"/>
                  <a:gd name="connsiteX35" fmla="*/ 382900 w 1451646"/>
                  <a:gd name="connsiteY35" fmla="*/ 871006 h 2032289"/>
                  <a:gd name="connsiteX36" fmla="*/ 545257 w 1451646"/>
                  <a:gd name="connsiteY36" fmla="*/ 788083 h 2032289"/>
                  <a:gd name="connsiteX37" fmla="*/ 540437 w 1451646"/>
                  <a:gd name="connsiteY37" fmla="*/ 792497 h 2032289"/>
                  <a:gd name="connsiteX38" fmla="*/ 534394 w 1451646"/>
                  <a:gd name="connsiteY38" fmla="*/ 807884 h 2032289"/>
                  <a:gd name="connsiteX39" fmla="*/ 572225 w 1451646"/>
                  <a:gd name="connsiteY39" fmla="*/ 786843 h 2032289"/>
                  <a:gd name="connsiteX40" fmla="*/ 576434 w 1451646"/>
                  <a:gd name="connsiteY40" fmla="*/ 795259 h 2032289"/>
                  <a:gd name="connsiteX41" fmla="*/ 587940 w 1451646"/>
                  <a:gd name="connsiteY41" fmla="*/ 791774 h 2032289"/>
                  <a:gd name="connsiteX42" fmla="*/ 590670 w 1451646"/>
                  <a:gd name="connsiteY42" fmla="*/ 790126 h 2032289"/>
                  <a:gd name="connsiteX43" fmla="*/ 577288 w 1451646"/>
                  <a:gd name="connsiteY43" fmla="*/ 804201 h 2032289"/>
                  <a:gd name="connsiteX44" fmla="*/ 572225 w 1451646"/>
                  <a:gd name="connsiteY44" fmla="*/ 824715 h 2032289"/>
                  <a:gd name="connsiteX45" fmla="*/ 639556 w 1451646"/>
                  <a:gd name="connsiteY45" fmla="*/ 778426 h 2032289"/>
                  <a:gd name="connsiteX46" fmla="*/ 424981 w 1451646"/>
                  <a:gd name="connsiteY46" fmla="*/ 934085 h 2032289"/>
                  <a:gd name="connsiteX47" fmla="*/ 340817 w 1451646"/>
                  <a:gd name="connsiteY47" fmla="*/ 992999 h 2032289"/>
                  <a:gd name="connsiteX48" fmla="*/ 273487 w 1451646"/>
                  <a:gd name="connsiteY48" fmla="*/ 1245489 h 2032289"/>
                  <a:gd name="connsiteX49" fmla="*/ 273487 w 1451646"/>
                  <a:gd name="connsiteY49" fmla="*/ 1262280 h 2032289"/>
                  <a:gd name="connsiteX50" fmla="*/ 403941 w 1451646"/>
                  <a:gd name="connsiteY50" fmla="*/ 1190784 h 2032289"/>
                  <a:gd name="connsiteX51" fmla="*/ 391317 w 1451646"/>
                  <a:gd name="connsiteY51" fmla="*/ 1190784 h 2032289"/>
                  <a:gd name="connsiteX52" fmla="*/ 420773 w 1451646"/>
                  <a:gd name="connsiteY52" fmla="*/ 1161326 h 2032289"/>
                  <a:gd name="connsiteX53" fmla="*/ 412358 w 1451646"/>
                  <a:gd name="connsiteY53" fmla="*/ 1157118 h 2032289"/>
                  <a:gd name="connsiteX54" fmla="*/ 370275 w 1451646"/>
                  <a:gd name="connsiteY54" fmla="*/ 1190784 h 2032289"/>
                  <a:gd name="connsiteX55" fmla="*/ 391317 w 1451646"/>
                  <a:gd name="connsiteY55" fmla="*/ 1136078 h 2032289"/>
                  <a:gd name="connsiteX56" fmla="*/ 799466 w 1451646"/>
                  <a:gd name="connsiteY56" fmla="*/ 875214 h 2032289"/>
                  <a:gd name="connsiteX57" fmla="*/ 892045 w 1451646"/>
                  <a:gd name="connsiteY57" fmla="*/ 862589 h 2032289"/>
                  <a:gd name="connsiteX58" fmla="*/ 1136076 w 1451646"/>
                  <a:gd name="connsiteY58" fmla="*/ 1106620 h 2032289"/>
                  <a:gd name="connsiteX59" fmla="*/ 1043497 w 1451646"/>
                  <a:gd name="connsiteY59" fmla="*/ 1359068 h 2032289"/>
                  <a:gd name="connsiteX60" fmla="*/ 1451646 w 1451646"/>
                  <a:gd name="connsiteY60" fmla="*/ 1847172 h 2032289"/>
                  <a:gd name="connsiteX61" fmla="*/ 1384315 w 1451646"/>
                  <a:gd name="connsiteY61" fmla="*/ 1998625 h 2032289"/>
                  <a:gd name="connsiteX62" fmla="*/ 1388524 w 1451646"/>
                  <a:gd name="connsiteY62" fmla="*/ 1969167 h 2032289"/>
                  <a:gd name="connsiteX63" fmla="*/ 1346441 w 1451646"/>
                  <a:gd name="connsiteY63" fmla="*/ 2032289 h 2032289"/>
                  <a:gd name="connsiteX64" fmla="*/ 1346441 w 1451646"/>
                  <a:gd name="connsiteY64" fmla="*/ 1977584 h 2032289"/>
                  <a:gd name="connsiteX65" fmla="*/ 1338026 w 1451646"/>
                  <a:gd name="connsiteY65" fmla="*/ 1969167 h 2032289"/>
                  <a:gd name="connsiteX66" fmla="*/ 1316985 w 1451646"/>
                  <a:gd name="connsiteY66" fmla="*/ 2028081 h 2032289"/>
                  <a:gd name="connsiteX67" fmla="*/ 1216031 w 1451646"/>
                  <a:gd name="connsiteY67" fmla="*/ 1838756 h 2032289"/>
                  <a:gd name="connsiteX68" fmla="*/ 1119243 w 1451646"/>
                  <a:gd name="connsiteY68" fmla="*/ 1729344 h 2032289"/>
                  <a:gd name="connsiteX69" fmla="*/ 858379 w 1451646"/>
                  <a:gd name="connsiteY69" fmla="*/ 1552644 h 2032289"/>
                  <a:gd name="connsiteX70" fmla="*/ 778424 w 1451646"/>
                  <a:gd name="connsiteY70" fmla="*/ 1603099 h 2032289"/>
                  <a:gd name="connsiteX71" fmla="*/ 475480 w 1451646"/>
                  <a:gd name="connsiteY71" fmla="*/ 1691470 h 2032289"/>
                  <a:gd name="connsiteX72" fmla="*/ 273487 w 1451646"/>
                  <a:gd name="connsiteY72" fmla="*/ 1649389 h 2032289"/>
                  <a:gd name="connsiteX73" fmla="*/ 298737 w 1451646"/>
                  <a:gd name="connsiteY73" fmla="*/ 1657806 h 2032289"/>
                  <a:gd name="connsiteX74" fmla="*/ 315570 w 1451646"/>
                  <a:gd name="connsiteY74" fmla="*/ 1653598 h 2032289"/>
                  <a:gd name="connsiteX75" fmla="*/ 248239 w 1451646"/>
                  <a:gd name="connsiteY75" fmla="*/ 1619932 h 2032289"/>
                  <a:gd name="connsiteX76" fmla="*/ 244031 w 1451646"/>
                  <a:gd name="connsiteY76" fmla="*/ 1628348 h 2032289"/>
                  <a:gd name="connsiteX77" fmla="*/ 269279 w 1451646"/>
                  <a:gd name="connsiteY77" fmla="*/ 1741969 h 2032289"/>
                  <a:gd name="connsiteX78" fmla="*/ 252448 w 1451646"/>
                  <a:gd name="connsiteY78" fmla="*/ 1716720 h 2032289"/>
                  <a:gd name="connsiteX79" fmla="*/ 248239 w 1451646"/>
                  <a:gd name="connsiteY79" fmla="*/ 1725136 h 2032289"/>
                  <a:gd name="connsiteX80" fmla="*/ 269279 w 1451646"/>
                  <a:gd name="connsiteY80" fmla="*/ 1784050 h 2032289"/>
                  <a:gd name="connsiteX81" fmla="*/ 222990 w 1451646"/>
                  <a:gd name="connsiteY81" fmla="*/ 1746177 h 2032289"/>
                  <a:gd name="connsiteX82" fmla="*/ 248239 w 1451646"/>
                  <a:gd name="connsiteY82" fmla="*/ 1796675 h 2032289"/>
                  <a:gd name="connsiteX83" fmla="*/ 227198 w 1451646"/>
                  <a:gd name="connsiteY83" fmla="*/ 1796675 h 2032289"/>
                  <a:gd name="connsiteX84" fmla="*/ 235615 w 1451646"/>
                  <a:gd name="connsiteY84" fmla="*/ 1813508 h 2032289"/>
                  <a:gd name="connsiteX85" fmla="*/ 201991 w 1451646"/>
                  <a:gd name="connsiteY85" fmla="*/ 1809300 h 2032289"/>
                  <a:gd name="connsiteX86" fmla="*/ 214616 w 1451646"/>
                  <a:gd name="connsiteY86" fmla="*/ 1817716 h 2032289"/>
                  <a:gd name="connsiteX87" fmla="*/ 172533 w 1451646"/>
                  <a:gd name="connsiteY87" fmla="*/ 1821924 h 2032289"/>
                  <a:gd name="connsiteX88" fmla="*/ 12623 w 1451646"/>
                  <a:gd name="connsiteY88" fmla="*/ 1662014 h 2032289"/>
                  <a:gd name="connsiteX89" fmla="*/ 0 w 1451646"/>
                  <a:gd name="connsiteY89" fmla="*/ 1586308 h 2032289"/>
                  <a:gd name="connsiteX90" fmla="*/ 0 w 1451646"/>
                  <a:gd name="connsiteY90" fmla="*/ 1476897 h 2032289"/>
                  <a:gd name="connsiteX91" fmla="*/ 71539 w 1451646"/>
                  <a:gd name="connsiteY91" fmla="*/ 1140286 h 2032289"/>
                  <a:gd name="connsiteX92" fmla="*/ 46289 w 1451646"/>
                  <a:gd name="connsiteY92" fmla="*/ 1127662 h 2032289"/>
                  <a:gd name="connsiteX93" fmla="*/ 16832 w 1451646"/>
                  <a:gd name="connsiteY93" fmla="*/ 1098204 h 2032289"/>
                  <a:gd name="connsiteX94" fmla="*/ 16832 w 1451646"/>
                  <a:gd name="connsiteY94" fmla="*/ 1068748 h 2032289"/>
                  <a:gd name="connsiteX95" fmla="*/ 0 w 1451646"/>
                  <a:gd name="connsiteY95" fmla="*/ 1060331 h 2032289"/>
                  <a:gd name="connsiteX96" fmla="*/ 75747 w 1451646"/>
                  <a:gd name="connsiteY96" fmla="*/ 980376 h 2032289"/>
                  <a:gd name="connsiteX97" fmla="*/ 117828 w 1451646"/>
                  <a:gd name="connsiteY97" fmla="*/ 942502 h 2032289"/>
                  <a:gd name="connsiteX98" fmla="*/ 109411 w 1451646"/>
                  <a:gd name="connsiteY98" fmla="*/ 971960 h 2032289"/>
                  <a:gd name="connsiteX99" fmla="*/ 130453 w 1451646"/>
                  <a:gd name="connsiteY99" fmla="*/ 955127 h 2032289"/>
                  <a:gd name="connsiteX100" fmla="*/ 214616 w 1451646"/>
                  <a:gd name="connsiteY100" fmla="*/ 791051 h 2032289"/>
                  <a:gd name="connsiteX101" fmla="*/ 185158 w 1451646"/>
                  <a:gd name="connsiteY101" fmla="*/ 774218 h 2032289"/>
                  <a:gd name="connsiteX102" fmla="*/ 197783 w 1451646"/>
                  <a:gd name="connsiteY102" fmla="*/ 765801 h 2032289"/>
                  <a:gd name="connsiteX103" fmla="*/ 168325 w 1451646"/>
                  <a:gd name="connsiteY103" fmla="*/ 761593 h 2032289"/>
                  <a:gd name="connsiteX104" fmla="*/ 290320 w 1451646"/>
                  <a:gd name="connsiteY104" fmla="*/ 669013 h 2032289"/>
                  <a:gd name="connsiteX105" fmla="*/ 290320 w 1451646"/>
                  <a:gd name="connsiteY105" fmla="*/ 664805 h 2032289"/>
                  <a:gd name="connsiteX106" fmla="*/ 189366 w 1451646"/>
                  <a:gd name="connsiteY106" fmla="*/ 715304 h 2032289"/>
                  <a:gd name="connsiteX107" fmla="*/ 248239 w 1451646"/>
                  <a:gd name="connsiteY107" fmla="*/ 652182 h 2032289"/>
                  <a:gd name="connsiteX108" fmla="*/ 231406 w 1451646"/>
                  <a:gd name="connsiteY108" fmla="*/ 664805 h 2032289"/>
                  <a:gd name="connsiteX109" fmla="*/ 218824 w 1451646"/>
                  <a:gd name="connsiteY109" fmla="*/ 664805 h 2032289"/>
                  <a:gd name="connsiteX110" fmla="*/ 387108 w 1451646"/>
                  <a:gd name="connsiteY110" fmla="*/ 538604 h 2032289"/>
                  <a:gd name="connsiteX111" fmla="*/ 370275 w 1451646"/>
                  <a:gd name="connsiteY111" fmla="*/ 479690 h 2032289"/>
                  <a:gd name="connsiteX112" fmla="*/ 366067 w 1451646"/>
                  <a:gd name="connsiteY112" fmla="*/ 530187 h 2032289"/>
                  <a:gd name="connsiteX113" fmla="*/ 307153 w 1451646"/>
                  <a:gd name="connsiteY113" fmla="*/ 345027 h 2032289"/>
                  <a:gd name="connsiteX114" fmla="*/ 307153 w 1451646"/>
                  <a:gd name="connsiteY114" fmla="*/ 340819 h 2032289"/>
                  <a:gd name="connsiteX115" fmla="*/ 323986 w 1451646"/>
                  <a:gd name="connsiteY115" fmla="*/ 387110 h 2032289"/>
                  <a:gd name="connsiteX116" fmla="*/ 323986 w 1451646"/>
                  <a:gd name="connsiteY116" fmla="*/ 349236 h 2032289"/>
                  <a:gd name="connsiteX117" fmla="*/ 323985 w 1451646"/>
                  <a:gd name="connsiteY117" fmla="*/ 349234 h 2032289"/>
                  <a:gd name="connsiteX118" fmla="*/ 332403 w 1451646"/>
                  <a:gd name="connsiteY118" fmla="*/ 361860 h 2032289"/>
                  <a:gd name="connsiteX119" fmla="*/ 336611 w 1451646"/>
                  <a:gd name="connsiteY119" fmla="*/ 349236 h 2032289"/>
                  <a:gd name="connsiteX120" fmla="*/ 323986 w 1451646"/>
                  <a:gd name="connsiteY120" fmla="*/ 311363 h 2032289"/>
                  <a:gd name="connsiteX121" fmla="*/ 130453 w 1451646"/>
                  <a:gd name="connsiteY121" fmla="*/ 416566 h 2032289"/>
                  <a:gd name="connsiteX122" fmla="*/ 159910 w 1451646"/>
                  <a:gd name="connsiteY122" fmla="*/ 382902 h 2032289"/>
                  <a:gd name="connsiteX123" fmla="*/ 100995 w 1451646"/>
                  <a:gd name="connsiteY123" fmla="*/ 412358 h 2032289"/>
                  <a:gd name="connsiteX124" fmla="*/ 126244 w 1451646"/>
                  <a:gd name="connsiteY124" fmla="*/ 374485 h 2032289"/>
                  <a:gd name="connsiteX125" fmla="*/ 117828 w 1451646"/>
                  <a:gd name="connsiteY125" fmla="*/ 366069 h 2032289"/>
                  <a:gd name="connsiteX126" fmla="*/ 75747 w 1451646"/>
                  <a:gd name="connsiteY126" fmla="*/ 399735 h 2032289"/>
                  <a:gd name="connsiteX127" fmla="*/ 105203 w 1451646"/>
                  <a:gd name="connsiteY127" fmla="*/ 370277 h 2032289"/>
                  <a:gd name="connsiteX128" fmla="*/ 88370 w 1451646"/>
                  <a:gd name="connsiteY128" fmla="*/ 361860 h 2032289"/>
                  <a:gd name="connsiteX129" fmla="*/ 795257 w 1451646"/>
                  <a:gd name="connsiteY129" fmla="*/ 0 h 2032289"/>
                  <a:gd name="connsiteX130" fmla="*/ 29456 w 1451646"/>
                  <a:gd name="connsiteY130" fmla="*/ 1030874 h 2032289"/>
                  <a:gd name="connsiteX131" fmla="*/ 21040 w 1451646"/>
                  <a:gd name="connsiteY131" fmla="*/ 1043498 h 2032289"/>
                  <a:gd name="connsiteX132" fmla="*/ 42081 w 1451646"/>
                  <a:gd name="connsiteY132" fmla="*/ 1030874 h 2032289"/>
                  <a:gd name="connsiteX133" fmla="*/ 29456 w 1451646"/>
                  <a:gd name="connsiteY133" fmla="*/ 1030874 h 2032289"/>
                  <a:gd name="connsiteX134" fmla="*/ 244031 w 1451646"/>
                  <a:gd name="connsiteY134" fmla="*/ 1590516 h 2032289"/>
                  <a:gd name="connsiteX135" fmla="*/ 244031 w 1451646"/>
                  <a:gd name="connsiteY135" fmla="*/ 1603099 h 2032289"/>
                  <a:gd name="connsiteX136" fmla="*/ 357650 w 1451646"/>
                  <a:gd name="connsiteY136" fmla="*/ 1632556 h 2032289"/>
                  <a:gd name="connsiteX137" fmla="*/ 244031 w 1451646"/>
                  <a:gd name="connsiteY137" fmla="*/ 1590516 h 2032289"/>
                  <a:gd name="connsiteX138" fmla="*/ 513352 w 1451646"/>
                  <a:gd name="connsiteY138" fmla="*/ 1657806 h 2032289"/>
                  <a:gd name="connsiteX139" fmla="*/ 403941 w 1451646"/>
                  <a:gd name="connsiteY139" fmla="*/ 1666222 h 2032289"/>
                  <a:gd name="connsiteX140" fmla="*/ 446022 w 1451646"/>
                  <a:gd name="connsiteY140" fmla="*/ 1670429 h 2032289"/>
                  <a:gd name="connsiteX141" fmla="*/ 534394 w 1451646"/>
                  <a:gd name="connsiteY141" fmla="*/ 1657806 h 2032289"/>
                  <a:gd name="connsiteX142" fmla="*/ 513352 w 1451646"/>
                  <a:gd name="connsiteY142" fmla="*/ 1657806 h 2032289"/>
                  <a:gd name="connsiteX143" fmla="*/ 816299 w 1451646"/>
                  <a:gd name="connsiteY143" fmla="*/ 997208 h 2032289"/>
                  <a:gd name="connsiteX144" fmla="*/ 782633 w 1451646"/>
                  <a:gd name="connsiteY144" fmla="*/ 1005624 h 2032289"/>
                  <a:gd name="connsiteX145" fmla="*/ 841546 w 1451646"/>
                  <a:gd name="connsiteY145" fmla="*/ 1001416 h 2032289"/>
                  <a:gd name="connsiteX146" fmla="*/ 816299 w 1451646"/>
                  <a:gd name="connsiteY146" fmla="*/ 997208 h 2032289"/>
                  <a:gd name="connsiteX147" fmla="*/ 812090 w 1451646"/>
                  <a:gd name="connsiteY147" fmla="*/ 1026665 h 2032289"/>
                  <a:gd name="connsiteX148" fmla="*/ 639556 w 1451646"/>
                  <a:gd name="connsiteY148" fmla="*/ 1077163 h 2032289"/>
                  <a:gd name="connsiteX149" fmla="*/ 641726 w 1451646"/>
                  <a:gd name="connsiteY149" fmla="*/ 1066183 h 2032289"/>
                  <a:gd name="connsiteX150" fmla="*/ 644606 w 1451646"/>
                  <a:gd name="connsiteY150" fmla="*/ 1064031 h 2032289"/>
                  <a:gd name="connsiteX151" fmla="*/ 664805 w 1451646"/>
                  <a:gd name="connsiteY151" fmla="*/ 1056123 h 2032289"/>
                  <a:gd name="connsiteX152" fmla="*/ 647446 w 1451646"/>
                  <a:gd name="connsiteY152" fmla="*/ 1061909 h 2032289"/>
                  <a:gd name="connsiteX153" fmla="*/ 644606 w 1451646"/>
                  <a:gd name="connsiteY153" fmla="*/ 1064031 h 2032289"/>
                  <a:gd name="connsiteX154" fmla="*/ 598467 w 1451646"/>
                  <a:gd name="connsiteY154" fmla="*/ 1082095 h 2032289"/>
                  <a:gd name="connsiteX155" fmla="*/ 395525 w 1451646"/>
                  <a:gd name="connsiteY155" fmla="*/ 1203408 h 2032289"/>
                  <a:gd name="connsiteX156" fmla="*/ 563809 w 1451646"/>
                  <a:gd name="connsiteY156" fmla="*/ 1182367 h 2032289"/>
                  <a:gd name="connsiteX157" fmla="*/ 887837 w 1451646"/>
                  <a:gd name="connsiteY157" fmla="*/ 1274904 h 2032289"/>
                  <a:gd name="connsiteX158" fmla="*/ 950917 w 1451646"/>
                  <a:gd name="connsiteY158" fmla="*/ 1127662 h 2032289"/>
                  <a:gd name="connsiteX159" fmla="*/ 812090 w 1451646"/>
                  <a:gd name="connsiteY159" fmla="*/ 1026665 h 2032289"/>
                  <a:gd name="connsiteX160" fmla="*/ 422812 w 1451646"/>
                  <a:gd name="connsiteY160" fmla="*/ 1235495 h 2032289"/>
                  <a:gd name="connsiteX161" fmla="*/ 323986 w 1451646"/>
                  <a:gd name="connsiteY161" fmla="*/ 1249697 h 2032289"/>
                  <a:gd name="connsiteX162" fmla="*/ 269279 w 1451646"/>
                  <a:gd name="connsiteY162" fmla="*/ 1283321 h 2032289"/>
                  <a:gd name="connsiteX163" fmla="*/ 248239 w 1451646"/>
                  <a:gd name="connsiteY163" fmla="*/ 1396942 h 2032289"/>
                  <a:gd name="connsiteX164" fmla="*/ 239823 w 1451646"/>
                  <a:gd name="connsiteY164" fmla="*/ 1455856 h 2032289"/>
                  <a:gd name="connsiteX165" fmla="*/ 332403 w 1451646"/>
                  <a:gd name="connsiteY165" fmla="*/ 1502145 h 2032289"/>
                  <a:gd name="connsiteX166" fmla="*/ 416566 w 1451646"/>
                  <a:gd name="connsiteY166" fmla="*/ 1510561 h 2032289"/>
                  <a:gd name="connsiteX167" fmla="*/ 664805 w 1451646"/>
                  <a:gd name="connsiteY167" fmla="*/ 1451647 h 2032289"/>
                  <a:gd name="connsiteX168" fmla="*/ 462855 w 1451646"/>
                  <a:gd name="connsiteY168" fmla="*/ 1329612 h 2032289"/>
                  <a:gd name="connsiteX169" fmla="*/ 504936 w 1451646"/>
                  <a:gd name="connsiteY169" fmla="*/ 1338026 h 2032289"/>
                  <a:gd name="connsiteX170" fmla="*/ 399733 w 1451646"/>
                  <a:gd name="connsiteY170" fmla="*/ 1287529 h 2032289"/>
                  <a:gd name="connsiteX171" fmla="*/ 521769 w 1451646"/>
                  <a:gd name="connsiteY171" fmla="*/ 1308570 h 2032289"/>
                  <a:gd name="connsiteX172" fmla="*/ 391317 w 1451646"/>
                  <a:gd name="connsiteY172" fmla="*/ 1262280 h 2032289"/>
                  <a:gd name="connsiteX173" fmla="*/ 391317 w 1451646"/>
                  <a:gd name="connsiteY173" fmla="*/ 1258071 h 2032289"/>
                  <a:gd name="connsiteX174" fmla="*/ 357650 w 1451646"/>
                  <a:gd name="connsiteY174" fmla="*/ 1258071 h 2032289"/>
                  <a:gd name="connsiteX175" fmla="*/ 290320 w 1451646"/>
                  <a:gd name="connsiteY175" fmla="*/ 1279113 h 2032289"/>
                  <a:gd name="connsiteX176" fmla="*/ 290320 w 1451646"/>
                  <a:gd name="connsiteY176" fmla="*/ 1270696 h 2032289"/>
                  <a:gd name="connsiteX177" fmla="*/ 379218 w 1451646"/>
                  <a:gd name="connsiteY177" fmla="*/ 1239698 h 2032289"/>
                  <a:gd name="connsiteX178" fmla="*/ 411609 w 1451646"/>
                  <a:gd name="connsiteY178" fmla="*/ 1237073 h 2032289"/>
                  <a:gd name="connsiteX179" fmla="*/ 427020 w 1451646"/>
                  <a:gd name="connsiteY179" fmla="*/ 1235824 h 2032289"/>
                  <a:gd name="connsiteX180" fmla="*/ 432514 w 1451646"/>
                  <a:gd name="connsiteY180" fmla="*/ 1235979 h 2032289"/>
                  <a:gd name="connsiteX181" fmla="*/ 454439 w 1451646"/>
                  <a:gd name="connsiteY181" fmla="*/ 1237073 h 2032289"/>
                  <a:gd name="connsiteX182" fmla="*/ 471272 w 1451646"/>
                  <a:gd name="connsiteY182" fmla="*/ 1237073 h 2032289"/>
                  <a:gd name="connsiteX183" fmla="*/ 432514 w 1451646"/>
                  <a:gd name="connsiteY183" fmla="*/ 1235979 h 2032289"/>
                  <a:gd name="connsiteX184" fmla="*/ 422812 w 1451646"/>
                  <a:gd name="connsiteY184" fmla="*/ 1235495 h 2032289"/>
                  <a:gd name="connsiteX185" fmla="*/ 605890 w 1451646"/>
                  <a:gd name="connsiteY185" fmla="*/ 462857 h 2032289"/>
                  <a:gd name="connsiteX186" fmla="*/ 593265 w 1451646"/>
                  <a:gd name="connsiteY186" fmla="*/ 475482 h 2032289"/>
                  <a:gd name="connsiteX187" fmla="*/ 605890 w 1451646"/>
                  <a:gd name="connsiteY187" fmla="*/ 462857 h 2032289"/>
                  <a:gd name="connsiteX188" fmla="*/ 542810 w 1451646"/>
                  <a:gd name="connsiteY188" fmla="*/ 496521 h 2032289"/>
                  <a:gd name="connsiteX189" fmla="*/ 315570 w 1451646"/>
                  <a:gd name="connsiteY189" fmla="*/ 614308 h 2032289"/>
                  <a:gd name="connsiteX190" fmla="*/ 542810 w 1451646"/>
                  <a:gd name="connsiteY190" fmla="*/ 496521 h 20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1451646" h="2032289">
                    <a:moveTo>
                      <a:pt x="795257" y="0"/>
                    </a:moveTo>
                    <a:cubicBezTo>
                      <a:pt x="795257" y="4209"/>
                      <a:pt x="791049" y="4209"/>
                      <a:pt x="786841" y="8417"/>
                    </a:cubicBezTo>
                    <a:cubicBezTo>
                      <a:pt x="799466" y="33666"/>
                      <a:pt x="820507" y="16833"/>
                      <a:pt x="845755" y="16833"/>
                    </a:cubicBezTo>
                    <a:cubicBezTo>
                      <a:pt x="828923" y="21042"/>
                      <a:pt x="807882" y="33666"/>
                      <a:pt x="786841" y="42083"/>
                    </a:cubicBezTo>
                    <a:cubicBezTo>
                      <a:pt x="791049" y="46291"/>
                      <a:pt x="786841" y="46291"/>
                      <a:pt x="795257" y="46291"/>
                    </a:cubicBezTo>
                    <a:cubicBezTo>
                      <a:pt x="807882" y="46291"/>
                      <a:pt x="824715" y="42083"/>
                      <a:pt x="833130" y="37875"/>
                    </a:cubicBezTo>
                    <a:lnTo>
                      <a:pt x="723719" y="92580"/>
                    </a:lnTo>
                    <a:cubicBezTo>
                      <a:pt x="727927" y="96788"/>
                      <a:pt x="736344" y="96788"/>
                      <a:pt x="744760" y="92580"/>
                    </a:cubicBezTo>
                    <a:lnTo>
                      <a:pt x="328195" y="311363"/>
                    </a:lnTo>
                    <a:cubicBezTo>
                      <a:pt x="328195" y="319780"/>
                      <a:pt x="336611" y="332403"/>
                      <a:pt x="345026" y="340819"/>
                    </a:cubicBezTo>
                    <a:cubicBezTo>
                      <a:pt x="349234" y="336611"/>
                      <a:pt x="349234" y="328194"/>
                      <a:pt x="345026" y="323986"/>
                    </a:cubicBezTo>
                    <a:cubicBezTo>
                      <a:pt x="349234" y="332403"/>
                      <a:pt x="357650" y="345027"/>
                      <a:pt x="361859" y="353444"/>
                    </a:cubicBezTo>
                    <a:cubicBezTo>
                      <a:pt x="366067" y="345027"/>
                      <a:pt x="361859" y="336611"/>
                      <a:pt x="357650" y="328194"/>
                    </a:cubicBezTo>
                    <a:cubicBezTo>
                      <a:pt x="399733" y="374485"/>
                      <a:pt x="416566" y="420774"/>
                      <a:pt x="416566" y="467065"/>
                    </a:cubicBezTo>
                    <a:cubicBezTo>
                      <a:pt x="416566" y="475482"/>
                      <a:pt x="416566" y="492313"/>
                      <a:pt x="412358" y="496521"/>
                    </a:cubicBezTo>
                    <a:cubicBezTo>
                      <a:pt x="408150" y="492313"/>
                      <a:pt x="403941" y="492313"/>
                      <a:pt x="399733" y="488105"/>
                    </a:cubicBezTo>
                    <a:cubicBezTo>
                      <a:pt x="382900" y="504938"/>
                      <a:pt x="387108" y="513354"/>
                      <a:pt x="391317" y="542812"/>
                    </a:cubicBezTo>
                    <a:cubicBezTo>
                      <a:pt x="454439" y="513354"/>
                      <a:pt x="521769" y="509146"/>
                      <a:pt x="572225" y="471273"/>
                    </a:cubicBezTo>
                    <a:cubicBezTo>
                      <a:pt x="652180" y="412358"/>
                      <a:pt x="719511" y="319780"/>
                      <a:pt x="791049" y="244074"/>
                    </a:cubicBezTo>
                    <a:cubicBezTo>
                      <a:pt x="778424" y="260864"/>
                      <a:pt x="765800" y="277697"/>
                      <a:pt x="757383" y="298738"/>
                    </a:cubicBezTo>
                    <a:cubicBezTo>
                      <a:pt x="770008" y="290322"/>
                      <a:pt x="782633" y="277697"/>
                      <a:pt x="791049" y="265072"/>
                    </a:cubicBezTo>
                    <a:cubicBezTo>
                      <a:pt x="791049" y="269281"/>
                      <a:pt x="786841" y="277697"/>
                      <a:pt x="782633" y="286114"/>
                    </a:cubicBezTo>
                    <a:cubicBezTo>
                      <a:pt x="799466" y="286114"/>
                      <a:pt x="812090" y="248239"/>
                      <a:pt x="824715" y="239865"/>
                    </a:cubicBezTo>
                    <a:cubicBezTo>
                      <a:pt x="820507" y="248239"/>
                      <a:pt x="812090" y="260864"/>
                      <a:pt x="812090" y="269281"/>
                    </a:cubicBezTo>
                    <a:cubicBezTo>
                      <a:pt x="812090" y="281905"/>
                      <a:pt x="812090" y="277697"/>
                      <a:pt x="816299" y="281905"/>
                    </a:cubicBezTo>
                    <a:cubicBezTo>
                      <a:pt x="816299" y="281905"/>
                      <a:pt x="820507" y="277697"/>
                      <a:pt x="820507" y="273489"/>
                    </a:cubicBezTo>
                    <a:cubicBezTo>
                      <a:pt x="816299" y="281905"/>
                      <a:pt x="812090" y="294530"/>
                      <a:pt x="812090" y="307155"/>
                    </a:cubicBezTo>
                    <a:cubicBezTo>
                      <a:pt x="820507" y="298738"/>
                      <a:pt x="824715" y="290322"/>
                      <a:pt x="828923" y="281905"/>
                    </a:cubicBezTo>
                    <a:cubicBezTo>
                      <a:pt x="812090" y="387110"/>
                      <a:pt x="656389" y="542812"/>
                      <a:pt x="551227" y="601683"/>
                    </a:cubicBezTo>
                    <a:cubicBezTo>
                      <a:pt x="538602" y="605891"/>
                      <a:pt x="525977" y="618516"/>
                      <a:pt x="521769" y="626933"/>
                    </a:cubicBezTo>
                    <a:cubicBezTo>
                      <a:pt x="500728" y="647974"/>
                      <a:pt x="471272" y="660597"/>
                      <a:pt x="467063" y="685846"/>
                    </a:cubicBezTo>
                    <a:lnTo>
                      <a:pt x="469386" y="684556"/>
                    </a:lnTo>
                    <a:lnTo>
                      <a:pt x="466225" y="686742"/>
                    </a:lnTo>
                    <a:cubicBezTo>
                      <a:pt x="433201" y="718329"/>
                      <a:pt x="391317" y="813144"/>
                      <a:pt x="391317" y="849965"/>
                    </a:cubicBezTo>
                    <a:cubicBezTo>
                      <a:pt x="391317" y="858381"/>
                      <a:pt x="382900" y="854173"/>
                      <a:pt x="378692" y="858381"/>
                    </a:cubicBezTo>
                    <a:cubicBezTo>
                      <a:pt x="378692" y="862589"/>
                      <a:pt x="378692" y="866798"/>
                      <a:pt x="382900" y="871006"/>
                    </a:cubicBezTo>
                    <a:lnTo>
                      <a:pt x="545257" y="788083"/>
                    </a:lnTo>
                    <a:lnTo>
                      <a:pt x="540437" y="792497"/>
                    </a:lnTo>
                    <a:cubicBezTo>
                      <a:pt x="537548" y="796574"/>
                      <a:pt x="535446" y="801572"/>
                      <a:pt x="534394" y="807884"/>
                    </a:cubicBezTo>
                    <a:cubicBezTo>
                      <a:pt x="551227" y="799467"/>
                      <a:pt x="563809" y="786843"/>
                      <a:pt x="572225" y="786843"/>
                    </a:cubicBezTo>
                    <a:cubicBezTo>
                      <a:pt x="584850" y="786843"/>
                      <a:pt x="568017" y="795259"/>
                      <a:pt x="576434" y="795259"/>
                    </a:cubicBezTo>
                    <a:cubicBezTo>
                      <a:pt x="579590" y="795259"/>
                      <a:pt x="583535" y="793944"/>
                      <a:pt x="587940" y="791774"/>
                    </a:cubicBezTo>
                    <a:lnTo>
                      <a:pt x="590670" y="790126"/>
                    </a:lnTo>
                    <a:lnTo>
                      <a:pt x="577288" y="804201"/>
                    </a:lnTo>
                    <a:cubicBezTo>
                      <a:pt x="573277" y="810513"/>
                      <a:pt x="571173" y="817351"/>
                      <a:pt x="572225" y="824715"/>
                    </a:cubicBezTo>
                    <a:cubicBezTo>
                      <a:pt x="597473" y="807884"/>
                      <a:pt x="618514" y="795259"/>
                      <a:pt x="639556" y="778426"/>
                    </a:cubicBezTo>
                    <a:cubicBezTo>
                      <a:pt x="568017" y="841548"/>
                      <a:pt x="496521" y="892047"/>
                      <a:pt x="424981" y="934085"/>
                    </a:cubicBezTo>
                    <a:cubicBezTo>
                      <a:pt x="399733" y="950918"/>
                      <a:pt x="353442" y="959335"/>
                      <a:pt x="340817" y="992999"/>
                    </a:cubicBezTo>
                    <a:cubicBezTo>
                      <a:pt x="302945" y="1068748"/>
                      <a:pt x="298737" y="1161326"/>
                      <a:pt x="273487" y="1245489"/>
                    </a:cubicBezTo>
                    <a:lnTo>
                      <a:pt x="273487" y="1262280"/>
                    </a:lnTo>
                    <a:cubicBezTo>
                      <a:pt x="328195" y="1237073"/>
                      <a:pt x="361859" y="1224450"/>
                      <a:pt x="403941" y="1190784"/>
                    </a:cubicBezTo>
                    <a:cubicBezTo>
                      <a:pt x="399733" y="1186575"/>
                      <a:pt x="395525" y="1186575"/>
                      <a:pt x="391317" y="1190784"/>
                    </a:cubicBezTo>
                    <a:lnTo>
                      <a:pt x="420773" y="1161326"/>
                    </a:lnTo>
                    <a:cubicBezTo>
                      <a:pt x="420773" y="1161326"/>
                      <a:pt x="420773" y="1157118"/>
                      <a:pt x="412358" y="1157118"/>
                    </a:cubicBezTo>
                    <a:cubicBezTo>
                      <a:pt x="399733" y="1157118"/>
                      <a:pt x="382900" y="1182367"/>
                      <a:pt x="370275" y="1190784"/>
                    </a:cubicBezTo>
                    <a:cubicBezTo>
                      <a:pt x="395525" y="1165534"/>
                      <a:pt x="378692" y="1148703"/>
                      <a:pt x="391317" y="1136078"/>
                    </a:cubicBezTo>
                    <a:cubicBezTo>
                      <a:pt x="500728" y="1014041"/>
                      <a:pt x="694261" y="896255"/>
                      <a:pt x="799466" y="875214"/>
                    </a:cubicBezTo>
                    <a:cubicBezTo>
                      <a:pt x="824715" y="866798"/>
                      <a:pt x="883629" y="862589"/>
                      <a:pt x="892045" y="862589"/>
                    </a:cubicBezTo>
                    <a:cubicBezTo>
                      <a:pt x="1035080" y="862589"/>
                      <a:pt x="1136076" y="992999"/>
                      <a:pt x="1136076" y="1106620"/>
                    </a:cubicBezTo>
                    <a:cubicBezTo>
                      <a:pt x="1136076" y="1186575"/>
                      <a:pt x="1093994" y="1274904"/>
                      <a:pt x="1043497" y="1359068"/>
                    </a:cubicBezTo>
                    <a:cubicBezTo>
                      <a:pt x="1232822" y="1476897"/>
                      <a:pt x="1451646" y="1662014"/>
                      <a:pt x="1451646" y="1847172"/>
                    </a:cubicBezTo>
                    <a:cubicBezTo>
                      <a:pt x="1451646" y="1910294"/>
                      <a:pt x="1434813" y="1922919"/>
                      <a:pt x="1384315" y="1998625"/>
                    </a:cubicBezTo>
                    <a:cubicBezTo>
                      <a:pt x="1388524" y="1994417"/>
                      <a:pt x="1392732" y="1986000"/>
                      <a:pt x="1388524" y="1969167"/>
                    </a:cubicBezTo>
                    <a:lnTo>
                      <a:pt x="1346441" y="2032289"/>
                    </a:lnTo>
                    <a:cubicBezTo>
                      <a:pt x="1350649" y="2015456"/>
                      <a:pt x="1346441" y="1998625"/>
                      <a:pt x="1346441" y="1977584"/>
                    </a:cubicBezTo>
                    <a:cubicBezTo>
                      <a:pt x="1342233" y="1977584"/>
                      <a:pt x="1342233" y="1973375"/>
                      <a:pt x="1338026" y="1969167"/>
                    </a:cubicBezTo>
                    <a:cubicBezTo>
                      <a:pt x="1333818" y="1990208"/>
                      <a:pt x="1321193" y="2007040"/>
                      <a:pt x="1316985" y="2028081"/>
                    </a:cubicBezTo>
                    <a:cubicBezTo>
                      <a:pt x="1283319" y="1964959"/>
                      <a:pt x="1270694" y="1901879"/>
                      <a:pt x="1216031" y="1838756"/>
                    </a:cubicBezTo>
                    <a:cubicBezTo>
                      <a:pt x="1190782" y="1805091"/>
                      <a:pt x="1157118" y="1763009"/>
                      <a:pt x="1119243" y="1729344"/>
                    </a:cubicBezTo>
                    <a:cubicBezTo>
                      <a:pt x="1077163" y="1691470"/>
                      <a:pt x="879421" y="1552644"/>
                      <a:pt x="858379" y="1552644"/>
                    </a:cubicBezTo>
                    <a:cubicBezTo>
                      <a:pt x="849963" y="1552644"/>
                      <a:pt x="803674" y="1590516"/>
                      <a:pt x="778424" y="1603099"/>
                    </a:cubicBezTo>
                    <a:cubicBezTo>
                      <a:pt x="664805" y="1666222"/>
                      <a:pt x="580642" y="1691470"/>
                      <a:pt x="475480" y="1691470"/>
                    </a:cubicBezTo>
                    <a:cubicBezTo>
                      <a:pt x="420773" y="1691470"/>
                      <a:pt x="315570" y="1678845"/>
                      <a:pt x="273487" y="1649389"/>
                    </a:cubicBezTo>
                    <a:cubicBezTo>
                      <a:pt x="286112" y="1649389"/>
                      <a:pt x="294528" y="1653598"/>
                      <a:pt x="298737" y="1657806"/>
                    </a:cubicBezTo>
                    <a:lnTo>
                      <a:pt x="315570" y="1653598"/>
                    </a:lnTo>
                    <a:cubicBezTo>
                      <a:pt x="294528" y="1640973"/>
                      <a:pt x="269279" y="1632556"/>
                      <a:pt x="248239" y="1619932"/>
                    </a:cubicBezTo>
                    <a:cubicBezTo>
                      <a:pt x="244031" y="1624140"/>
                      <a:pt x="244031" y="1619932"/>
                      <a:pt x="244031" y="1628348"/>
                    </a:cubicBezTo>
                    <a:cubicBezTo>
                      <a:pt x="244031" y="1640973"/>
                      <a:pt x="260862" y="1695678"/>
                      <a:pt x="269279" y="1741969"/>
                    </a:cubicBezTo>
                    <a:cubicBezTo>
                      <a:pt x="265071" y="1737761"/>
                      <a:pt x="256656" y="1725136"/>
                      <a:pt x="252448" y="1716720"/>
                    </a:cubicBezTo>
                    <a:cubicBezTo>
                      <a:pt x="252448" y="1716720"/>
                      <a:pt x="248239" y="1712511"/>
                      <a:pt x="248239" y="1725136"/>
                    </a:cubicBezTo>
                    <a:cubicBezTo>
                      <a:pt x="248239" y="1733553"/>
                      <a:pt x="265071" y="1763009"/>
                      <a:pt x="269279" y="1784050"/>
                    </a:cubicBezTo>
                    <a:cubicBezTo>
                      <a:pt x="252448" y="1767217"/>
                      <a:pt x="222990" y="1737761"/>
                      <a:pt x="222990" y="1746177"/>
                    </a:cubicBezTo>
                    <a:cubicBezTo>
                      <a:pt x="222990" y="1758800"/>
                      <a:pt x="239823" y="1779842"/>
                      <a:pt x="248239" y="1796675"/>
                    </a:cubicBezTo>
                    <a:cubicBezTo>
                      <a:pt x="244031" y="1796675"/>
                      <a:pt x="227198" y="1788258"/>
                      <a:pt x="227198" y="1796675"/>
                    </a:cubicBezTo>
                    <a:cubicBezTo>
                      <a:pt x="227198" y="1809300"/>
                      <a:pt x="235615" y="1809300"/>
                      <a:pt x="235615" y="1813508"/>
                    </a:cubicBezTo>
                    <a:cubicBezTo>
                      <a:pt x="227198" y="1813508"/>
                      <a:pt x="214616" y="1809300"/>
                      <a:pt x="201991" y="1809300"/>
                    </a:cubicBezTo>
                    <a:cubicBezTo>
                      <a:pt x="206199" y="1813508"/>
                      <a:pt x="210408" y="1817716"/>
                      <a:pt x="214616" y="1817716"/>
                    </a:cubicBezTo>
                    <a:cubicBezTo>
                      <a:pt x="201991" y="1817716"/>
                      <a:pt x="180950" y="1821924"/>
                      <a:pt x="172533" y="1821924"/>
                    </a:cubicBezTo>
                    <a:cubicBezTo>
                      <a:pt x="92578" y="1821924"/>
                      <a:pt x="12623" y="1763009"/>
                      <a:pt x="12623" y="1662014"/>
                    </a:cubicBezTo>
                    <a:cubicBezTo>
                      <a:pt x="12623" y="1636765"/>
                      <a:pt x="0" y="1594682"/>
                      <a:pt x="0" y="1586308"/>
                    </a:cubicBezTo>
                    <a:lnTo>
                      <a:pt x="0" y="1476897"/>
                    </a:lnTo>
                    <a:cubicBezTo>
                      <a:pt x="8415" y="1367484"/>
                      <a:pt x="37873" y="1249697"/>
                      <a:pt x="71539" y="1140286"/>
                    </a:cubicBezTo>
                    <a:cubicBezTo>
                      <a:pt x="63122" y="1136078"/>
                      <a:pt x="54706" y="1136078"/>
                      <a:pt x="46289" y="1127662"/>
                    </a:cubicBezTo>
                    <a:cubicBezTo>
                      <a:pt x="46289" y="1115037"/>
                      <a:pt x="33665" y="1089787"/>
                      <a:pt x="16832" y="1098204"/>
                    </a:cubicBezTo>
                    <a:cubicBezTo>
                      <a:pt x="12623" y="1089787"/>
                      <a:pt x="16832" y="1081371"/>
                      <a:pt x="16832" y="1068748"/>
                    </a:cubicBezTo>
                    <a:cubicBezTo>
                      <a:pt x="16832" y="1060331"/>
                      <a:pt x="4207" y="1064540"/>
                      <a:pt x="0" y="1060331"/>
                    </a:cubicBezTo>
                    <a:cubicBezTo>
                      <a:pt x="12623" y="1026665"/>
                      <a:pt x="54706" y="984585"/>
                      <a:pt x="75747" y="980376"/>
                    </a:cubicBezTo>
                    <a:cubicBezTo>
                      <a:pt x="84162" y="967752"/>
                      <a:pt x="100995" y="955127"/>
                      <a:pt x="117828" y="942502"/>
                    </a:cubicBezTo>
                    <a:cubicBezTo>
                      <a:pt x="100995" y="950918"/>
                      <a:pt x="96787" y="963543"/>
                      <a:pt x="109411" y="971960"/>
                    </a:cubicBezTo>
                    <a:cubicBezTo>
                      <a:pt x="117828" y="967752"/>
                      <a:pt x="126244" y="963543"/>
                      <a:pt x="130453" y="955127"/>
                    </a:cubicBezTo>
                    <a:cubicBezTo>
                      <a:pt x="155702" y="900462"/>
                      <a:pt x="180950" y="845756"/>
                      <a:pt x="214616" y="791051"/>
                    </a:cubicBezTo>
                    <a:cubicBezTo>
                      <a:pt x="206199" y="782634"/>
                      <a:pt x="185158" y="786843"/>
                      <a:pt x="185158" y="774218"/>
                    </a:cubicBezTo>
                    <a:cubicBezTo>
                      <a:pt x="185158" y="765801"/>
                      <a:pt x="193575" y="770010"/>
                      <a:pt x="197783" y="765801"/>
                    </a:cubicBezTo>
                    <a:cubicBezTo>
                      <a:pt x="189366" y="761593"/>
                      <a:pt x="176742" y="765801"/>
                      <a:pt x="168325" y="761593"/>
                    </a:cubicBezTo>
                    <a:cubicBezTo>
                      <a:pt x="210408" y="727929"/>
                      <a:pt x="252448" y="698471"/>
                      <a:pt x="290320" y="669013"/>
                    </a:cubicBezTo>
                    <a:lnTo>
                      <a:pt x="290320" y="664805"/>
                    </a:lnTo>
                    <a:cubicBezTo>
                      <a:pt x="260862" y="677430"/>
                      <a:pt x="227198" y="711096"/>
                      <a:pt x="189366" y="715304"/>
                    </a:cubicBezTo>
                    <a:cubicBezTo>
                      <a:pt x="206199" y="694263"/>
                      <a:pt x="244031" y="673222"/>
                      <a:pt x="248239" y="652182"/>
                    </a:cubicBezTo>
                    <a:cubicBezTo>
                      <a:pt x="244031" y="656390"/>
                      <a:pt x="235615" y="660597"/>
                      <a:pt x="231406" y="664805"/>
                    </a:cubicBezTo>
                    <a:lnTo>
                      <a:pt x="218824" y="664805"/>
                    </a:lnTo>
                    <a:cubicBezTo>
                      <a:pt x="269279" y="597475"/>
                      <a:pt x="387108" y="547020"/>
                      <a:pt x="387108" y="538604"/>
                    </a:cubicBezTo>
                    <a:cubicBezTo>
                      <a:pt x="387108" y="525979"/>
                      <a:pt x="374484" y="500729"/>
                      <a:pt x="370275" y="479690"/>
                    </a:cubicBezTo>
                    <a:cubicBezTo>
                      <a:pt x="366067" y="496521"/>
                      <a:pt x="361859" y="513354"/>
                      <a:pt x="366067" y="530187"/>
                    </a:cubicBezTo>
                    <a:cubicBezTo>
                      <a:pt x="340817" y="475482"/>
                      <a:pt x="319778" y="403941"/>
                      <a:pt x="307153" y="345027"/>
                    </a:cubicBezTo>
                    <a:lnTo>
                      <a:pt x="307153" y="340819"/>
                    </a:lnTo>
                    <a:cubicBezTo>
                      <a:pt x="311361" y="353444"/>
                      <a:pt x="315570" y="370277"/>
                      <a:pt x="323986" y="387110"/>
                    </a:cubicBezTo>
                    <a:cubicBezTo>
                      <a:pt x="328195" y="374485"/>
                      <a:pt x="323986" y="361860"/>
                      <a:pt x="323986" y="349236"/>
                    </a:cubicBezTo>
                    <a:lnTo>
                      <a:pt x="323985" y="349234"/>
                    </a:lnTo>
                    <a:lnTo>
                      <a:pt x="332403" y="361860"/>
                    </a:lnTo>
                    <a:cubicBezTo>
                      <a:pt x="336611" y="357652"/>
                      <a:pt x="336611" y="357652"/>
                      <a:pt x="336611" y="349236"/>
                    </a:cubicBezTo>
                    <a:cubicBezTo>
                      <a:pt x="336611" y="336611"/>
                      <a:pt x="328195" y="323986"/>
                      <a:pt x="323986" y="311363"/>
                    </a:cubicBezTo>
                    <a:lnTo>
                      <a:pt x="130453" y="416566"/>
                    </a:lnTo>
                    <a:cubicBezTo>
                      <a:pt x="143077" y="399735"/>
                      <a:pt x="159910" y="399735"/>
                      <a:pt x="159910" y="382902"/>
                    </a:cubicBezTo>
                    <a:cubicBezTo>
                      <a:pt x="143077" y="387110"/>
                      <a:pt x="122036" y="399735"/>
                      <a:pt x="100995" y="412358"/>
                    </a:cubicBezTo>
                    <a:cubicBezTo>
                      <a:pt x="105203" y="399735"/>
                      <a:pt x="117828" y="387110"/>
                      <a:pt x="126244" y="374485"/>
                    </a:cubicBezTo>
                    <a:lnTo>
                      <a:pt x="117828" y="366069"/>
                    </a:lnTo>
                    <a:cubicBezTo>
                      <a:pt x="105203" y="378693"/>
                      <a:pt x="88370" y="391318"/>
                      <a:pt x="75747" y="399735"/>
                    </a:cubicBezTo>
                    <a:lnTo>
                      <a:pt x="105203" y="370277"/>
                    </a:lnTo>
                    <a:cubicBezTo>
                      <a:pt x="96787" y="353444"/>
                      <a:pt x="96787" y="357652"/>
                      <a:pt x="88370" y="361860"/>
                    </a:cubicBezTo>
                    <a:cubicBezTo>
                      <a:pt x="302945" y="113621"/>
                      <a:pt x="559601" y="50499"/>
                      <a:pt x="795257" y="0"/>
                    </a:cubicBezTo>
                    <a:close/>
                    <a:moveTo>
                      <a:pt x="29456" y="1030874"/>
                    </a:moveTo>
                    <a:cubicBezTo>
                      <a:pt x="25248" y="1035082"/>
                      <a:pt x="25248" y="1039290"/>
                      <a:pt x="21040" y="1043498"/>
                    </a:cubicBezTo>
                    <a:cubicBezTo>
                      <a:pt x="29456" y="1039290"/>
                      <a:pt x="37873" y="1035082"/>
                      <a:pt x="42081" y="1030874"/>
                    </a:cubicBezTo>
                    <a:lnTo>
                      <a:pt x="29456" y="1030874"/>
                    </a:lnTo>
                    <a:close/>
                    <a:moveTo>
                      <a:pt x="244031" y="1590516"/>
                    </a:moveTo>
                    <a:lnTo>
                      <a:pt x="244031" y="1603099"/>
                    </a:lnTo>
                    <a:cubicBezTo>
                      <a:pt x="281904" y="1615723"/>
                      <a:pt x="319778" y="1624140"/>
                      <a:pt x="357650" y="1632556"/>
                    </a:cubicBezTo>
                    <a:cubicBezTo>
                      <a:pt x="319778" y="1624140"/>
                      <a:pt x="281904" y="1607307"/>
                      <a:pt x="244031" y="1590516"/>
                    </a:cubicBezTo>
                    <a:close/>
                    <a:moveTo>
                      <a:pt x="513352" y="1657806"/>
                    </a:moveTo>
                    <a:cubicBezTo>
                      <a:pt x="483896" y="1662014"/>
                      <a:pt x="441814" y="1666222"/>
                      <a:pt x="403941" y="1666222"/>
                    </a:cubicBezTo>
                    <a:cubicBezTo>
                      <a:pt x="416566" y="1666222"/>
                      <a:pt x="437606" y="1670429"/>
                      <a:pt x="446022" y="1670429"/>
                    </a:cubicBezTo>
                    <a:cubicBezTo>
                      <a:pt x="458647" y="1670429"/>
                      <a:pt x="504936" y="1662014"/>
                      <a:pt x="534394" y="1657806"/>
                    </a:cubicBezTo>
                    <a:lnTo>
                      <a:pt x="513352" y="1657806"/>
                    </a:lnTo>
                    <a:close/>
                    <a:moveTo>
                      <a:pt x="816299" y="997208"/>
                    </a:moveTo>
                    <a:cubicBezTo>
                      <a:pt x="807882" y="997208"/>
                      <a:pt x="795257" y="1001416"/>
                      <a:pt x="782633" y="1005624"/>
                    </a:cubicBezTo>
                    <a:cubicBezTo>
                      <a:pt x="807882" y="1005624"/>
                      <a:pt x="824715" y="1005624"/>
                      <a:pt x="841546" y="1001416"/>
                    </a:cubicBezTo>
                    <a:cubicBezTo>
                      <a:pt x="833130" y="1001416"/>
                      <a:pt x="828923" y="997208"/>
                      <a:pt x="816299" y="997208"/>
                    </a:cubicBezTo>
                    <a:close/>
                    <a:moveTo>
                      <a:pt x="812090" y="1026665"/>
                    </a:moveTo>
                    <a:cubicBezTo>
                      <a:pt x="753175" y="1026665"/>
                      <a:pt x="706886" y="1056123"/>
                      <a:pt x="639556" y="1077163"/>
                    </a:cubicBezTo>
                    <a:cubicBezTo>
                      <a:pt x="639556" y="1071903"/>
                      <a:pt x="640345" y="1068484"/>
                      <a:pt x="641726" y="1066183"/>
                    </a:cubicBezTo>
                    <a:lnTo>
                      <a:pt x="644606" y="1064031"/>
                    </a:lnTo>
                    <a:lnTo>
                      <a:pt x="664805" y="1056123"/>
                    </a:lnTo>
                    <a:cubicBezTo>
                      <a:pt x="658493" y="1060332"/>
                      <a:pt x="652180" y="1060332"/>
                      <a:pt x="647446" y="1061909"/>
                    </a:cubicBezTo>
                    <a:lnTo>
                      <a:pt x="644606" y="1064031"/>
                    </a:lnTo>
                    <a:lnTo>
                      <a:pt x="598467" y="1082095"/>
                    </a:lnTo>
                    <a:cubicBezTo>
                      <a:pt x="529637" y="1111881"/>
                      <a:pt x="455491" y="1152911"/>
                      <a:pt x="395525" y="1203408"/>
                    </a:cubicBezTo>
                    <a:cubicBezTo>
                      <a:pt x="454439" y="1194992"/>
                      <a:pt x="551227" y="1182367"/>
                      <a:pt x="563809" y="1182367"/>
                    </a:cubicBezTo>
                    <a:cubicBezTo>
                      <a:pt x="669013" y="1182367"/>
                      <a:pt x="782633" y="1228658"/>
                      <a:pt x="887837" y="1274904"/>
                    </a:cubicBezTo>
                    <a:cubicBezTo>
                      <a:pt x="892045" y="1266488"/>
                      <a:pt x="950917" y="1148703"/>
                      <a:pt x="950917" y="1127662"/>
                    </a:cubicBezTo>
                    <a:cubicBezTo>
                      <a:pt x="950917" y="1060331"/>
                      <a:pt x="849963" y="1026665"/>
                      <a:pt x="812090" y="1026665"/>
                    </a:cubicBezTo>
                    <a:close/>
                    <a:moveTo>
                      <a:pt x="422812" y="1235495"/>
                    </a:moveTo>
                    <a:cubicBezTo>
                      <a:pt x="388686" y="1235496"/>
                      <a:pt x="349234" y="1240229"/>
                      <a:pt x="323986" y="1249697"/>
                    </a:cubicBezTo>
                    <a:cubicBezTo>
                      <a:pt x="307153" y="1258071"/>
                      <a:pt x="277695" y="1262280"/>
                      <a:pt x="269279" y="1283321"/>
                    </a:cubicBezTo>
                    <a:cubicBezTo>
                      <a:pt x="252448" y="1316987"/>
                      <a:pt x="256656" y="1359068"/>
                      <a:pt x="248239" y="1396942"/>
                    </a:cubicBezTo>
                    <a:cubicBezTo>
                      <a:pt x="248239" y="1417981"/>
                      <a:pt x="239823" y="1443231"/>
                      <a:pt x="239823" y="1455856"/>
                    </a:cubicBezTo>
                    <a:cubicBezTo>
                      <a:pt x="239823" y="1476897"/>
                      <a:pt x="302945" y="1497936"/>
                      <a:pt x="332403" y="1502145"/>
                    </a:cubicBezTo>
                    <a:cubicBezTo>
                      <a:pt x="357650" y="1506353"/>
                      <a:pt x="403941" y="1510561"/>
                      <a:pt x="416566" y="1510561"/>
                    </a:cubicBezTo>
                    <a:cubicBezTo>
                      <a:pt x="492313" y="1510561"/>
                      <a:pt x="597473" y="1472689"/>
                      <a:pt x="664805" y="1451647"/>
                    </a:cubicBezTo>
                    <a:cubicBezTo>
                      <a:pt x="601681" y="1409567"/>
                      <a:pt x="517561" y="1367484"/>
                      <a:pt x="462855" y="1329612"/>
                    </a:cubicBezTo>
                    <a:cubicBezTo>
                      <a:pt x="479688" y="1321195"/>
                      <a:pt x="488105" y="1329612"/>
                      <a:pt x="504936" y="1338026"/>
                    </a:cubicBezTo>
                    <a:cubicBezTo>
                      <a:pt x="471272" y="1321195"/>
                      <a:pt x="433397" y="1300154"/>
                      <a:pt x="399733" y="1287529"/>
                    </a:cubicBezTo>
                    <a:cubicBezTo>
                      <a:pt x="458647" y="1287529"/>
                      <a:pt x="483896" y="1304362"/>
                      <a:pt x="521769" y="1308570"/>
                    </a:cubicBezTo>
                    <a:cubicBezTo>
                      <a:pt x="479688" y="1291737"/>
                      <a:pt x="433397" y="1279113"/>
                      <a:pt x="391317" y="1262280"/>
                    </a:cubicBezTo>
                    <a:lnTo>
                      <a:pt x="391317" y="1258071"/>
                    </a:lnTo>
                    <a:lnTo>
                      <a:pt x="357650" y="1258071"/>
                    </a:lnTo>
                    <a:cubicBezTo>
                      <a:pt x="345026" y="1258071"/>
                      <a:pt x="315570" y="1270696"/>
                      <a:pt x="290320" y="1279113"/>
                    </a:cubicBezTo>
                    <a:lnTo>
                      <a:pt x="290320" y="1270696"/>
                    </a:lnTo>
                    <a:cubicBezTo>
                      <a:pt x="315569" y="1253885"/>
                      <a:pt x="347130" y="1244427"/>
                      <a:pt x="379218" y="1239698"/>
                    </a:cubicBezTo>
                    <a:lnTo>
                      <a:pt x="411609" y="1237073"/>
                    </a:lnTo>
                    <a:lnTo>
                      <a:pt x="427020" y="1235824"/>
                    </a:lnTo>
                    <a:lnTo>
                      <a:pt x="432514" y="1235979"/>
                    </a:lnTo>
                    <a:lnTo>
                      <a:pt x="454439" y="1237073"/>
                    </a:lnTo>
                    <a:lnTo>
                      <a:pt x="471272" y="1237073"/>
                    </a:lnTo>
                    <a:lnTo>
                      <a:pt x="432514" y="1235979"/>
                    </a:lnTo>
                    <a:lnTo>
                      <a:pt x="422812" y="1235495"/>
                    </a:lnTo>
                    <a:close/>
                    <a:moveTo>
                      <a:pt x="605890" y="462857"/>
                    </a:moveTo>
                    <a:cubicBezTo>
                      <a:pt x="601681" y="462857"/>
                      <a:pt x="593265" y="471273"/>
                      <a:pt x="593265" y="475482"/>
                    </a:cubicBezTo>
                    <a:lnTo>
                      <a:pt x="605890" y="462857"/>
                    </a:lnTo>
                    <a:close/>
                    <a:moveTo>
                      <a:pt x="542810" y="496521"/>
                    </a:moveTo>
                    <a:cubicBezTo>
                      <a:pt x="467063" y="513354"/>
                      <a:pt x="391317" y="559645"/>
                      <a:pt x="315570" y="614308"/>
                    </a:cubicBezTo>
                    <a:cubicBezTo>
                      <a:pt x="391317" y="572268"/>
                      <a:pt x="467063" y="534395"/>
                      <a:pt x="542810" y="496521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5141E2D-03CE-DED4-C00E-4A80DF03A872}"/>
                  </a:ext>
                </a:extLst>
              </p:cNvPr>
              <p:cNvSpPr/>
              <p:nvPr/>
            </p:nvSpPr>
            <p:spPr>
              <a:xfrm>
                <a:off x="6569335" y="4013940"/>
                <a:ext cx="71538" cy="185117"/>
              </a:xfrm>
              <a:custGeom>
                <a:avLst/>
                <a:gdLst>
                  <a:gd name="connsiteX0" fmla="*/ 29456 w 71538"/>
                  <a:gd name="connsiteY0" fmla="*/ 0 h 185117"/>
                  <a:gd name="connsiteX1" fmla="*/ 37872 w 71538"/>
                  <a:gd name="connsiteY1" fmla="*/ 25207 h 185117"/>
                  <a:gd name="connsiteX2" fmla="*/ 46289 w 71538"/>
                  <a:gd name="connsiteY2" fmla="*/ 96745 h 185117"/>
                  <a:gd name="connsiteX3" fmla="*/ 58914 w 71538"/>
                  <a:gd name="connsiteY3" fmla="*/ 25207 h 185117"/>
                  <a:gd name="connsiteX4" fmla="*/ 71538 w 71538"/>
                  <a:gd name="connsiteY4" fmla="*/ 92539 h 185117"/>
                  <a:gd name="connsiteX5" fmla="*/ 54705 w 71538"/>
                  <a:gd name="connsiteY5" fmla="*/ 172494 h 185117"/>
                  <a:gd name="connsiteX6" fmla="*/ 50497 w 71538"/>
                  <a:gd name="connsiteY6" fmla="*/ 151452 h 185117"/>
                  <a:gd name="connsiteX7" fmla="*/ 42081 w 71538"/>
                  <a:gd name="connsiteY7" fmla="*/ 147244 h 185117"/>
                  <a:gd name="connsiteX8" fmla="*/ 25249 w 71538"/>
                  <a:gd name="connsiteY8" fmla="*/ 185117 h 185117"/>
                  <a:gd name="connsiteX9" fmla="*/ 8416 w 71538"/>
                  <a:gd name="connsiteY9" fmla="*/ 151452 h 185117"/>
                  <a:gd name="connsiteX10" fmla="*/ 4208 w 71538"/>
                  <a:gd name="connsiteY10" fmla="*/ 172494 h 185117"/>
                  <a:gd name="connsiteX11" fmla="*/ 4208 w 71538"/>
                  <a:gd name="connsiteY11" fmla="*/ 176700 h 185117"/>
                  <a:gd name="connsiteX12" fmla="*/ 0 w 71538"/>
                  <a:gd name="connsiteY12" fmla="*/ 143036 h 185117"/>
                  <a:gd name="connsiteX13" fmla="*/ 0 w 71538"/>
                  <a:gd name="connsiteY13" fmla="*/ 88330 h 185117"/>
                  <a:gd name="connsiteX14" fmla="*/ 16833 w 71538"/>
                  <a:gd name="connsiteY14" fmla="*/ 75706 h 185117"/>
                  <a:gd name="connsiteX15" fmla="*/ 37872 w 71538"/>
                  <a:gd name="connsiteY15" fmla="*/ 29415 h 185117"/>
                  <a:gd name="connsiteX16" fmla="*/ 29456 w 71538"/>
                  <a:gd name="connsiteY16" fmla="*/ 20998 h 185117"/>
                  <a:gd name="connsiteX17" fmla="*/ 29456 w 71538"/>
                  <a:gd name="connsiteY17" fmla="*/ 0 h 18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538" h="185117">
                    <a:moveTo>
                      <a:pt x="29456" y="0"/>
                    </a:moveTo>
                    <a:cubicBezTo>
                      <a:pt x="29456" y="8416"/>
                      <a:pt x="37872" y="12624"/>
                      <a:pt x="37872" y="25207"/>
                    </a:cubicBezTo>
                    <a:cubicBezTo>
                      <a:pt x="46289" y="42040"/>
                      <a:pt x="42081" y="71497"/>
                      <a:pt x="46289" y="96745"/>
                    </a:cubicBezTo>
                    <a:cubicBezTo>
                      <a:pt x="50497" y="75706"/>
                      <a:pt x="54705" y="50456"/>
                      <a:pt x="58914" y="25207"/>
                    </a:cubicBezTo>
                    <a:cubicBezTo>
                      <a:pt x="67330" y="46248"/>
                      <a:pt x="71538" y="84122"/>
                      <a:pt x="71538" y="92539"/>
                    </a:cubicBezTo>
                    <a:cubicBezTo>
                      <a:pt x="71538" y="130411"/>
                      <a:pt x="71538" y="130411"/>
                      <a:pt x="54705" y="172494"/>
                    </a:cubicBezTo>
                    <a:cubicBezTo>
                      <a:pt x="54705" y="168285"/>
                      <a:pt x="54705" y="159869"/>
                      <a:pt x="50497" y="151452"/>
                    </a:cubicBezTo>
                    <a:cubicBezTo>
                      <a:pt x="46289" y="155661"/>
                      <a:pt x="46289" y="151452"/>
                      <a:pt x="42081" y="147244"/>
                    </a:cubicBezTo>
                    <a:cubicBezTo>
                      <a:pt x="33664" y="159869"/>
                      <a:pt x="29456" y="172494"/>
                      <a:pt x="25249" y="185117"/>
                    </a:cubicBezTo>
                    <a:cubicBezTo>
                      <a:pt x="21041" y="176700"/>
                      <a:pt x="16833" y="164077"/>
                      <a:pt x="8416" y="151452"/>
                    </a:cubicBezTo>
                    <a:cubicBezTo>
                      <a:pt x="8416" y="151452"/>
                      <a:pt x="0" y="159869"/>
                      <a:pt x="4208" y="172494"/>
                    </a:cubicBezTo>
                    <a:lnTo>
                      <a:pt x="4208" y="176700"/>
                    </a:lnTo>
                    <a:cubicBezTo>
                      <a:pt x="0" y="168285"/>
                      <a:pt x="0" y="155661"/>
                      <a:pt x="0" y="143036"/>
                    </a:cubicBezTo>
                    <a:cubicBezTo>
                      <a:pt x="0" y="126203"/>
                      <a:pt x="4208" y="105162"/>
                      <a:pt x="0" y="88330"/>
                    </a:cubicBezTo>
                    <a:cubicBezTo>
                      <a:pt x="4208" y="71497"/>
                      <a:pt x="0" y="75706"/>
                      <a:pt x="16833" y="75706"/>
                    </a:cubicBezTo>
                    <a:cubicBezTo>
                      <a:pt x="16833" y="29415"/>
                      <a:pt x="37872" y="33623"/>
                      <a:pt x="37872" y="29415"/>
                    </a:cubicBezTo>
                    <a:cubicBezTo>
                      <a:pt x="37872" y="20998"/>
                      <a:pt x="33664" y="25207"/>
                      <a:pt x="29456" y="20998"/>
                    </a:cubicBezTo>
                    <a:lnTo>
                      <a:pt x="29456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DC9CC01-2143-3A70-1C0C-B3A4C43155F2}"/>
                  </a:ext>
                </a:extLst>
              </p:cNvPr>
              <p:cNvSpPr/>
              <p:nvPr/>
            </p:nvSpPr>
            <p:spPr>
              <a:xfrm>
                <a:off x="6321097" y="4123310"/>
                <a:ext cx="8415" cy="12623"/>
              </a:xfrm>
              <a:custGeom>
                <a:avLst/>
                <a:gdLst>
                  <a:gd name="connsiteX0" fmla="*/ 0 w 8415"/>
                  <a:gd name="connsiteY0" fmla="*/ 0 h 12623"/>
                  <a:gd name="connsiteX1" fmla="*/ 5786 w 8415"/>
                  <a:gd name="connsiteY1" fmla="*/ 4734 h 12623"/>
                  <a:gd name="connsiteX2" fmla="*/ 8415 w 8415"/>
                  <a:gd name="connsiteY2" fmla="*/ 12623 h 12623"/>
                  <a:gd name="connsiteX3" fmla="*/ 0 w 8415"/>
                  <a:gd name="connsiteY3" fmla="*/ 0 h 1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15" h="12623">
                    <a:moveTo>
                      <a:pt x="0" y="0"/>
                    </a:moveTo>
                    <a:cubicBezTo>
                      <a:pt x="2104" y="2104"/>
                      <a:pt x="4208" y="3156"/>
                      <a:pt x="5786" y="4734"/>
                    </a:cubicBezTo>
                    <a:lnTo>
                      <a:pt x="8415" y="12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B025BC2-3170-555D-2001-12D64809100F}"/>
                  </a:ext>
                </a:extLst>
              </p:cNvPr>
              <p:cNvSpPr/>
              <p:nvPr/>
            </p:nvSpPr>
            <p:spPr>
              <a:xfrm>
                <a:off x="5361762" y="4325303"/>
                <a:ext cx="631141" cy="980374"/>
              </a:xfrm>
              <a:custGeom>
                <a:avLst/>
                <a:gdLst>
                  <a:gd name="connsiteX0" fmla="*/ 138869 w 631141"/>
                  <a:gd name="connsiteY0" fmla="*/ 0 h 980374"/>
                  <a:gd name="connsiteX1" fmla="*/ 172535 w 631141"/>
                  <a:gd name="connsiteY1" fmla="*/ 8416 h 980374"/>
                  <a:gd name="connsiteX2" fmla="*/ 201950 w 631141"/>
                  <a:gd name="connsiteY2" fmla="*/ 8416 h 980374"/>
                  <a:gd name="connsiteX3" fmla="*/ 214575 w 631141"/>
                  <a:gd name="connsiteY3" fmla="*/ 16833 h 980374"/>
                  <a:gd name="connsiteX4" fmla="*/ 201950 w 631141"/>
                  <a:gd name="connsiteY4" fmla="*/ 29456 h 980374"/>
                  <a:gd name="connsiteX5" fmla="*/ 222991 w 631141"/>
                  <a:gd name="connsiteY5" fmla="*/ 33664 h 980374"/>
                  <a:gd name="connsiteX6" fmla="*/ 227200 w 631141"/>
                  <a:gd name="connsiteY6" fmla="*/ 42080 h 980374"/>
                  <a:gd name="connsiteX7" fmla="*/ 206158 w 631141"/>
                  <a:gd name="connsiteY7" fmla="*/ 79912 h 980374"/>
                  <a:gd name="connsiteX8" fmla="*/ 218783 w 631141"/>
                  <a:gd name="connsiteY8" fmla="*/ 84120 h 980374"/>
                  <a:gd name="connsiteX9" fmla="*/ 248239 w 631141"/>
                  <a:gd name="connsiteY9" fmla="*/ 33664 h 980374"/>
                  <a:gd name="connsiteX10" fmla="*/ 269280 w 631141"/>
                  <a:gd name="connsiteY10" fmla="*/ 33664 h 980374"/>
                  <a:gd name="connsiteX11" fmla="*/ 260864 w 631141"/>
                  <a:gd name="connsiteY11" fmla="*/ 75704 h 980374"/>
                  <a:gd name="connsiteX12" fmla="*/ 265072 w 631141"/>
                  <a:gd name="connsiteY12" fmla="*/ 96745 h 980374"/>
                  <a:gd name="connsiteX13" fmla="*/ 281905 w 631141"/>
                  <a:gd name="connsiteY13" fmla="*/ 71496 h 980374"/>
                  <a:gd name="connsiteX14" fmla="*/ 290322 w 631141"/>
                  <a:gd name="connsiteY14" fmla="*/ 75704 h 980374"/>
                  <a:gd name="connsiteX15" fmla="*/ 281905 w 631141"/>
                  <a:gd name="connsiteY15" fmla="*/ 113578 h 980374"/>
                  <a:gd name="connsiteX16" fmla="*/ 290322 w 631141"/>
                  <a:gd name="connsiteY16" fmla="*/ 121993 h 980374"/>
                  <a:gd name="connsiteX17" fmla="*/ 277697 w 631141"/>
                  <a:gd name="connsiteY17" fmla="*/ 134618 h 980374"/>
                  <a:gd name="connsiteX18" fmla="*/ 281905 w 631141"/>
                  <a:gd name="connsiteY18" fmla="*/ 147242 h 980374"/>
                  <a:gd name="connsiteX19" fmla="*/ 382901 w 631141"/>
                  <a:gd name="connsiteY19" fmla="*/ 126201 h 980374"/>
                  <a:gd name="connsiteX20" fmla="*/ 593266 w 631141"/>
                  <a:gd name="connsiteY20" fmla="*/ 256655 h 980374"/>
                  <a:gd name="connsiteX21" fmla="*/ 614308 w 631141"/>
                  <a:gd name="connsiteY21" fmla="*/ 248239 h 980374"/>
                  <a:gd name="connsiteX22" fmla="*/ 597475 w 631141"/>
                  <a:gd name="connsiteY22" fmla="*/ 265072 h 980374"/>
                  <a:gd name="connsiteX23" fmla="*/ 597475 w 631141"/>
                  <a:gd name="connsiteY23" fmla="*/ 277696 h 980374"/>
                  <a:gd name="connsiteX24" fmla="*/ 605891 w 631141"/>
                  <a:gd name="connsiteY24" fmla="*/ 281903 h 980374"/>
                  <a:gd name="connsiteX25" fmla="*/ 608183 w 631141"/>
                  <a:gd name="connsiteY25" fmla="*/ 280237 h 980374"/>
                  <a:gd name="connsiteX26" fmla="*/ 605891 w 631141"/>
                  <a:gd name="connsiteY26" fmla="*/ 290319 h 980374"/>
                  <a:gd name="connsiteX27" fmla="*/ 618516 w 631141"/>
                  <a:gd name="connsiteY27" fmla="*/ 340818 h 980374"/>
                  <a:gd name="connsiteX28" fmla="*/ 631141 w 631141"/>
                  <a:gd name="connsiteY28" fmla="*/ 429148 h 980374"/>
                  <a:gd name="connsiteX29" fmla="*/ 416566 w 631141"/>
                  <a:gd name="connsiteY29" fmla="*/ 795214 h 980374"/>
                  <a:gd name="connsiteX30" fmla="*/ 340819 w 631141"/>
                  <a:gd name="connsiteY30" fmla="*/ 828880 h 980374"/>
                  <a:gd name="connsiteX31" fmla="*/ 294530 w 631141"/>
                  <a:gd name="connsiteY31" fmla="*/ 812047 h 980374"/>
                  <a:gd name="connsiteX32" fmla="*/ 277697 w 631141"/>
                  <a:gd name="connsiteY32" fmla="*/ 812047 h 980374"/>
                  <a:gd name="connsiteX33" fmla="*/ 273489 w 631141"/>
                  <a:gd name="connsiteY33" fmla="*/ 820464 h 980374"/>
                  <a:gd name="connsiteX34" fmla="*/ 286113 w 631141"/>
                  <a:gd name="connsiteY34" fmla="*/ 875169 h 980374"/>
                  <a:gd name="connsiteX35" fmla="*/ 281905 w 631141"/>
                  <a:gd name="connsiteY35" fmla="*/ 887794 h 980374"/>
                  <a:gd name="connsiteX36" fmla="*/ 260864 w 631141"/>
                  <a:gd name="connsiteY36" fmla="*/ 845713 h 980374"/>
                  <a:gd name="connsiteX37" fmla="*/ 256656 w 631141"/>
                  <a:gd name="connsiteY37" fmla="*/ 854130 h 980374"/>
                  <a:gd name="connsiteX38" fmla="*/ 281905 w 631141"/>
                  <a:gd name="connsiteY38" fmla="*/ 955124 h 980374"/>
                  <a:gd name="connsiteX39" fmla="*/ 239823 w 631141"/>
                  <a:gd name="connsiteY39" fmla="*/ 866754 h 980374"/>
                  <a:gd name="connsiteX40" fmla="*/ 235614 w 631141"/>
                  <a:gd name="connsiteY40" fmla="*/ 875169 h 980374"/>
                  <a:gd name="connsiteX41" fmla="*/ 265072 w 631141"/>
                  <a:gd name="connsiteY41" fmla="*/ 967749 h 980374"/>
                  <a:gd name="connsiteX42" fmla="*/ 252447 w 631141"/>
                  <a:gd name="connsiteY42" fmla="*/ 959332 h 980374"/>
                  <a:gd name="connsiteX43" fmla="*/ 252447 w 631141"/>
                  <a:gd name="connsiteY43" fmla="*/ 971957 h 980374"/>
                  <a:gd name="connsiteX44" fmla="*/ 227200 w 631141"/>
                  <a:gd name="connsiteY44" fmla="*/ 963541 h 980374"/>
                  <a:gd name="connsiteX45" fmla="*/ 235614 w 631141"/>
                  <a:gd name="connsiteY45" fmla="*/ 980374 h 980374"/>
                  <a:gd name="connsiteX46" fmla="*/ 0 w 631141"/>
                  <a:gd name="connsiteY46" fmla="*/ 471228 h 980374"/>
                  <a:gd name="connsiteX47" fmla="*/ 4208 w 631141"/>
                  <a:gd name="connsiteY47" fmla="*/ 391273 h 980374"/>
                  <a:gd name="connsiteX48" fmla="*/ 12625 w 631141"/>
                  <a:gd name="connsiteY48" fmla="*/ 302944 h 980374"/>
                  <a:gd name="connsiteX49" fmla="*/ 109413 w 631141"/>
                  <a:gd name="connsiteY49" fmla="*/ 21041 h 980374"/>
                  <a:gd name="connsiteX50" fmla="*/ 138869 w 631141"/>
                  <a:gd name="connsiteY50" fmla="*/ 0 h 980374"/>
                  <a:gd name="connsiteX51" fmla="*/ 147285 w 631141"/>
                  <a:gd name="connsiteY51" fmla="*/ 21041 h 980374"/>
                  <a:gd name="connsiteX52" fmla="*/ 155702 w 631141"/>
                  <a:gd name="connsiteY52" fmla="*/ 29456 h 980374"/>
                  <a:gd name="connsiteX53" fmla="*/ 168327 w 631141"/>
                  <a:gd name="connsiteY53" fmla="*/ 29456 h 980374"/>
                  <a:gd name="connsiteX54" fmla="*/ 168327 w 631141"/>
                  <a:gd name="connsiteY54" fmla="*/ 21041 h 980374"/>
                  <a:gd name="connsiteX55" fmla="*/ 147285 w 631141"/>
                  <a:gd name="connsiteY55" fmla="*/ 21041 h 980374"/>
                  <a:gd name="connsiteX56" fmla="*/ 353444 w 631141"/>
                  <a:gd name="connsiteY56" fmla="*/ 795214 h 980374"/>
                  <a:gd name="connsiteX57" fmla="*/ 336611 w 631141"/>
                  <a:gd name="connsiteY57" fmla="*/ 807839 h 980374"/>
                  <a:gd name="connsiteX58" fmla="*/ 378693 w 631141"/>
                  <a:gd name="connsiteY58" fmla="*/ 799422 h 980374"/>
                  <a:gd name="connsiteX59" fmla="*/ 353444 w 631141"/>
                  <a:gd name="connsiteY59" fmla="*/ 795214 h 980374"/>
                  <a:gd name="connsiteX60" fmla="*/ 370277 w 631141"/>
                  <a:gd name="connsiteY60" fmla="*/ 134618 h 980374"/>
                  <a:gd name="connsiteX61" fmla="*/ 277697 w 631141"/>
                  <a:gd name="connsiteY61" fmla="*/ 155659 h 980374"/>
                  <a:gd name="connsiteX62" fmla="*/ 269280 w 631141"/>
                  <a:gd name="connsiteY62" fmla="*/ 197741 h 980374"/>
                  <a:gd name="connsiteX63" fmla="*/ 265072 w 631141"/>
                  <a:gd name="connsiteY63" fmla="*/ 227197 h 980374"/>
                  <a:gd name="connsiteX64" fmla="*/ 256656 w 631141"/>
                  <a:gd name="connsiteY64" fmla="*/ 286111 h 980374"/>
                  <a:gd name="connsiteX65" fmla="*/ 252447 w 631141"/>
                  <a:gd name="connsiteY65" fmla="*/ 340818 h 980374"/>
                  <a:gd name="connsiteX66" fmla="*/ 256656 w 631141"/>
                  <a:gd name="connsiteY66" fmla="*/ 605891 h 980374"/>
                  <a:gd name="connsiteX67" fmla="*/ 265072 w 631141"/>
                  <a:gd name="connsiteY67" fmla="*/ 504894 h 980374"/>
                  <a:gd name="connsiteX68" fmla="*/ 525978 w 631141"/>
                  <a:gd name="connsiteY68" fmla="*/ 252447 h 980374"/>
                  <a:gd name="connsiteX69" fmla="*/ 525978 w 631141"/>
                  <a:gd name="connsiteY69" fmla="*/ 235614 h 980374"/>
                  <a:gd name="connsiteX70" fmla="*/ 538561 w 631141"/>
                  <a:gd name="connsiteY70" fmla="*/ 248239 h 980374"/>
                  <a:gd name="connsiteX71" fmla="*/ 370277 w 631141"/>
                  <a:gd name="connsiteY71" fmla="*/ 151451 h 980374"/>
                  <a:gd name="connsiteX72" fmla="*/ 294530 w 631141"/>
                  <a:gd name="connsiteY72" fmla="*/ 159867 h 980374"/>
                  <a:gd name="connsiteX73" fmla="*/ 286113 w 631141"/>
                  <a:gd name="connsiteY73" fmla="*/ 155659 h 980374"/>
                  <a:gd name="connsiteX74" fmla="*/ 370277 w 631141"/>
                  <a:gd name="connsiteY74" fmla="*/ 138826 h 980374"/>
                  <a:gd name="connsiteX75" fmla="*/ 471271 w 631141"/>
                  <a:gd name="connsiteY75" fmla="*/ 164075 h 980374"/>
                  <a:gd name="connsiteX76" fmla="*/ 370277 w 631141"/>
                  <a:gd name="connsiteY76" fmla="*/ 134618 h 980374"/>
                  <a:gd name="connsiteX77" fmla="*/ 593266 w 631141"/>
                  <a:gd name="connsiteY77" fmla="*/ 349235 h 980374"/>
                  <a:gd name="connsiteX78" fmla="*/ 589058 w 631141"/>
                  <a:gd name="connsiteY78" fmla="*/ 467020 h 980374"/>
                  <a:gd name="connsiteX79" fmla="*/ 597475 w 631141"/>
                  <a:gd name="connsiteY79" fmla="*/ 408106 h 980374"/>
                  <a:gd name="connsiteX80" fmla="*/ 593266 w 631141"/>
                  <a:gd name="connsiteY80" fmla="*/ 349235 h 980374"/>
                  <a:gd name="connsiteX81" fmla="*/ 614308 w 631141"/>
                  <a:gd name="connsiteY81" fmla="*/ 382857 h 980374"/>
                  <a:gd name="connsiteX82" fmla="*/ 610099 w 631141"/>
                  <a:gd name="connsiteY82" fmla="*/ 496478 h 980374"/>
                  <a:gd name="connsiteX83" fmla="*/ 618516 w 631141"/>
                  <a:gd name="connsiteY83" fmla="*/ 416523 h 980374"/>
                  <a:gd name="connsiteX84" fmla="*/ 614308 w 631141"/>
                  <a:gd name="connsiteY84" fmla="*/ 382857 h 980374"/>
                  <a:gd name="connsiteX85" fmla="*/ 572225 w 631141"/>
                  <a:gd name="connsiteY85" fmla="*/ 353443 h 980374"/>
                  <a:gd name="connsiteX86" fmla="*/ 546977 w 631141"/>
                  <a:gd name="connsiteY86" fmla="*/ 471228 h 980374"/>
                  <a:gd name="connsiteX87" fmla="*/ 563810 w 631141"/>
                  <a:gd name="connsiteY87" fmla="*/ 382857 h 980374"/>
                  <a:gd name="connsiteX88" fmla="*/ 568017 w 631141"/>
                  <a:gd name="connsiteY88" fmla="*/ 458604 h 980374"/>
                  <a:gd name="connsiteX89" fmla="*/ 572225 w 631141"/>
                  <a:gd name="connsiteY89" fmla="*/ 353443 h 980374"/>
                  <a:gd name="connsiteX90" fmla="*/ 538561 w 631141"/>
                  <a:gd name="connsiteY90" fmla="*/ 408106 h 980374"/>
                  <a:gd name="connsiteX91" fmla="*/ 340819 w 631141"/>
                  <a:gd name="connsiteY91" fmla="*/ 605891 h 980374"/>
                  <a:gd name="connsiteX92" fmla="*/ 412357 w 631141"/>
                  <a:gd name="connsiteY92" fmla="*/ 635347 h 980374"/>
                  <a:gd name="connsiteX93" fmla="*/ 538561 w 631141"/>
                  <a:gd name="connsiteY93" fmla="*/ 408106 h 980374"/>
                  <a:gd name="connsiteX94" fmla="*/ 349235 w 631141"/>
                  <a:gd name="connsiteY94" fmla="*/ 576433 h 980374"/>
                  <a:gd name="connsiteX95" fmla="*/ 332402 w 631141"/>
                  <a:gd name="connsiteY95" fmla="*/ 589058 h 980374"/>
                  <a:gd name="connsiteX96" fmla="*/ 349235 w 631141"/>
                  <a:gd name="connsiteY96" fmla="*/ 576433 h 98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31141" h="980374">
                    <a:moveTo>
                      <a:pt x="138869" y="0"/>
                    </a:moveTo>
                    <a:cubicBezTo>
                      <a:pt x="147285" y="0"/>
                      <a:pt x="155702" y="4208"/>
                      <a:pt x="172535" y="8416"/>
                    </a:cubicBezTo>
                    <a:cubicBezTo>
                      <a:pt x="176743" y="12624"/>
                      <a:pt x="193534" y="8416"/>
                      <a:pt x="201950" y="8416"/>
                    </a:cubicBezTo>
                    <a:cubicBezTo>
                      <a:pt x="206158" y="8416"/>
                      <a:pt x="210367" y="12624"/>
                      <a:pt x="214575" y="16833"/>
                    </a:cubicBezTo>
                    <a:cubicBezTo>
                      <a:pt x="214575" y="21041"/>
                      <a:pt x="206158" y="21041"/>
                      <a:pt x="201950" y="29456"/>
                    </a:cubicBezTo>
                    <a:cubicBezTo>
                      <a:pt x="206158" y="33664"/>
                      <a:pt x="210367" y="29456"/>
                      <a:pt x="222991" y="33664"/>
                    </a:cubicBezTo>
                    <a:cubicBezTo>
                      <a:pt x="222991" y="33664"/>
                      <a:pt x="227200" y="29456"/>
                      <a:pt x="227200" y="42080"/>
                    </a:cubicBezTo>
                    <a:cubicBezTo>
                      <a:pt x="227200" y="50454"/>
                      <a:pt x="214575" y="67287"/>
                      <a:pt x="206158" y="79912"/>
                    </a:cubicBezTo>
                    <a:cubicBezTo>
                      <a:pt x="210367" y="84120"/>
                      <a:pt x="206158" y="84120"/>
                      <a:pt x="218783" y="84120"/>
                    </a:cubicBezTo>
                    <a:cubicBezTo>
                      <a:pt x="235614" y="84120"/>
                      <a:pt x="235614" y="54663"/>
                      <a:pt x="248239" y="33664"/>
                    </a:cubicBezTo>
                    <a:lnTo>
                      <a:pt x="269280" y="33664"/>
                    </a:lnTo>
                    <a:cubicBezTo>
                      <a:pt x="265072" y="54663"/>
                      <a:pt x="260864" y="67287"/>
                      <a:pt x="260864" y="75704"/>
                    </a:cubicBezTo>
                    <a:cubicBezTo>
                      <a:pt x="260864" y="88329"/>
                      <a:pt x="260864" y="92537"/>
                      <a:pt x="265072" y="96745"/>
                    </a:cubicBezTo>
                    <a:cubicBezTo>
                      <a:pt x="273489" y="88329"/>
                      <a:pt x="273489" y="79912"/>
                      <a:pt x="281905" y="71496"/>
                    </a:cubicBezTo>
                    <a:cubicBezTo>
                      <a:pt x="281905" y="71496"/>
                      <a:pt x="286113" y="75704"/>
                      <a:pt x="290322" y="75704"/>
                    </a:cubicBezTo>
                    <a:cubicBezTo>
                      <a:pt x="286113" y="92537"/>
                      <a:pt x="281905" y="100953"/>
                      <a:pt x="281905" y="113578"/>
                    </a:cubicBezTo>
                    <a:cubicBezTo>
                      <a:pt x="281905" y="121993"/>
                      <a:pt x="286113" y="121993"/>
                      <a:pt x="290322" y="121993"/>
                    </a:cubicBezTo>
                    <a:cubicBezTo>
                      <a:pt x="281905" y="126201"/>
                      <a:pt x="277697" y="134618"/>
                      <a:pt x="277697" y="134618"/>
                    </a:cubicBezTo>
                    <a:cubicBezTo>
                      <a:pt x="277697" y="147242"/>
                      <a:pt x="277697" y="143034"/>
                      <a:pt x="281905" y="147242"/>
                    </a:cubicBezTo>
                    <a:cubicBezTo>
                      <a:pt x="357652" y="121993"/>
                      <a:pt x="332402" y="126201"/>
                      <a:pt x="382901" y="126201"/>
                    </a:cubicBezTo>
                    <a:cubicBezTo>
                      <a:pt x="454440" y="126201"/>
                      <a:pt x="555394" y="151451"/>
                      <a:pt x="593266" y="256655"/>
                    </a:cubicBezTo>
                    <a:cubicBezTo>
                      <a:pt x="597475" y="256655"/>
                      <a:pt x="605891" y="252447"/>
                      <a:pt x="614308" y="248239"/>
                    </a:cubicBezTo>
                    <a:lnTo>
                      <a:pt x="597475" y="265072"/>
                    </a:lnTo>
                    <a:lnTo>
                      <a:pt x="597475" y="277696"/>
                    </a:lnTo>
                    <a:cubicBezTo>
                      <a:pt x="597475" y="277696"/>
                      <a:pt x="593266" y="281903"/>
                      <a:pt x="605891" y="281903"/>
                    </a:cubicBezTo>
                    <a:lnTo>
                      <a:pt x="608183" y="280237"/>
                    </a:lnTo>
                    <a:lnTo>
                      <a:pt x="605891" y="290319"/>
                    </a:lnTo>
                    <a:cubicBezTo>
                      <a:pt x="605891" y="298736"/>
                      <a:pt x="618516" y="323985"/>
                      <a:pt x="618516" y="340818"/>
                    </a:cubicBezTo>
                    <a:cubicBezTo>
                      <a:pt x="622724" y="370274"/>
                      <a:pt x="631141" y="420731"/>
                      <a:pt x="631141" y="429148"/>
                    </a:cubicBezTo>
                    <a:cubicBezTo>
                      <a:pt x="631141" y="546975"/>
                      <a:pt x="572225" y="723676"/>
                      <a:pt x="416566" y="795214"/>
                    </a:cubicBezTo>
                    <a:cubicBezTo>
                      <a:pt x="387110" y="807839"/>
                      <a:pt x="349235" y="828880"/>
                      <a:pt x="340819" y="828880"/>
                    </a:cubicBezTo>
                    <a:cubicBezTo>
                      <a:pt x="328194" y="828880"/>
                      <a:pt x="311363" y="820464"/>
                      <a:pt x="294530" y="812047"/>
                    </a:cubicBezTo>
                    <a:lnTo>
                      <a:pt x="277697" y="812047"/>
                    </a:lnTo>
                    <a:cubicBezTo>
                      <a:pt x="277697" y="812047"/>
                      <a:pt x="273489" y="807839"/>
                      <a:pt x="273489" y="820464"/>
                    </a:cubicBezTo>
                    <a:cubicBezTo>
                      <a:pt x="273489" y="828880"/>
                      <a:pt x="281905" y="858338"/>
                      <a:pt x="286113" y="875169"/>
                    </a:cubicBezTo>
                    <a:lnTo>
                      <a:pt x="281905" y="887794"/>
                    </a:lnTo>
                    <a:cubicBezTo>
                      <a:pt x="273489" y="875169"/>
                      <a:pt x="269280" y="858338"/>
                      <a:pt x="260864" y="845713"/>
                    </a:cubicBezTo>
                    <a:cubicBezTo>
                      <a:pt x="256656" y="849921"/>
                      <a:pt x="256656" y="845713"/>
                      <a:pt x="256656" y="854130"/>
                    </a:cubicBezTo>
                    <a:cubicBezTo>
                      <a:pt x="256656" y="866754"/>
                      <a:pt x="269280" y="921460"/>
                      <a:pt x="281905" y="955124"/>
                    </a:cubicBezTo>
                    <a:cubicBezTo>
                      <a:pt x="265072" y="925668"/>
                      <a:pt x="252447" y="896210"/>
                      <a:pt x="239823" y="866754"/>
                    </a:cubicBezTo>
                    <a:cubicBezTo>
                      <a:pt x="239823" y="866754"/>
                      <a:pt x="235614" y="862546"/>
                      <a:pt x="235614" y="875169"/>
                    </a:cubicBezTo>
                    <a:cubicBezTo>
                      <a:pt x="235614" y="883586"/>
                      <a:pt x="256656" y="946709"/>
                      <a:pt x="265072" y="967749"/>
                    </a:cubicBezTo>
                    <a:cubicBezTo>
                      <a:pt x="260864" y="963541"/>
                      <a:pt x="256656" y="963541"/>
                      <a:pt x="252447" y="959332"/>
                    </a:cubicBezTo>
                    <a:cubicBezTo>
                      <a:pt x="248239" y="963541"/>
                      <a:pt x="248239" y="967749"/>
                      <a:pt x="252447" y="971957"/>
                    </a:cubicBezTo>
                    <a:cubicBezTo>
                      <a:pt x="248239" y="971957"/>
                      <a:pt x="227200" y="976165"/>
                      <a:pt x="227200" y="963541"/>
                    </a:cubicBezTo>
                    <a:cubicBezTo>
                      <a:pt x="227200" y="976165"/>
                      <a:pt x="235614" y="976165"/>
                      <a:pt x="235614" y="980374"/>
                    </a:cubicBezTo>
                    <a:cubicBezTo>
                      <a:pt x="54705" y="904627"/>
                      <a:pt x="0" y="605891"/>
                      <a:pt x="0" y="471228"/>
                    </a:cubicBezTo>
                    <a:cubicBezTo>
                      <a:pt x="0" y="462812"/>
                      <a:pt x="4208" y="416523"/>
                      <a:pt x="4208" y="391273"/>
                    </a:cubicBezTo>
                    <a:cubicBezTo>
                      <a:pt x="8416" y="361858"/>
                      <a:pt x="8416" y="332402"/>
                      <a:pt x="12625" y="302944"/>
                    </a:cubicBezTo>
                    <a:cubicBezTo>
                      <a:pt x="37874" y="214573"/>
                      <a:pt x="37874" y="105162"/>
                      <a:pt x="109413" y="21041"/>
                    </a:cubicBezTo>
                    <a:cubicBezTo>
                      <a:pt x="122037" y="4208"/>
                      <a:pt x="122037" y="0"/>
                      <a:pt x="138869" y="0"/>
                    </a:cubicBezTo>
                    <a:close/>
                    <a:moveTo>
                      <a:pt x="147285" y="21041"/>
                    </a:moveTo>
                    <a:cubicBezTo>
                      <a:pt x="147285" y="25247"/>
                      <a:pt x="151493" y="25247"/>
                      <a:pt x="155702" y="29456"/>
                    </a:cubicBezTo>
                    <a:lnTo>
                      <a:pt x="168327" y="29456"/>
                    </a:lnTo>
                    <a:lnTo>
                      <a:pt x="168327" y="21041"/>
                    </a:lnTo>
                    <a:lnTo>
                      <a:pt x="147285" y="21041"/>
                    </a:lnTo>
                    <a:close/>
                    <a:moveTo>
                      <a:pt x="353444" y="795214"/>
                    </a:moveTo>
                    <a:cubicBezTo>
                      <a:pt x="345027" y="799422"/>
                      <a:pt x="336611" y="803631"/>
                      <a:pt x="336611" y="807839"/>
                    </a:cubicBezTo>
                    <a:cubicBezTo>
                      <a:pt x="357652" y="803631"/>
                      <a:pt x="370277" y="803631"/>
                      <a:pt x="378693" y="799422"/>
                    </a:cubicBezTo>
                    <a:lnTo>
                      <a:pt x="353444" y="795214"/>
                    </a:lnTo>
                    <a:close/>
                    <a:moveTo>
                      <a:pt x="370277" y="134618"/>
                    </a:moveTo>
                    <a:cubicBezTo>
                      <a:pt x="353444" y="134618"/>
                      <a:pt x="281905" y="151451"/>
                      <a:pt x="277697" y="155659"/>
                    </a:cubicBezTo>
                    <a:cubicBezTo>
                      <a:pt x="277697" y="168284"/>
                      <a:pt x="273489" y="185117"/>
                      <a:pt x="269280" y="197741"/>
                    </a:cubicBezTo>
                    <a:cubicBezTo>
                      <a:pt x="269280" y="206156"/>
                      <a:pt x="269280" y="218781"/>
                      <a:pt x="265072" y="227197"/>
                    </a:cubicBezTo>
                    <a:cubicBezTo>
                      <a:pt x="265072" y="248239"/>
                      <a:pt x="260864" y="269280"/>
                      <a:pt x="256656" y="286111"/>
                    </a:cubicBezTo>
                    <a:cubicBezTo>
                      <a:pt x="256656" y="302944"/>
                      <a:pt x="256656" y="323985"/>
                      <a:pt x="252447" y="340818"/>
                    </a:cubicBezTo>
                    <a:cubicBezTo>
                      <a:pt x="252447" y="681637"/>
                      <a:pt x="248239" y="521727"/>
                      <a:pt x="256656" y="605891"/>
                    </a:cubicBezTo>
                    <a:cubicBezTo>
                      <a:pt x="256656" y="572225"/>
                      <a:pt x="248239" y="538559"/>
                      <a:pt x="265072" y="504894"/>
                    </a:cubicBezTo>
                    <a:cubicBezTo>
                      <a:pt x="294530" y="441772"/>
                      <a:pt x="399733" y="286111"/>
                      <a:pt x="525978" y="252447"/>
                    </a:cubicBezTo>
                    <a:cubicBezTo>
                      <a:pt x="525978" y="248239"/>
                      <a:pt x="521770" y="239822"/>
                      <a:pt x="525978" y="235614"/>
                    </a:cubicBezTo>
                    <a:cubicBezTo>
                      <a:pt x="530144" y="239822"/>
                      <a:pt x="534352" y="248239"/>
                      <a:pt x="538561" y="248239"/>
                    </a:cubicBezTo>
                    <a:cubicBezTo>
                      <a:pt x="488104" y="168284"/>
                      <a:pt x="433399" y="151451"/>
                      <a:pt x="370277" y="151451"/>
                    </a:cubicBezTo>
                    <a:cubicBezTo>
                      <a:pt x="357652" y="151451"/>
                      <a:pt x="302946" y="159867"/>
                      <a:pt x="294530" y="159867"/>
                    </a:cubicBezTo>
                    <a:cubicBezTo>
                      <a:pt x="281905" y="159867"/>
                      <a:pt x="286113" y="155659"/>
                      <a:pt x="286113" y="155659"/>
                    </a:cubicBezTo>
                    <a:cubicBezTo>
                      <a:pt x="315569" y="147242"/>
                      <a:pt x="361860" y="138826"/>
                      <a:pt x="370277" y="138826"/>
                    </a:cubicBezTo>
                    <a:cubicBezTo>
                      <a:pt x="395524" y="138826"/>
                      <a:pt x="450232" y="151451"/>
                      <a:pt x="471271" y="164075"/>
                    </a:cubicBezTo>
                    <a:cubicBezTo>
                      <a:pt x="458648" y="147242"/>
                      <a:pt x="387110" y="134618"/>
                      <a:pt x="370277" y="134618"/>
                    </a:cubicBezTo>
                    <a:close/>
                    <a:moveTo>
                      <a:pt x="593266" y="349235"/>
                    </a:moveTo>
                    <a:cubicBezTo>
                      <a:pt x="593266" y="366066"/>
                      <a:pt x="589058" y="450189"/>
                      <a:pt x="589058" y="467020"/>
                    </a:cubicBezTo>
                    <a:cubicBezTo>
                      <a:pt x="593266" y="445981"/>
                      <a:pt x="597475" y="416523"/>
                      <a:pt x="597475" y="408106"/>
                    </a:cubicBezTo>
                    <a:cubicBezTo>
                      <a:pt x="597475" y="395481"/>
                      <a:pt x="593266" y="366066"/>
                      <a:pt x="593266" y="349235"/>
                    </a:cubicBezTo>
                    <a:close/>
                    <a:moveTo>
                      <a:pt x="614308" y="382857"/>
                    </a:moveTo>
                    <a:cubicBezTo>
                      <a:pt x="614308" y="420731"/>
                      <a:pt x="614308" y="458604"/>
                      <a:pt x="610099" y="496478"/>
                    </a:cubicBezTo>
                    <a:cubicBezTo>
                      <a:pt x="614308" y="471228"/>
                      <a:pt x="618516" y="429148"/>
                      <a:pt x="618516" y="416523"/>
                    </a:cubicBezTo>
                    <a:cubicBezTo>
                      <a:pt x="618516" y="408106"/>
                      <a:pt x="618516" y="395481"/>
                      <a:pt x="614308" y="382857"/>
                    </a:cubicBezTo>
                    <a:close/>
                    <a:moveTo>
                      <a:pt x="572225" y="353443"/>
                    </a:moveTo>
                    <a:cubicBezTo>
                      <a:pt x="538561" y="391273"/>
                      <a:pt x="555394" y="429148"/>
                      <a:pt x="546977" y="471228"/>
                    </a:cubicBezTo>
                    <a:cubicBezTo>
                      <a:pt x="555394" y="437564"/>
                      <a:pt x="542769" y="412314"/>
                      <a:pt x="563810" y="382857"/>
                    </a:cubicBezTo>
                    <a:cubicBezTo>
                      <a:pt x="568017" y="408106"/>
                      <a:pt x="568017" y="433356"/>
                      <a:pt x="568017" y="458604"/>
                    </a:cubicBezTo>
                    <a:cubicBezTo>
                      <a:pt x="568017" y="450189"/>
                      <a:pt x="572225" y="441772"/>
                      <a:pt x="572225" y="353443"/>
                    </a:cubicBezTo>
                    <a:close/>
                    <a:moveTo>
                      <a:pt x="538561" y="408106"/>
                    </a:moveTo>
                    <a:cubicBezTo>
                      <a:pt x="496521" y="467020"/>
                      <a:pt x="403941" y="572225"/>
                      <a:pt x="340819" y="605891"/>
                    </a:cubicBezTo>
                    <a:cubicBezTo>
                      <a:pt x="349235" y="622722"/>
                      <a:pt x="399733" y="635347"/>
                      <a:pt x="412357" y="635347"/>
                    </a:cubicBezTo>
                    <a:cubicBezTo>
                      <a:pt x="509145" y="635347"/>
                      <a:pt x="542769" y="424939"/>
                      <a:pt x="538561" y="408106"/>
                    </a:cubicBezTo>
                    <a:close/>
                    <a:moveTo>
                      <a:pt x="349235" y="576433"/>
                    </a:moveTo>
                    <a:cubicBezTo>
                      <a:pt x="340819" y="580641"/>
                      <a:pt x="332402" y="584849"/>
                      <a:pt x="332402" y="589058"/>
                    </a:cubicBezTo>
                    <a:cubicBezTo>
                      <a:pt x="336611" y="584849"/>
                      <a:pt x="345027" y="580641"/>
                      <a:pt x="349235" y="5764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A2F338B-5F77-46ED-A1EF-9D21039CACA8}"/>
                  </a:ext>
                </a:extLst>
              </p:cNvPr>
              <p:cNvSpPr/>
              <p:nvPr/>
            </p:nvSpPr>
            <p:spPr>
              <a:xfrm>
                <a:off x="6474912" y="4464129"/>
                <a:ext cx="10302" cy="7126"/>
              </a:xfrm>
              <a:custGeom>
                <a:avLst/>
                <a:gdLst>
                  <a:gd name="connsiteX0" fmla="*/ 10302 w 10302"/>
                  <a:gd name="connsiteY0" fmla="*/ 0 h 7126"/>
                  <a:gd name="connsiteX1" fmla="*/ 2412 w 10302"/>
                  <a:gd name="connsiteY1" fmla="*/ 5786 h 7126"/>
                  <a:gd name="connsiteX2" fmla="*/ 0 w 10302"/>
                  <a:gd name="connsiteY2" fmla="*/ 7126 h 7126"/>
                  <a:gd name="connsiteX3" fmla="*/ 10302 w 10302"/>
                  <a:gd name="connsiteY3" fmla="*/ 0 h 7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02" h="7126">
                    <a:moveTo>
                      <a:pt x="10302" y="0"/>
                    </a:moveTo>
                    <a:cubicBezTo>
                      <a:pt x="8198" y="2104"/>
                      <a:pt x="5042" y="4208"/>
                      <a:pt x="2412" y="5786"/>
                    </a:cubicBezTo>
                    <a:lnTo>
                      <a:pt x="0" y="7126"/>
                    </a:lnTo>
                    <a:lnTo>
                      <a:pt x="10302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851BDCA-D36F-5C4F-31F1-26BECFBBE789}"/>
                  </a:ext>
                </a:extLst>
              </p:cNvPr>
              <p:cNvSpPr/>
              <p:nvPr/>
            </p:nvSpPr>
            <p:spPr>
              <a:xfrm>
                <a:off x="6598792" y="4249556"/>
                <a:ext cx="12625" cy="12625"/>
              </a:xfrm>
              <a:custGeom>
                <a:avLst/>
                <a:gdLst>
                  <a:gd name="connsiteX0" fmla="*/ 12625 w 12625"/>
                  <a:gd name="connsiteY0" fmla="*/ 0 h 12625"/>
                  <a:gd name="connsiteX1" fmla="*/ 0 w 12625"/>
                  <a:gd name="connsiteY1" fmla="*/ 12625 h 12625"/>
                  <a:gd name="connsiteX2" fmla="*/ 12625 w 12625"/>
                  <a:gd name="connsiteY2" fmla="*/ 0 h 1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25" h="12625">
                    <a:moveTo>
                      <a:pt x="12625" y="0"/>
                    </a:moveTo>
                    <a:lnTo>
                      <a:pt x="0" y="12625"/>
                    </a:lnTo>
                    <a:cubicBezTo>
                      <a:pt x="0" y="8416"/>
                      <a:pt x="8416" y="0"/>
                      <a:pt x="1262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FAF6030-3CD3-96C4-5EA7-1CAA3BBE1F9C}"/>
                  </a:ext>
                </a:extLst>
              </p:cNvPr>
              <p:cNvSpPr/>
              <p:nvPr/>
            </p:nvSpPr>
            <p:spPr>
              <a:xfrm>
                <a:off x="6321096" y="4283220"/>
                <a:ext cx="227240" cy="117787"/>
              </a:xfrm>
              <a:custGeom>
                <a:avLst/>
                <a:gdLst>
                  <a:gd name="connsiteX0" fmla="*/ 227240 w 227240"/>
                  <a:gd name="connsiteY0" fmla="*/ 0 h 117787"/>
                  <a:gd name="connsiteX1" fmla="*/ 0 w 227240"/>
                  <a:gd name="connsiteY1" fmla="*/ 117787 h 117787"/>
                  <a:gd name="connsiteX2" fmla="*/ 227240 w 227240"/>
                  <a:gd name="connsiteY2" fmla="*/ 0 h 11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240" h="117787">
                    <a:moveTo>
                      <a:pt x="227240" y="0"/>
                    </a:moveTo>
                    <a:cubicBezTo>
                      <a:pt x="151493" y="37874"/>
                      <a:pt x="75747" y="75747"/>
                      <a:pt x="0" y="117787"/>
                    </a:cubicBezTo>
                    <a:cubicBezTo>
                      <a:pt x="75747" y="63124"/>
                      <a:pt x="151493" y="16833"/>
                      <a:pt x="22724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2E22A82-EA57-5633-96F6-CEACB6E0F9E0}"/>
                </a:ext>
              </a:extLst>
            </p:cNvPr>
            <p:cNvGrpSpPr/>
            <p:nvPr/>
          </p:nvGrpSpPr>
          <p:grpSpPr>
            <a:xfrm>
              <a:off x="963276" y="3205768"/>
              <a:ext cx="3018784" cy="2614149"/>
              <a:chOff x="6412266" y="1321594"/>
              <a:chExt cx="1779838" cy="1541270"/>
            </a:xfrm>
            <a:grpFill/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0C4E0D9-7BCB-76DE-2D4A-B1688B62AC1D}"/>
                  </a:ext>
                </a:extLst>
              </p:cNvPr>
              <p:cNvSpPr/>
              <p:nvPr/>
            </p:nvSpPr>
            <p:spPr>
              <a:xfrm>
                <a:off x="6412266" y="1321594"/>
                <a:ext cx="1779838" cy="1541270"/>
              </a:xfrm>
              <a:custGeom>
                <a:avLst/>
                <a:gdLst>
                  <a:gd name="connsiteX0" fmla="*/ 1215596 w 1779838"/>
                  <a:gd name="connsiteY0" fmla="*/ 0 h 1541270"/>
                  <a:gd name="connsiteX1" fmla="*/ 1215596 w 1779838"/>
                  <a:gd name="connsiteY1" fmla="*/ 18936 h 1541270"/>
                  <a:gd name="connsiteX2" fmla="*/ 1219384 w 1779838"/>
                  <a:gd name="connsiteY2" fmla="*/ 11363 h 1541270"/>
                  <a:gd name="connsiteX3" fmla="*/ 1223169 w 1779838"/>
                  <a:gd name="connsiteY3" fmla="*/ 18936 h 1541270"/>
                  <a:gd name="connsiteX4" fmla="*/ 1170147 w 1779838"/>
                  <a:gd name="connsiteY4" fmla="*/ 193118 h 1541270"/>
                  <a:gd name="connsiteX5" fmla="*/ 1302704 w 1779838"/>
                  <a:gd name="connsiteY5" fmla="*/ 177968 h 1541270"/>
                  <a:gd name="connsiteX6" fmla="*/ 1386027 w 1779838"/>
                  <a:gd name="connsiteY6" fmla="*/ 196905 h 1541270"/>
                  <a:gd name="connsiteX7" fmla="*/ 1374664 w 1779838"/>
                  <a:gd name="connsiteY7" fmla="*/ 212055 h 1541270"/>
                  <a:gd name="connsiteX8" fmla="*/ 1382239 w 1779838"/>
                  <a:gd name="connsiteY8" fmla="*/ 227205 h 1541270"/>
                  <a:gd name="connsiteX9" fmla="*/ 1219384 w 1779838"/>
                  <a:gd name="connsiteY9" fmla="*/ 272653 h 1541270"/>
                  <a:gd name="connsiteX10" fmla="*/ 1132312 w 1779838"/>
                  <a:gd name="connsiteY10" fmla="*/ 291590 h 1541270"/>
                  <a:gd name="connsiteX11" fmla="*/ 1105800 w 1779838"/>
                  <a:gd name="connsiteY11" fmla="*/ 367299 h 1541270"/>
                  <a:gd name="connsiteX12" fmla="*/ 1139849 w 1779838"/>
                  <a:gd name="connsiteY12" fmla="*/ 355937 h 1541270"/>
                  <a:gd name="connsiteX13" fmla="*/ 1132312 w 1779838"/>
                  <a:gd name="connsiteY13" fmla="*/ 359724 h 1541270"/>
                  <a:gd name="connsiteX14" fmla="*/ 1158784 w 1779838"/>
                  <a:gd name="connsiteY14" fmla="*/ 363512 h 1541270"/>
                  <a:gd name="connsiteX15" fmla="*/ 1192871 w 1779838"/>
                  <a:gd name="connsiteY15" fmla="*/ 352149 h 1541270"/>
                  <a:gd name="connsiteX16" fmla="*/ 1185297 w 1779838"/>
                  <a:gd name="connsiteY16" fmla="*/ 355937 h 1541270"/>
                  <a:gd name="connsiteX17" fmla="*/ 1189084 w 1779838"/>
                  <a:gd name="connsiteY17" fmla="*/ 367299 h 1541270"/>
                  <a:gd name="connsiteX18" fmla="*/ 1204234 w 1779838"/>
                  <a:gd name="connsiteY18" fmla="*/ 355937 h 1541270"/>
                  <a:gd name="connsiteX19" fmla="*/ 1196659 w 1779838"/>
                  <a:gd name="connsiteY19" fmla="*/ 363512 h 1541270"/>
                  <a:gd name="connsiteX20" fmla="*/ 1200446 w 1779838"/>
                  <a:gd name="connsiteY20" fmla="*/ 371087 h 1541270"/>
                  <a:gd name="connsiteX21" fmla="*/ 1223169 w 1779838"/>
                  <a:gd name="connsiteY21" fmla="*/ 363512 h 1541270"/>
                  <a:gd name="connsiteX22" fmla="*/ 1204234 w 1779838"/>
                  <a:gd name="connsiteY22" fmla="*/ 378661 h 1541270"/>
                  <a:gd name="connsiteX23" fmla="*/ 1223169 w 1779838"/>
                  <a:gd name="connsiteY23" fmla="*/ 382449 h 1541270"/>
                  <a:gd name="connsiteX24" fmla="*/ 1204234 w 1779838"/>
                  <a:gd name="connsiteY24" fmla="*/ 401386 h 1541270"/>
                  <a:gd name="connsiteX25" fmla="*/ 1086863 w 1779838"/>
                  <a:gd name="connsiteY25" fmla="*/ 469559 h 1541270"/>
                  <a:gd name="connsiteX26" fmla="*/ 1113375 w 1779838"/>
                  <a:gd name="connsiteY26" fmla="*/ 450621 h 1541270"/>
                  <a:gd name="connsiteX27" fmla="*/ 1102012 w 1779838"/>
                  <a:gd name="connsiteY27" fmla="*/ 450621 h 1541270"/>
                  <a:gd name="connsiteX28" fmla="*/ 1109587 w 1779838"/>
                  <a:gd name="connsiteY28" fmla="*/ 443047 h 1541270"/>
                  <a:gd name="connsiteX29" fmla="*/ 1071713 w 1779838"/>
                  <a:gd name="connsiteY29" fmla="*/ 461984 h 1541270"/>
                  <a:gd name="connsiteX30" fmla="*/ 1109587 w 1779838"/>
                  <a:gd name="connsiteY30" fmla="*/ 420322 h 1541270"/>
                  <a:gd name="connsiteX31" fmla="*/ 1067925 w 1779838"/>
                  <a:gd name="connsiteY31" fmla="*/ 443047 h 1541270"/>
                  <a:gd name="connsiteX32" fmla="*/ 988392 w 1779838"/>
                  <a:gd name="connsiteY32" fmla="*/ 602117 h 1541270"/>
                  <a:gd name="connsiteX33" fmla="*/ 995965 w 1779838"/>
                  <a:gd name="connsiteY33" fmla="*/ 605904 h 1541270"/>
                  <a:gd name="connsiteX34" fmla="*/ 1753327 w 1779838"/>
                  <a:gd name="connsiteY34" fmla="*/ 390024 h 1541270"/>
                  <a:gd name="connsiteX35" fmla="*/ 1734428 w 1779838"/>
                  <a:gd name="connsiteY35" fmla="*/ 408961 h 1541270"/>
                  <a:gd name="connsiteX36" fmla="*/ 1742003 w 1779838"/>
                  <a:gd name="connsiteY36" fmla="*/ 412747 h 1541270"/>
                  <a:gd name="connsiteX37" fmla="*/ 1776050 w 1779838"/>
                  <a:gd name="connsiteY37" fmla="*/ 401386 h 1541270"/>
                  <a:gd name="connsiteX38" fmla="*/ 1760900 w 1779838"/>
                  <a:gd name="connsiteY38" fmla="*/ 424109 h 1541270"/>
                  <a:gd name="connsiteX39" fmla="*/ 1768475 w 1779838"/>
                  <a:gd name="connsiteY39" fmla="*/ 427897 h 1541270"/>
                  <a:gd name="connsiteX40" fmla="*/ 1779838 w 1779838"/>
                  <a:gd name="connsiteY40" fmla="*/ 420322 h 1541270"/>
                  <a:gd name="connsiteX41" fmla="*/ 1768475 w 1779838"/>
                  <a:gd name="connsiteY41" fmla="*/ 435472 h 1541270"/>
                  <a:gd name="connsiteX42" fmla="*/ 1643531 w 1779838"/>
                  <a:gd name="connsiteY42" fmla="*/ 518794 h 1541270"/>
                  <a:gd name="connsiteX43" fmla="*/ 935367 w 1779838"/>
                  <a:gd name="connsiteY43" fmla="*/ 715699 h 1541270"/>
                  <a:gd name="connsiteX44" fmla="*/ 897495 w 1779838"/>
                  <a:gd name="connsiteY44" fmla="*/ 791446 h 1541270"/>
                  <a:gd name="connsiteX45" fmla="*/ 632416 w 1779838"/>
                  <a:gd name="connsiteY45" fmla="*/ 1208020 h 1541270"/>
                  <a:gd name="connsiteX46" fmla="*/ 106047 w 1779838"/>
                  <a:gd name="connsiteY46" fmla="*/ 1541270 h 1541270"/>
                  <a:gd name="connsiteX47" fmla="*/ 0 w 1779838"/>
                  <a:gd name="connsiteY47" fmla="*/ 1488247 h 1541270"/>
                  <a:gd name="connsiteX48" fmla="*/ 41662 w 1779838"/>
                  <a:gd name="connsiteY48" fmla="*/ 1473097 h 1541270"/>
                  <a:gd name="connsiteX49" fmla="*/ 11362 w 1779838"/>
                  <a:gd name="connsiteY49" fmla="*/ 1461737 h 1541270"/>
                  <a:gd name="connsiteX50" fmla="*/ 90897 w 1779838"/>
                  <a:gd name="connsiteY50" fmla="*/ 1427650 h 1541270"/>
                  <a:gd name="connsiteX51" fmla="*/ 83322 w 1779838"/>
                  <a:gd name="connsiteY51" fmla="*/ 1423862 h 1541270"/>
                  <a:gd name="connsiteX52" fmla="*/ 30300 w 1779838"/>
                  <a:gd name="connsiteY52" fmla="*/ 1435225 h 1541270"/>
                  <a:gd name="connsiteX53" fmla="*/ 94685 w 1779838"/>
                  <a:gd name="connsiteY53" fmla="*/ 1401137 h 1541270"/>
                  <a:gd name="connsiteX54" fmla="*/ 499896 w 1779838"/>
                  <a:gd name="connsiteY54" fmla="*/ 1139848 h 1541270"/>
                  <a:gd name="connsiteX55" fmla="*/ 791486 w 1779838"/>
                  <a:gd name="connsiteY55" fmla="*/ 757361 h 1541270"/>
                  <a:gd name="connsiteX56" fmla="*/ 780123 w 1779838"/>
                  <a:gd name="connsiteY56" fmla="*/ 753573 h 1541270"/>
                  <a:gd name="connsiteX57" fmla="*/ 480959 w 1779838"/>
                  <a:gd name="connsiteY57" fmla="*/ 817959 h 1541270"/>
                  <a:gd name="connsiteX58" fmla="*/ 446873 w 1779838"/>
                  <a:gd name="connsiteY58" fmla="*/ 817959 h 1541270"/>
                  <a:gd name="connsiteX59" fmla="*/ 454448 w 1779838"/>
                  <a:gd name="connsiteY59" fmla="*/ 802809 h 1541270"/>
                  <a:gd name="connsiteX60" fmla="*/ 431724 w 1779838"/>
                  <a:gd name="connsiteY60" fmla="*/ 795234 h 1541270"/>
                  <a:gd name="connsiteX61" fmla="*/ 446873 w 1779838"/>
                  <a:gd name="connsiteY61" fmla="*/ 776298 h 1541270"/>
                  <a:gd name="connsiteX62" fmla="*/ 431724 w 1779838"/>
                  <a:gd name="connsiteY62" fmla="*/ 780086 h 1541270"/>
                  <a:gd name="connsiteX63" fmla="*/ 738463 w 1779838"/>
                  <a:gd name="connsiteY63" fmla="*/ 674038 h 1541270"/>
                  <a:gd name="connsiteX64" fmla="*/ 852045 w 1779838"/>
                  <a:gd name="connsiteY64" fmla="*/ 639989 h 1541270"/>
                  <a:gd name="connsiteX65" fmla="*/ 942942 w 1779838"/>
                  <a:gd name="connsiteY65" fmla="*/ 492282 h 1541270"/>
                  <a:gd name="connsiteX66" fmla="*/ 931580 w 1779838"/>
                  <a:gd name="connsiteY66" fmla="*/ 488494 h 1541270"/>
                  <a:gd name="connsiteX67" fmla="*/ 829360 w 1779838"/>
                  <a:gd name="connsiteY67" fmla="*/ 511219 h 1541270"/>
                  <a:gd name="connsiteX68" fmla="*/ 817998 w 1779838"/>
                  <a:gd name="connsiteY68" fmla="*/ 507432 h 1541270"/>
                  <a:gd name="connsiteX69" fmla="*/ 795273 w 1779838"/>
                  <a:gd name="connsiteY69" fmla="*/ 488494 h 1541270"/>
                  <a:gd name="connsiteX70" fmla="*/ 814210 w 1779838"/>
                  <a:gd name="connsiteY70" fmla="*/ 477134 h 1541270"/>
                  <a:gd name="connsiteX71" fmla="*/ 795273 w 1779838"/>
                  <a:gd name="connsiteY71" fmla="*/ 477134 h 1541270"/>
                  <a:gd name="connsiteX72" fmla="*/ 901282 w 1779838"/>
                  <a:gd name="connsiteY72" fmla="*/ 450621 h 1541270"/>
                  <a:gd name="connsiteX73" fmla="*/ 988392 w 1779838"/>
                  <a:gd name="connsiteY73" fmla="*/ 412747 h 1541270"/>
                  <a:gd name="connsiteX74" fmla="*/ 1045202 w 1779838"/>
                  <a:gd name="connsiteY74" fmla="*/ 310527 h 1541270"/>
                  <a:gd name="connsiteX75" fmla="*/ 1037627 w 1779838"/>
                  <a:gd name="connsiteY75" fmla="*/ 306740 h 1541270"/>
                  <a:gd name="connsiteX76" fmla="*/ 810423 w 1779838"/>
                  <a:gd name="connsiteY76" fmla="*/ 344613 h 1541270"/>
                  <a:gd name="connsiteX77" fmla="*/ 711951 w 1779838"/>
                  <a:gd name="connsiteY77" fmla="*/ 325675 h 1541270"/>
                  <a:gd name="connsiteX78" fmla="*/ 742250 w 1779838"/>
                  <a:gd name="connsiteY78" fmla="*/ 321888 h 1541270"/>
                  <a:gd name="connsiteX79" fmla="*/ 749825 w 1779838"/>
                  <a:gd name="connsiteY79" fmla="*/ 314315 h 1541270"/>
                  <a:gd name="connsiteX80" fmla="*/ 696801 w 1779838"/>
                  <a:gd name="connsiteY80" fmla="*/ 302952 h 1541270"/>
                  <a:gd name="connsiteX81" fmla="*/ 738463 w 1779838"/>
                  <a:gd name="connsiteY81" fmla="*/ 299165 h 1541270"/>
                  <a:gd name="connsiteX82" fmla="*/ 708163 w 1779838"/>
                  <a:gd name="connsiteY82" fmla="*/ 287802 h 1541270"/>
                  <a:gd name="connsiteX83" fmla="*/ 1090650 w 1779838"/>
                  <a:gd name="connsiteY83" fmla="*/ 208267 h 1541270"/>
                  <a:gd name="connsiteX84" fmla="*/ 1164111 w 1779838"/>
                  <a:gd name="connsiteY84" fmla="*/ 79394 h 1541270"/>
                  <a:gd name="connsiteX85" fmla="*/ 1172784 w 1779838"/>
                  <a:gd name="connsiteY85" fmla="*/ 54920 h 1541270"/>
                  <a:gd name="connsiteX86" fmla="*/ 1173934 w 1779838"/>
                  <a:gd name="connsiteY86" fmla="*/ 68135 h 1541270"/>
                  <a:gd name="connsiteX87" fmla="*/ 1192406 w 1779838"/>
                  <a:gd name="connsiteY87" fmla="*/ 25941 h 1541270"/>
                  <a:gd name="connsiteX88" fmla="*/ 1192871 w 1779838"/>
                  <a:gd name="connsiteY88" fmla="*/ 49197 h 1541270"/>
                  <a:gd name="connsiteX89" fmla="*/ 1215596 w 1779838"/>
                  <a:gd name="connsiteY89" fmla="*/ 0 h 1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79838" h="1541270">
                    <a:moveTo>
                      <a:pt x="1215596" y="0"/>
                    </a:moveTo>
                    <a:cubicBezTo>
                      <a:pt x="1211809" y="3788"/>
                      <a:pt x="1211809" y="7575"/>
                      <a:pt x="1215596" y="18936"/>
                    </a:cubicBezTo>
                    <a:cubicBezTo>
                      <a:pt x="1215596" y="18936"/>
                      <a:pt x="1219384" y="15150"/>
                      <a:pt x="1219384" y="11363"/>
                    </a:cubicBezTo>
                    <a:cubicBezTo>
                      <a:pt x="1223169" y="15150"/>
                      <a:pt x="1223169" y="11363"/>
                      <a:pt x="1223169" y="18936"/>
                    </a:cubicBezTo>
                    <a:cubicBezTo>
                      <a:pt x="1223169" y="68135"/>
                      <a:pt x="1181509" y="140095"/>
                      <a:pt x="1170147" y="193118"/>
                    </a:cubicBezTo>
                    <a:cubicBezTo>
                      <a:pt x="1226957" y="185543"/>
                      <a:pt x="1295130" y="177968"/>
                      <a:pt x="1302704" y="177968"/>
                    </a:cubicBezTo>
                    <a:cubicBezTo>
                      <a:pt x="1333004" y="177968"/>
                      <a:pt x="1359516" y="174182"/>
                      <a:pt x="1386027" y="196905"/>
                    </a:cubicBezTo>
                    <a:cubicBezTo>
                      <a:pt x="1382239" y="200692"/>
                      <a:pt x="1374664" y="204480"/>
                      <a:pt x="1374664" y="212055"/>
                    </a:cubicBezTo>
                    <a:cubicBezTo>
                      <a:pt x="1374664" y="223417"/>
                      <a:pt x="1382239" y="223417"/>
                      <a:pt x="1382239" y="227205"/>
                    </a:cubicBezTo>
                    <a:cubicBezTo>
                      <a:pt x="1344366" y="257503"/>
                      <a:pt x="1268619" y="261290"/>
                      <a:pt x="1219384" y="272653"/>
                    </a:cubicBezTo>
                    <a:cubicBezTo>
                      <a:pt x="1192871" y="280227"/>
                      <a:pt x="1154997" y="272653"/>
                      <a:pt x="1132312" y="291590"/>
                    </a:cubicBezTo>
                    <a:cubicBezTo>
                      <a:pt x="1109587" y="306740"/>
                      <a:pt x="1113375" y="340825"/>
                      <a:pt x="1105800" y="367299"/>
                    </a:cubicBezTo>
                    <a:lnTo>
                      <a:pt x="1139849" y="355937"/>
                    </a:lnTo>
                    <a:cubicBezTo>
                      <a:pt x="1139849" y="355937"/>
                      <a:pt x="1136098" y="355937"/>
                      <a:pt x="1132312" y="359724"/>
                    </a:cubicBezTo>
                    <a:cubicBezTo>
                      <a:pt x="1139849" y="363512"/>
                      <a:pt x="1147424" y="363512"/>
                      <a:pt x="1158784" y="363512"/>
                    </a:cubicBezTo>
                    <a:cubicBezTo>
                      <a:pt x="1173934" y="363512"/>
                      <a:pt x="1181509" y="355937"/>
                      <a:pt x="1192871" y="352149"/>
                    </a:cubicBezTo>
                    <a:cubicBezTo>
                      <a:pt x="1192871" y="352149"/>
                      <a:pt x="1189084" y="352149"/>
                      <a:pt x="1185297" y="355937"/>
                    </a:cubicBezTo>
                    <a:cubicBezTo>
                      <a:pt x="1185297" y="359724"/>
                      <a:pt x="1185297" y="363512"/>
                      <a:pt x="1189084" y="367299"/>
                    </a:cubicBezTo>
                    <a:cubicBezTo>
                      <a:pt x="1192871" y="363512"/>
                      <a:pt x="1200446" y="359724"/>
                      <a:pt x="1204234" y="355937"/>
                    </a:cubicBezTo>
                    <a:lnTo>
                      <a:pt x="1196659" y="363512"/>
                    </a:lnTo>
                    <a:cubicBezTo>
                      <a:pt x="1200446" y="367299"/>
                      <a:pt x="1204234" y="367299"/>
                      <a:pt x="1200446" y="371087"/>
                    </a:cubicBezTo>
                    <a:cubicBezTo>
                      <a:pt x="1211809" y="371087"/>
                      <a:pt x="1215596" y="363512"/>
                      <a:pt x="1223169" y="363512"/>
                    </a:cubicBezTo>
                    <a:cubicBezTo>
                      <a:pt x="1219384" y="367299"/>
                      <a:pt x="1211809" y="374874"/>
                      <a:pt x="1204234" y="378661"/>
                    </a:cubicBezTo>
                    <a:cubicBezTo>
                      <a:pt x="1208021" y="382449"/>
                      <a:pt x="1215596" y="382449"/>
                      <a:pt x="1223169" y="382449"/>
                    </a:cubicBezTo>
                    <a:cubicBezTo>
                      <a:pt x="1215596" y="386236"/>
                      <a:pt x="1208021" y="393811"/>
                      <a:pt x="1204234" y="401386"/>
                    </a:cubicBezTo>
                    <a:cubicBezTo>
                      <a:pt x="1173934" y="427897"/>
                      <a:pt x="1124737" y="454409"/>
                      <a:pt x="1086863" y="469559"/>
                    </a:cubicBezTo>
                    <a:cubicBezTo>
                      <a:pt x="1094437" y="465771"/>
                      <a:pt x="1105800" y="458196"/>
                      <a:pt x="1113375" y="450621"/>
                    </a:cubicBezTo>
                    <a:cubicBezTo>
                      <a:pt x="1109587" y="446834"/>
                      <a:pt x="1105800" y="446834"/>
                      <a:pt x="1102012" y="450621"/>
                    </a:cubicBezTo>
                    <a:lnTo>
                      <a:pt x="1109587" y="443047"/>
                    </a:lnTo>
                    <a:cubicBezTo>
                      <a:pt x="1094437" y="443047"/>
                      <a:pt x="1075500" y="458196"/>
                      <a:pt x="1071713" y="461984"/>
                    </a:cubicBezTo>
                    <a:cubicBezTo>
                      <a:pt x="1083075" y="446834"/>
                      <a:pt x="1105800" y="443047"/>
                      <a:pt x="1109587" y="420322"/>
                    </a:cubicBezTo>
                    <a:cubicBezTo>
                      <a:pt x="1098225" y="424109"/>
                      <a:pt x="1075500" y="427897"/>
                      <a:pt x="1067925" y="443047"/>
                    </a:cubicBezTo>
                    <a:cubicBezTo>
                      <a:pt x="1033840" y="492282"/>
                      <a:pt x="1014902" y="549094"/>
                      <a:pt x="988392" y="602117"/>
                    </a:cubicBezTo>
                    <a:cubicBezTo>
                      <a:pt x="988392" y="602117"/>
                      <a:pt x="992178" y="605904"/>
                      <a:pt x="995965" y="605904"/>
                    </a:cubicBezTo>
                    <a:lnTo>
                      <a:pt x="1753327" y="390024"/>
                    </a:lnTo>
                    <a:cubicBezTo>
                      <a:pt x="1749540" y="397599"/>
                      <a:pt x="1742003" y="401386"/>
                      <a:pt x="1734428" y="408961"/>
                    </a:cubicBezTo>
                    <a:cubicBezTo>
                      <a:pt x="1738216" y="412747"/>
                      <a:pt x="1734428" y="412747"/>
                      <a:pt x="1742003" y="412747"/>
                    </a:cubicBezTo>
                    <a:cubicBezTo>
                      <a:pt x="1753327" y="412747"/>
                      <a:pt x="1764688" y="405174"/>
                      <a:pt x="1776050" y="401386"/>
                    </a:cubicBezTo>
                    <a:cubicBezTo>
                      <a:pt x="1772263" y="408961"/>
                      <a:pt x="1764688" y="416534"/>
                      <a:pt x="1760900" y="424109"/>
                    </a:cubicBezTo>
                    <a:cubicBezTo>
                      <a:pt x="1760900" y="424109"/>
                      <a:pt x="1757115" y="427897"/>
                      <a:pt x="1768475" y="427897"/>
                    </a:cubicBezTo>
                    <a:cubicBezTo>
                      <a:pt x="1776050" y="427897"/>
                      <a:pt x="1776050" y="424109"/>
                      <a:pt x="1779838" y="420322"/>
                    </a:cubicBezTo>
                    <a:cubicBezTo>
                      <a:pt x="1779838" y="424109"/>
                      <a:pt x="1772263" y="431684"/>
                      <a:pt x="1768475" y="435472"/>
                    </a:cubicBezTo>
                    <a:cubicBezTo>
                      <a:pt x="1753327" y="480920"/>
                      <a:pt x="1681404" y="507432"/>
                      <a:pt x="1643531" y="518794"/>
                    </a:cubicBezTo>
                    <a:cubicBezTo>
                      <a:pt x="1412539" y="598329"/>
                      <a:pt x="1162572" y="662676"/>
                      <a:pt x="935367" y="715699"/>
                    </a:cubicBezTo>
                    <a:cubicBezTo>
                      <a:pt x="924005" y="738423"/>
                      <a:pt x="908857" y="761148"/>
                      <a:pt x="897495" y="791446"/>
                    </a:cubicBezTo>
                    <a:cubicBezTo>
                      <a:pt x="836897" y="920218"/>
                      <a:pt x="757400" y="1071675"/>
                      <a:pt x="632416" y="1208020"/>
                    </a:cubicBezTo>
                    <a:cubicBezTo>
                      <a:pt x="515046" y="1336752"/>
                      <a:pt x="257504" y="1541270"/>
                      <a:pt x="106047" y="1541270"/>
                    </a:cubicBezTo>
                    <a:cubicBezTo>
                      <a:pt x="68173" y="1541270"/>
                      <a:pt x="22725" y="1518547"/>
                      <a:pt x="0" y="1488247"/>
                    </a:cubicBezTo>
                    <a:cubicBezTo>
                      <a:pt x="11362" y="1476885"/>
                      <a:pt x="26512" y="1480672"/>
                      <a:pt x="41662" y="1473097"/>
                    </a:cubicBezTo>
                    <a:cubicBezTo>
                      <a:pt x="34087" y="1465524"/>
                      <a:pt x="22725" y="1465524"/>
                      <a:pt x="11362" y="1461737"/>
                    </a:cubicBezTo>
                    <a:lnTo>
                      <a:pt x="90897" y="1427650"/>
                    </a:lnTo>
                    <a:cubicBezTo>
                      <a:pt x="90897" y="1427650"/>
                      <a:pt x="90897" y="1423862"/>
                      <a:pt x="83322" y="1423862"/>
                    </a:cubicBezTo>
                    <a:cubicBezTo>
                      <a:pt x="71960" y="1423862"/>
                      <a:pt x="49237" y="1435225"/>
                      <a:pt x="30300" y="1435225"/>
                    </a:cubicBezTo>
                    <a:cubicBezTo>
                      <a:pt x="49237" y="1423862"/>
                      <a:pt x="71960" y="1408712"/>
                      <a:pt x="94685" y="1401137"/>
                    </a:cubicBezTo>
                    <a:cubicBezTo>
                      <a:pt x="219668" y="1351902"/>
                      <a:pt x="367338" y="1261005"/>
                      <a:pt x="499896" y="1139848"/>
                    </a:cubicBezTo>
                    <a:cubicBezTo>
                      <a:pt x="636203" y="1018651"/>
                      <a:pt x="723313" y="882344"/>
                      <a:pt x="791486" y="757361"/>
                    </a:cubicBezTo>
                    <a:cubicBezTo>
                      <a:pt x="787698" y="753573"/>
                      <a:pt x="783911" y="753573"/>
                      <a:pt x="780123" y="753573"/>
                    </a:cubicBezTo>
                    <a:lnTo>
                      <a:pt x="480959" y="817959"/>
                    </a:lnTo>
                    <a:lnTo>
                      <a:pt x="446873" y="817959"/>
                    </a:lnTo>
                    <a:cubicBezTo>
                      <a:pt x="446873" y="814171"/>
                      <a:pt x="450661" y="806596"/>
                      <a:pt x="454448" y="802809"/>
                    </a:cubicBezTo>
                    <a:cubicBezTo>
                      <a:pt x="446873" y="799021"/>
                      <a:pt x="439299" y="795234"/>
                      <a:pt x="431724" y="795234"/>
                    </a:cubicBezTo>
                    <a:cubicBezTo>
                      <a:pt x="435511" y="791446"/>
                      <a:pt x="443086" y="787659"/>
                      <a:pt x="446873" y="776298"/>
                    </a:cubicBezTo>
                    <a:cubicBezTo>
                      <a:pt x="443086" y="776298"/>
                      <a:pt x="435511" y="780086"/>
                      <a:pt x="431724" y="780086"/>
                    </a:cubicBezTo>
                    <a:cubicBezTo>
                      <a:pt x="533945" y="715699"/>
                      <a:pt x="632416" y="704338"/>
                      <a:pt x="738463" y="674038"/>
                    </a:cubicBezTo>
                    <a:cubicBezTo>
                      <a:pt x="772548" y="662676"/>
                      <a:pt x="821785" y="666463"/>
                      <a:pt x="852045" y="639989"/>
                    </a:cubicBezTo>
                    <a:cubicBezTo>
                      <a:pt x="893707" y="602117"/>
                      <a:pt x="912644" y="541519"/>
                      <a:pt x="942942" y="492282"/>
                    </a:cubicBezTo>
                    <a:cubicBezTo>
                      <a:pt x="939155" y="488494"/>
                      <a:pt x="942942" y="488494"/>
                      <a:pt x="931580" y="488494"/>
                    </a:cubicBezTo>
                    <a:cubicBezTo>
                      <a:pt x="924005" y="488494"/>
                      <a:pt x="840684" y="511219"/>
                      <a:pt x="829360" y="511219"/>
                    </a:cubicBezTo>
                    <a:cubicBezTo>
                      <a:pt x="821785" y="511219"/>
                      <a:pt x="821785" y="511219"/>
                      <a:pt x="817998" y="507432"/>
                    </a:cubicBezTo>
                    <a:cubicBezTo>
                      <a:pt x="814210" y="496069"/>
                      <a:pt x="802848" y="492282"/>
                      <a:pt x="795273" y="488494"/>
                    </a:cubicBezTo>
                    <a:cubicBezTo>
                      <a:pt x="795273" y="484707"/>
                      <a:pt x="806635" y="496069"/>
                      <a:pt x="814210" y="477134"/>
                    </a:cubicBezTo>
                    <a:lnTo>
                      <a:pt x="795273" y="477134"/>
                    </a:lnTo>
                    <a:cubicBezTo>
                      <a:pt x="829360" y="473346"/>
                      <a:pt x="867195" y="461984"/>
                      <a:pt x="901282" y="450621"/>
                    </a:cubicBezTo>
                    <a:cubicBezTo>
                      <a:pt x="912644" y="450621"/>
                      <a:pt x="961880" y="435472"/>
                      <a:pt x="988392" y="412747"/>
                    </a:cubicBezTo>
                    <a:cubicBezTo>
                      <a:pt x="1014902" y="390024"/>
                      <a:pt x="1030052" y="344613"/>
                      <a:pt x="1045202" y="310527"/>
                    </a:cubicBezTo>
                    <a:cubicBezTo>
                      <a:pt x="1045202" y="310527"/>
                      <a:pt x="1045202" y="306740"/>
                      <a:pt x="1037627" y="306740"/>
                    </a:cubicBezTo>
                    <a:cubicBezTo>
                      <a:pt x="1026265" y="306740"/>
                      <a:pt x="817998" y="344613"/>
                      <a:pt x="810423" y="344613"/>
                    </a:cubicBezTo>
                    <a:cubicBezTo>
                      <a:pt x="799061" y="344613"/>
                      <a:pt x="746038" y="337038"/>
                      <a:pt x="711951" y="325675"/>
                    </a:cubicBezTo>
                    <a:cubicBezTo>
                      <a:pt x="719526" y="325675"/>
                      <a:pt x="730888" y="321888"/>
                      <a:pt x="742250" y="321888"/>
                    </a:cubicBezTo>
                    <a:cubicBezTo>
                      <a:pt x="742250" y="318102"/>
                      <a:pt x="746038" y="318102"/>
                      <a:pt x="749825" y="314315"/>
                    </a:cubicBezTo>
                    <a:cubicBezTo>
                      <a:pt x="734675" y="306740"/>
                      <a:pt x="715738" y="306740"/>
                      <a:pt x="696801" y="302952"/>
                    </a:cubicBezTo>
                    <a:cubicBezTo>
                      <a:pt x="708163" y="302952"/>
                      <a:pt x="723313" y="302952"/>
                      <a:pt x="738463" y="299165"/>
                    </a:cubicBezTo>
                    <a:cubicBezTo>
                      <a:pt x="730888" y="295377"/>
                      <a:pt x="719526" y="291590"/>
                      <a:pt x="708163" y="287802"/>
                    </a:cubicBezTo>
                    <a:cubicBezTo>
                      <a:pt x="833146" y="265078"/>
                      <a:pt x="973242" y="272653"/>
                      <a:pt x="1090650" y="208267"/>
                    </a:cubicBezTo>
                    <a:cubicBezTo>
                      <a:pt x="1133231" y="185543"/>
                      <a:pt x="1148136" y="130863"/>
                      <a:pt x="1164111" y="79394"/>
                    </a:cubicBezTo>
                    <a:lnTo>
                      <a:pt x="1172784" y="54920"/>
                    </a:lnTo>
                    <a:lnTo>
                      <a:pt x="1173934" y="68135"/>
                    </a:lnTo>
                    <a:lnTo>
                      <a:pt x="1192406" y="25941"/>
                    </a:lnTo>
                    <a:lnTo>
                      <a:pt x="1192871" y="49197"/>
                    </a:lnTo>
                    <a:cubicBezTo>
                      <a:pt x="1200446" y="34086"/>
                      <a:pt x="1208021" y="15150"/>
                      <a:pt x="12155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F23F25A-AE8B-D93E-4FA9-1B4FA83B6E66}"/>
                  </a:ext>
                </a:extLst>
              </p:cNvPr>
              <p:cNvSpPr/>
              <p:nvPr/>
            </p:nvSpPr>
            <p:spPr>
              <a:xfrm>
                <a:off x="7604664" y="1329169"/>
                <a:ext cx="8048" cy="18366"/>
              </a:xfrm>
              <a:custGeom>
                <a:avLst/>
                <a:gdLst>
                  <a:gd name="connsiteX0" fmla="*/ 8048 w 8048"/>
                  <a:gd name="connsiteY0" fmla="*/ 0 h 18366"/>
                  <a:gd name="connsiteX1" fmla="*/ 8 w 8048"/>
                  <a:gd name="connsiteY1" fmla="*/ 18366 h 18366"/>
                  <a:gd name="connsiteX2" fmla="*/ 0 w 8048"/>
                  <a:gd name="connsiteY2" fmla="*/ 17985 h 18366"/>
                  <a:gd name="connsiteX3" fmla="*/ 8048 w 8048"/>
                  <a:gd name="connsiteY3" fmla="*/ 0 h 1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" h="18366">
                    <a:moveTo>
                      <a:pt x="8048" y="0"/>
                    </a:moveTo>
                    <a:lnTo>
                      <a:pt x="8" y="18366"/>
                    </a:lnTo>
                    <a:lnTo>
                      <a:pt x="0" y="17985"/>
                    </a:lnTo>
                    <a:cubicBezTo>
                      <a:pt x="2367" y="10415"/>
                      <a:pt x="6155" y="3788"/>
                      <a:pt x="8048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A54DEF0-E433-6D25-FDAD-DF24A23F6937}"/>
                  </a:ext>
                </a:extLst>
              </p:cNvPr>
              <p:cNvSpPr/>
              <p:nvPr/>
            </p:nvSpPr>
            <p:spPr>
              <a:xfrm>
                <a:off x="7584306" y="1351892"/>
                <a:ext cx="9469" cy="24622"/>
              </a:xfrm>
              <a:custGeom>
                <a:avLst/>
                <a:gdLst>
                  <a:gd name="connsiteX0" fmla="*/ 9469 w 9469"/>
                  <a:gd name="connsiteY0" fmla="*/ 0 h 24622"/>
                  <a:gd name="connsiteX1" fmla="*/ 744 w 9469"/>
                  <a:gd name="connsiteY1" fmla="*/ 24622 h 24622"/>
                  <a:gd name="connsiteX2" fmla="*/ 0 w 9469"/>
                  <a:gd name="connsiteY2" fmla="*/ 16078 h 24622"/>
                  <a:gd name="connsiteX3" fmla="*/ 9469 w 9469"/>
                  <a:gd name="connsiteY3" fmla="*/ 0 h 2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69" h="24622">
                    <a:moveTo>
                      <a:pt x="9469" y="0"/>
                    </a:moveTo>
                    <a:lnTo>
                      <a:pt x="744" y="24622"/>
                    </a:lnTo>
                    <a:lnTo>
                      <a:pt x="0" y="16078"/>
                    </a:lnTo>
                    <a:cubicBezTo>
                      <a:pt x="1894" y="10406"/>
                      <a:pt x="5682" y="5682"/>
                      <a:pt x="9469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B7B283E-4AEE-21D8-99C3-3D5CBD9DCAE4}"/>
                  </a:ext>
                </a:extLst>
              </p:cNvPr>
              <p:cNvSpPr/>
              <p:nvPr/>
            </p:nvSpPr>
            <p:spPr>
              <a:xfrm>
                <a:off x="7305973" y="1768429"/>
                <a:ext cx="7575" cy="3787"/>
              </a:xfrm>
              <a:custGeom>
                <a:avLst/>
                <a:gdLst>
                  <a:gd name="connsiteX0" fmla="*/ 0 w 7575"/>
                  <a:gd name="connsiteY0" fmla="*/ 0 h 3787"/>
                  <a:gd name="connsiteX1" fmla="*/ 7575 w 7575"/>
                  <a:gd name="connsiteY1" fmla="*/ 3787 h 3787"/>
                  <a:gd name="connsiteX2" fmla="*/ 0 w 7575"/>
                  <a:gd name="connsiteY2" fmla="*/ 0 h 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75" h="3787">
                    <a:moveTo>
                      <a:pt x="0" y="0"/>
                    </a:moveTo>
                    <a:cubicBezTo>
                      <a:pt x="3788" y="0"/>
                      <a:pt x="7575" y="3787"/>
                      <a:pt x="7575" y="3787"/>
                    </a:cubicBezTo>
                    <a:cubicBezTo>
                      <a:pt x="0" y="3787"/>
                      <a:pt x="3788" y="0"/>
                      <a:pt x="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0EE2F02-947B-7C35-CF8E-585A02E46443}"/>
                  </a:ext>
                </a:extLst>
              </p:cNvPr>
              <p:cNvSpPr/>
              <p:nvPr/>
            </p:nvSpPr>
            <p:spPr>
              <a:xfrm>
                <a:off x="7537003" y="2002971"/>
                <a:ext cx="461984" cy="246417"/>
              </a:xfrm>
              <a:custGeom>
                <a:avLst/>
                <a:gdLst>
                  <a:gd name="connsiteX0" fmla="*/ 63045 w 461984"/>
                  <a:gd name="connsiteY0" fmla="*/ 0 h 246417"/>
                  <a:gd name="connsiteX1" fmla="*/ 83284 w 461984"/>
                  <a:gd name="connsiteY1" fmla="*/ 237 h 246417"/>
                  <a:gd name="connsiteX2" fmla="*/ 393811 w 461984"/>
                  <a:gd name="connsiteY2" fmla="*/ 94922 h 246417"/>
                  <a:gd name="connsiteX3" fmla="*/ 461984 w 461984"/>
                  <a:gd name="connsiteY3" fmla="*/ 144157 h 246417"/>
                  <a:gd name="connsiteX4" fmla="*/ 431684 w 461984"/>
                  <a:gd name="connsiteY4" fmla="*/ 182030 h 246417"/>
                  <a:gd name="connsiteX5" fmla="*/ 446834 w 461984"/>
                  <a:gd name="connsiteY5" fmla="*/ 204755 h 246417"/>
                  <a:gd name="connsiteX6" fmla="*/ 431684 w 461984"/>
                  <a:gd name="connsiteY6" fmla="*/ 216117 h 246417"/>
                  <a:gd name="connsiteX7" fmla="*/ 408959 w 461984"/>
                  <a:gd name="connsiteY7" fmla="*/ 208543 h 246417"/>
                  <a:gd name="connsiteX8" fmla="*/ 401384 w 461984"/>
                  <a:gd name="connsiteY8" fmla="*/ 216117 h 246417"/>
                  <a:gd name="connsiteX9" fmla="*/ 424109 w 461984"/>
                  <a:gd name="connsiteY9" fmla="*/ 235055 h 246417"/>
                  <a:gd name="connsiteX10" fmla="*/ 412747 w 461984"/>
                  <a:gd name="connsiteY10" fmla="*/ 246417 h 246417"/>
                  <a:gd name="connsiteX11" fmla="*/ 382449 w 461984"/>
                  <a:gd name="connsiteY11" fmla="*/ 227480 h 246417"/>
                  <a:gd name="connsiteX12" fmla="*/ 367299 w 461984"/>
                  <a:gd name="connsiteY12" fmla="*/ 238842 h 246417"/>
                  <a:gd name="connsiteX13" fmla="*/ 272652 w 461984"/>
                  <a:gd name="connsiteY13" fmla="*/ 189605 h 246417"/>
                  <a:gd name="connsiteX14" fmla="*/ 30260 w 461984"/>
                  <a:gd name="connsiteY14" fmla="*/ 72197 h 246417"/>
                  <a:gd name="connsiteX15" fmla="*/ 11361 w 461984"/>
                  <a:gd name="connsiteY15" fmla="*/ 53260 h 246417"/>
                  <a:gd name="connsiteX16" fmla="*/ 24958 w 461984"/>
                  <a:gd name="connsiteY16" fmla="*/ 63864 h 246417"/>
                  <a:gd name="connsiteX17" fmla="*/ 41622 w 461984"/>
                  <a:gd name="connsiteY17" fmla="*/ 64622 h 246417"/>
                  <a:gd name="connsiteX18" fmla="*/ 0 w 461984"/>
                  <a:gd name="connsiteY18" fmla="*/ 34323 h 246417"/>
                  <a:gd name="connsiteX19" fmla="*/ 15112 w 461984"/>
                  <a:gd name="connsiteY19" fmla="*/ 30537 h 246417"/>
                  <a:gd name="connsiteX20" fmla="*/ 56772 w 461984"/>
                  <a:gd name="connsiteY20" fmla="*/ 34323 h 246417"/>
                  <a:gd name="connsiteX21" fmla="*/ 15112 w 461984"/>
                  <a:gd name="connsiteY21" fmla="*/ 19175 h 246417"/>
                  <a:gd name="connsiteX22" fmla="*/ 63045 w 461984"/>
                  <a:gd name="connsiteY22" fmla="*/ 0 h 2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1984" h="246417">
                    <a:moveTo>
                      <a:pt x="63045" y="0"/>
                    </a:moveTo>
                    <a:cubicBezTo>
                      <a:pt x="67661" y="0"/>
                      <a:pt x="73816" y="237"/>
                      <a:pt x="83284" y="237"/>
                    </a:cubicBezTo>
                    <a:cubicBezTo>
                      <a:pt x="174180" y="237"/>
                      <a:pt x="325637" y="68410"/>
                      <a:pt x="393811" y="94922"/>
                    </a:cubicBezTo>
                    <a:cubicBezTo>
                      <a:pt x="416534" y="102497"/>
                      <a:pt x="439259" y="125220"/>
                      <a:pt x="461984" y="144157"/>
                    </a:cubicBezTo>
                    <a:cubicBezTo>
                      <a:pt x="454409" y="159307"/>
                      <a:pt x="431684" y="174457"/>
                      <a:pt x="431684" y="182030"/>
                    </a:cubicBezTo>
                    <a:cubicBezTo>
                      <a:pt x="431684" y="193393"/>
                      <a:pt x="443046" y="197180"/>
                      <a:pt x="446834" y="204755"/>
                    </a:cubicBezTo>
                    <a:cubicBezTo>
                      <a:pt x="443046" y="208543"/>
                      <a:pt x="439259" y="216117"/>
                      <a:pt x="431684" y="216117"/>
                    </a:cubicBezTo>
                    <a:cubicBezTo>
                      <a:pt x="420322" y="216117"/>
                      <a:pt x="416534" y="212330"/>
                      <a:pt x="408959" y="208543"/>
                    </a:cubicBezTo>
                    <a:lnTo>
                      <a:pt x="401384" y="216117"/>
                    </a:lnTo>
                    <a:cubicBezTo>
                      <a:pt x="408959" y="219905"/>
                      <a:pt x="420322" y="227480"/>
                      <a:pt x="424109" y="235055"/>
                    </a:cubicBezTo>
                    <a:cubicBezTo>
                      <a:pt x="420322" y="238842"/>
                      <a:pt x="420322" y="246417"/>
                      <a:pt x="412747" y="246417"/>
                    </a:cubicBezTo>
                    <a:cubicBezTo>
                      <a:pt x="401384" y="246417"/>
                      <a:pt x="390023" y="227480"/>
                      <a:pt x="382449" y="227480"/>
                    </a:cubicBezTo>
                    <a:cubicBezTo>
                      <a:pt x="371086" y="227480"/>
                      <a:pt x="378661" y="238842"/>
                      <a:pt x="367299" y="238842"/>
                    </a:cubicBezTo>
                    <a:cubicBezTo>
                      <a:pt x="359724" y="238842"/>
                      <a:pt x="299164" y="204755"/>
                      <a:pt x="272652" y="189605"/>
                    </a:cubicBezTo>
                    <a:cubicBezTo>
                      <a:pt x="193117" y="151732"/>
                      <a:pt x="106007" y="113858"/>
                      <a:pt x="30260" y="72197"/>
                    </a:cubicBezTo>
                    <a:cubicBezTo>
                      <a:pt x="18899" y="68410"/>
                      <a:pt x="15112" y="60835"/>
                      <a:pt x="11361" y="53260"/>
                    </a:cubicBezTo>
                    <a:cubicBezTo>
                      <a:pt x="29352" y="60040"/>
                      <a:pt x="24617" y="62767"/>
                      <a:pt x="24958" y="63864"/>
                    </a:cubicBezTo>
                    <a:cubicBezTo>
                      <a:pt x="25224" y="64622"/>
                      <a:pt x="27836" y="64622"/>
                      <a:pt x="41622" y="64622"/>
                    </a:cubicBezTo>
                    <a:cubicBezTo>
                      <a:pt x="30260" y="49473"/>
                      <a:pt x="15112" y="41898"/>
                      <a:pt x="0" y="34323"/>
                    </a:cubicBezTo>
                    <a:cubicBezTo>
                      <a:pt x="3788" y="30537"/>
                      <a:pt x="3788" y="30537"/>
                      <a:pt x="15112" y="30537"/>
                    </a:cubicBezTo>
                    <a:cubicBezTo>
                      <a:pt x="22687" y="30537"/>
                      <a:pt x="41622" y="34323"/>
                      <a:pt x="56772" y="34323"/>
                    </a:cubicBezTo>
                    <a:cubicBezTo>
                      <a:pt x="45410" y="26749"/>
                      <a:pt x="30260" y="22962"/>
                      <a:pt x="15112" y="19175"/>
                    </a:cubicBezTo>
                    <a:cubicBezTo>
                      <a:pt x="49198" y="2131"/>
                      <a:pt x="49198" y="1"/>
                      <a:pt x="6304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901FD8D-41C0-B857-2249-62E1600DF8A8}"/>
                  </a:ext>
                </a:extLst>
              </p:cNvPr>
              <p:cNvSpPr/>
              <p:nvPr/>
            </p:nvSpPr>
            <p:spPr>
              <a:xfrm>
                <a:off x="7385508" y="2173640"/>
                <a:ext cx="443801" cy="503644"/>
              </a:xfrm>
              <a:custGeom>
                <a:avLst/>
                <a:gdLst>
                  <a:gd name="connsiteX0" fmla="*/ 200692 w 443801"/>
                  <a:gd name="connsiteY0" fmla="*/ 0 h 503644"/>
                  <a:gd name="connsiteX1" fmla="*/ 443084 w 443801"/>
                  <a:gd name="connsiteY1" fmla="*/ 253715 h 503644"/>
                  <a:gd name="connsiteX2" fmla="*/ 416572 w 443801"/>
                  <a:gd name="connsiteY2" fmla="*/ 359762 h 503644"/>
                  <a:gd name="connsiteX3" fmla="*/ 170394 w 443801"/>
                  <a:gd name="connsiteY3" fmla="*/ 503644 h 503644"/>
                  <a:gd name="connsiteX4" fmla="*/ 41660 w 443801"/>
                  <a:gd name="connsiteY4" fmla="*/ 386272 h 503644"/>
                  <a:gd name="connsiteX5" fmla="*/ 291589 w 443801"/>
                  <a:gd name="connsiteY5" fmla="*/ 177967 h 503644"/>
                  <a:gd name="connsiteX6" fmla="*/ 177967 w 443801"/>
                  <a:gd name="connsiteY6" fmla="*/ 113582 h 503644"/>
                  <a:gd name="connsiteX7" fmla="*/ 30298 w 443801"/>
                  <a:gd name="connsiteY7" fmla="*/ 113582 h 503644"/>
                  <a:gd name="connsiteX8" fmla="*/ 0 w 443801"/>
                  <a:gd name="connsiteY8" fmla="*/ 109794 h 503644"/>
                  <a:gd name="connsiteX9" fmla="*/ 30298 w 443801"/>
                  <a:gd name="connsiteY9" fmla="*/ 87108 h 503644"/>
                  <a:gd name="connsiteX10" fmla="*/ 22723 w 443801"/>
                  <a:gd name="connsiteY10" fmla="*/ 83320 h 503644"/>
                  <a:gd name="connsiteX11" fmla="*/ 0 w 443801"/>
                  <a:gd name="connsiteY11" fmla="*/ 90895 h 503644"/>
                  <a:gd name="connsiteX12" fmla="*/ 200692 w 443801"/>
                  <a:gd name="connsiteY12" fmla="*/ 0 h 503644"/>
                  <a:gd name="connsiteX13" fmla="*/ 204480 w 443801"/>
                  <a:gd name="connsiteY13" fmla="*/ 102219 h 503644"/>
                  <a:gd name="connsiteX14" fmla="*/ 246142 w 443801"/>
                  <a:gd name="connsiteY14" fmla="*/ 113582 h 503644"/>
                  <a:gd name="connsiteX15" fmla="*/ 204480 w 443801"/>
                  <a:gd name="connsiteY15" fmla="*/ 102219 h 503644"/>
                  <a:gd name="connsiteX16" fmla="*/ 291589 w 443801"/>
                  <a:gd name="connsiteY16" fmla="*/ 185542 h 503644"/>
                  <a:gd name="connsiteX17" fmla="*/ 257502 w 443801"/>
                  <a:gd name="connsiteY17" fmla="*/ 200692 h 503644"/>
                  <a:gd name="connsiteX18" fmla="*/ 291589 w 443801"/>
                  <a:gd name="connsiteY18" fmla="*/ 196904 h 503644"/>
                  <a:gd name="connsiteX19" fmla="*/ 291589 w 443801"/>
                  <a:gd name="connsiteY19" fmla="*/ 185542 h 503644"/>
                  <a:gd name="connsiteX20" fmla="*/ 299164 w 443801"/>
                  <a:gd name="connsiteY20" fmla="*/ 200692 h 503644"/>
                  <a:gd name="connsiteX21" fmla="*/ 253715 w 443801"/>
                  <a:gd name="connsiteY21" fmla="*/ 234779 h 503644"/>
                  <a:gd name="connsiteX22" fmla="*/ 287802 w 443801"/>
                  <a:gd name="connsiteY22" fmla="*/ 212054 h 503644"/>
                  <a:gd name="connsiteX23" fmla="*/ 170394 w 443801"/>
                  <a:gd name="connsiteY23" fmla="*/ 359762 h 503644"/>
                  <a:gd name="connsiteX24" fmla="*/ 200692 w 443801"/>
                  <a:gd name="connsiteY24" fmla="*/ 367337 h 503644"/>
                  <a:gd name="connsiteX25" fmla="*/ 310527 w 443801"/>
                  <a:gd name="connsiteY25" fmla="*/ 249927 h 503644"/>
                  <a:gd name="connsiteX26" fmla="*/ 299164 w 443801"/>
                  <a:gd name="connsiteY26" fmla="*/ 200692 h 503644"/>
                  <a:gd name="connsiteX27" fmla="*/ 68173 w 443801"/>
                  <a:gd name="connsiteY27" fmla="*/ 446833 h 503644"/>
                  <a:gd name="connsiteX28" fmla="*/ 79535 w 443801"/>
                  <a:gd name="connsiteY28" fmla="*/ 458196 h 503644"/>
                  <a:gd name="connsiteX29" fmla="*/ 68173 w 443801"/>
                  <a:gd name="connsiteY29" fmla="*/ 446833 h 50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3801" h="503644">
                    <a:moveTo>
                      <a:pt x="200692" y="0"/>
                    </a:moveTo>
                    <a:cubicBezTo>
                      <a:pt x="359762" y="0"/>
                      <a:pt x="443084" y="113582"/>
                      <a:pt x="443084" y="253715"/>
                    </a:cubicBezTo>
                    <a:cubicBezTo>
                      <a:pt x="443084" y="310525"/>
                      <a:pt x="450659" y="291589"/>
                      <a:pt x="416572" y="359762"/>
                    </a:cubicBezTo>
                    <a:cubicBezTo>
                      <a:pt x="382487" y="431683"/>
                      <a:pt x="242354" y="503644"/>
                      <a:pt x="170394" y="503644"/>
                    </a:cubicBezTo>
                    <a:cubicBezTo>
                      <a:pt x="98471" y="503644"/>
                      <a:pt x="41660" y="465771"/>
                      <a:pt x="41660" y="386272"/>
                    </a:cubicBezTo>
                    <a:cubicBezTo>
                      <a:pt x="41660" y="261289"/>
                      <a:pt x="204480" y="200692"/>
                      <a:pt x="291589" y="177967"/>
                    </a:cubicBezTo>
                    <a:cubicBezTo>
                      <a:pt x="268865" y="140094"/>
                      <a:pt x="212055" y="113582"/>
                      <a:pt x="177967" y="113582"/>
                    </a:cubicBezTo>
                    <a:lnTo>
                      <a:pt x="30298" y="113582"/>
                    </a:lnTo>
                    <a:cubicBezTo>
                      <a:pt x="22723" y="98470"/>
                      <a:pt x="7575" y="102219"/>
                      <a:pt x="0" y="109794"/>
                    </a:cubicBezTo>
                    <a:cubicBezTo>
                      <a:pt x="11362" y="106007"/>
                      <a:pt x="18936" y="94683"/>
                      <a:pt x="30298" y="87108"/>
                    </a:cubicBezTo>
                    <a:cubicBezTo>
                      <a:pt x="30298" y="87108"/>
                      <a:pt x="30298" y="83320"/>
                      <a:pt x="22723" y="83320"/>
                    </a:cubicBezTo>
                    <a:cubicBezTo>
                      <a:pt x="11362" y="83320"/>
                      <a:pt x="7575" y="87108"/>
                      <a:pt x="0" y="90895"/>
                    </a:cubicBezTo>
                    <a:cubicBezTo>
                      <a:pt x="41660" y="11360"/>
                      <a:pt x="132558" y="0"/>
                      <a:pt x="200692" y="0"/>
                    </a:cubicBezTo>
                    <a:close/>
                    <a:moveTo>
                      <a:pt x="204480" y="102219"/>
                    </a:moveTo>
                    <a:cubicBezTo>
                      <a:pt x="219629" y="106007"/>
                      <a:pt x="234779" y="109794"/>
                      <a:pt x="246142" y="113582"/>
                    </a:cubicBezTo>
                    <a:cubicBezTo>
                      <a:pt x="234779" y="109794"/>
                      <a:pt x="223417" y="106007"/>
                      <a:pt x="204480" y="102219"/>
                    </a:cubicBezTo>
                    <a:close/>
                    <a:moveTo>
                      <a:pt x="291589" y="185542"/>
                    </a:moveTo>
                    <a:cubicBezTo>
                      <a:pt x="280227" y="189329"/>
                      <a:pt x="268865" y="196904"/>
                      <a:pt x="257502" y="200692"/>
                    </a:cubicBezTo>
                    <a:cubicBezTo>
                      <a:pt x="268865" y="200692"/>
                      <a:pt x="280227" y="193117"/>
                      <a:pt x="291589" y="196904"/>
                    </a:cubicBezTo>
                    <a:lnTo>
                      <a:pt x="291589" y="185542"/>
                    </a:lnTo>
                    <a:close/>
                    <a:moveTo>
                      <a:pt x="299164" y="200692"/>
                    </a:moveTo>
                    <a:lnTo>
                      <a:pt x="253715" y="234779"/>
                    </a:lnTo>
                    <a:lnTo>
                      <a:pt x="287802" y="212054"/>
                    </a:lnTo>
                    <a:cubicBezTo>
                      <a:pt x="249927" y="257502"/>
                      <a:pt x="170394" y="310525"/>
                      <a:pt x="170394" y="359762"/>
                    </a:cubicBezTo>
                    <a:cubicBezTo>
                      <a:pt x="181755" y="363549"/>
                      <a:pt x="193117" y="367337"/>
                      <a:pt x="200692" y="367337"/>
                    </a:cubicBezTo>
                    <a:cubicBezTo>
                      <a:pt x="253715" y="367337"/>
                      <a:pt x="310527" y="314312"/>
                      <a:pt x="310527" y="249927"/>
                    </a:cubicBezTo>
                    <a:cubicBezTo>
                      <a:pt x="310527" y="242352"/>
                      <a:pt x="306739" y="215842"/>
                      <a:pt x="299164" y="200692"/>
                    </a:cubicBezTo>
                    <a:close/>
                    <a:moveTo>
                      <a:pt x="68173" y="446833"/>
                    </a:moveTo>
                    <a:lnTo>
                      <a:pt x="79535" y="458196"/>
                    </a:lnTo>
                    <a:cubicBezTo>
                      <a:pt x="79535" y="454408"/>
                      <a:pt x="71960" y="446833"/>
                      <a:pt x="68173" y="4468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131986-9756-8E33-11C8-C8A9E1052F45}"/>
                  </a:ext>
                </a:extLst>
              </p:cNvPr>
              <p:cNvSpPr/>
              <p:nvPr/>
            </p:nvSpPr>
            <p:spPr>
              <a:xfrm>
                <a:off x="7215114" y="2203939"/>
                <a:ext cx="155244" cy="518793"/>
              </a:xfrm>
              <a:custGeom>
                <a:avLst/>
                <a:gdLst>
                  <a:gd name="connsiteX0" fmla="*/ 109796 w 155244"/>
                  <a:gd name="connsiteY0" fmla="*/ 0 h 518793"/>
                  <a:gd name="connsiteX1" fmla="*/ 113584 w 155244"/>
                  <a:gd name="connsiteY1" fmla="*/ 30299 h 518793"/>
                  <a:gd name="connsiteX2" fmla="*/ 121157 w 155244"/>
                  <a:gd name="connsiteY2" fmla="*/ 15149 h 518793"/>
                  <a:gd name="connsiteX3" fmla="*/ 121157 w 155244"/>
                  <a:gd name="connsiteY3" fmla="*/ 34087 h 518793"/>
                  <a:gd name="connsiteX4" fmla="*/ 124945 w 155244"/>
                  <a:gd name="connsiteY4" fmla="*/ 337039 h 518793"/>
                  <a:gd name="connsiteX5" fmla="*/ 155244 w 155244"/>
                  <a:gd name="connsiteY5" fmla="*/ 450621 h 518793"/>
                  <a:gd name="connsiteX6" fmla="*/ 98434 w 155244"/>
                  <a:gd name="connsiteY6" fmla="*/ 518793 h 518793"/>
                  <a:gd name="connsiteX7" fmla="*/ 71922 w 155244"/>
                  <a:gd name="connsiteY7" fmla="*/ 496070 h 518793"/>
                  <a:gd name="connsiteX8" fmla="*/ 45410 w 155244"/>
                  <a:gd name="connsiteY8" fmla="*/ 488495 h 518793"/>
                  <a:gd name="connsiteX9" fmla="*/ 0 w 155244"/>
                  <a:gd name="connsiteY9" fmla="*/ 382448 h 518793"/>
                  <a:gd name="connsiteX10" fmla="*/ 0 w 155244"/>
                  <a:gd name="connsiteY10" fmla="*/ 272653 h 518793"/>
                  <a:gd name="connsiteX11" fmla="*/ 87072 w 155244"/>
                  <a:gd name="connsiteY11" fmla="*/ 7575 h 518793"/>
                  <a:gd name="connsiteX12" fmla="*/ 83284 w 155244"/>
                  <a:gd name="connsiteY12" fmla="*/ 49235 h 518793"/>
                  <a:gd name="connsiteX13" fmla="*/ 94647 w 155244"/>
                  <a:gd name="connsiteY13" fmla="*/ 34087 h 518793"/>
                  <a:gd name="connsiteX14" fmla="*/ 109796 w 155244"/>
                  <a:gd name="connsiteY14" fmla="*/ 0 h 518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244" h="518793">
                    <a:moveTo>
                      <a:pt x="109796" y="0"/>
                    </a:moveTo>
                    <a:cubicBezTo>
                      <a:pt x="109796" y="7575"/>
                      <a:pt x="109796" y="18937"/>
                      <a:pt x="113584" y="30299"/>
                    </a:cubicBezTo>
                    <a:cubicBezTo>
                      <a:pt x="117370" y="26512"/>
                      <a:pt x="117370" y="18937"/>
                      <a:pt x="121157" y="15149"/>
                    </a:cubicBezTo>
                    <a:lnTo>
                      <a:pt x="121157" y="34087"/>
                    </a:lnTo>
                    <a:cubicBezTo>
                      <a:pt x="124945" y="53022"/>
                      <a:pt x="106009" y="75709"/>
                      <a:pt x="124945" y="337039"/>
                    </a:cubicBezTo>
                    <a:cubicBezTo>
                      <a:pt x="128732" y="435473"/>
                      <a:pt x="155244" y="382448"/>
                      <a:pt x="155244" y="450621"/>
                    </a:cubicBezTo>
                    <a:cubicBezTo>
                      <a:pt x="155244" y="469558"/>
                      <a:pt x="117370" y="518793"/>
                      <a:pt x="98434" y="518793"/>
                    </a:cubicBezTo>
                    <a:cubicBezTo>
                      <a:pt x="87072" y="518793"/>
                      <a:pt x="79497" y="503645"/>
                      <a:pt x="71922" y="496070"/>
                    </a:cubicBezTo>
                    <a:cubicBezTo>
                      <a:pt x="64347" y="492283"/>
                      <a:pt x="49197" y="496070"/>
                      <a:pt x="45410" y="488495"/>
                    </a:cubicBezTo>
                    <a:cubicBezTo>
                      <a:pt x="18937" y="461983"/>
                      <a:pt x="0" y="412748"/>
                      <a:pt x="0" y="382448"/>
                    </a:cubicBezTo>
                    <a:lnTo>
                      <a:pt x="0" y="272653"/>
                    </a:lnTo>
                    <a:cubicBezTo>
                      <a:pt x="15150" y="189331"/>
                      <a:pt x="3787" y="87071"/>
                      <a:pt x="87072" y="7575"/>
                    </a:cubicBezTo>
                    <a:cubicBezTo>
                      <a:pt x="83284" y="15149"/>
                      <a:pt x="83284" y="26512"/>
                      <a:pt x="83284" y="49235"/>
                    </a:cubicBezTo>
                    <a:cubicBezTo>
                      <a:pt x="87072" y="45449"/>
                      <a:pt x="90859" y="37874"/>
                      <a:pt x="94647" y="34087"/>
                    </a:cubicBezTo>
                    <a:cubicBezTo>
                      <a:pt x="98434" y="22724"/>
                      <a:pt x="102221" y="11362"/>
                      <a:pt x="1097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863A92E-CCAC-6937-A26A-0DACB6CC5EE3}"/>
              </a:ext>
            </a:extLst>
          </p:cNvPr>
          <p:cNvSpPr txBox="1"/>
          <p:nvPr/>
        </p:nvSpPr>
        <p:spPr>
          <a:xfrm>
            <a:off x="3555997" y="4296303"/>
            <a:ext cx="508000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  <p:sp>
        <p:nvSpPr>
          <p:cNvPr id="2310" name="任意多边形: 形状 2309">
            <a:extLst>
              <a:ext uri="{FF2B5EF4-FFF2-40B4-BE49-F238E27FC236}">
                <a16:creationId xmlns:a16="http://schemas.microsoft.com/office/drawing/2014/main" id="{439E9C6B-1473-F037-51C0-3E7EF29A8F83}"/>
              </a:ext>
            </a:extLst>
          </p:cNvPr>
          <p:cNvSpPr/>
          <p:nvPr/>
        </p:nvSpPr>
        <p:spPr>
          <a:xfrm>
            <a:off x="7826462" y="1372259"/>
            <a:ext cx="606337" cy="605973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noFill/>
          <a:ln>
            <a:solidFill>
              <a:srgbClr val="FF84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11" name="任意多边形: 形状 2310">
            <a:extLst>
              <a:ext uri="{FF2B5EF4-FFF2-40B4-BE49-F238E27FC236}">
                <a16:creationId xmlns:a16="http://schemas.microsoft.com/office/drawing/2014/main" id="{E49C0733-B7B8-7811-7487-EDE5EF01861B}"/>
              </a:ext>
            </a:extLst>
          </p:cNvPr>
          <p:cNvSpPr/>
          <p:nvPr/>
        </p:nvSpPr>
        <p:spPr>
          <a:xfrm>
            <a:off x="4618268" y="2789039"/>
            <a:ext cx="303335" cy="303153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noFill/>
          <a:ln>
            <a:solidFill>
              <a:srgbClr val="FF84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3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82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8" name="任意多边形: 形状 7" descr="D:\51PPT模板网\51pptmoban.com\图片.jpg">
            <a:extLst>
              <a:ext uri="{FF2B5EF4-FFF2-40B4-BE49-F238E27FC236}">
                <a16:creationId xmlns:a16="http://schemas.microsoft.com/office/drawing/2014/main" id="{211779E5-266D-AA71-3078-7E6063095B2E}"/>
              </a:ext>
            </a:extLst>
          </p:cNvPr>
          <p:cNvSpPr/>
          <p:nvPr/>
        </p:nvSpPr>
        <p:spPr>
          <a:xfrm>
            <a:off x="947738" y="1303291"/>
            <a:ext cx="4315331" cy="4020457"/>
          </a:xfrm>
          <a:custGeom>
            <a:avLst/>
            <a:gdLst>
              <a:gd name="connsiteX0" fmla="*/ 0 w 4315331"/>
              <a:gd name="connsiteY0" fmla="*/ 0 h 4020457"/>
              <a:gd name="connsiteX1" fmla="*/ 4315331 w 4315331"/>
              <a:gd name="connsiteY1" fmla="*/ 0 h 4020457"/>
              <a:gd name="connsiteX2" fmla="*/ 4315331 w 4315331"/>
              <a:gd name="connsiteY2" fmla="*/ 940806 h 4020457"/>
              <a:gd name="connsiteX3" fmla="*/ 3250171 w 4315331"/>
              <a:gd name="connsiteY3" fmla="*/ 2005966 h 4020457"/>
              <a:gd name="connsiteX4" fmla="*/ 4315331 w 4315331"/>
              <a:gd name="connsiteY4" fmla="*/ 3071126 h 4020457"/>
              <a:gd name="connsiteX5" fmla="*/ 4315331 w 4315331"/>
              <a:gd name="connsiteY5" fmla="*/ 4020457 h 4020457"/>
              <a:gd name="connsiteX6" fmla="*/ 0 w 4315331"/>
              <a:gd name="connsiteY6" fmla="*/ 4020457 h 4020457"/>
              <a:gd name="connsiteX7" fmla="*/ 0 w 4315331"/>
              <a:gd name="connsiteY7" fmla="*/ 0 h 402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5331" h="4020457">
                <a:moveTo>
                  <a:pt x="0" y="0"/>
                </a:moveTo>
                <a:lnTo>
                  <a:pt x="4315331" y="0"/>
                </a:lnTo>
                <a:lnTo>
                  <a:pt x="4315331" y="940806"/>
                </a:lnTo>
                <a:cubicBezTo>
                  <a:pt x="3727059" y="940806"/>
                  <a:pt x="3250171" y="1417694"/>
                  <a:pt x="3250171" y="2005966"/>
                </a:cubicBezTo>
                <a:cubicBezTo>
                  <a:pt x="3250171" y="2594238"/>
                  <a:pt x="3727059" y="3071126"/>
                  <a:pt x="4315331" y="3071126"/>
                </a:cubicBezTo>
                <a:lnTo>
                  <a:pt x="4315331" y="4020457"/>
                </a:lnTo>
                <a:lnTo>
                  <a:pt x="0" y="40204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tile tx="-127000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B6DD18A-7117-1F28-EAED-126E2E8C629F}"/>
              </a:ext>
            </a:extLst>
          </p:cNvPr>
          <p:cNvSpPr/>
          <p:nvPr/>
        </p:nvSpPr>
        <p:spPr>
          <a:xfrm>
            <a:off x="4450269" y="2496457"/>
            <a:ext cx="1625600" cy="1625600"/>
          </a:xfrm>
          <a:prstGeom prst="ellipse">
            <a:avLst/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C08096-3A89-8980-6478-29316F4D3C05}"/>
              </a:ext>
            </a:extLst>
          </p:cNvPr>
          <p:cNvSpPr/>
          <p:nvPr/>
        </p:nvSpPr>
        <p:spPr>
          <a:xfrm flipH="1">
            <a:off x="6937828" y="1303291"/>
            <a:ext cx="4315331" cy="4020457"/>
          </a:xfrm>
          <a:custGeom>
            <a:avLst/>
            <a:gdLst>
              <a:gd name="connsiteX0" fmla="*/ 0 w 4315331"/>
              <a:gd name="connsiteY0" fmla="*/ 0 h 4020457"/>
              <a:gd name="connsiteX1" fmla="*/ 4315331 w 4315331"/>
              <a:gd name="connsiteY1" fmla="*/ 0 h 4020457"/>
              <a:gd name="connsiteX2" fmla="*/ 4315331 w 4315331"/>
              <a:gd name="connsiteY2" fmla="*/ 940806 h 4020457"/>
              <a:gd name="connsiteX3" fmla="*/ 3250171 w 4315331"/>
              <a:gd name="connsiteY3" fmla="*/ 2005966 h 4020457"/>
              <a:gd name="connsiteX4" fmla="*/ 4315331 w 4315331"/>
              <a:gd name="connsiteY4" fmla="*/ 3071126 h 4020457"/>
              <a:gd name="connsiteX5" fmla="*/ 4315331 w 4315331"/>
              <a:gd name="connsiteY5" fmla="*/ 4020457 h 4020457"/>
              <a:gd name="connsiteX6" fmla="*/ 0 w 4315331"/>
              <a:gd name="connsiteY6" fmla="*/ 4020457 h 4020457"/>
              <a:gd name="connsiteX7" fmla="*/ 0 w 4315331"/>
              <a:gd name="connsiteY7" fmla="*/ 0 h 402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5331" h="4020457">
                <a:moveTo>
                  <a:pt x="0" y="0"/>
                </a:moveTo>
                <a:lnTo>
                  <a:pt x="4315331" y="0"/>
                </a:lnTo>
                <a:lnTo>
                  <a:pt x="4315331" y="940806"/>
                </a:lnTo>
                <a:cubicBezTo>
                  <a:pt x="3727059" y="940806"/>
                  <a:pt x="3250171" y="1417694"/>
                  <a:pt x="3250171" y="2005966"/>
                </a:cubicBezTo>
                <a:cubicBezTo>
                  <a:pt x="3250171" y="2594238"/>
                  <a:pt x="3727059" y="3071126"/>
                  <a:pt x="4315331" y="3071126"/>
                </a:cubicBezTo>
                <a:lnTo>
                  <a:pt x="4315331" y="4020457"/>
                </a:lnTo>
                <a:lnTo>
                  <a:pt x="0" y="4020457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DCF2B16-4243-4CE1-E952-F117BE173B5D}"/>
              </a:ext>
            </a:extLst>
          </p:cNvPr>
          <p:cNvSpPr/>
          <p:nvPr/>
        </p:nvSpPr>
        <p:spPr>
          <a:xfrm flipH="1">
            <a:off x="6125028" y="2496457"/>
            <a:ext cx="1625600" cy="1625600"/>
          </a:xfrm>
          <a:prstGeom prst="ellipse">
            <a:avLst/>
          </a:pr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Freeform 119" descr="D:\51PPT模板网\51pptmoban.com\图片.jpg">
            <a:extLst>
              <a:ext uri="{FF2B5EF4-FFF2-40B4-BE49-F238E27FC236}">
                <a16:creationId xmlns:a16="http://schemas.microsoft.com/office/drawing/2014/main" id="{937F4651-4970-8E82-4CD6-3B97704451C1}"/>
              </a:ext>
            </a:extLst>
          </p:cNvPr>
          <p:cNvSpPr>
            <a:spLocks noEditPoints="1"/>
          </p:cNvSpPr>
          <p:nvPr/>
        </p:nvSpPr>
        <p:spPr bwMode="auto">
          <a:xfrm>
            <a:off x="6716681" y="2796792"/>
            <a:ext cx="442293" cy="311411"/>
          </a:xfrm>
          <a:custGeom>
            <a:avLst/>
            <a:gdLst>
              <a:gd name="T0" fmla="*/ 65 w 91"/>
              <a:gd name="T1" fmla="*/ 9 h 64"/>
              <a:gd name="T2" fmla="*/ 34 w 91"/>
              <a:gd name="T3" fmla="*/ 9 h 64"/>
              <a:gd name="T4" fmla="*/ 27 w 91"/>
              <a:gd name="T5" fmla="*/ 0 h 64"/>
              <a:gd name="T6" fmla="*/ 5 w 91"/>
              <a:gd name="T7" fmla="*/ 0 h 64"/>
              <a:gd name="T8" fmla="*/ 0 w 91"/>
              <a:gd name="T9" fmla="*/ 4 h 64"/>
              <a:gd name="T10" fmla="*/ 0 w 91"/>
              <a:gd name="T11" fmla="*/ 50 h 64"/>
              <a:gd name="T12" fmla="*/ 4 w 91"/>
              <a:gd name="T13" fmla="*/ 54 h 64"/>
              <a:gd name="T14" fmla="*/ 14 w 91"/>
              <a:gd name="T15" fmla="*/ 25 h 64"/>
              <a:gd name="T16" fmla="*/ 20 w 91"/>
              <a:gd name="T17" fmla="*/ 18 h 64"/>
              <a:gd name="T18" fmla="*/ 29 w 91"/>
              <a:gd name="T19" fmla="*/ 14 h 64"/>
              <a:gd name="T20" fmla="*/ 60 w 91"/>
              <a:gd name="T21" fmla="*/ 14 h 64"/>
              <a:gd name="T22" fmla="*/ 65 w 91"/>
              <a:gd name="T23" fmla="*/ 9 h 64"/>
              <a:gd name="T24" fmla="*/ 72 w 91"/>
              <a:gd name="T25" fmla="*/ 15 h 64"/>
              <a:gd name="T26" fmla="*/ 66 w 91"/>
              <a:gd name="T27" fmla="*/ 15 h 64"/>
              <a:gd name="T28" fmla="*/ 79 w 91"/>
              <a:gd name="T29" fmla="*/ 1 h 64"/>
              <a:gd name="T30" fmla="*/ 90 w 91"/>
              <a:gd name="T31" fmla="*/ 15 h 64"/>
              <a:gd name="T32" fmla="*/ 85 w 91"/>
              <a:gd name="T33" fmla="*/ 15 h 64"/>
              <a:gd name="T34" fmla="*/ 59 w 91"/>
              <a:gd name="T35" fmla="*/ 36 h 64"/>
              <a:gd name="T36" fmla="*/ 59 w 91"/>
              <a:gd name="T37" fmla="*/ 33 h 64"/>
              <a:gd name="T38" fmla="*/ 72 w 91"/>
              <a:gd name="T39" fmla="*/ 15 h 64"/>
              <a:gd name="T40" fmla="*/ 79 w 91"/>
              <a:gd name="T41" fmla="*/ 64 h 64"/>
              <a:gd name="T42" fmla="*/ 11 w 91"/>
              <a:gd name="T43" fmla="*/ 64 h 64"/>
              <a:gd name="T44" fmla="*/ 22 w 91"/>
              <a:gd name="T45" fmla="*/ 31 h 64"/>
              <a:gd name="T46" fmla="*/ 26 w 91"/>
              <a:gd name="T47" fmla="*/ 26 h 64"/>
              <a:gd name="T48" fmla="*/ 33 w 91"/>
              <a:gd name="T49" fmla="*/ 23 h 64"/>
              <a:gd name="T50" fmla="*/ 63 w 91"/>
              <a:gd name="T51" fmla="*/ 23 h 64"/>
              <a:gd name="T52" fmla="*/ 57 w 91"/>
              <a:gd name="T53" fmla="*/ 28 h 64"/>
              <a:gd name="T54" fmla="*/ 54 w 91"/>
              <a:gd name="T55" fmla="*/ 30 h 64"/>
              <a:gd name="T56" fmla="*/ 54 w 91"/>
              <a:gd name="T57" fmla="*/ 41 h 64"/>
              <a:gd name="T58" fmla="*/ 59 w 91"/>
              <a:gd name="T59" fmla="*/ 41 h 64"/>
              <a:gd name="T60" fmla="*/ 87 w 91"/>
              <a:gd name="T61" fmla="*/ 23 h 64"/>
              <a:gd name="T62" fmla="*/ 89 w 91"/>
              <a:gd name="T63" fmla="*/ 24 h 64"/>
              <a:gd name="T64" fmla="*/ 91 w 91"/>
              <a:gd name="T65" fmla="*/ 25 h 64"/>
              <a:gd name="T66" fmla="*/ 91 w 91"/>
              <a:gd name="T67" fmla="*/ 28 h 64"/>
              <a:gd name="T68" fmla="*/ 91 w 91"/>
              <a:gd name="T69" fmla="*/ 30 h 64"/>
              <a:gd name="T70" fmla="*/ 79 w 91"/>
              <a:gd name="T7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133">
            <a:extLst>
              <a:ext uri="{FF2B5EF4-FFF2-40B4-BE49-F238E27FC236}">
                <a16:creationId xmlns:a16="http://schemas.microsoft.com/office/drawing/2014/main" id="{E697727E-1667-B5E2-20BD-53A0D0A3D88A}"/>
              </a:ext>
            </a:extLst>
          </p:cNvPr>
          <p:cNvSpPr>
            <a:spLocks noEditPoints="1"/>
          </p:cNvSpPr>
          <p:nvPr/>
        </p:nvSpPr>
        <p:spPr bwMode="auto">
          <a:xfrm>
            <a:off x="5069380" y="2796792"/>
            <a:ext cx="387377" cy="42503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C00725-2FB4-74EC-80CC-E7579E7A7C00}"/>
              </a:ext>
            </a:extLst>
          </p:cNvPr>
          <p:cNvGrpSpPr/>
          <p:nvPr/>
        </p:nvGrpSpPr>
        <p:grpSpPr>
          <a:xfrm>
            <a:off x="4683546" y="3225798"/>
            <a:ext cx="1149727" cy="698344"/>
            <a:chOff x="4683546" y="3225798"/>
            <a:chExt cx="1149727" cy="69834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39F59A6-8725-4FE7-7568-66E16633C0E8}"/>
                </a:ext>
              </a:extLst>
            </p:cNvPr>
            <p:cNvSpPr/>
            <p:nvPr/>
          </p:nvSpPr>
          <p:spPr>
            <a:xfrm>
              <a:off x="4683546" y="3225798"/>
              <a:ext cx="1148746" cy="3368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1AC1AE-AE53-A27B-651A-650FEF6A9292}"/>
                </a:ext>
              </a:extLst>
            </p:cNvPr>
            <p:cNvSpPr txBox="1"/>
            <p:nvPr/>
          </p:nvSpPr>
          <p:spPr>
            <a:xfrm>
              <a:off x="4684527" y="3488638"/>
              <a:ext cx="1148746" cy="4355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D7E3AB-626B-9CC3-013A-F0BFE0C66644}"/>
              </a:ext>
            </a:extLst>
          </p:cNvPr>
          <p:cNvGrpSpPr/>
          <p:nvPr/>
        </p:nvGrpSpPr>
        <p:grpSpPr>
          <a:xfrm>
            <a:off x="6362963" y="3225798"/>
            <a:ext cx="1149727" cy="698344"/>
            <a:chOff x="4683546" y="3225798"/>
            <a:chExt cx="1149727" cy="69834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C998266-0F5A-F14B-D907-817134CA9DCE}"/>
                </a:ext>
              </a:extLst>
            </p:cNvPr>
            <p:cNvSpPr/>
            <p:nvPr/>
          </p:nvSpPr>
          <p:spPr>
            <a:xfrm>
              <a:off x="4683546" y="3225798"/>
              <a:ext cx="1148746" cy="3368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DD5BA78-1D1D-1662-D906-D3D06501FED4}"/>
                </a:ext>
              </a:extLst>
            </p:cNvPr>
            <p:cNvSpPr txBox="1"/>
            <p:nvPr/>
          </p:nvSpPr>
          <p:spPr>
            <a:xfrm>
              <a:off x="4684527" y="3488638"/>
              <a:ext cx="1148746" cy="4355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36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A7592FFD-FD0B-4D7B-970E-AACF2161D151}"/>
              </a:ext>
            </a:extLst>
          </p:cNvPr>
          <p:cNvCxnSpPr/>
          <p:nvPr/>
        </p:nvCxnSpPr>
        <p:spPr>
          <a:xfrm>
            <a:off x="2461780" y="2130361"/>
            <a:ext cx="1619240" cy="230956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ADD37D35-516A-4A5B-8B97-3D8936886DEE}"/>
              </a:ext>
            </a:extLst>
          </p:cNvPr>
          <p:cNvCxnSpPr/>
          <p:nvPr/>
        </p:nvCxnSpPr>
        <p:spPr>
          <a:xfrm>
            <a:off x="8003084" y="2130361"/>
            <a:ext cx="1715164" cy="232992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2591B1E5-4B13-41F2-A6EB-FA70513C93B2}"/>
              </a:ext>
            </a:extLst>
          </p:cNvPr>
          <p:cNvCxnSpPr/>
          <p:nvPr/>
        </p:nvCxnSpPr>
        <p:spPr>
          <a:xfrm flipH="1">
            <a:off x="5275217" y="2137162"/>
            <a:ext cx="1582160" cy="231446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D57C1E9-5367-433B-68DD-9F2391FAB207}"/>
              </a:ext>
            </a:extLst>
          </p:cNvPr>
          <p:cNvSpPr/>
          <p:nvPr/>
        </p:nvSpPr>
        <p:spPr>
          <a:xfrm>
            <a:off x="3903472" y="3764077"/>
            <a:ext cx="1597784" cy="1596824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C6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 descr="D:\51PPT模板网\51pptmoban.com\图片.jpg">
            <a:extLst>
              <a:ext uri="{FF2B5EF4-FFF2-40B4-BE49-F238E27FC236}">
                <a16:creationId xmlns:a16="http://schemas.microsoft.com/office/drawing/2014/main" id="{FA26B5FD-CF20-78A6-3DFC-97C83A542188}"/>
              </a:ext>
            </a:extLst>
          </p:cNvPr>
          <p:cNvSpPr/>
          <p:nvPr/>
        </p:nvSpPr>
        <p:spPr>
          <a:xfrm>
            <a:off x="6638915" y="1377782"/>
            <a:ext cx="1597784" cy="1596824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C6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EA02D23-BBA7-666C-559E-DB08CF3D3FF1}"/>
              </a:ext>
            </a:extLst>
          </p:cNvPr>
          <p:cNvSpPr/>
          <p:nvPr/>
        </p:nvSpPr>
        <p:spPr>
          <a:xfrm>
            <a:off x="9359205" y="3776191"/>
            <a:ext cx="1597784" cy="1596824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78405E0-27B7-E0EF-AE2B-5B70BBB0AB6D}"/>
              </a:ext>
            </a:extLst>
          </p:cNvPr>
          <p:cNvSpPr/>
          <p:nvPr/>
        </p:nvSpPr>
        <p:spPr>
          <a:xfrm>
            <a:off x="1545229" y="1209388"/>
            <a:ext cx="1597784" cy="1596824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82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71" name="Freeform 6">
            <a:extLst>
              <a:ext uri="{FF2B5EF4-FFF2-40B4-BE49-F238E27FC236}">
                <a16:creationId xmlns:a16="http://schemas.microsoft.com/office/drawing/2014/main" id="{8E81EE2A-B995-4BB4-A935-207EDBD939A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397808" y="4281769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7">
            <a:extLst>
              <a:ext uri="{FF2B5EF4-FFF2-40B4-BE49-F238E27FC236}">
                <a16:creationId xmlns:a16="http://schemas.microsoft.com/office/drawing/2014/main" id="{DD3BFA28-9AC8-48DF-ACCA-4F3E9AB675A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902784" y="4287498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Freeform 8">
            <a:extLst>
              <a:ext uri="{FF2B5EF4-FFF2-40B4-BE49-F238E27FC236}">
                <a16:creationId xmlns:a16="http://schemas.microsoft.com/office/drawing/2014/main" id="{E40110FA-DD7F-4BFD-B868-626698E53D3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172177" y="1678790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Freeform 11">
            <a:extLst>
              <a:ext uri="{FF2B5EF4-FFF2-40B4-BE49-F238E27FC236}">
                <a16:creationId xmlns:a16="http://schemas.microsoft.com/office/drawing/2014/main" id="{2CD7B2AB-12CF-4515-BCE5-51AEB072B5D6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220713" y="1932168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7A9F120-4A18-FB89-6144-7B687F0B8035}"/>
              </a:ext>
            </a:extLst>
          </p:cNvPr>
          <p:cNvGrpSpPr/>
          <p:nvPr/>
        </p:nvGrpSpPr>
        <p:grpSpPr>
          <a:xfrm>
            <a:off x="919732" y="3004434"/>
            <a:ext cx="2072962" cy="1047355"/>
            <a:chOff x="283599" y="1906534"/>
            <a:chExt cx="2072962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0A8A157-60C6-B5A1-8AC3-4E95430168F7}"/>
                </a:ext>
              </a:extLst>
            </p:cNvPr>
            <p:cNvSpPr txBox="1"/>
            <p:nvPr/>
          </p:nvSpPr>
          <p:spPr>
            <a:xfrm>
              <a:off x="283599" y="2190603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22BCE72-968A-6D31-BFFB-596CBA32AA17}"/>
                </a:ext>
              </a:extLst>
            </p:cNvPr>
            <p:cNvSpPr txBox="1"/>
            <p:nvPr/>
          </p:nvSpPr>
          <p:spPr>
            <a:xfrm>
              <a:off x="599592" y="19065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2CCE4D9-3E58-B04A-CC00-2EBA501F535A}"/>
              </a:ext>
            </a:extLst>
          </p:cNvPr>
          <p:cNvGrpSpPr/>
          <p:nvPr/>
        </p:nvGrpSpPr>
        <p:grpSpPr>
          <a:xfrm>
            <a:off x="6401326" y="3146468"/>
            <a:ext cx="2072962" cy="1047355"/>
            <a:chOff x="283599" y="1906534"/>
            <a:chExt cx="2072962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6667024-7EC7-03F2-4387-4042AA6ABF39}"/>
                </a:ext>
              </a:extLst>
            </p:cNvPr>
            <p:cNvSpPr txBox="1"/>
            <p:nvPr/>
          </p:nvSpPr>
          <p:spPr>
            <a:xfrm>
              <a:off x="283599" y="2190603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4FF4DB-0871-B70D-18CF-7BBC9953EEEB}"/>
                </a:ext>
              </a:extLst>
            </p:cNvPr>
            <p:cNvSpPr txBox="1"/>
            <p:nvPr/>
          </p:nvSpPr>
          <p:spPr>
            <a:xfrm>
              <a:off x="599592" y="19065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98807B2-F361-A299-BC62-79E36CCD8F0F}"/>
              </a:ext>
            </a:extLst>
          </p:cNvPr>
          <p:cNvGrpSpPr/>
          <p:nvPr/>
        </p:nvGrpSpPr>
        <p:grpSpPr>
          <a:xfrm>
            <a:off x="3665883" y="2589416"/>
            <a:ext cx="2072962" cy="1047355"/>
            <a:chOff x="283599" y="1906534"/>
            <a:chExt cx="2072962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2C1DCA2-114C-68E8-1251-C0DEC6B2944A}"/>
                </a:ext>
              </a:extLst>
            </p:cNvPr>
            <p:cNvSpPr txBox="1"/>
            <p:nvPr/>
          </p:nvSpPr>
          <p:spPr>
            <a:xfrm>
              <a:off x="283599" y="2190603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9D52E77-098F-D72B-EBCB-93D27ECE0781}"/>
                </a:ext>
              </a:extLst>
            </p:cNvPr>
            <p:cNvSpPr txBox="1"/>
            <p:nvPr/>
          </p:nvSpPr>
          <p:spPr>
            <a:xfrm>
              <a:off x="599592" y="19065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B37839E-404A-9667-41CD-B60D32BAEB40}"/>
              </a:ext>
            </a:extLst>
          </p:cNvPr>
          <p:cNvGrpSpPr/>
          <p:nvPr/>
        </p:nvGrpSpPr>
        <p:grpSpPr>
          <a:xfrm>
            <a:off x="9173886" y="2589416"/>
            <a:ext cx="2072962" cy="1047355"/>
            <a:chOff x="283599" y="1906534"/>
            <a:chExt cx="2072962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F6116F-AF49-16D5-E708-2363E6BB8DBA}"/>
                </a:ext>
              </a:extLst>
            </p:cNvPr>
            <p:cNvSpPr txBox="1"/>
            <p:nvPr/>
          </p:nvSpPr>
          <p:spPr>
            <a:xfrm>
              <a:off x="283599" y="2190603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7F37D79-E300-5D8E-299A-AD89547E0909}"/>
                </a:ext>
              </a:extLst>
            </p:cNvPr>
            <p:cNvSpPr txBox="1"/>
            <p:nvPr/>
          </p:nvSpPr>
          <p:spPr>
            <a:xfrm>
              <a:off x="599592" y="19065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14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82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A652E87-4A23-F860-924A-951F639938D2}"/>
              </a:ext>
            </a:extLst>
          </p:cNvPr>
          <p:cNvSpPr/>
          <p:nvPr/>
        </p:nvSpPr>
        <p:spPr>
          <a:xfrm>
            <a:off x="1275411" y="1999784"/>
            <a:ext cx="2798762" cy="328400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E85B4B13-8A6A-E3AA-2BB0-9E0927E98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5411" y="1604727"/>
            <a:ext cx="3034652" cy="597409"/>
          </a:xfrm>
          <a:prstGeom prst="homePlate">
            <a:avLst>
              <a:gd name="adj" fmla="val 43676"/>
            </a:avLst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BD72AF-61FA-17CA-9ABC-91B7AED32FFB}"/>
              </a:ext>
            </a:extLst>
          </p:cNvPr>
          <p:cNvSpPr/>
          <p:nvPr/>
        </p:nvSpPr>
        <p:spPr>
          <a:xfrm>
            <a:off x="4742511" y="1999784"/>
            <a:ext cx="2798762" cy="328400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AutoShape 12">
            <a:extLst>
              <a:ext uri="{FF2B5EF4-FFF2-40B4-BE49-F238E27FC236}">
                <a16:creationId xmlns:a16="http://schemas.microsoft.com/office/drawing/2014/main" id="{7A59FE55-0E28-2B6A-64DA-79F2822EA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2511" y="1604727"/>
            <a:ext cx="3034652" cy="597409"/>
          </a:xfrm>
          <a:prstGeom prst="homePlate">
            <a:avLst>
              <a:gd name="adj" fmla="val 43676"/>
            </a:avLst>
          </a:pr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B7089A-6014-25CA-5911-C400158BF9AF}"/>
              </a:ext>
            </a:extLst>
          </p:cNvPr>
          <p:cNvSpPr/>
          <p:nvPr/>
        </p:nvSpPr>
        <p:spPr>
          <a:xfrm>
            <a:off x="8209611" y="1999784"/>
            <a:ext cx="2798762" cy="328400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AutoShape 12">
            <a:extLst>
              <a:ext uri="{FF2B5EF4-FFF2-40B4-BE49-F238E27FC236}">
                <a16:creationId xmlns:a16="http://schemas.microsoft.com/office/drawing/2014/main" id="{46F04988-7FF2-9F19-6F74-44AA11CD1D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9611" y="1604727"/>
            <a:ext cx="3034652" cy="597409"/>
          </a:xfrm>
          <a:prstGeom prst="homePlate">
            <a:avLst>
              <a:gd name="adj" fmla="val 43676"/>
            </a:avLst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B0AB636-0234-9EB6-D61E-2A16D6E22707}"/>
              </a:ext>
            </a:extLst>
          </p:cNvPr>
          <p:cNvGrpSpPr/>
          <p:nvPr/>
        </p:nvGrpSpPr>
        <p:grpSpPr>
          <a:xfrm>
            <a:off x="1638311" y="1720807"/>
            <a:ext cx="2072962" cy="2935058"/>
            <a:chOff x="283599" y="1830334"/>
            <a:chExt cx="2072962" cy="293505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8FA3767-91E9-6A91-2AFD-6EC3A0CC9F9E}"/>
                </a:ext>
              </a:extLst>
            </p:cNvPr>
            <p:cNvSpPr txBox="1"/>
            <p:nvPr/>
          </p:nvSpPr>
          <p:spPr>
            <a:xfrm>
              <a:off x="283599" y="257224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3022EE4-C683-3ACB-31A1-290FC3F89514}"/>
                </a:ext>
              </a:extLst>
            </p:cNvPr>
            <p:cNvSpPr txBox="1"/>
            <p:nvPr/>
          </p:nvSpPr>
          <p:spPr>
            <a:xfrm>
              <a:off x="599592" y="18303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10A63A-41B7-A41F-0174-6AEBBEBB1130}"/>
                </a:ext>
              </a:extLst>
            </p:cNvPr>
            <p:cNvSpPr txBox="1"/>
            <p:nvPr/>
          </p:nvSpPr>
          <p:spPr>
            <a:xfrm>
              <a:off x="283599" y="400210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61D03FF-090A-C922-EC51-BEF81DF9DC45}"/>
              </a:ext>
            </a:extLst>
          </p:cNvPr>
          <p:cNvCxnSpPr/>
          <p:nvPr/>
        </p:nvCxnSpPr>
        <p:spPr>
          <a:xfrm>
            <a:off x="1625611" y="3552886"/>
            <a:ext cx="207296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CF83215-9C38-0F13-CD84-D2C0FFCF6892}"/>
              </a:ext>
            </a:extLst>
          </p:cNvPr>
          <p:cNvGrpSpPr/>
          <p:nvPr/>
        </p:nvGrpSpPr>
        <p:grpSpPr>
          <a:xfrm>
            <a:off x="5122352" y="1720807"/>
            <a:ext cx="2072962" cy="2935058"/>
            <a:chOff x="283599" y="1830334"/>
            <a:chExt cx="2072962" cy="29350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4280621-0F8B-A873-D4BA-395D66431F0C}"/>
                </a:ext>
              </a:extLst>
            </p:cNvPr>
            <p:cNvSpPr txBox="1"/>
            <p:nvPr/>
          </p:nvSpPr>
          <p:spPr>
            <a:xfrm>
              <a:off x="283599" y="257224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0AABBC3-C6B8-AC9C-61D6-4A315888A47C}"/>
                </a:ext>
              </a:extLst>
            </p:cNvPr>
            <p:cNvSpPr txBox="1"/>
            <p:nvPr/>
          </p:nvSpPr>
          <p:spPr>
            <a:xfrm>
              <a:off x="599592" y="18303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448D6FA-7EA7-DF41-E9AB-9D923A5C3AA7}"/>
                </a:ext>
              </a:extLst>
            </p:cNvPr>
            <p:cNvSpPr txBox="1"/>
            <p:nvPr/>
          </p:nvSpPr>
          <p:spPr>
            <a:xfrm>
              <a:off x="283599" y="400210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F222D36-5810-AA7A-C2B5-90D55B8A530D}"/>
              </a:ext>
            </a:extLst>
          </p:cNvPr>
          <p:cNvCxnSpPr/>
          <p:nvPr/>
        </p:nvCxnSpPr>
        <p:spPr>
          <a:xfrm>
            <a:off x="5109652" y="3552886"/>
            <a:ext cx="207296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53255B6-4DA6-BF9F-5FC0-96DD5999657C}"/>
              </a:ext>
            </a:extLst>
          </p:cNvPr>
          <p:cNvGrpSpPr/>
          <p:nvPr/>
        </p:nvGrpSpPr>
        <p:grpSpPr>
          <a:xfrm>
            <a:off x="8569627" y="1720807"/>
            <a:ext cx="2072962" cy="2935058"/>
            <a:chOff x="283599" y="1830334"/>
            <a:chExt cx="2072962" cy="29350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315140D-7791-A43C-C9B4-EE18C874AFBB}"/>
                </a:ext>
              </a:extLst>
            </p:cNvPr>
            <p:cNvSpPr txBox="1"/>
            <p:nvPr/>
          </p:nvSpPr>
          <p:spPr>
            <a:xfrm>
              <a:off x="283599" y="257224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ECFC2B-3F6F-753F-8F30-25A96586F681}"/>
                </a:ext>
              </a:extLst>
            </p:cNvPr>
            <p:cNvSpPr txBox="1"/>
            <p:nvPr/>
          </p:nvSpPr>
          <p:spPr>
            <a:xfrm>
              <a:off x="599592" y="1830334"/>
              <a:ext cx="1440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AC4B795-5A18-414E-AE1A-E478990F049D}"/>
                </a:ext>
              </a:extLst>
            </p:cNvPr>
            <p:cNvSpPr txBox="1"/>
            <p:nvPr/>
          </p:nvSpPr>
          <p:spPr>
            <a:xfrm>
              <a:off x="283599" y="4002106"/>
              <a:ext cx="20729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C6F6489-3260-B632-ED33-A4508C769D16}"/>
              </a:ext>
            </a:extLst>
          </p:cNvPr>
          <p:cNvCxnSpPr/>
          <p:nvPr/>
        </p:nvCxnSpPr>
        <p:spPr>
          <a:xfrm>
            <a:off x="8556927" y="3552886"/>
            <a:ext cx="207296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72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7E9180C-C856-07AB-8ABB-133C0D39FBA4}"/>
              </a:ext>
            </a:extLst>
          </p:cNvPr>
          <p:cNvSpPr/>
          <p:nvPr/>
        </p:nvSpPr>
        <p:spPr>
          <a:xfrm>
            <a:off x="4827998" y="2198167"/>
            <a:ext cx="3176342" cy="791518"/>
          </a:xfrm>
          <a:prstGeom prst="roundRect">
            <a:avLst>
              <a:gd name="adj" fmla="val 17936"/>
            </a:avLst>
          </a:prstGeom>
          <a:solidFill>
            <a:schemeClr val="bg1"/>
          </a:solidFill>
          <a:ln w="25400">
            <a:solidFill>
              <a:srgbClr val="FF84AD"/>
            </a:solidFill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3017D51-AEC9-4AD3-1DF0-AECA1DCC180E}"/>
              </a:ext>
            </a:extLst>
          </p:cNvPr>
          <p:cNvSpPr/>
          <p:nvPr/>
        </p:nvSpPr>
        <p:spPr>
          <a:xfrm>
            <a:off x="4187659" y="1448044"/>
            <a:ext cx="1280678" cy="1279908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81C64F9-5FEF-1B4A-A49E-02594336F29B}"/>
              </a:ext>
            </a:extLst>
          </p:cNvPr>
          <p:cNvSpPr txBox="1"/>
          <p:nvPr/>
        </p:nvSpPr>
        <p:spPr>
          <a:xfrm>
            <a:off x="5800863" y="2393870"/>
            <a:ext cx="18814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333EF8-CD0A-A67E-6067-84ED209C3506}"/>
              </a:ext>
            </a:extLst>
          </p:cNvPr>
          <p:cNvSpPr txBox="1"/>
          <p:nvPr/>
        </p:nvSpPr>
        <p:spPr>
          <a:xfrm>
            <a:off x="4354108" y="1671618"/>
            <a:ext cx="8915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A35A25-6378-D700-E459-367C37FCFF3B}"/>
              </a:ext>
            </a:extLst>
          </p:cNvPr>
          <p:cNvSpPr txBox="1"/>
          <p:nvPr/>
        </p:nvSpPr>
        <p:spPr>
          <a:xfrm>
            <a:off x="2552700" y="3226189"/>
            <a:ext cx="7086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54" name="组合 53" descr="D:\51PPT模板网\51pptmoban.com\图片.jpg">
            <a:extLst>
              <a:ext uri="{FF2B5EF4-FFF2-40B4-BE49-F238E27FC236}">
                <a16:creationId xmlns:a16="http://schemas.microsoft.com/office/drawing/2014/main" id="{FCC0C8C8-FE5B-A976-97EF-B9587B4CEABA}"/>
              </a:ext>
            </a:extLst>
          </p:cNvPr>
          <p:cNvGrpSpPr/>
          <p:nvPr/>
        </p:nvGrpSpPr>
        <p:grpSpPr>
          <a:xfrm>
            <a:off x="4613678" y="5041239"/>
            <a:ext cx="3122444" cy="1250062"/>
            <a:chOff x="2207763" y="861547"/>
            <a:chExt cx="7266602" cy="290916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C59EDC-5EE6-365A-5643-8C2A18340C26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F9442A6-2FF3-1442-695D-B1CC3893F2DD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EA9B45-A569-0AF7-82EB-6880D3B46F50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DF67195E-811C-CF4A-05F3-76C2BBFAA37D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911D1F-49DA-155E-6D32-BB13C0DC3D11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8B4E3CA-E56D-B221-8360-B589CFA6E577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FB0A4EA-21AC-9F5C-5119-46C9699B87CF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D5AEF8CE-558A-1C26-922A-EFCA3FDB6573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57B759A-466A-D50E-D56D-39260D1FFA8F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7849FDF-9AE5-88F8-F591-B7AA111B5E2E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2B058F3-5F65-80EC-F722-6EBF2C09F2BD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BCF8CB3-4B0C-3989-8A4E-E70CDC21B6C6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089CFBD-AE5A-EA5B-5E18-381F5413E7FF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90ADA2E-2697-E058-17B0-CD630F24E428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FCAEC5-1E70-C6C9-0773-D1A5FA6E9B77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797A67EE-78F7-BB3B-C715-1B958BEB8619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C8D6135-F393-8196-62E8-DF7F33C42755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37603A8-853E-E345-0587-EE0CD963E91B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133BF77-54D2-5414-8DDD-F6063C5CF75B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4A538FB-13F0-4DE7-CC91-1E5D6362A938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872DF84-8067-527F-4E20-E6B078CA5767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60B364C-6B68-2353-453B-199580023325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E627DB42-9981-9528-6733-E86831D3778F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1288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7617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11" name="AutoShape 15"/>
          <p:cNvSpPr>
            <a:spLocks noChangeArrowheads="1"/>
          </p:cNvSpPr>
          <p:nvPr/>
        </p:nvSpPr>
        <p:spPr bwMode="gray">
          <a:xfrm>
            <a:off x="1078818" y="4861498"/>
            <a:ext cx="10032776" cy="703263"/>
          </a:xfrm>
          <a:prstGeom prst="roundRect">
            <a:avLst>
              <a:gd name="adj" fmla="val 50000"/>
            </a:avLst>
          </a:prstGeom>
          <a:solidFill>
            <a:srgbClr val="FF84AD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49DE7C-EDFB-D977-BE4A-35272D0934BD}"/>
              </a:ext>
            </a:extLst>
          </p:cNvPr>
          <p:cNvGrpSpPr/>
          <p:nvPr/>
        </p:nvGrpSpPr>
        <p:grpSpPr>
          <a:xfrm>
            <a:off x="1032668" y="1175323"/>
            <a:ext cx="10126663" cy="3613150"/>
            <a:chOff x="1078818" y="1175323"/>
            <a:chExt cx="10126663" cy="3613150"/>
          </a:xfrm>
        </p:grpSpPr>
        <p:sp>
          <p:nvSpPr>
            <p:cNvPr id="5" name="箭头1"/>
            <p:cNvSpPr>
              <a:spLocks noChangeArrowheads="1"/>
            </p:cNvSpPr>
            <p:nvPr/>
          </p:nvSpPr>
          <p:spPr bwMode="ltGray">
            <a:xfrm>
              <a:off x="1078818" y="1484886"/>
              <a:ext cx="2184400" cy="3303587"/>
            </a:xfrm>
            <a:prstGeom prst="flowChartOffpageConnector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sp>
          <p:nvSpPr>
            <p:cNvPr id="6" name="椭圆1"/>
            <p:cNvSpPr>
              <a:spLocks noChangeArrowheads="1"/>
            </p:cNvSpPr>
            <p:nvPr/>
          </p:nvSpPr>
          <p:spPr bwMode="gray">
            <a:xfrm>
              <a:off x="1297893" y="1175323"/>
              <a:ext cx="1828800" cy="565150"/>
            </a:xfrm>
            <a:prstGeom prst="ellipse">
              <a:avLst/>
            </a:prstGeom>
            <a:solidFill>
              <a:srgbClr val="FF84A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宋体" pitchFamily="2" charset="-122"/>
                </a:rPr>
                <a:t>添加标题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宋体" pitchFamily="2" charset="-122"/>
              </a:endParaRPr>
            </a:p>
          </p:txBody>
        </p:sp>
        <p:sp>
          <p:nvSpPr>
            <p:cNvPr id="7" name="箭头2"/>
            <p:cNvSpPr>
              <a:spLocks noChangeArrowheads="1"/>
            </p:cNvSpPr>
            <p:nvPr/>
          </p:nvSpPr>
          <p:spPr bwMode="ltGray">
            <a:xfrm>
              <a:off x="3695018" y="1478536"/>
              <a:ext cx="2259013" cy="3284537"/>
            </a:xfrm>
            <a:prstGeom prst="flowChartOffpageConnector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sp>
          <p:nvSpPr>
            <p:cNvPr id="8" name="椭圆2"/>
            <p:cNvSpPr>
              <a:spLocks noChangeArrowheads="1"/>
            </p:cNvSpPr>
            <p:nvPr/>
          </p:nvSpPr>
          <p:spPr bwMode="gray">
            <a:xfrm>
              <a:off x="3917268" y="1175323"/>
              <a:ext cx="1831975" cy="565150"/>
            </a:xfrm>
            <a:prstGeom prst="ellipse">
              <a:avLst/>
            </a:prstGeom>
            <a:solidFill>
              <a:srgbClr val="FFC6E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宋体" pitchFamily="2" charset="-122"/>
                </a:rPr>
                <a:t>添加标题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宋体" pitchFamily="2" charset="-122"/>
              </a:endParaRPr>
            </a:p>
          </p:txBody>
        </p:sp>
        <p:sp>
          <p:nvSpPr>
            <p:cNvPr id="9" name="箭头3"/>
            <p:cNvSpPr>
              <a:spLocks noChangeArrowheads="1"/>
            </p:cNvSpPr>
            <p:nvPr/>
          </p:nvSpPr>
          <p:spPr bwMode="ltGray">
            <a:xfrm>
              <a:off x="6385831" y="1478536"/>
              <a:ext cx="2193925" cy="3303587"/>
            </a:xfrm>
            <a:prstGeom prst="flowChartOffpageConnector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sp>
          <p:nvSpPr>
            <p:cNvPr id="10" name="椭圆3"/>
            <p:cNvSpPr>
              <a:spLocks noChangeArrowheads="1"/>
            </p:cNvSpPr>
            <p:nvPr/>
          </p:nvSpPr>
          <p:spPr bwMode="gray">
            <a:xfrm>
              <a:off x="6598556" y="1175323"/>
              <a:ext cx="1828800" cy="565150"/>
            </a:xfrm>
            <a:prstGeom prst="ellipse">
              <a:avLst/>
            </a:prstGeom>
            <a:solidFill>
              <a:srgbClr val="FF84A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宋体" pitchFamily="2" charset="-122"/>
                </a:rPr>
                <a:t>添加标题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宋体" pitchFamily="2" charset="-122"/>
              </a:endParaRPr>
            </a:p>
          </p:txBody>
        </p:sp>
        <p:sp>
          <p:nvSpPr>
            <p:cNvPr id="12" name="箭头3"/>
            <p:cNvSpPr>
              <a:spLocks noChangeArrowheads="1"/>
            </p:cNvSpPr>
            <p:nvPr/>
          </p:nvSpPr>
          <p:spPr bwMode="ltGray">
            <a:xfrm>
              <a:off x="9011556" y="1478536"/>
              <a:ext cx="2193925" cy="3303587"/>
            </a:xfrm>
            <a:prstGeom prst="flowChartOffpageConnector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sp>
          <p:nvSpPr>
            <p:cNvPr id="13" name="椭圆3"/>
            <p:cNvSpPr>
              <a:spLocks noChangeArrowheads="1"/>
            </p:cNvSpPr>
            <p:nvPr/>
          </p:nvSpPr>
          <p:spPr bwMode="gray">
            <a:xfrm>
              <a:off x="9224281" y="1175323"/>
              <a:ext cx="1828800" cy="565150"/>
            </a:xfrm>
            <a:prstGeom prst="ellipse">
              <a:avLst/>
            </a:prstGeom>
            <a:solidFill>
              <a:srgbClr val="FFC6E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宋体" pitchFamily="2" charset="-122"/>
                </a:rPr>
                <a:t>添加标题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宋体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4EA2CD1-262E-23E3-45D1-EDFC6D903E09}"/>
              </a:ext>
            </a:extLst>
          </p:cNvPr>
          <p:cNvSpPr txBox="1"/>
          <p:nvPr/>
        </p:nvSpPr>
        <p:spPr>
          <a:xfrm>
            <a:off x="1318971" y="2142561"/>
            <a:ext cx="161179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767B80-D6C2-B781-7844-8734EF5C334D}"/>
              </a:ext>
            </a:extLst>
          </p:cNvPr>
          <p:cNvSpPr txBox="1"/>
          <p:nvPr/>
        </p:nvSpPr>
        <p:spPr>
          <a:xfrm>
            <a:off x="3972477" y="2142561"/>
            <a:ext cx="161179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2AD7E09-FAC2-3473-2286-5B445F92F752}"/>
              </a:ext>
            </a:extLst>
          </p:cNvPr>
          <p:cNvSpPr txBox="1"/>
          <p:nvPr/>
        </p:nvSpPr>
        <p:spPr>
          <a:xfrm>
            <a:off x="6625983" y="2142561"/>
            <a:ext cx="161179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5B1FF2D-A8A6-7617-B7AA-635A746460F1}"/>
              </a:ext>
            </a:extLst>
          </p:cNvPr>
          <p:cNvSpPr txBox="1"/>
          <p:nvPr/>
        </p:nvSpPr>
        <p:spPr>
          <a:xfrm>
            <a:off x="9279489" y="2142561"/>
            <a:ext cx="161179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8099EA8-6049-9F62-C40F-AD2ACB57CD1C}"/>
              </a:ext>
            </a:extLst>
          </p:cNvPr>
          <p:cNvSpPr txBox="1"/>
          <p:nvPr/>
        </p:nvSpPr>
        <p:spPr>
          <a:xfrm>
            <a:off x="1300717" y="4886898"/>
            <a:ext cx="959056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6917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7617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2" name="TextBox 2"/>
          <p:cNvSpPr txBox="1"/>
          <p:nvPr/>
        </p:nvSpPr>
        <p:spPr>
          <a:xfrm>
            <a:off x="6018368" y="5268919"/>
            <a:ext cx="1172113" cy="319239"/>
          </a:xfrm>
          <a:prstGeom prst="rect">
            <a:avLst/>
          </a:prstGeom>
          <a:noFill/>
        </p:spPr>
        <p:txBody>
          <a:bodyPr wrap="square" lIns="108636" tIns="54317" rIns="108636" bIns="54317" rtlCol="0">
            <a:spAutoFit/>
          </a:bodyPr>
          <a:lstStyle/>
          <a:p>
            <a:pPr algn="ctr" defTabSz="914354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收入来源一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5597015" y="4662647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100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7356296" y="5268919"/>
            <a:ext cx="1172113" cy="319239"/>
          </a:xfrm>
          <a:prstGeom prst="rect">
            <a:avLst/>
          </a:prstGeom>
          <a:noFill/>
        </p:spPr>
        <p:txBody>
          <a:bodyPr wrap="square" lIns="108636" tIns="54317" rIns="108636" bIns="54317" rtlCol="0">
            <a:spAutoFit/>
          </a:bodyPr>
          <a:lstStyle/>
          <a:p>
            <a:pPr algn="ctr" defTabSz="914354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收入来源二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8676115" y="5268919"/>
            <a:ext cx="1172113" cy="319239"/>
          </a:xfrm>
          <a:prstGeom prst="rect">
            <a:avLst/>
          </a:prstGeom>
          <a:noFill/>
        </p:spPr>
        <p:txBody>
          <a:bodyPr wrap="square" lIns="108636" tIns="54317" rIns="108636" bIns="54317" rtlCol="0">
            <a:spAutoFit/>
          </a:bodyPr>
          <a:lstStyle/>
          <a:p>
            <a:pPr algn="ctr" defTabSz="914354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收入来源三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9995935" y="5268919"/>
            <a:ext cx="1172113" cy="319239"/>
          </a:xfrm>
          <a:prstGeom prst="rect">
            <a:avLst/>
          </a:prstGeom>
          <a:noFill/>
        </p:spPr>
        <p:txBody>
          <a:bodyPr wrap="square" lIns="108636" tIns="54317" rIns="108636" bIns="54317" rtlCol="0">
            <a:spAutoFit/>
          </a:bodyPr>
          <a:lstStyle/>
          <a:p>
            <a:pPr algn="ctr" defTabSz="914354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收入来源四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5597015" y="4224200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200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5597015" y="3785752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300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5597015" y="3347304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400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97015" y="2908856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500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7015" y="2470410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600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5597015" y="2024544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700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939271" y="1675787"/>
            <a:ext cx="5304992" cy="3507581"/>
            <a:chOff x="1126939" y="1350372"/>
            <a:chExt cx="4464496" cy="295232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3"/>
          <p:cNvSpPr txBox="1"/>
          <p:nvPr/>
        </p:nvSpPr>
        <p:spPr>
          <a:xfrm>
            <a:off x="5597015" y="1593514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800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597015" y="5101095"/>
            <a:ext cx="256693" cy="18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54">
              <a:lnSpc>
                <a:spcPct val="120000"/>
              </a:lnSpc>
            </a:pPr>
            <a:r>
              <a:rPr lang="en-US" altLang="zh-CN" sz="1067" dirty="0">
                <a:solidFill>
                  <a:srgbClr val="656D78"/>
                </a:solidFill>
                <a:cs typeface="+mn-ea"/>
                <a:sym typeface="+mn-lt"/>
              </a:rPr>
              <a:t>0</a:t>
            </a:r>
            <a:endParaRPr lang="zh-CN" altLang="en-US" sz="1067" dirty="0">
              <a:solidFill>
                <a:srgbClr val="656D78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49210" y="2114234"/>
            <a:ext cx="770080" cy="3069136"/>
          </a:xfrm>
          <a:prstGeom prst="rect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57311" y="2991132"/>
            <a:ext cx="770080" cy="2192239"/>
          </a:xfrm>
          <a:prstGeom prst="rect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77130" y="3648801"/>
            <a:ext cx="770080" cy="1534568"/>
          </a:xfrm>
          <a:prstGeom prst="rect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204035" y="3868026"/>
            <a:ext cx="770080" cy="1315344"/>
          </a:xfrm>
          <a:prstGeom prst="rect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44" name="TextBox 42"/>
          <p:cNvSpPr txBox="1"/>
          <p:nvPr/>
        </p:nvSpPr>
        <p:spPr>
          <a:xfrm>
            <a:off x="5340914" y="5296343"/>
            <a:ext cx="858868" cy="293271"/>
          </a:xfrm>
          <a:prstGeom prst="rect">
            <a:avLst/>
          </a:prstGeom>
          <a:noFill/>
        </p:spPr>
        <p:txBody>
          <a:bodyPr wrap="square" lIns="108636" tIns="54317" rIns="108636" bIns="54317" rtlCol="0">
            <a:spAutoFit/>
          </a:bodyPr>
          <a:lstStyle/>
          <a:p>
            <a:pPr algn="ctr" defTabSz="914354">
              <a:lnSpc>
                <a:spcPct val="120000"/>
              </a:lnSpc>
            </a:pPr>
            <a:r>
              <a:rPr lang="zh-CN" altLang="en-US" sz="1067" dirty="0">
                <a:solidFill>
                  <a:srgbClr val="656D78"/>
                </a:solidFill>
                <a:cs typeface="+mn-ea"/>
                <a:sym typeface="+mn-lt"/>
              </a:rPr>
              <a:t>（万元）</a:t>
            </a: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6385787" y="2442468"/>
            <a:ext cx="496931" cy="25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914354">
              <a:lnSpc>
                <a:spcPct val="120000"/>
              </a:lnSpc>
            </a:pPr>
            <a:r>
              <a:rPr lang="en-US" altLang="zh-CN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650</a:t>
            </a:r>
            <a:r>
              <a:rPr lang="zh-CN" altLang="en-US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7693886" y="3441171"/>
            <a:ext cx="496931" cy="25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914354">
              <a:lnSpc>
                <a:spcPct val="120000"/>
              </a:lnSpc>
            </a:pPr>
            <a:r>
              <a:rPr lang="en-US" altLang="zh-CN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420</a:t>
            </a:r>
            <a:r>
              <a:rPr lang="zh-CN" altLang="en-US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47" name="TextBox 9"/>
          <p:cNvSpPr txBox="1">
            <a:spLocks noChangeArrowheads="1"/>
          </p:cNvSpPr>
          <p:nvPr/>
        </p:nvSpPr>
        <p:spPr bwMode="auto">
          <a:xfrm>
            <a:off x="9013704" y="4306474"/>
            <a:ext cx="496931" cy="25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914354">
              <a:lnSpc>
                <a:spcPct val="120000"/>
              </a:lnSpc>
            </a:pPr>
            <a:r>
              <a:rPr lang="en-US" altLang="zh-CN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220</a:t>
            </a:r>
            <a:r>
              <a:rPr lang="zh-CN" altLang="en-US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48" name="TextBox 9"/>
          <p:cNvSpPr txBox="1">
            <a:spLocks noChangeArrowheads="1"/>
          </p:cNvSpPr>
          <p:nvPr/>
        </p:nvSpPr>
        <p:spPr bwMode="auto">
          <a:xfrm>
            <a:off x="10312923" y="4279048"/>
            <a:ext cx="496931" cy="25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914354">
              <a:lnSpc>
                <a:spcPct val="120000"/>
              </a:lnSpc>
            </a:pPr>
            <a:r>
              <a:rPr lang="en-US" altLang="zh-CN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240</a:t>
            </a:r>
            <a:r>
              <a:rPr lang="zh-CN" altLang="en-US" sz="14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B9F560B-D414-86AD-40D1-2913A2794E52}"/>
              </a:ext>
            </a:extLst>
          </p:cNvPr>
          <p:cNvSpPr txBox="1"/>
          <p:nvPr/>
        </p:nvSpPr>
        <p:spPr>
          <a:xfrm>
            <a:off x="1033603" y="2657067"/>
            <a:ext cx="416791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ym typeface="HarmonyOS Sans SC Light" panose="00000400000000000000" pitchFamily="2" charset="-122"/>
              </a:rPr>
              <a:t>分钟之内。</a:t>
            </a:r>
            <a:endParaRPr lang="en-US" altLang="zh-CN" sz="1200" dirty="0">
              <a:sym typeface="HarmonyOS Sans SC Light" panose="00000400000000000000" pitchFamily="2" charset="-122"/>
            </a:endParaRPr>
          </a:p>
        </p:txBody>
      </p:sp>
      <p:sp>
        <p:nvSpPr>
          <p:cNvPr id="58" name="圆角矩形 9">
            <a:extLst>
              <a:ext uri="{FF2B5EF4-FFF2-40B4-BE49-F238E27FC236}">
                <a16:creationId xmlns:a16="http://schemas.microsoft.com/office/drawing/2014/main" id="{541DB376-0AA9-73B7-0AAE-1074DED2861A}"/>
              </a:ext>
            </a:extLst>
          </p:cNvPr>
          <p:cNvSpPr/>
          <p:nvPr/>
        </p:nvSpPr>
        <p:spPr>
          <a:xfrm>
            <a:off x="1123740" y="2107587"/>
            <a:ext cx="3263355" cy="479905"/>
          </a:xfrm>
          <a:prstGeom prst="roundRect">
            <a:avLst/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ym typeface="+mn-lt"/>
              </a:rPr>
              <a:t>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F930009-4DF0-B714-1894-076D76AAD754}"/>
              </a:ext>
            </a:extLst>
          </p:cNvPr>
          <p:cNvSpPr txBox="1"/>
          <p:nvPr/>
        </p:nvSpPr>
        <p:spPr>
          <a:xfrm>
            <a:off x="833997" y="3835680"/>
            <a:ext cx="4563412" cy="1586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>
              <a:lnSpc>
                <a:spcPct val="2000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2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7617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ECF879F-765E-4699-B3CA-78F90EAF4E1D}"/>
              </a:ext>
            </a:extLst>
          </p:cNvPr>
          <p:cNvGrpSpPr/>
          <p:nvPr/>
        </p:nvGrpSpPr>
        <p:grpSpPr>
          <a:xfrm>
            <a:off x="6400800" y="1548403"/>
            <a:ext cx="880246" cy="782355"/>
            <a:chOff x="5623293" y="1853265"/>
            <a:chExt cx="1069608" cy="950658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970861E8-1222-4F5D-9061-B074E0C57232}"/>
                </a:ext>
              </a:extLst>
            </p:cNvPr>
            <p:cNvSpPr/>
            <p:nvPr/>
          </p:nvSpPr>
          <p:spPr bwMode="auto">
            <a:xfrm>
              <a:off x="5623293" y="1853265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FF84AD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1" descr="D:\51PPT模板网\51pptmoban.com\图片.jpg">
              <a:extLst>
                <a:ext uri="{FF2B5EF4-FFF2-40B4-BE49-F238E27FC236}">
                  <a16:creationId xmlns:a16="http://schemas.microsoft.com/office/drawing/2014/main" id="{04008E2A-71A4-40A1-A77B-9DA1B8A81C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3276" y="2205171"/>
              <a:ext cx="349643" cy="246846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467997D-D2B1-47B7-8B2F-59617D112BB7}"/>
              </a:ext>
            </a:extLst>
          </p:cNvPr>
          <p:cNvGrpSpPr/>
          <p:nvPr/>
        </p:nvGrpSpPr>
        <p:grpSpPr>
          <a:xfrm>
            <a:off x="6400800" y="3038385"/>
            <a:ext cx="880246" cy="782355"/>
            <a:chOff x="5623293" y="3343247"/>
            <a:chExt cx="1069608" cy="950658"/>
          </a:xfrm>
        </p:grpSpPr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22D338C2-1F2E-44E6-AE0A-338326646576}"/>
                </a:ext>
              </a:extLst>
            </p:cNvPr>
            <p:cNvSpPr/>
            <p:nvPr/>
          </p:nvSpPr>
          <p:spPr bwMode="auto">
            <a:xfrm>
              <a:off x="5623293" y="3343247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FFC6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 dirty="0">
                <a:solidFill>
                  <a:srgbClr val="96FFFF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04">
              <a:extLst>
                <a:ext uri="{FF2B5EF4-FFF2-40B4-BE49-F238E27FC236}">
                  <a16:creationId xmlns:a16="http://schemas.microsoft.com/office/drawing/2014/main" id="{23033527-F5C1-4BD9-92C3-A70622C28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355" y="3660536"/>
              <a:ext cx="261485" cy="3160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3FEC45C-5722-43F0-A9BF-C5957ED4178F}"/>
              </a:ext>
            </a:extLst>
          </p:cNvPr>
          <p:cNvGrpSpPr/>
          <p:nvPr/>
        </p:nvGrpSpPr>
        <p:grpSpPr>
          <a:xfrm>
            <a:off x="6400800" y="4528367"/>
            <a:ext cx="880246" cy="782355"/>
            <a:chOff x="5623293" y="4833229"/>
            <a:chExt cx="1069608" cy="950658"/>
          </a:xfrm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1F43E54A-4172-47F1-BDA3-837198B71826}"/>
                </a:ext>
              </a:extLst>
            </p:cNvPr>
            <p:cNvSpPr/>
            <p:nvPr/>
          </p:nvSpPr>
          <p:spPr bwMode="auto">
            <a:xfrm>
              <a:off x="5623293" y="4833229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FF84AD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83" descr="D:\51PPT模板网\51pptmoban.com\图片.jpg">
              <a:extLst>
                <a:ext uri="{FF2B5EF4-FFF2-40B4-BE49-F238E27FC236}">
                  <a16:creationId xmlns:a16="http://schemas.microsoft.com/office/drawing/2014/main" id="{1A50B22A-4D1E-4AAD-A0E6-BCA501957D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349" y="5191767"/>
              <a:ext cx="203496" cy="282206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7702C7-9D52-2C9E-8349-0A4960A5C2D9}"/>
              </a:ext>
            </a:extLst>
          </p:cNvPr>
          <p:cNvGrpSpPr/>
          <p:nvPr/>
        </p:nvGrpSpPr>
        <p:grpSpPr>
          <a:xfrm>
            <a:off x="7449314" y="1514236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2D242C5-0CA8-EB69-065F-8AD596CC08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C187B5-5EDC-FBAF-F824-ADCBBD17C4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FE5E74-AB1E-1D6A-084B-3F1D26BCE333}"/>
              </a:ext>
            </a:extLst>
          </p:cNvPr>
          <p:cNvGrpSpPr/>
          <p:nvPr/>
        </p:nvGrpSpPr>
        <p:grpSpPr>
          <a:xfrm>
            <a:off x="7449314" y="2989182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A43950E-0422-E762-CBE5-35C25A53EAC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26B6929-C299-FC43-3CEF-0EF714D59C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3240C2-A557-BE3E-FE88-71B6FB4A826F}"/>
              </a:ext>
            </a:extLst>
          </p:cNvPr>
          <p:cNvGrpSpPr/>
          <p:nvPr/>
        </p:nvGrpSpPr>
        <p:grpSpPr>
          <a:xfrm>
            <a:off x="7449314" y="4464128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553F1E7-48A6-7270-0D24-A2AE9DDE8F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F8389A4-D0AA-599E-6866-7CC3D87840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Freeform 5" descr="D:\51PPT模板网\51pptmoban.com\图片.jpg">
            <a:extLst>
              <a:ext uri="{FF2B5EF4-FFF2-40B4-BE49-F238E27FC236}">
                <a16:creationId xmlns:a16="http://schemas.microsoft.com/office/drawing/2014/main" id="{A8B2E3D7-090F-9679-71E9-AE977A79E4FA}"/>
              </a:ext>
            </a:extLst>
          </p:cNvPr>
          <p:cNvSpPr/>
          <p:nvPr/>
        </p:nvSpPr>
        <p:spPr bwMode="auto">
          <a:xfrm>
            <a:off x="1346200" y="1359082"/>
            <a:ext cx="4590426" cy="4079930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75BD6FA3-6A29-649D-BE44-00C4B2CCC13C}"/>
              </a:ext>
            </a:extLst>
          </p:cNvPr>
          <p:cNvSpPr/>
          <p:nvPr/>
        </p:nvSpPr>
        <p:spPr bwMode="auto">
          <a:xfrm>
            <a:off x="1049949" y="1271833"/>
            <a:ext cx="1502596" cy="1335494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FF84AD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53039B7B-7B3D-3A05-0A8C-76CCEC7CCE87}"/>
              </a:ext>
            </a:extLst>
          </p:cNvPr>
          <p:cNvSpPr/>
          <p:nvPr/>
        </p:nvSpPr>
        <p:spPr bwMode="auto">
          <a:xfrm>
            <a:off x="4765988" y="4745376"/>
            <a:ext cx="780426" cy="693636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A2BEB50-DD42-816E-3152-2DB097E3A0CE}"/>
              </a:ext>
            </a:extLst>
          </p:cNvPr>
          <p:cNvSpPr txBox="1"/>
          <p:nvPr/>
        </p:nvSpPr>
        <p:spPr>
          <a:xfrm>
            <a:off x="1506935" y="1647192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r>
              <a:rPr lang="zh-CN" altLang="en-US" sz="1600" b="1" dirty="0">
                <a:solidFill>
                  <a:schemeClr val="bg1"/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9541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7617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8AB1F1-67A8-9863-0DBB-8F5AE7873182}"/>
              </a:ext>
            </a:extLst>
          </p:cNvPr>
          <p:cNvGrpSpPr/>
          <p:nvPr/>
        </p:nvGrpSpPr>
        <p:grpSpPr>
          <a:xfrm>
            <a:off x="1598197" y="1468110"/>
            <a:ext cx="7051063" cy="3629465"/>
            <a:chOff x="1756079" y="1983543"/>
            <a:chExt cx="7051063" cy="3629465"/>
          </a:xfrm>
          <a:solidFill>
            <a:srgbClr val="FF84AD"/>
          </a:solidFill>
        </p:grpSpPr>
        <p:sp>
          <p:nvSpPr>
            <p:cNvPr id="5" name="任意多边形 22">
              <a:extLst>
                <a:ext uri="{FF2B5EF4-FFF2-40B4-BE49-F238E27FC236}">
                  <a16:creationId xmlns:a16="http://schemas.microsoft.com/office/drawing/2014/main" id="{F30DC8A8-0BF6-ADE3-4028-D98A718A46E8}"/>
                </a:ext>
              </a:extLst>
            </p:cNvPr>
            <p:cNvSpPr/>
            <p:nvPr/>
          </p:nvSpPr>
          <p:spPr>
            <a:xfrm>
              <a:off x="1756079" y="1983543"/>
              <a:ext cx="7051063" cy="3629465"/>
            </a:xfrm>
            <a:custGeom>
              <a:avLst/>
              <a:gdLst>
                <a:gd name="connsiteX0" fmla="*/ 2225080 w 7051063"/>
                <a:gd name="connsiteY0" fmla="*/ 0 h 3629465"/>
                <a:gd name="connsiteX1" fmla="*/ 2225080 w 7051063"/>
                <a:gd name="connsiteY1" fmla="*/ 1935005 h 3629465"/>
                <a:gd name="connsiteX2" fmla="*/ 7051063 w 7051063"/>
                <a:gd name="connsiteY2" fmla="*/ 1935005 h 3629465"/>
                <a:gd name="connsiteX3" fmla="*/ 7051063 w 7051063"/>
                <a:gd name="connsiteY3" fmla="*/ 3370228 h 3629465"/>
                <a:gd name="connsiteX4" fmla="*/ 2225080 w 7051063"/>
                <a:gd name="connsiteY4" fmla="*/ 3370228 h 3629465"/>
                <a:gd name="connsiteX5" fmla="*/ 2225080 w 7051063"/>
                <a:gd name="connsiteY5" fmla="*/ 3629465 h 3629465"/>
                <a:gd name="connsiteX6" fmla="*/ 0 w 7051063"/>
                <a:gd name="connsiteY6" fmla="*/ 1814732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1063" h="3629465">
                  <a:moveTo>
                    <a:pt x="2225080" y="0"/>
                  </a:moveTo>
                  <a:lnTo>
                    <a:pt x="2225080" y="1935005"/>
                  </a:lnTo>
                  <a:lnTo>
                    <a:pt x="7051063" y="1935005"/>
                  </a:lnTo>
                  <a:lnTo>
                    <a:pt x="7051063" y="3370228"/>
                  </a:lnTo>
                  <a:lnTo>
                    <a:pt x="2225080" y="3370228"/>
                  </a:lnTo>
                  <a:lnTo>
                    <a:pt x="2225080" y="3629465"/>
                  </a:lnTo>
                  <a:lnTo>
                    <a:pt x="0" y="181473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78B5F37-13DE-BB93-FAD3-238AB515B33F}"/>
                </a:ext>
              </a:extLst>
            </p:cNvPr>
            <p:cNvSpPr txBox="1"/>
            <p:nvPr/>
          </p:nvSpPr>
          <p:spPr>
            <a:xfrm>
              <a:off x="2488368" y="3136555"/>
              <a:ext cx="976549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en-US" altLang="zh-CN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36A5FE-3792-F1EA-BA60-22010AD2EF25}"/>
              </a:ext>
            </a:extLst>
          </p:cNvPr>
          <p:cNvGrpSpPr/>
          <p:nvPr/>
        </p:nvGrpSpPr>
        <p:grpSpPr>
          <a:xfrm>
            <a:off x="3970911" y="1510314"/>
            <a:ext cx="7035459" cy="3629465"/>
            <a:chOff x="4128793" y="2025747"/>
            <a:chExt cx="7035459" cy="3629465"/>
          </a:xfrm>
        </p:grpSpPr>
        <p:sp>
          <p:nvSpPr>
            <p:cNvPr id="8" name="任意多边形 23">
              <a:extLst>
                <a:ext uri="{FF2B5EF4-FFF2-40B4-BE49-F238E27FC236}">
                  <a16:creationId xmlns:a16="http://schemas.microsoft.com/office/drawing/2014/main" id="{5BBAA7E6-DF43-5EAF-F02F-9A32C1FB3817}"/>
                </a:ext>
              </a:extLst>
            </p:cNvPr>
            <p:cNvSpPr/>
            <p:nvPr/>
          </p:nvSpPr>
          <p:spPr>
            <a:xfrm>
              <a:off x="4128793" y="2025747"/>
              <a:ext cx="7035459" cy="3629465"/>
            </a:xfrm>
            <a:custGeom>
              <a:avLst/>
              <a:gdLst>
                <a:gd name="connsiteX0" fmla="*/ 4810379 w 7035459"/>
                <a:gd name="connsiteY0" fmla="*/ 0 h 3629465"/>
                <a:gd name="connsiteX1" fmla="*/ 7035459 w 7035459"/>
                <a:gd name="connsiteY1" fmla="*/ 1814733 h 3629465"/>
                <a:gd name="connsiteX2" fmla="*/ 4810379 w 7035459"/>
                <a:gd name="connsiteY2" fmla="*/ 3629465 h 3629465"/>
                <a:gd name="connsiteX3" fmla="*/ 4810379 w 7035459"/>
                <a:gd name="connsiteY3" fmla="*/ 1756971 h 3629465"/>
                <a:gd name="connsiteX4" fmla="*/ 0 w 7035459"/>
                <a:gd name="connsiteY4" fmla="*/ 1756971 h 3629465"/>
                <a:gd name="connsiteX5" fmla="*/ 0 w 7035459"/>
                <a:gd name="connsiteY5" fmla="*/ 321748 h 3629465"/>
                <a:gd name="connsiteX6" fmla="*/ 4810379 w 7035459"/>
                <a:gd name="connsiteY6" fmla="*/ 321748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5459" h="3629465">
                  <a:moveTo>
                    <a:pt x="4810379" y="0"/>
                  </a:moveTo>
                  <a:lnTo>
                    <a:pt x="7035459" y="1814733"/>
                  </a:lnTo>
                  <a:lnTo>
                    <a:pt x="4810379" y="3629465"/>
                  </a:lnTo>
                  <a:lnTo>
                    <a:pt x="4810379" y="1756971"/>
                  </a:lnTo>
                  <a:lnTo>
                    <a:pt x="0" y="1756971"/>
                  </a:lnTo>
                  <a:lnTo>
                    <a:pt x="0" y="321748"/>
                  </a:lnTo>
                  <a:lnTo>
                    <a:pt x="4810379" y="321748"/>
                  </a:lnTo>
                  <a:close/>
                </a:path>
              </a:pathLst>
            </a:custGeom>
            <a:solidFill>
              <a:srgbClr val="FFC6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68316C9-EA2F-AD6E-FB66-AE952639A747}"/>
                </a:ext>
              </a:extLst>
            </p:cNvPr>
            <p:cNvSpPr txBox="1"/>
            <p:nvPr/>
          </p:nvSpPr>
          <p:spPr>
            <a:xfrm>
              <a:off x="9297691" y="3282713"/>
              <a:ext cx="955711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en-US" altLang="zh-CN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B84CD3-2549-0E0A-9FE9-54B5A300624E}"/>
              </a:ext>
            </a:extLst>
          </p:cNvPr>
          <p:cNvGrpSpPr/>
          <p:nvPr/>
        </p:nvGrpSpPr>
        <p:grpSpPr>
          <a:xfrm>
            <a:off x="4549530" y="2111136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2643D49-BAFC-25D3-A1B1-587089EAA0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A9EF01F-7127-24EE-6317-80DD749115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1E6D58C-F2C6-39B6-CDCB-853F17BC3EF3}"/>
              </a:ext>
            </a:extLst>
          </p:cNvPr>
          <p:cNvGrpSpPr/>
          <p:nvPr/>
        </p:nvGrpSpPr>
        <p:grpSpPr>
          <a:xfrm>
            <a:off x="5123728" y="3695158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2F42A12-F08B-81DB-F65D-AD64402399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5645A6-59B6-66B9-62EA-60003E0EAE12}"/>
                </a:ext>
              </a:extLst>
            </p:cNvPr>
            <p:cNvSpPr txBox="1"/>
            <p:nvPr/>
          </p:nvSpPr>
          <p:spPr>
            <a:xfrm>
              <a:off x="100118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142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7E9180C-C856-07AB-8ABB-133C0D39FBA4}"/>
              </a:ext>
            </a:extLst>
          </p:cNvPr>
          <p:cNvSpPr/>
          <p:nvPr/>
        </p:nvSpPr>
        <p:spPr>
          <a:xfrm>
            <a:off x="4827998" y="2198167"/>
            <a:ext cx="3176342" cy="791518"/>
          </a:xfrm>
          <a:prstGeom prst="roundRect">
            <a:avLst>
              <a:gd name="adj" fmla="val 17936"/>
            </a:avLst>
          </a:prstGeom>
          <a:solidFill>
            <a:schemeClr val="bg1"/>
          </a:solidFill>
          <a:ln w="25400">
            <a:solidFill>
              <a:srgbClr val="FF84AD"/>
            </a:solidFill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3017D51-AEC9-4AD3-1DF0-AECA1DCC180E}"/>
              </a:ext>
            </a:extLst>
          </p:cNvPr>
          <p:cNvSpPr/>
          <p:nvPr/>
        </p:nvSpPr>
        <p:spPr>
          <a:xfrm>
            <a:off x="4187659" y="1448044"/>
            <a:ext cx="1280678" cy="1279908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81C64F9-5FEF-1B4A-A49E-02594336F29B}"/>
              </a:ext>
            </a:extLst>
          </p:cNvPr>
          <p:cNvSpPr txBox="1"/>
          <p:nvPr/>
        </p:nvSpPr>
        <p:spPr>
          <a:xfrm>
            <a:off x="5800863" y="2393870"/>
            <a:ext cx="18814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333EF8-CD0A-A67E-6067-84ED209C3506}"/>
              </a:ext>
            </a:extLst>
          </p:cNvPr>
          <p:cNvSpPr txBox="1"/>
          <p:nvPr/>
        </p:nvSpPr>
        <p:spPr>
          <a:xfrm>
            <a:off x="4354108" y="1671618"/>
            <a:ext cx="939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A35A25-6378-D700-E459-367C37FCFF3B}"/>
              </a:ext>
            </a:extLst>
          </p:cNvPr>
          <p:cNvSpPr txBox="1"/>
          <p:nvPr/>
        </p:nvSpPr>
        <p:spPr>
          <a:xfrm>
            <a:off x="2552700" y="3226189"/>
            <a:ext cx="7086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CC0C8C8-FE5B-A976-97EF-B9587B4CEABA}"/>
              </a:ext>
            </a:extLst>
          </p:cNvPr>
          <p:cNvGrpSpPr/>
          <p:nvPr/>
        </p:nvGrpSpPr>
        <p:grpSpPr>
          <a:xfrm>
            <a:off x="4613678" y="5041239"/>
            <a:ext cx="3122444" cy="1250062"/>
            <a:chOff x="2207763" y="861547"/>
            <a:chExt cx="7266602" cy="290916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C59EDC-5EE6-365A-5643-8C2A18340C26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F9442A6-2FF3-1442-695D-B1CC3893F2DD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EA9B45-A569-0AF7-82EB-6880D3B46F50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DF67195E-811C-CF4A-05F3-76C2BBFAA37D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911D1F-49DA-155E-6D32-BB13C0DC3D11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8B4E3CA-E56D-B221-8360-B589CFA6E577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FB0A4EA-21AC-9F5C-5119-46C9699B87CF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D5AEF8CE-558A-1C26-922A-EFCA3FDB6573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57B759A-466A-D50E-D56D-39260D1FFA8F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7849FDF-9AE5-88F8-F591-B7AA111B5E2E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2B058F3-5F65-80EC-F722-6EBF2C09F2BD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BCF8CB3-4B0C-3989-8A4E-E70CDC21B6C6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089CFBD-AE5A-EA5B-5E18-381F5413E7FF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90ADA2E-2697-E058-17B0-CD630F24E428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FCAEC5-1E70-C6C9-0773-D1A5FA6E9B77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797A67EE-78F7-BB3B-C715-1B958BEB8619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C8D6135-F393-8196-62E8-DF7F33C42755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37603A8-853E-E345-0587-EE0CD963E91B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133BF77-54D2-5414-8DDD-F6063C5CF75B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4A538FB-13F0-4DE7-CC91-1E5D6362A938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872DF84-8067-527F-4E20-E6B078CA5767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60B364C-6B68-2353-453B-199580023325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E627DB42-9981-9528-6733-E86831D3778F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1364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18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7" name="椭圆 6"/>
          <p:cNvSpPr/>
          <p:nvPr/>
        </p:nvSpPr>
        <p:spPr>
          <a:xfrm>
            <a:off x="3207120" y="1982291"/>
            <a:ext cx="2939117" cy="2939117"/>
          </a:xfrm>
          <a:prstGeom prst="ellips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66797" y="2661288"/>
            <a:ext cx="1581120" cy="1581120"/>
          </a:xfrm>
          <a:prstGeom prst="ellipse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904997" y="310197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87732" y="1982291"/>
            <a:ext cx="2939117" cy="2939117"/>
          </a:xfrm>
          <a:prstGeom prst="ellips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05440" y="2661288"/>
            <a:ext cx="1581120" cy="1581120"/>
          </a:xfrm>
          <a:prstGeom prst="ellipse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44083" y="2661288"/>
            <a:ext cx="1581120" cy="1581120"/>
          </a:xfrm>
          <a:prstGeom prst="ellipse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3099" y="310197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5205" y="310197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E8D89F7-0596-23F5-0C13-ACFE42463F4C}"/>
              </a:ext>
            </a:extLst>
          </p:cNvPr>
          <p:cNvGrpSpPr/>
          <p:nvPr/>
        </p:nvGrpSpPr>
        <p:grpSpPr>
          <a:xfrm>
            <a:off x="8924018" y="4351936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99126-E7EB-C142-BBA4-745DBEAEA09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3235C08-C181-A654-A4AA-5CB9684556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A8ED97D-01AF-C274-00E6-C57F281868D6}"/>
              </a:ext>
            </a:extLst>
          </p:cNvPr>
          <p:cNvGrpSpPr/>
          <p:nvPr/>
        </p:nvGrpSpPr>
        <p:grpSpPr>
          <a:xfrm>
            <a:off x="429338" y="4351936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0A8687D-35CA-0CCD-55A2-7602FFDE9F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78194A0-9B58-D050-8644-74A77B19ED5B}"/>
                </a:ext>
              </a:extLst>
            </p:cNvPr>
            <p:cNvSpPr txBox="1"/>
            <p:nvPr/>
          </p:nvSpPr>
          <p:spPr>
            <a:xfrm>
              <a:off x="99909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AE5B493-0A46-EE67-8053-736BA79091F2}"/>
              </a:ext>
            </a:extLst>
          </p:cNvPr>
          <p:cNvGrpSpPr/>
          <p:nvPr/>
        </p:nvGrpSpPr>
        <p:grpSpPr>
          <a:xfrm>
            <a:off x="2479348" y="1303291"/>
            <a:ext cx="7216768" cy="585690"/>
            <a:chOff x="-1841573" y="1906534"/>
            <a:chExt cx="7216768" cy="58569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DB5AE16-BCF8-654E-644F-AA78D2E426E3}"/>
                </a:ext>
              </a:extLst>
            </p:cNvPr>
            <p:cNvSpPr txBox="1"/>
            <p:nvPr/>
          </p:nvSpPr>
          <p:spPr>
            <a:xfrm>
              <a:off x="-1841573" y="2190603"/>
              <a:ext cx="72167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CEC7BD-43D6-C288-18D0-3B2DAAA38B5E}"/>
                </a:ext>
              </a:extLst>
            </p:cNvPr>
            <p:cNvSpPr txBox="1"/>
            <p:nvPr/>
          </p:nvSpPr>
          <p:spPr>
            <a:xfrm>
              <a:off x="690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969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BD3AE815-0469-2442-81A5-EDD1C686A97E}"/>
              </a:ext>
            </a:extLst>
          </p:cNvPr>
          <p:cNvGrpSpPr/>
          <p:nvPr/>
        </p:nvGrpSpPr>
        <p:grpSpPr>
          <a:xfrm>
            <a:off x="4803103" y="410711"/>
            <a:ext cx="2556848" cy="472348"/>
            <a:chOff x="4803103" y="368841"/>
            <a:chExt cx="2556848" cy="472348"/>
          </a:xfrm>
        </p:grpSpPr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FC9A6496-CA8B-48DC-CCD8-25120DB98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3103" y="368841"/>
              <a:ext cx="456027" cy="437318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C7D87482-8771-4768-E7E8-A59A0B318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3671" y="417537"/>
              <a:ext cx="486280" cy="423652"/>
            </a:xfrm>
            <a:prstGeom prst="rect">
              <a:avLst/>
            </a:prstGeom>
          </p:spPr>
        </p:pic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9C4D2D84-5C97-811F-AEDC-C62F7809AC86}"/>
              </a:ext>
            </a:extLst>
          </p:cNvPr>
          <p:cNvSpPr txBox="1"/>
          <p:nvPr/>
        </p:nvSpPr>
        <p:spPr>
          <a:xfrm>
            <a:off x="5490754" y="22912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江西拙楷3.0" pitchFamily="2" charset="-122"/>
                <a:ea typeface="江西拙楷3.0" pitchFamily="2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11F1820-7843-1CF6-DC27-CC9E51D68D3E}"/>
              </a:ext>
            </a:extLst>
          </p:cNvPr>
          <p:cNvGrpSpPr/>
          <p:nvPr/>
        </p:nvGrpSpPr>
        <p:grpSpPr>
          <a:xfrm>
            <a:off x="1845438" y="1839671"/>
            <a:ext cx="3816681" cy="1279908"/>
            <a:chOff x="1564122" y="1545757"/>
            <a:chExt cx="3816681" cy="127990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73B8D5C-EBAA-E64F-8B65-B8D462F9F802}"/>
                </a:ext>
              </a:extLst>
            </p:cNvPr>
            <p:cNvSpPr/>
            <p:nvPr/>
          </p:nvSpPr>
          <p:spPr>
            <a:xfrm>
              <a:off x="2204461" y="1789953"/>
              <a:ext cx="3176342" cy="791518"/>
            </a:xfrm>
            <a:prstGeom prst="roundRect">
              <a:avLst>
                <a:gd name="adj" fmla="val 17936"/>
              </a:avLst>
            </a:prstGeom>
            <a:solidFill>
              <a:schemeClr val="bg1"/>
            </a:solidFill>
            <a:ln w="25400">
              <a:solidFill>
                <a:srgbClr val="FF84AD"/>
              </a:solidFill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9" name="任意多边形: 形状 3478">
              <a:extLst>
                <a:ext uri="{FF2B5EF4-FFF2-40B4-BE49-F238E27FC236}">
                  <a16:creationId xmlns:a16="http://schemas.microsoft.com/office/drawing/2014/main" id="{8DA13F1E-2E1E-19B5-9F0F-11298E539ECA}"/>
                </a:ext>
              </a:extLst>
            </p:cNvPr>
            <p:cNvSpPr/>
            <p:nvPr/>
          </p:nvSpPr>
          <p:spPr>
            <a:xfrm>
              <a:off x="1564122" y="1545757"/>
              <a:ext cx="1280678" cy="1279908"/>
            </a:xfrm>
            <a:custGeom>
              <a:avLst/>
              <a:gdLst>
                <a:gd name="connsiteX0" fmla="*/ 19194 w 47963"/>
                <a:gd name="connsiteY0" fmla="*/ 28585 h 47934"/>
                <a:gd name="connsiteX1" fmla="*/ 28919 w 47963"/>
                <a:gd name="connsiteY1" fmla="*/ 27232 h 47934"/>
                <a:gd name="connsiteX2" fmla="*/ 30663 w 47963"/>
                <a:gd name="connsiteY2" fmla="*/ 17574 h 47934"/>
                <a:gd name="connsiteX3" fmla="*/ 22004 w 47963"/>
                <a:gd name="connsiteY3" fmla="*/ 12945 h 47934"/>
                <a:gd name="connsiteX4" fmla="*/ 14937 w 47963"/>
                <a:gd name="connsiteY4" fmla="*/ 19746 h 47934"/>
                <a:gd name="connsiteX5" fmla="*/ 19194 w 47963"/>
                <a:gd name="connsiteY5" fmla="*/ 28585 h 4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63" h="47934">
                  <a:moveTo>
                    <a:pt x="19194" y="28585"/>
                  </a:moveTo>
                  <a:cubicBezTo>
                    <a:pt x="5564" y="57541"/>
                    <a:pt x="49865" y="51416"/>
                    <a:pt x="28919" y="27232"/>
                  </a:cubicBezTo>
                  <a:cubicBezTo>
                    <a:pt x="49855" y="51416"/>
                    <a:pt x="57714" y="7401"/>
                    <a:pt x="30663" y="17574"/>
                  </a:cubicBezTo>
                  <a:cubicBezTo>
                    <a:pt x="57742" y="7401"/>
                    <a:pt x="18299" y="-13687"/>
                    <a:pt x="22004" y="12945"/>
                  </a:cubicBezTo>
                  <a:cubicBezTo>
                    <a:pt x="18299" y="-13677"/>
                    <a:pt x="-13924" y="17307"/>
                    <a:pt x="14937" y="19746"/>
                  </a:cubicBezTo>
                  <a:cubicBezTo>
                    <a:pt x="-13943" y="17317"/>
                    <a:pt x="5574" y="57541"/>
                    <a:pt x="19194" y="28585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40C2991-E0A1-55EC-67FF-DC03E1AA6601}"/>
                </a:ext>
              </a:extLst>
            </p:cNvPr>
            <p:cNvSpPr txBox="1"/>
            <p:nvPr/>
          </p:nvSpPr>
          <p:spPr>
            <a:xfrm>
              <a:off x="3177326" y="1972956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83C3C06-BB8D-9129-5AB9-2CC8FD48DAF6}"/>
                </a:ext>
              </a:extLst>
            </p:cNvPr>
            <p:cNvSpPr txBox="1"/>
            <p:nvPr/>
          </p:nvSpPr>
          <p:spPr>
            <a:xfrm>
              <a:off x="1971140" y="1924101"/>
              <a:ext cx="5261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A6A9B4-2348-0A23-A0D3-5CBD4D335BCB}"/>
              </a:ext>
            </a:extLst>
          </p:cNvPr>
          <p:cNvGrpSpPr/>
          <p:nvPr/>
        </p:nvGrpSpPr>
        <p:grpSpPr>
          <a:xfrm>
            <a:off x="6396255" y="1839671"/>
            <a:ext cx="3816681" cy="1279908"/>
            <a:chOff x="1564122" y="1545757"/>
            <a:chExt cx="3816681" cy="127990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13879AC-7A8E-17D6-233F-315EF327D459}"/>
                </a:ext>
              </a:extLst>
            </p:cNvPr>
            <p:cNvSpPr/>
            <p:nvPr/>
          </p:nvSpPr>
          <p:spPr>
            <a:xfrm>
              <a:off x="2204461" y="1789953"/>
              <a:ext cx="3176342" cy="791518"/>
            </a:xfrm>
            <a:prstGeom prst="roundRect">
              <a:avLst>
                <a:gd name="adj" fmla="val 17936"/>
              </a:avLst>
            </a:prstGeom>
            <a:solidFill>
              <a:schemeClr val="bg1"/>
            </a:solidFill>
            <a:ln w="25400">
              <a:solidFill>
                <a:srgbClr val="FF84AD"/>
              </a:solidFill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AFAC3B0-47F3-8F74-C06C-AD5370F95F50}"/>
                </a:ext>
              </a:extLst>
            </p:cNvPr>
            <p:cNvSpPr/>
            <p:nvPr/>
          </p:nvSpPr>
          <p:spPr>
            <a:xfrm>
              <a:off x="1564122" y="1545757"/>
              <a:ext cx="1280678" cy="1279908"/>
            </a:xfrm>
            <a:custGeom>
              <a:avLst/>
              <a:gdLst>
                <a:gd name="connsiteX0" fmla="*/ 19194 w 47963"/>
                <a:gd name="connsiteY0" fmla="*/ 28585 h 47934"/>
                <a:gd name="connsiteX1" fmla="*/ 28919 w 47963"/>
                <a:gd name="connsiteY1" fmla="*/ 27232 h 47934"/>
                <a:gd name="connsiteX2" fmla="*/ 30663 w 47963"/>
                <a:gd name="connsiteY2" fmla="*/ 17574 h 47934"/>
                <a:gd name="connsiteX3" fmla="*/ 22004 w 47963"/>
                <a:gd name="connsiteY3" fmla="*/ 12945 h 47934"/>
                <a:gd name="connsiteX4" fmla="*/ 14937 w 47963"/>
                <a:gd name="connsiteY4" fmla="*/ 19746 h 47934"/>
                <a:gd name="connsiteX5" fmla="*/ 19194 w 47963"/>
                <a:gd name="connsiteY5" fmla="*/ 28585 h 4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63" h="47934">
                  <a:moveTo>
                    <a:pt x="19194" y="28585"/>
                  </a:moveTo>
                  <a:cubicBezTo>
                    <a:pt x="5564" y="57541"/>
                    <a:pt x="49865" y="51416"/>
                    <a:pt x="28919" y="27232"/>
                  </a:cubicBezTo>
                  <a:cubicBezTo>
                    <a:pt x="49855" y="51416"/>
                    <a:pt x="57714" y="7401"/>
                    <a:pt x="30663" y="17574"/>
                  </a:cubicBezTo>
                  <a:cubicBezTo>
                    <a:pt x="57742" y="7401"/>
                    <a:pt x="18299" y="-13687"/>
                    <a:pt x="22004" y="12945"/>
                  </a:cubicBezTo>
                  <a:cubicBezTo>
                    <a:pt x="18299" y="-13677"/>
                    <a:pt x="-13924" y="17307"/>
                    <a:pt x="14937" y="19746"/>
                  </a:cubicBezTo>
                  <a:cubicBezTo>
                    <a:pt x="-13943" y="17317"/>
                    <a:pt x="5574" y="57541"/>
                    <a:pt x="19194" y="28585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A9E381C-9286-12FB-DF4D-FB9452341512}"/>
                </a:ext>
              </a:extLst>
            </p:cNvPr>
            <p:cNvSpPr txBox="1"/>
            <p:nvPr/>
          </p:nvSpPr>
          <p:spPr>
            <a:xfrm>
              <a:off x="3177326" y="1972956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B91F7CC-69D1-B296-6E5D-086CCD0003C2}"/>
                </a:ext>
              </a:extLst>
            </p:cNvPr>
            <p:cNvSpPr txBox="1"/>
            <p:nvPr/>
          </p:nvSpPr>
          <p:spPr>
            <a:xfrm>
              <a:off x="1907640" y="1898701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06AB181-B3C3-FE2B-5678-13F9D1BD9E49}"/>
              </a:ext>
            </a:extLst>
          </p:cNvPr>
          <p:cNvSpPr txBox="1"/>
          <p:nvPr/>
        </p:nvSpPr>
        <p:spPr>
          <a:xfrm>
            <a:off x="4922520" y="923979"/>
            <a:ext cx="2346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C6E5"/>
                </a:solidFill>
                <a:latin typeface="江西拙楷3.0" pitchFamily="2" charset="-122"/>
                <a:ea typeface="江西拙楷3.0" pitchFamily="2" charset="-122"/>
              </a:rPr>
              <a:t>CONTENTS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D0A65EC-54A3-BB7C-4506-C164D160472E}"/>
              </a:ext>
            </a:extLst>
          </p:cNvPr>
          <p:cNvGrpSpPr/>
          <p:nvPr/>
        </p:nvGrpSpPr>
        <p:grpSpPr>
          <a:xfrm>
            <a:off x="1845438" y="3439871"/>
            <a:ext cx="3816681" cy="1279908"/>
            <a:chOff x="1564122" y="1545757"/>
            <a:chExt cx="3816681" cy="1279908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735C988-1997-49FB-EB07-936B8AACFD56}"/>
                </a:ext>
              </a:extLst>
            </p:cNvPr>
            <p:cNvSpPr/>
            <p:nvPr/>
          </p:nvSpPr>
          <p:spPr>
            <a:xfrm>
              <a:off x="2204461" y="1789953"/>
              <a:ext cx="3176342" cy="791518"/>
            </a:xfrm>
            <a:prstGeom prst="roundRect">
              <a:avLst>
                <a:gd name="adj" fmla="val 17936"/>
              </a:avLst>
            </a:prstGeom>
            <a:solidFill>
              <a:schemeClr val="bg1"/>
            </a:solidFill>
            <a:ln w="25400">
              <a:solidFill>
                <a:srgbClr val="FF84AD"/>
              </a:solidFill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1C08489-32E9-8670-5B61-A883A6BBBC8D}"/>
                </a:ext>
              </a:extLst>
            </p:cNvPr>
            <p:cNvSpPr/>
            <p:nvPr/>
          </p:nvSpPr>
          <p:spPr>
            <a:xfrm>
              <a:off x="1564122" y="1545757"/>
              <a:ext cx="1280678" cy="1279908"/>
            </a:xfrm>
            <a:custGeom>
              <a:avLst/>
              <a:gdLst>
                <a:gd name="connsiteX0" fmla="*/ 19194 w 47963"/>
                <a:gd name="connsiteY0" fmla="*/ 28585 h 47934"/>
                <a:gd name="connsiteX1" fmla="*/ 28919 w 47963"/>
                <a:gd name="connsiteY1" fmla="*/ 27232 h 47934"/>
                <a:gd name="connsiteX2" fmla="*/ 30663 w 47963"/>
                <a:gd name="connsiteY2" fmla="*/ 17574 h 47934"/>
                <a:gd name="connsiteX3" fmla="*/ 22004 w 47963"/>
                <a:gd name="connsiteY3" fmla="*/ 12945 h 47934"/>
                <a:gd name="connsiteX4" fmla="*/ 14937 w 47963"/>
                <a:gd name="connsiteY4" fmla="*/ 19746 h 47934"/>
                <a:gd name="connsiteX5" fmla="*/ 19194 w 47963"/>
                <a:gd name="connsiteY5" fmla="*/ 28585 h 4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63" h="47934">
                  <a:moveTo>
                    <a:pt x="19194" y="28585"/>
                  </a:moveTo>
                  <a:cubicBezTo>
                    <a:pt x="5564" y="57541"/>
                    <a:pt x="49865" y="51416"/>
                    <a:pt x="28919" y="27232"/>
                  </a:cubicBezTo>
                  <a:cubicBezTo>
                    <a:pt x="49855" y="51416"/>
                    <a:pt x="57714" y="7401"/>
                    <a:pt x="30663" y="17574"/>
                  </a:cubicBezTo>
                  <a:cubicBezTo>
                    <a:pt x="57742" y="7401"/>
                    <a:pt x="18299" y="-13687"/>
                    <a:pt x="22004" y="12945"/>
                  </a:cubicBezTo>
                  <a:cubicBezTo>
                    <a:pt x="18299" y="-13677"/>
                    <a:pt x="-13924" y="17307"/>
                    <a:pt x="14937" y="19746"/>
                  </a:cubicBezTo>
                  <a:cubicBezTo>
                    <a:pt x="-13943" y="17317"/>
                    <a:pt x="5574" y="57541"/>
                    <a:pt x="19194" y="28585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1B4F7A4-1666-2825-A313-9CB8EE61BC34}"/>
                </a:ext>
              </a:extLst>
            </p:cNvPr>
            <p:cNvSpPr txBox="1"/>
            <p:nvPr/>
          </p:nvSpPr>
          <p:spPr>
            <a:xfrm>
              <a:off x="3177326" y="1985656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EEE9197-9F05-9521-7840-943B0B808FE4}"/>
                </a:ext>
              </a:extLst>
            </p:cNvPr>
            <p:cNvSpPr txBox="1"/>
            <p:nvPr/>
          </p:nvSpPr>
          <p:spPr>
            <a:xfrm>
              <a:off x="1907640" y="1924101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92EB2CB-DBC5-2D42-73F6-299F432E8BB0}"/>
              </a:ext>
            </a:extLst>
          </p:cNvPr>
          <p:cNvGrpSpPr/>
          <p:nvPr/>
        </p:nvGrpSpPr>
        <p:grpSpPr>
          <a:xfrm>
            <a:off x="6396255" y="3439871"/>
            <a:ext cx="3816681" cy="1279908"/>
            <a:chOff x="1564122" y="1545757"/>
            <a:chExt cx="3816681" cy="1279908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BA9EA39B-DD4C-4C59-7D23-282160ED7AF0}"/>
                </a:ext>
              </a:extLst>
            </p:cNvPr>
            <p:cNvSpPr/>
            <p:nvPr/>
          </p:nvSpPr>
          <p:spPr>
            <a:xfrm>
              <a:off x="2204461" y="1789953"/>
              <a:ext cx="3176342" cy="791518"/>
            </a:xfrm>
            <a:prstGeom prst="roundRect">
              <a:avLst>
                <a:gd name="adj" fmla="val 17936"/>
              </a:avLst>
            </a:prstGeom>
            <a:solidFill>
              <a:schemeClr val="bg1"/>
            </a:solidFill>
            <a:ln w="25400">
              <a:solidFill>
                <a:srgbClr val="FF84AD"/>
              </a:solidFill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3B94EAB-7EAE-82E6-A180-3536FA25160E}"/>
                </a:ext>
              </a:extLst>
            </p:cNvPr>
            <p:cNvSpPr/>
            <p:nvPr/>
          </p:nvSpPr>
          <p:spPr>
            <a:xfrm>
              <a:off x="1564122" y="1545757"/>
              <a:ext cx="1280678" cy="1279908"/>
            </a:xfrm>
            <a:custGeom>
              <a:avLst/>
              <a:gdLst>
                <a:gd name="connsiteX0" fmla="*/ 19194 w 47963"/>
                <a:gd name="connsiteY0" fmla="*/ 28585 h 47934"/>
                <a:gd name="connsiteX1" fmla="*/ 28919 w 47963"/>
                <a:gd name="connsiteY1" fmla="*/ 27232 h 47934"/>
                <a:gd name="connsiteX2" fmla="*/ 30663 w 47963"/>
                <a:gd name="connsiteY2" fmla="*/ 17574 h 47934"/>
                <a:gd name="connsiteX3" fmla="*/ 22004 w 47963"/>
                <a:gd name="connsiteY3" fmla="*/ 12945 h 47934"/>
                <a:gd name="connsiteX4" fmla="*/ 14937 w 47963"/>
                <a:gd name="connsiteY4" fmla="*/ 19746 h 47934"/>
                <a:gd name="connsiteX5" fmla="*/ 19194 w 47963"/>
                <a:gd name="connsiteY5" fmla="*/ 28585 h 4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63" h="47934">
                  <a:moveTo>
                    <a:pt x="19194" y="28585"/>
                  </a:moveTo>
                  <a:cubicBezTo>
                    <a:pt x="5564" y="57541"/>
                    <a:pt x="49865" y="51416"/>
                    <a:pt x="28919" y="27232"/>
                  </a:cubicBezTo>
                  <a:cubicBezTo>
                    <a:pt x="49855" y="51416"/>
                    <a:pt x="57714" y="7401"/>
                    <a:pt x="30663" y="17574"/>
                  </a:cubicBezTo>
                  <a:cubicBezTo>
                    <a:pt x="57742" y="7401"/>
                    <a:pt x="18299" y="-13687"/>
                    <a:pt x="22004" y="12945"/>
                  </a:cubicBezTo>
                  <a:cubicBezTo>
                    <a:pt x="18299" y="-13677"/>
                    <a:pt x="-13924" y="17307"/>
                    <a:pt x="14937" y="19746"/>
                  </a:cubicBezTo>
                  <a:cubicBezTo>
                    <a:pt x="-13943" y="17317"/>
                    <a:pt x="5574" y="57541"/>
                    <a:pt x="19194" y="28585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55AA366-9997-1085-07CE-2B82B567876F}"/>
                </a:ext>
              </a:extLst>
            </p:cNvPr>
            <p:cNvSpPr txBox="1"/>
            <p:nvPr/>
          </p:nvSpPr>
          <p:spPr>
            <a:xfrm>
              <a:off x="3177326" y="1985656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ADF7BB4-A905-6A95-75A8-49C61F4F07CE}"/>
                </a:ext>
              </a:extLst>
            </p:cNvPr>
            <p:cNvSpPr txBox="1"/>
            <p:nvPr/>
          </p:nvSpPr>
          <p:spPr>
            <a:xfrm>
              <a:off x="1844140" y="1898701"/>
              <a:ext cx="6655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9453240-9467-0851-10E8-7B29A88A532E}"/>
              </a:ext>
            </a:extLst>
          </p:cNvPr>
          <p:cNvGrpSpPr/>
          <p:nvPr/>
        </p:nvGrpSpPr>
        <p:grpSpPr>
          <a:xfrm>
            <a:off x="4613678" y="5041239"/>
            <a:ext cx="3122444" cy="1250062"/>
            <a:chOff x="2207763" y="861547"/>
            <a:chExt cx="7266602" cy="2909165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11A3285-9DE0-E5BC-1490-72BC024F2437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F2390CAA-F64A-DB05-5DE0-4E6ADBF31E39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CC80B8FC-677E-48B4-9E80-AC1032B15557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B94E40C8-5119-B280-F3B5-8CD155CA4894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0456D353-CBA5-F5C0-9864-9DDEB297B224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544D460-0112-2E0E-5EE3-E6C222103318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399CA12-B912-7512-EA86-367214A6A440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2150AEA5-6AB1-540C-8725-B21F1AAE45BC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41EEE419-440A-FF61-BF36-52F9E670A078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FD14176F-C91C-FC64-3331-1FC646115F75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268F8B76-E367-0DE2-C715-443EBDA90E51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56F8DAC0-785C-C213-CA95-43C9909D8C3A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EF7AF68-F9CE-5D8E-DFE2-48BB67B3ED3E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ED0A242-7984-239C-108C-95A29D348738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D94EC5A2-72EC-8288-A48F-2250563294FA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65567194-AF56-53C1-F158-2C8838488910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47F8ED7C-C19B-10CF-3BF5-FF7B3AA47779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C8762489-3EC8-C0BD-0DDE-2923D2306655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9ECCE829-E8EF-7112-5C41-0481A5A47307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6D086834-7946-662E-5A85-F81F9DF3479C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9771BF4A-227A-84DC-4E68-1D05BA0F928F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A4784657-8070-5365-9DC6-F14AE5595CAF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327A25AF-4E70-2B5F-31B4-ADC82352CFA2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980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18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33" name="右箭头 10">
            <a:extLst>
              <a:ext uri="{FF2B5EF4-FFF2-40B4-BE49-F238E27FC236}">
                <a16:creationId xmlns:a16="http://schemas.microsoft.com/office/drawing/2014/main" id="{2C75A2AF-D2E4-4FFA-AA2D-DD312385BCCD}"/>
              </a:ext>
            </a:extLst>
          </p:cNvPr>
          <p:cNvSpPr/>
          <p:nvPr/>
        </p:nvSpPr>
        <p:spPr>
          <a:xfrm>
            <a:off x="1299197" y="1303291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4" name="左箭头 11">
            <a:extLst>
              <a:ext uri="{FF2B5EF4-FFF2-40B4-BE49-F238E27FC236}">
                <a16:creationId xmlns:a16="http://schemas.microsoft.com/office/drawing/2014/main" id="{B03F9238-55AF-40B4-9D6C-A1AFDB0EF0C3}"/>
              </a:ext>
            </a:extLst>
          </p:cNvPr>
          <p:cNvSpPr/>
          <p:nvPr/>
        </p:nvSpPr>
        <p:spPr>
          <a:xfrm>
            <a:off x="6195311" y="2622680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5" name="右箭头 12">
            <a:extLst>
              <a:ext uri="{FF2B5EF4-FFF2-40B4-BE49-F238E27FC236}">
                <a16:creationId xmlns:a16="http://schemas.microsoft.com/office/drawing/2014/main" id="{E04C6F5E-7993-491B-83DD-A53F0347EC29}"/>
              </a:ext>
            </a:extLst>
          </p:cNvPr>
          <p:cNvSpPr/>
          <p:nvPr/>
        </p:nvSpPr>
        <p:spPr>
          <a:xfrm>
            <a:off x="1299197" y="3941857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1178A98-84BD-47D7-987E-1CB66D76B852}"/>
              </a:ext>
            </a:extLst>
          </p:cNvPr>
          <p:cNvSpPr/>
          <p:nvPr/>
        </p:nvSpPr>
        <p:spPr>
          <a:xfrm>
            <a:off x="5533404" y="1615501"/>
            <a:ext cx="1150592" cy="1150592"/>
          </a:xfrm>
          <a:prstGeom prst="ellipse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28A923F-5DF7-4276-8700-D2B5F6DEBD25}"/>
              </a:ext>
            </a:extLst>
          </p:cNvPr>
          <p:cNvSpPr/>
          <p:nvPr/>
        </p:nvSpPr>
        <p:spPr>
          <a:xfrm>
            <a:off x="5533404" y="2934784"/>
            <a:ext cx="1150592" cy="1150592"/>
          </a:xfrm>
          <a:prstGeom prst="ellipse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6A9AF96-F54B-4469-A8CF-3AF32A99B658}"/>
              </a:ext>
            </a:extLst>
          </p:cNvPr>
          <p:cNvSpPr/>
          <p:nvPr/>
        </p:nvSpPr>
        <p:spPr>
          <a:xfrm>
            <a:off x="5533404" y="4254067"/>
            <a:ext cx="1150592" cy="1150592"/>
          </a:xfrm>
          <a:prstGeom prst="ellipse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9" name="Freeform 5" descr="D:\51PPT模板网\51pptmoban.com\图片.jpg">
            <a:extLst>
              <a:ext uri="{FF2B5EF4-FFF2-40B4-BE49-F238E27FC236}">
                <a16:creationId xmlns:a16="http://schemas.microsoft.com/office/drawing/2014/main" id="{9553E082-5EAB-4D7A-BAAE-C7F7F4AB0331}"/>
              </a:ext>
            </a:extLst>
          </p:cNvPr>
          <p:cNvSpPr>
            <a:spLocks noEditPoints="1"/>
          </p:cNvSpPr>
          <p:nvPr/>
        </p:nvSpPr>
        <p:spPr bwMode="auto">
          <a:xfrm>
            <a:off x="5924905" y="4585040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2D338EE4-9C87-4804-AF13-2D44B68FA282}"/>
              </a:ext>
            </a:extLst>
          </p:cNvPr>
          <p:cNvSpPr>
            <a:spLocks noEditPoints="1"/>
          </p:cNvSpPr>
          <p:nvPr/>
        </p:nvSpPr>
        <p:spPr bwMode="auto">
          <a:xfrm>
            <a:off x="5877295" y="3265388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Freeform 7" descr="D:\51PPT模板网\51pptmoban.com\图片.jpg">
            <a:extLst>
              <a:ext uri="{FF2B5EF4-FFF2-40B4-BE49-F238E27FC236}">
                <a16:creationId xmlns:a16="http://schemas.microsoft.com/office/drawing/2014/main" id="{8C2E4E4F-CFE0-4CC6-A5F8-C3838CE5CBC9}"/>
              </a:ext>
            </a:extLst>
          </p:cNvPr>
          <p:cNvSpPr>
            <a:spLocks noEditPoints="1"/>
          </p:cNvSpPr>
          <p:nvPr/>
        </p:nvSpPr>
        <p:spPr bwMode="auto">
          <a:xfrm>
            <a:off x="5923797" y="1946475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B4AED0-9572-D435-C0DD-3BB5FC68281C}"/>
              </a:ext>
            </a:extLst>
          </p:cNvPr>
          <p:cNvGrpSpPr/>
          <p:nvPr/>
        </p:nvGrpSpPr>
        <p:grpSpPr>
          <a:xfrm>
            <a:off x="1845981" y="1782536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EE9A0EF-567B-9A3B-04C0-F4C16B72E2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F7E0BD-B5C4-1DBC-D33F-4782CE92DD10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FCCF8C-C999-330D-9792-949689F8E808}"/>
              </a:ext>
            </a:extLst>
          </p:cNvPr>
          <p:cNvGrpSpPr/>
          <p:nvPr/>
        </p:nvGrpSpPr>
        <p:grpSpPr>
          <a:xfrm>
            <a:off x="7253241" y="3104783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FC12213-49AE-FEBF-449C-35E19E543D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7031D94-E382-A505-543E-0C58D7AC3AA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C00478-028C-D101-2BBE-3B76AD7D1DD3}"/>
              </a:ext>
            </a:extLst>
          </p:cNvPr>
          <p:cNvGrpSpPr/>
          <p:nvPr/>
        </p:nvGrpSpPr>
        <p:grpSpPr>
          <a:xfrm>
            <a:off x="1845981" y="4423960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B07EA75-71F0-BDCE-4E8D-FAE06FCA7B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8CA7F5-1E1C-0D2C-FE06-0FC0D603DE86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290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18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5" name="Freeform 9">
            <a:extLst>
              <a:ext uri="{FF2B5EF4-FFF2-40B4-BE49-F238E27FC236}">
                <a16:creationId xmlns:a16="http://schemas.microsoft.com/office/drawing/2014/main" id="{6A31C312-E6C8-F2C0-BB16-4314772B8330}"/>
              </a:ext>
            </a:extLst>
          </p:cNvPr>
          <p:cNvSpPr/>
          <p:nvPr/>
        </p:nvSpPr>
        <p:spPr bwMode="auto">
          <a:xfrm>
            <a:off x="3331632" y="3250509"/>
            <a:ext cx="2110317" cy="1056541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EDADBDEC-5864-E41E-58D3-0DCB589EC626}"/>
              </a:ext>
            </a:extLst>
          </p:cNvPr>
          <p:cNvSpPr/>
          <p:nvPr/>
        </p:nvSpPr>
        <p:spPr bwMode="auto">
          <a:xfrm>
            <a:off x="5039784" y="2193967"/>
            <a:ext cx="2112433" cy="105654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EAF00D95-CE31-5D14-007D-7B274C944B88}"/>
              </a:ext>
            </a:extLst>
          </p:cNvPr>
          <p:cNvSpPr/>
          <p:nvPr/>
        </p:nvSpPr>
        <p:spPr bwMode="auto">
          <a:xfrm>
            <a:off x="6750051" y="3250509"/>
            <a:ext cx="2110316" cy="1056541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6B95F877-1332-8E3B-DBE1-E63591D8468C}"/>
              </a:ext>
            </a:extLst>
          </p:cNvPr>
          <p:cNvSpPr/>
          <p:nvPr/>
        </p:nvSpPr>
        <p:spPr bwMode="auto">
          <a:xfrm>
            <a:off x="1621367" y="2193965"/>
            <a:ext cx="2112433" cy="1255572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A2CBCF66-ECEA-9006-4131-3D1F5F74529A}"/>
              </a:ext>
            </a:extLst>
          </p:cNvPr>
          <p:cNvSpPr/>
          <p:nvPr/>
        </p:nvSpPr>
        <p:spPr bwMode="auto">
          <a:xfrm>
            <a:off x="8458200" y="2193965"/>
            <a:ext cx="2112433" cy="1255572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>
              <a:solidFill>
                <a:schemeClr val="bg1"/>
              </a:solidFill>
              <a:latin typeface="+mn-ea"/>
              <a:sym typeface="+mn-lt"/>
            </a:endParaRPr>
          </a:p>
        </p:txBody>
      </p:sp>
      <p:grpSp>
        <p:nvGrpSpPr>
          <p:cNvPr id="10" name="Group 14" descr="D:\51PPT模板网\51pptmoban.com\图片.jpg">
            <a:extLst>
              <a:ext uri="{FF2B5EF4-FFF2-40B4-BE49-F238E27FC236}">
                <a16:creationId xmlns:a16="http://schemas.microsoft.com/office/drawing/2014/main" id="{AF74EB1A-76C0-C587-F096-5A62CF599F70}"/>
              </a:ext>
            </a:extLst>
          </p:cNvPr>
          <p:cNvGrpSpPr/>
          <p:nvPr/>
        </p:nvGrpSpPr>
        <p:grpSpPr bwMode="auto">
          <a:xfrm>
            <a:off x="2482849" y="3000663"/>
            <a:ext cx="389467" cy="499688"/>
            <a:chOff x="0" y="0"/>
            <a:chExt cx="184" cy="236"/>
          </a:xfrm>
          <a:solidFill>
            <a:srgbClr val="FF84AD"/>
          </a:solidFill>
        </p:grpSpPr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182C897E-FBC9-EEC6-F8C9-2EE6B6D2ADF2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66932893-A04E-33DE-315F-A17F049FFAB6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C99EE6B4-5ACE-097E-ED10-E253E2D6C1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39A8F09E-1480-F6EA-AC9F-6476F95D1F1E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C305B00B-6C79-6785-F9E2-4E1C303BFE10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20">
            <a:extLst>
              <a:ext uri="{FF2B5EF4-FFF2-40B4-BE49-F238E27FC236}">
                <a16:creationId xmlns:a16="http://schemas.microsoft.com/office/drawing/2014/main" id="{6B42295A-2208-190C-7153-E33EA43CC388}"/>
              </a:ext>
            </a:extLst>
          </p:cNvPr>
          <p:cNvGrpSpPr/>
          <p:nvPr/>
        </p:nvGrpSpPr>
        <p:grpSpPr bwMode="auto">
          <a:xfrm>
            <a:off x="7558617" y="3000663"/>
            <a:ext cx="493183" cy="499688"/>
            <a:chOff x="0" y="0"/>
            <a:chExt cx="233" cy="236"/>
          </a:xfrm>
          <a:solidFill>
            <a:srgbClr val="FFC6E5"/>
          </a:solidFill>
        </p:grpSpPr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025D4844-81A4-E5D8-1E0F-7E5FFC527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F8EC9B29-D177-57A9-3DD4-74812DFD86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23" descr="D:\51PPT模板网\51pptmoban.com\图片.jpg">
            <a:extLst>
              <a:ext uri="{FF2B5EF4-FFF2-40B4-BE49-F238E27FC236}">
                <a16:creationId xmlns:a16="http://schemas.microsoft.com/office/drawing/2014/main" id="{D2176F23-A860-7022-3A1E-C66F1C3907D9}"/>
              </a:ext>
            </a:extLst>
          </p:cNvPr>
          <p:cNvGrpSpPr/>
          <p:nvPr/>
        </p:nvGrpSpPr>
        <p:grpSpPr bwMode="auto">
          <a:xfrm>
            <a:off x="5850465" y="3000663"/>
            <a:ext cx="491067" cy="499688"/>
            <a:chOff x="0" y="0"/>
            <a:chExt cx="232" cy="236"/>
          </a:xfrm>
          <a:solidFill>
            <a:srgbClr val="FF84AD"/>
          </a:solidFill>
        </p:grpSpPr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E591DE11-51EF-2DBF-1194-D621F0407D35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C5E26066-7AA2-4C04-F6D2-993F46E27F88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6">
            <a:extLst>
              <a:ext uri="{FF2B5EF4-FFF2-40B4-BE49-F238E27FC236}">
                <a16:creationId xmlns:a16="http://schemas.microsoft.com/office/drawing/2014/main" id="{82CB3180-F13A-F70C-9616-12987A9DAFAC}"/>
              </a:ext>
            </a:extLst>
          </p:cNvPr>
          <p:cNvGrpSpPr/>
          <p:nvPr/>
        </p:nvGrpSpPr>
        <p:grpSpPr bwMode="auto">
          <a:xfrm>
            <a:off x="4159249" y="3038775"/>
            <a:ext cx="497416" cy="423464"/>
            <a:chOff x="0" y="0"/>
            <a:chExt cx="235" cy="200"/>
          </a:xfrm>
          <a:solidFill>
            <a:srgbClr val="FFC6E5"/>
          </a:solidFill>
        </p:grpSpPr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id="{73BCE1FC-1680-3D4D-774A-453D7AA7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id="{8B4BFBAD-F6B9-2A3E-6409-16524E299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29" descr="D:\51PPT模板网\51pptmoban.com\图片.jpg">
            <a:extLst>
              <a:ext uri="{FF2B5EF4-FFF2-40B4-BE49-F238E27FC236}">
                <a16:creationId xmlns:a16="http://schemas.microsoft.com/office/drawing/2014/main" id="{49A94308-8CE8-BDEA-0F16-BAE3688EA7D1}"/>
              </a:ext>
            </a:extLst>
          </p:cNvPr>
          <p:cNvGrpSpPr/>
          <p:nvPr/>
        </p:nvGrpSpPr>
        <p:grpSpPr bwMode="auto">
          <a:xfrm>
            <a:off x="9271000" y="3007015"/>
            <a:ext cx="488951" cy="486984"/>
            <a:chOff x="0" y="0"/>
            <a:chExt cx="231" cy="230"/>
          </a:xfrm>
          <a:solidFill>
            <a:srgbClr val="FF84AD"/>
          </a:solidFill>
        </p:grpSpPr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94253DEF-C203-132B-6D3F-DDC3158647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AC2AEB6F-58BA-0A0D-C60C-B6AE7D0E196B}"/>
                </a:ext>
              </a:extLst>
            </p:cNvPr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Line 32">
            <a:extLst>
              <a:ext uri="{FF2B5EF4-FFF2-40B4-BE49-F238E27FC236}">
                <a16:creationId xmlns:a16="http://schemas.microsoft.com/office/drawing/2014/main" id="{167153B3-A44F-2589-9253-AA5A0E73C0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7582" y="3633742"/>
            <a:ext cx="0" cy="89986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Line 33">
            <a:extLst>
              <a:ext uri="{FF2B5EF4-FFF2-40B4-BE49-F238E27FC236}">
                <a16:creationId xmlns:a16="http://schemas.microsoft.com/office/drawing/2014/main" id="{521C21E2-E576-E4B2-1AC5-D66124BC78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5998" y="3633742"/>
            <a:ext cx="0" cy="89986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Line 34">
            <a:extLst>
              <a:ext uri="{FF2B5EF4-FFF2-40B4-BE49-F238E27FC236}">
                <a16:creationId xmlns:a16="http://schemas.microsoft.com/office/drawing/2014/main" id="{395BAC14-7D8A-4311-96E0-3914D4B0EA3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14415" y="3633742"/>
            <a:ext cx="0" cy="89986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Line 35">
            <a:extLst>
              <a:ext uri="{FF2B5EF4-FFF2-40B4-BE49-F238E27FC236}">
                <a16:creationId xmlns:a16="http://schemas.microsoft.com/office/drawing/2014/main" id="{20F43660-5541-1730-18A1-73A521798B9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6898" y="1965294"/>
            <a:ext cx="0" cy="89986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Line 36">
            <a:extLst>
              <a:ext uri="{FF2B5EF4-FFF2-40B4-BE49-F238E27FC236}">
                <a16:creationId xmlns:a16="http://schemas.microsoft.com/office/drawing/2014/main" id="{64A09DAE-B183-66A9-5B2F-C615BEDC31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02031" y="1965294"/>
            <a:ext cx="0" cy="89986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D9D7A2D-04E9-B4C2-4101-D9C54D662386}"/>
              </a:ext>
            </a:extLst>
          </p:cNvPr>
          <p:cNvGrpSpPr/>
          <p:nvPr/>
        </p:nvGrpSpPr>
        <p:grpSpPr>
          <a:xfrm>
            <a:off x="2815165" y="1154690"/>
            <a:ext cx="3183466" cy="816522"/>
            <a:chOff x="175078" y="1906534"/>
            <a:chExt cx="3183466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D1BD219-741B-31C0-846A-E5C3922AEC82}"/>
                </a:ext>
              </a:extLst>
            </p:cNvPr>
            <p:cNvSpPr txBox="1"/>
            <p:nvPr/>
          </p:nvSpPr>
          <p:spPr>
            <a:xfrm>
              <a:off x="175078" y="2190603"/>
              <a:ext cx="31834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96C8C8-36A3-E629-EAC7-42718EF94C2E}"/>
                </a:ext>
              </a:extLst>
            </p:cNvPr>
            <p:cNvSpPr txBox="1"/>
            <p:nvPr/>
          </p:nvSpPr>
          <p:spPr>
            <a:xfrm>
              <a:off x="1022118" y="1906534"/>
              <a:ext cx="157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D918EA9-0CA6-0E98-A767-91A16BC50AC1}"/>
              </a:ext>
            </a:extLst>
          </p:cNvPr>
          <p:cNvGrpSpPr/>
          <p:nvPr/>
        </p:nvGrpSpPr>
        <p:grpSpPr>
          <a:xfrm>
            <a:off x="6194150" y="1154690"/>
            <a:ext cx="3183466" cy="816522"/>
            <a:chOff x="175078" y="1906534"/>
            <a:chExt cx="3183466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2BDEEF2-EB0E-A182-B455-79C0F90E24E0}"/>
                </a:ext>
              </a:extLst>
            </p:cNvPr>
            <p:cNvSpPr txBox="1"/>
            <p:nvPr/>
          </p:nvSpPr>
          <p:spPr>
            <a:xfrm>
              <a:off x="175078" y="2190603"/>
              <a:ext cx="31834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5D29249-C48B-784C-A44B-F03DD25A5C4C}"/>
                </a:ext>
              </a:extLst>
            </p:cNvPr>
            <p:cNvSpPr txBox="1"/>
            <p:nvPr/>
          </p:nvSpPr>
          <p:spPr>
            <a:xfrm>
              <a:off x="1022118" y="1906534"/>
              <a:ext cx="157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594DB8D-0CC9-70CA-E09B-F0C402169139}"/>
              </a:ext>
            </a:extLst>
          </p:cNvPr>
          <p:cNvGrpSpPr/>
          <p:nvPr/>
        </p:nvGrpSpPr>
        <p:grpSpPr>
          <a:xfrm>
            <a:off x="1085849" y="4616125"/>
            <a:ext cx="3183466" cy="816522"/>
            <a:chOff x="175078" y="1906534"/>
            <a:chExt cx="3183466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6FF4918-4E50-D9EB-A369-A9BF4D8F6972}"/>
                </a:ext>
              </a:extLst>
            </p:cNvPr>
            <p:cNvSpPr txBox="1"/>
            <p:nvPr/>
          </p:nvSpPr>
          <p:spPr>
            <a:xfrm>
              <a:off x="175078" y="2190603"/>
              <a:ext cx="31834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A285B10-FE72-62CE-BA53-EC840C237307}"/>
                </a:ext>
              </a:extLst>
            </p:cNvPr>
            <p:cNvSpPr txBox="1"/>
            <p:nvPr/>
          </p:nvSpPr>
          <p:spPr>
            <a:xfrm>
              <a:off x="1022118" y="1906534"/>
              <a:ext cx="157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D85CA4-E748-704B-F359-384F0EC775EF}"/>
              </a:ext>
            </a:extLst>
          </p:cNvPr>
          <p:cNvGrpSpPr/>
          <p:nvPr/>
        </p:nvGrpSpPr>
        <p:grpSpPr>
          <a:xfrm>
            <a:off x="4504265" y="4616125"/>
            <a:ext cx="3183466" cy="816522"/>
            <a:chOff x="175078" y="1906534"/>
            <a:chExt cx="3183466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629B0F2-2887-95A2-95AD-12CF1D3FAAD6}"/>
                </a:ext>
              </a:extLst>
            </p:cNvPr>
            <p:cNvSpPr txBox="1"/>
            <p:nvPr/>
          </p:nvSpPr>
          <p:spPr>
            <a:xfrm>
              <a:off x="175078" y="2190603"/>
              <a:ext cx="31834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54545C4-2623-8608-8D19-2509FDF73597}"/>
                </a:ext>
              </a:extLst>
            </p:cNvPr>
            <p:cNvSpPr txBox="1"/>
            <p:nvPr/>
          </p:nvSpPr>
          <p:spPr>
            <a:xfrm>
              <a:off x="1022118" y="1906534"/>
              <a:ext cx="157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87F043C-E7C6-90FC-6501-AAB55778A36E}"/>
              </a:ext>
            </a:extLst>
          </p:cNvPr>
          <p:cNvGrpSpPr/>
          <p:nvPr/>
        </p:nvGrpSpPr>
        <p:grpSpPr>
          <a:xfrm>
            <a:off x="7922687" y="4616125"/>
            <a:ext cx="3183466" cy="816522"/>
            <a:chOff x="175078" y="1906534"/>
            <a:chExt cx="3183466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1AECC0F-5730-74D1-ED7F-EE29967B64C8}"/>
                </a:ext>
              </a:extLst>
            </p:cNvPr>
            <p:cNvSpPr txBox="1"/>
            <p:nvPr/>
          </p:nvSpPr>
          <p:spPr>
            <a:xfrm>
              <a:off x="175078" y="2190603"/>
              <a:ext cx="31834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DD54B8D-4656-A4F5-0E0F-A9DEE829A96A}"/>
                </a:ext>
              </a:extLst>
            </p:cNvPr>
            <p:cNvSpPr txBox="1"/>
            <p:nvPr/>
          </p:nvSpPr>
          <p:spPr>
            <a:xfrm>
              <a:off x="1022118" y="1906534"/>
              <a:ext cx="157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353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18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57" name="同心圆 56"/>
          <p:cNvSpPr/>
          <p:nvPr/>
        </p:nvSpPr>
        <p:spPr>
          <a:xfrm>
            <a:off x="1583499" y="1872829"/>
            <a:ext cx="1314688" cy="1215185"/>
          </a:xfrm>
          <a:prstGeom prst="hexagon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60" name="同心圆 59"/>
          <p:cNvSpPr/>
          <p:nvPr/>
        </p:nvSpPr>
        <p:spPr>
          <a:xfrm>
            <a:off x="2404533" y="3116892"/>
            <a:ext cx="1314688" cy="1215185"/>
          </a:xfrm>
          <a:prstGeom prst="hexagon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63" name="同心圆 62"/>
          <p:cNvSpPr/>
          <p:nvPr/>
        </p:nvSpPr>
        <p:spPr>
          <a:xfrm>
            <a:off x="3521474" y="4011669"/>
            <a:ext cx="1314688" cy="1215185"/>
          </a:xfrm>
          <a:prstGeom prst="hexagon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9387107" y="1852372"/>
            <a:ext cx="1314688" cy="1215185"/>
          </a:xfrm>
          <a:prstGeom prst="hexagon">
            <a:avLst/>
          </a:prstGeom>
          <a:solidFill>
            <a:srgbClr val="FF84A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69" name="同心圆 68"/>
          <p:cNvSpPr/>
          <p:nvPr/>
        </p:nvSpPr>
        <p:spPr>
          <a:xfrm>
            <a:off x="8605059" y="3110809"/>
            <a:ext cx="1314688" cy="1215185"/>
          </a:xfrm>
          <a:prstGeom prst="hexagon">
            <a:avLst/>
          </a:prstGeom>
          <a:solidFill>
            <a:srgbClr val="FFC6E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72" name="同心圆 71"/>
          <p:cNvSpPr/>
          <p:nvPr/>
        </p:nvSpPr>
        <p:spPr>
          <a:xfrm>
            <a:off x="7468529" y="3961444"/>
            <a:ext cx="1314688" cy="1215185"/>
          </a:xfrm>
          <a:prstGeom prst="hexagon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5" name="Freeform 177"/>
          <p:cNvSpPr>
            <a:spLocks noEditPoints="1"/>
          </p:cNvSpPr>
          <p:nvPr/>
        </p:nvSpPr>
        <p:spPr bwMode="auto">
          <a:xfrm>
            <a:off x="2055904" y="2354963"/>
            <a:ext cx="395048" cy="340973"/>
          </a:xfrm>
          <a:custGeom>
            <a:avLst/>
            <a:gdLst>
              <a:gd name="T0" fmla="*/ 246 w 288"/>
              <a:gd name="T1" fmla="*/ 26 h 247"/>
              <a:gd name="T2" fmla="*/ 144 w 288"/>
              <a:gd name="T3" fmla="*/ 0 h 247"/>
              <a:gd name="T4" fmla="*/ 41 w 288"/>
              <a:gd name="T5" fmla="*/ 26 h 247"/>
              <a:gd name="T6" fmla="*/ 0 w 288"/>
              <a:gd name="T7" fmla="*/ 98 h 247"/>
              <a:gd name="T8" fmla="*/ 144 w 288"/>
              <a:gd name="T9" fmla="*/ 247 h 247"/>
              <a:gd name="T10" fmla="*/ 288 w 288"/>
              <a:gd name="T11" fmla="*/ 98 h 247"/>
              <a:gd name="T12" fmla="*/ 246 w 288"/>
              <a:gd name="T13" fmla="*/ 26 h 247"/>
              <a:gd name="T14" fmla="*/ 245 w 288"/>
              <a:gd name="T15" fmla="*/ 115 h 247"/>
              <a:gd name="T16" fmla="*/ 201 w 288"/>
              <a:gd name="T17" fmla="*/ 71 h 247"/>
              <a:gd name="T18" fmla="*/ 234 w 288"/>
              <a:gd name="T19" fmla="*/ 41 h 247"/>
              <a:gd name="T20" fmla="*/ 245 w 288"/>
              <a:gd name="T21" fmla="*/ 115 h 247"/>
              <a:gd name="T22" fmla="*/ 227 w 288"/>
              <a:gd name="T23" fmla="*/ 40 h 247"/>
              <a:gd name="T24" fmla="*/ 143 w 288"/>
              <a:gd name="T25" fmla="*/ 72 h 247"/>
              <a:gd name="T26" fmla="*/ 59 w 288"/>
              <a:gd name="T27" fmla="*/ 40 h 247"/>
              <a:gd name="T28" fmla="*/ 62 w 288"/>
              <a:gd name="T29" fmla="*/ 32 h 247"/>
              <a:gd name="T30" fmla="*/ 144 w 288"/>
              <a:gd name="T31" fmla="*/ 15 h 247"/>
              <a:gd name="T32" fmla="*/ 223 w 288"/>
              <a:gd name="T33" fmla="*/ 30 h 247"/>
              <a:gd name="T34" fmla="*/ 227 w 288"/>
              <a:gd name="T35" fmla="*/ 40 h 247"/>
              <a:gd name="T36" fmla="*/ 183 w 288"/>
              <a:gd name="T37" fmla="*/ 76 h 247"/>
              <a:gd name="T38" fmla="*/ 144 w 288"/>
              <a:gd name="T39" fmla="*/ 143 h 247"/>
              <a:gd name="T40" fmla="*/ 105 w 288"/>
              <a:gd name="T41" fmla="*/ 76 h 247"/>
              <a:gd name="T42" fmla="*/ 143 w 288"/>
              <a:gd name="T43" fmla="*/ 80 h 247"/>
              <a:gd name="T44" fmla="*/ 183 w 288"/>
              <a:gd name="T45" fmla="*/ 76 h 247"/>
              <a:gd name="T46" fmla="*/ 52 w 288"/>
              <a:gd name="T47" fmla="*/ 43 h 247"/>
              <a:gd name="T48" fmla="*/ 89 w 288"/>
              <a:gd name="T49" fmla="*/ 72 h 247"/>
              <a:gd name="T50" fmla="*/ 44 w 288"/>
              <a:gd name="T51" fmla="*/ 117 h 247"/>
              <a:gd name="T52" fmla="*/ 52 w 288"/>
              <a:gd name="T53" fmla="*/ 43 h 247"/>
              <a:gd name="T54" fmla="*/ 96 w 288"/>
              <a:gd name="T55" fmla="*/ 76 h 247"/>
              <a:gd name="T56" fmla="*/ 136 w 288"/>
              <a:gd name="T57" fmla="*/ 145 h 247"/>
              <a:gd name="T58" fmla="*/ 49 w 288"/>
              <a:gd name="T59" fmla="*/ 122 h 247"/>
              <a:gd name="T60" fmla="*/ 96 w 288"/>
              <a:gd name="T61" fmla="*/ 76 h 247"/>
              <a:gd name="T62" fmla="*/ 144 w 288"/>
              <a:gd name="T63" fmla="*/ 153 h 247"/>
              <a:gd name="T64" fmla="*/ 187 w 288"/>
              <a:gd name="T65" fmla="*/ 149 h 247"/>
              <a:gd name="T66" fmla="*/ 144 w 288"/>
              <a:gd name="T67" fmla="*/ 224 h 247"/>
              <a:gd name="T68" fmla="*/ 101 w 288"/>
              <a:gd name="T69" fmla="*/ 149 h 247"/>
              <a:gd name="T70" fmla="*/ 144 w 288"/>
              <a:gd name="T71" fmla="*/ 153 h 247"/>
              <a:gd name="T72" fmla="*/ 151 w 288"/>
              <a:gd name="T73" fmla="*/ 145 h 247"/>
              <a:gd name="T74" fmla="*/ 193 w 288"/>
              <a:gd name="T75" fmla="*/ 73 h 247"/>
              <a:gd name="T76" fmla="*/ 241 w 288"/>
              <a:gd name="T77" fmla="*/ 121 h 247"/>
              <a:gd name="T78" fmla="*/ 151 w 288"/>
              <a:gd name="T79" fmla="*/ 145 h 247"/>
              <a:gd name="T80" fmla="*/ 273 w 288"/>
              <a:gd name="T81" fmla="*/ 94 h 247"/>
              <a:gd name="T82" fmla="*/ 253 w 288"/>
              <a:gd name="T83" fmla="*/ 113 h 247"/>
              <a:gd name="T84" fmla="*/ 242 w 288"/>
              <a:gd name="T85" fmla="*/ 41 h 247"/>
              <a:gd name="T86" fmla="*/ 273 w 288"/>
              <a:gd name="T87" fmla="*/ 94 h 247"/>
              <a:gd name="T88" fmla="*/ 44 w 288"/>
              <a:gd name="T89" fmla="*/ 42 h 247"/>
              <a:gd name="T90" fmla="*/ 36 w 288"/>
              <a:gd name="T91" fmla="*/ 114 h 247"/>
              <a:gd name="T92" fmla="*/ 15 w 288"/>
              <a:gd name="T93" fmla="*/ 93 h 247"/>
              <a:gd name="T94" fmla="*/ 44 w 288"/>
              <a:gd name="T95" fmla="*/ 42 h 247"/>
              <a:gd name="T96" fmla="*/ 47 w 288"/>
              <a:gd name="T97" fmla="*/ 130 h 247"/>
              <a:gd name="T98" fmla="*/ 91 w 288"/>
              <a:gd name="T99" fmla="*/ 147 h 247"/>
              <a:gd name="T100" fmla="*/ 127 w 288"/>
              <a:gd name="T101" fmla="*/ 209 h 247"/>
              <a:gd name="T102" fmla="*/ 47 w 288"/>
              <a:gd name="T103" fmla="*/ 130 h 247"/>
              <a:gd name="T104" fmla="*/ 161 w 288"/>
              <a:gd name="T105" fmla="*/ 209 h 247"/>
              <a:gd name="T106" fmla="*/ 197 w 288"/>
              <a:gd name="T107" fmla="*/ 147 h 247"/>
              <a:gd name="T108" fmla="*/ 241 w 288"/>
              <a:gd name="T109" fmla="*/ 130 h 247"/>
              <a:gd name="T110" fmla="*/ 161 w 288"/>
              <a:gd name="T111" fmla="*/ 2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8" h="247">
                <a:moveTo>
                  <a:pt x="246" y="26"/>
                </a:moveTo>
                <a:cubicBezTo>
                  <a:pt x="219" y="12"/>
                  <a:pt x="212" y="0"/>
                  <a:pt x="144" y="0"/>
                </a:cubicBezTo>
                <a:cubicBezTo>
                  <a:pt x="76" y="0"/>
                  <a:pt x="68" y="12"/>
                  <a:pt x="41" y="26"/>
                </a:cubicBezTo>
                <a:cubicBezTo>
                  <a:pt x="11" y="43"/>
                  <a:pt x="0" y="75"/>
                  <a:pt x="0" y="98"/>
                </a:cubicBezTo>
                <a:cubicBezTo>
                  <a:pt x="0" y="110"/>
                  <a:pt x="144" y="247"/>
                  <a:pt x="144" y="247"/>
                </a:cubicBezTo>
                <a:cubicBezTo>
                  <a:pt x="144" y="247"/>
                  <a:pt x="288" y="110"/>
                  <a:pt x="288" y="98"/>
                </a:cubicBezTo>
                <a:cubicBezTo>
                  <a:pt x="288" y="76"/>
                  <a:pt x="277" y="43"/>
                  <a:pt x="246" y="26"/>
                </a:cubicBezTo>
                <a:close/>
                <a:moveTo>
                  <a:pt x="245" y="115"/>
                </a:moveTo>
                <a:cubicBezTo>
                  <a:pt x="201" y="71"/>
                  <a:pt x="201" y="71"/>
                  <a:pt x="201" y="71"/>
                </a:cubicBezTo>
                <a:cubicBezTo>
                  <a:pt x="221" y="64"/>
                  <a:pt x="233" y="53"/>
                  <a:pt x="234" y="41"/>
                </a:cubicBezTo>
                <a:lnTo>
                  <a:pt x="245" y="115"/>
                </a:lnTo>
                <a:close/>
                <a:moveTo>
                  <a:pt x="227" y="40"/>
                </a:moveTo>
                <a:cubicBezTo>
                  <a:pt x="227" y="55"/>
                  <a:pt x="193" y="72"/>
                  <a:pt x="143" y="72"/>
                </a:cubicBezTo>
                <a:cubicBezTo>
                  <a:pt x="93" y="72"/>
                  <a:pt x="59" y="55"/>
                  <a:pt x="59" y="40"/>
                </a:cubicBezTo>
                <a:cubicBezTo>
                  <a:pt x="59" y="37"/>
                  <a:pt x="60" y="34"/>
                  <a:pt x="62" y="32"/>
                </a:cubicBezTo>
                <a:cubicBezTo>
                  <a:pt x="79" y="21"/>
                  <a:pt x="92" y="15"/>
                  <a:pt x="144" y="15"/>
                </a:cubicBezTo>
                <a:cubicBezTo>
                  <a:pt x="193" y="15"/>
                  <a:pt x="207" y="21"/>
                  <a:pt x="223" y="30"/>
                </a:cubicBezTo>
                <a:cubicBezTo>
                  <a:pt x="225" y="33"/>
                  <a:pt x="227" y="36"/>
                  <a:pt x="227" y="40"/>
                </a:cubicBezTo>
                <a:close/>
                <a:moveTo>
                  <a:pt x="183" y="76"/>
                </a:moveTo>
                <a:cubicBezTo>
                  <a:pt x="144" y="143"/>
                  <a:pt x="144" y="143"/>
                  <a:pt x="144" y="14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7" y="78"/>
                  <a:pt x="129" y="80"/>
                  <a:pt x="143" y="80"/>
                </a:cubicBezTo>
                <a:cubicBezTo>
                  <a:pt x="158" y="80"/>
                  <a:pt x="171" y="78"/>
                  <a:pt x="183" y="76"/>
                </a:cubicBezTo>
                <a:close/>
                <a:moveTo>
                  <a:pt x="52" y="43"/>
                </a:moveTo>
                <a:cubicBezTo>
                  <a:pt x="54" y="55"/>
                  <a:pt x="68" y="65"/>
                  <a:pt x="89" y="72"/>
                </a:cubicBezTo>
                <a:cubicBezTo>
                  <a:pt x="44" y="117"/>
                  <a:pt x="44" y="117"/>
                  <a:pt x="44" y="117"/>
                </a:cubicBezTo>
                <a:lnTo>
                  <a:pt x="52" y="43"/>
                </a:lnTo>
                <a:close/>
                <a:moveTo>
                  <a:pt x="96" y="76"/>
                </a:moveTo>
                <a:cubicBezTo>
                  <a:pt x="136" y="145"/>
                  <a:pt x="136" y="145"/>
                  <a:pt x="136" y="145"/>
                </a:cubicBezTo>
                <a:cubicBezTo>
                  <a:pt x="97" y="144"/>
                  <a:pt x="69" y="134"/>
                  <a:pt x="49" y="122"/>
                </a:cubicBezTo>
                <a:lnTo>
                  <a:pt x="96" y="76"/>
                </a:lnTo>
                <a:close/>
                <a:moveTo>
                  <a:pt x="144" y="153"/>
                </a:moveTo>
                <a:cubicBezTo>
                  <a:pt x="160" y="153"/>
                  <a:pt x="174" y="152"/>
                  <a:pt x="187" y="149"/>
                </a:cubicBezTo>
                <a:cubicBezTo>
                  <a:pt x="144" y="224"/>
                  <a:pt x="144" y="224"/>
                  <a:pt x="144" y="224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114" y="152"/>
                  <a:pt x="128" y="153"/>
                  <a:pt x="144" y="153"/>
                </a:cubicBezTo>
                <a:close/>
                <a:moveTo>
                  <a:pt x="151" y="145"/>
                </a:moveTo>
                <a:cubicBezTo>
                  <a:pt x="193" y="73"/>
                  <a:pt x="193" y="73"/>
                  <a:pt x="193" y="7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21" y="133"/>
                  <a:pt x="192" y="144"/>
                  <a:pt x="151" y="145"/>
                </a:cubicBezTo>
                <a:close/>
                <a:moveTo>
                  <a:pt x="273" y="94"/>
                </a:moveTo>
                <a:cubicBezTo>
                  <a:pt x="269" y="98"/>
                  <a:pt x="262" y="105"/>
                  <a:pt x="253" y="113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64" y="55"/>
                  <a:pt x="271" y="78"/>
                  <a:pt x="273" y="94"/>
                </a:cubicBezTo>
                <a:close/>
                <a:moveTo>
                  <a:pt x="44" y="42"/>
                </a:moveTo>
                <a:cubicBezTo>
                  <a:pt x="36" y="114"/>
                  <a:pt x="36" y="114"/>
                  <a:pt x="36" y="114"/>
                </a:cubicBezTo>
                <a:cubicBezTo>
                  <a:pt x="26" y="106"/>
                  <a:pt x="19" y="98"/>
                  <a:pt x="15" y="93"/>
                </a:cubicBezTo>
                <a:cubicBezTo>
                  <a:pt x="16" y="76"/>
                  <a:pt x="26" y="55"/>
                  <a:pt x="44" y="42"/>
                </a:cubicBezTo>
                <a:close/>
                <a:moveTo>
                  <a:pt x="47" y="130"/>
                </a:moveTo>
                <a:cubicBezTo>
                  <a:pt x="59" y="137"/>
                  <a:pt x="73" y="143"/>
                  <a:pt x="91" y="147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97" y="180"/>
                  <a:pt x="68" y="152"/>
                  <a:pt x="47" y="130"/>
                </a:cubicBezTo>
                <a:close/>
                <a:moveTo>
                  <a:pt x="161" y="209"/>
                </a:moveTo>
                <a:cubicBezTo>
                  <a:pt x="197" y="147"/>
                  <a:pt x="197" y="147"/>
                  <a:pt x="197" y="147"/>
                </a:cubicBezTo>
                <a:cubicBezTo>
                  <a:pt x="215" y="143"/>
                  <a:pt x="230" y="137"/>
                  <a:pt x="241" y="130"/>
                </a:cubicBezTo>
                <a:cubicBezTo>
                  <a:pt x="220" y="152"/>
                  <a:pt x="191" y="180"/>
                  <a:pt x="161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179" tIns="45589" rIns="91179" bIns="455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 sz="2399" dirty="0">
              <a:cs typeface="+mn-ea"/>
              <a:sym typeface="+mn-lt"/>
            </a:endParaRPr>
          </a:p>
        </p:txBody>
      </p:sp>
      <p:grpSp>
        <p:nvGrpSpPr>
          <p:cNvPr id="38" name="组合 75" descr="D:\51PPT模板网\51pptmoban.com\图片.jpg"/>
          <p:cNvGrpSpPr/>
          <p:nvPr/>
        </p:nvGrpSpPr>
        <p:grpSpPr>
          <a:xfrm>
            <a:off x="2889216" y="3596373"/>
            <a:ext cx="333243" cy="333407"/>
            <a:chOff x="4699046" y="3950523"/>
            <a:chExt cx="250052" cy="250132"/>
          </a:xfrm>
          <a:solidFill>
            <a:schemeClr val="bg1"/>
          </a:solidFill>
        </p:grpSpPr>
        <p:sp>
          <p:nvSpPr>
            <p:cNvPr id="77" name="Freeform 816"/>
            <p:cNvSpPr>
              <a:spLocks/>
            </p:cNvSpPr>
            <p:nvPr/>
          </p:nvSpPr>
          <p:spPr bwMode="auto">
            <a:xfrm>
              <a:off x="4737131" y="4110140"/>
              <a:ext cx="79786" cy="90515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78" name="Freeform 817"/>
            <p:cNvSpPr>
              <a:spLocks/>
            </p:cNvSpPr>
            <p:nvPr/>
          </p:nvSpPr>
          <p:spPr bwMode="auto">
            <a:xfrm>
              <a:off x="4777618" y="3950523"/>
              <a:ext cx="171480" cy="190559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79" name="Freeform 818"/>
            <p:cNvSpPr>
              <a:spLocks/>
            </p:cNvSpPr>
            <p:nvPr/>
          </p:nvSpPr>
          <p:spPr bwMode="auto">
            <a:xfrm>
              <a:off x="4699046" y="4002950"/>
              <a:ext cx="50015" cy="85751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</p:grpSp>
      <p:grpSp>
        <p:nvGrpSpPr>
          <p:cNvPr id="39" name="组合 79"/>
          <p:cNvGrpSpPr/>
          <p:nvPr/>
        </p:nvGrpSpPr>
        <p:grpSpPr>
          <a:xfrm>
            <a:off x="9036223" y="3497352"/>
            <a:ext cx="467093" cy="442099"/>
            <a:chOff x="6703195" y="942077"/>
            <a:chExt cx="265554" cy="251300"/>
          </a:xfrm>
          <a:solidFill>
            <a:schemeClr val="bg1"/>
          </a:solidFill>
        </p:grpSpPr>
        <p:sp>
          <p:nvSpPr>
            <p:cNvPr id="81" name="Freeform 695"/>
            <p:cNvSpPr>
              <a:spLocks noEditPoints="1"/>
            </p:cNvSpPr>
            <p:nvPr/>
          </p:nvSpPr>
          <p:spPr bwMode="auto">
            <a:xfrm>
              <a:off x="6850880" y="1088568"/>
              <a:ext cx="103603" cy="104807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82" name="Freeform 696"/>
            <p:cNvSpPr>
              <a:spLocks/>
            </p:cNvSpPr>
            <p:nvPr/>
          </p:nvSpPr>
          <p:spPr bwMode="auto">
            <a:xfrm>
              <a:off x="6703195" y="942099"/>
              <a:ext cx="130991" cy="129819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83" name="Freeform 697"/>
            <p:cNvSpPr>
              <a:spLocks/>
            </p:cNvSpPr>
            <p:nvPr/>
          </p:nvSpPr>
          <p:spPr bwMode="auto">
            <a:xfrm>
              <a:off x="6719865" y="942077"/>
              <a:ext cx="248884" cy="25130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179" tIns="45589" rIns="91179" bIns="4558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84" name="Freeform 881"/>
          <p:cNvSpPr>
            <a:spLocks noEditPoints="1"/>
          </p:cNvSpPr>
          <p:nvPr/>
        </p:nvSpPr>
        <p:spPr bwMode="auto">
          <a:xfrm>
            <a:off x="7967565" y="4325997"/>
            <a:ext cx="353761" cy="491881"/>
          </a:xfrm>
          <a:custGeom>
            <a:avLst/>
            <a:gdLst>
              <a:gd name="T0" fmla="*/ 112 w 124"/>
              <a:gd name="T1" fmla="*/ 76 h 172"/>
              <a:gd name="T2" fmla="*/ 92 w 124"/>
              <a:gd name="T3" fmla="*/ 39 h 172"/>
              <a:gd name="T4" fmla="*/ 92 w 124"/>
              <a:gd name="T5" fmla="*/ 6 h 172"/>
              <a:gd name="T6" fmla="*/ 59 w 124"/>
              <a:gd name="T7" fmla="*/ 6 h 172"/>
              <a:gd name="T8" fmla="*/ 7 w 124"/>
              <a:gd name="T9" fmla="*/ 58 h 172"/>
              <a:gd name="T10" fmla="*/ 7 w 124"/>
              <a:gd name="T11" fmla="*/ 91 h 172"/>
              <a:gd name="T12" fmla="*/ 32 w 124"/>
              <a:gd name="T13" fmla="*/ 133 h 172"/>
              <a:gd name="T14" fmla="*/ 32 w 124"/>
              <a:gd name="T15" fmla="*/ 166 h 172"/>
              <a:gd name="T16" fmla="*/ 49 w 124"/>
              <a:gd name="T17" fmla="*/ 172 h 172"/>
              <a:gd name="T18" fmla="*/ 65 w 124"/>
              <a:gd name="T19" fmla="*/ 166 h 172"/>
              <a:gd name="T20" fmla="*/ 124 w 124"/>
              <a:gd name="T21" fmla="*/ 97 h 172"/>
              <a:gd name="T22" fmla="*/ 67 w 124"/>
              <a:gd name="T23" fmla="*/ 14 h 172"/>
              <a:gd name="T24" fmla="*/ 84 w 124"/>
              <a:gd name="T25" fmla="*/ 14 h 172"/>
              <a:gd name="T26" fmla="*/ 84 w 124"/>
              <a:gd name="T27" fmla="*/ 31 h 172"/>
              <a:gd name="T28" fmla="*/ 46 w 124"/>
              <a:gd name="T29" fmla="*/ 69 h 172"/>
              <a:gd name="T30" fmla="*/ 29 w 124"/>
              <a:gd name="T31" fmla="*/ 52 h 172"/>
              <a:gd name="T32" fmla="*/ 57 w 124"/>
              <a:gd name="T33" fmla="*/ 158 h 172"/>
              <a:gd name="T34" fmla="*/ 40 w 124"/>
              <a:gd name="T35" fmla="*/ 158 h 172"/>
              <a:gd name="T36" fmla="*/ 40 w 124"/>
              <a:gd name="T37" fmla="*/ 141 h 172"/>
              <a:gd name="T38" fmla="*/ 52 w 124"/>
              <a:gd name="T39" fmla="*/ 136 h 172"/>
              <a:gd name="T40" fmla="*/ 60 w 124"/>
              <a:gd name="T41" fmla="*/ 149 h 172"/>
              <a:gd name="T42" fmla="*/ 109 w 124"/>
              <a:gd name="T43" fmla="*/ 106 h 172"/>
              <a:gd name="T44" fmla="*/ 65 w 124"/>
              <a:gd name="T45" fmla="*/ 133 h 172"/>
              <a:gd name="T46" fmla="*/ 15 w 124"/>
              <a:gd name="T47" fmla="*/ 83 h 172"/>
              <a:gd name="T48" fmla="*/ 15 w 124"/>
              <a:gd name="T49" fmla="*/ 66 h 172"/>
              <a:gd name="T50" fmla="*/ 32 w 124"/>
              <a:gd name="T51" fmla="*/ 66 h 172"/>
              <a:gd name="T52" fmla="*/ 32 w 124"/>
              <a:gd name="T53" fmla="*/ 83 h 172"/>
              <a:gd name="T54" fmla="*/ 75 w 124"/>
              <a:gd name="T55" fmla="*/ 55 h 172"/>
              <a:gd name="T56" fmla="*/ 109 w 124"/>
              <a:gd name="T57" fmla="*/ 89 h 172"/>
              <a:gd name="T58" fmla="*/ 109 w 124"/>
              <a:gd name="T59" fmla="*/ 106 h 172"/>
              <a:gd name="T60" fmla="*/ 43 w 124"/>
              <a:gd name="T61" fmla="*/ 95 h 172"/>
              <a:gd name="T62" fmla="*/ 81 w 124"/>
              <a:gd name="T63" fmla="*/ 73 h 172"/>
              <a:gd name="T64" fmla="*/ 85 w 124"/>
              <a:gd name="T65" fmla="*/ 77 h 172"/>
              <a:gd name="T66" fmla="*/ 63 w 124"/>
              <a:gd name="T67" fmla="*/ 115 h 172"/>
              <a:gd name="T68" fmla="*/ 85 w 124"/>
              <a:gd name="T69" fmla="*/ 77 h 172"/>
              <a:gd name="T70" fmla="*/ 75 w 124"/>
              <a:gd name="T71" fmla="*/ 126 h 172"/>
              <a:gd name="T72" fmla="*/ 96 w 124"/>
              <a:gd name="T73" fmla="*/ 8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4" h="172">
                <a:moveTo>
                  <a:pt x="117" y="81"/>
                </a:moveTo>
                <a:cubicBezTo>
                  <a:pt x="112" y="76"/>
                  <a:pt x="112" y="76"/>
                  <a:pt x="112" y="76"/>
                </a:cubicBezTo>
                <a:cubicBezTo>
                  <a:pt x="83" y="47"/>
                  <a:pt x="83" y="47"/>
                  <a:pt x="83" y="47"/>
                </a:cubicBezTo>
                <a:cubicBezTo>
                  <a:pt x="92" y="39"/>
                  <a:pt x="92" y="39"/>
                  <a:pt x="92" y="39"/>
                </a:cubicBezTo>
                <a:cubicBezTo>
                  <a:pt x="96" y="34"/>
                  <a:pt x="98" y="28"/>
                  <a:pt x="98" y="23"/>
                </a:cubicBezTo>
                <a:cubicBezTo>
                  <a:pt x="98" y="17"/>
                  <a:pt x="96" y="11"/>
                  <a:pt x="92" y="6"/>
                </a:cubicBezTo>
                <a:cubicBezTo>
                  <a:pt x="87" y="2"/>
                  <a:pt x="81" y="0"/>
                  <a:pt x="75" y="0"/>
                </a:cubicBezTo>
                <a:cubicBezTo>
                  <a:pt x="69" y="0"/>
                  <a:pt x="64" y="2"/>
                  <a:pt x="59" y="6"/>
                </a:cubicBezTo>
                <a:cubicBezTo>
                  <a:pt x="9" y="57"/>
                  <a:pt x="9" y="57"/>
                  <a:pt x="9" y="57"/>
                </a:cubicBezTo>
                <a:cubicBezTo>
                  <a:pt x="8" y="57"/>
                  <a:pt x="8" y="58"/>
                  <a:pt x="7" y="58"/>
                </a:cubicBezTo>
                <a:cubicBezTo>
                  <a:pt x="3" y="63"/>
                  <a:pt x="0" y="69"/>
                  <a:pt x="0" y="75"/>
                </a:cubicBezTo>
                <a:cubicBezTo>
                  <a:pt x="0" y="81"/>
                  <a:pt x="3" y="86"/>
                  <a:pt x="7" y="91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28" y="138"/>
                  <a:pt x="26" y="144"/>
                  <a:pt x="26" y="149"/>
                </a:cubicBezTo>
                <a:cubicBezTo>
                  <a:pt x="26" y="155"/>
                  <a:pt x="28" y="161"/>
                  <a:pt x="32" y="166"/>
                </a:cubicBezTo>
                <a:cubicBezTo>
                  <a:pt x="37" y="170"/>
                  <a:pt x="43" y="172"/>
                  <a:pt x="49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55" y="172"/>
                  <a:pt x="60" y="170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1" y="109"/>
                  <a:pt x="124" y="103"/>
                  <a:pt x="124" y="97"/>
                </a:cubicBezTo>
                <a:cubicBezTo>
                  <a:pt x="124" y="91"/>
                  <a:pt x="121" y="85"/>
                  <a:pt x="117" y="81"/>
                </a:cubicBezTo>
                <a:close/>
                <a:moveTo>
                  <a:pt x="67" y="14"/>
                </a:moveTo>
                <a:cubicBezTo>
                  <a:pt x="69" y="12"/>
                  <a:pt x="72" y="11"/>
                  <a:pt x="75" y="11"/>
                </a:cubicBezTo>
                <a:cubicBezTo>
                  <a:pt x="78" y="11"/>
                  <a:pt x="81" y="12"/>
                  <a:pt x="84" y="14"/>
                </a:cubicBezTo>
                <a:cubicBezTo>
                  <a:pt x="86" y="17"/>
                  <a:pt x="87" y="20"/>
                  <a:pt x="87" y="23"/>
                </a:cubicBezTo>
                <a:cubicBezTo>
                  <a:pt x="87" y="26"/>
                  <a:pt x="86" y="29"/>
                  <a:pt x="84" y="31"/>
                </a:cubicBezTo>
                <a:cubicBezTo>
                  <a:pt x="80" y="34"/>
                  <a:pt x="80" y="34"/>
                  <a:pt x="80" y="34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5"/>
                  <a:pt x="43" y="62"/>
                  <a:pt x="39" y="58"/>
                </a:cubicBezTo>
                <a:cubicBezTo>
                  <a:pt x="36" y="55"/>
                  <a:pt x="33" y="53"/>
                  <a:pt x="29" y="52"/>
                </a:cubicBezTo>
                <a:lnTo>
                  <a:pt x="67" y="14"/>
                </a:lnTo>
                <a:close/>
                <a:moveTo>
                  <a:pt x="57" y="158"/>
                </a:moveTo>
                <a:cubicBezTo>
                  <a:pt x="55" y="160"/>
                  <a:pt x="52" y="161"/>
                  <a:pt x="49" y="161"/>
                </a:cubicBezTo>
                <a:cubicBezTo>
                  <a:pt x="46" y="161"/>
                  <a:pt x="43" y="160"/>
                  <a:pt x="40" y="158"/>
                </a:cubicBezTo>
                <a:cubicBezTo>
                  <a:pt x="38" y="155"/>
                  <a:pt x="37" y="152"/>
                  <a:pt x="37" y="149"/>
                </a:cubicBezTo>
                <a:cubicBezTo>
                  <a:pt x="37" y="146"/>
                  <a:pt x="38" y="143"/>
                  <a:pt x="40" y="141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9" y="143"/>
                  <a:pt x="60" y="146"/>
                  <a:pt x="60" y="149"/>
                </a:cubicBezTo>
                <a:cubicBezTo>
                  <a:pt x="60" y="152"/>
                  <a:pt x="59" y="155"/>
                  <a:pt x="57" y="158"/>
                </a:cubicBezTo>
                <a:close/>
                <a:moveTo>
                  <a:pt x="109" y="106"/>
                </a:moveTo>
                <a:cubicBezTo>
                  <a:pt x="71" y="144"/>
                  <a:pt x="71" y="144"/>
                  <a:pt x="71" y="144"/>
                </a:cubicBezTo>
                <a:cubicBezTo>
                  <a:pt x="70" y="140"/>
                  <a:pt x="68" y="136"/>
                  <a:pt x="65" y="133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15" y="83"/>
                  <a:pt x="15" y="83"/>
                  <a:pt x="15" y="83"/>
                </a:cubicBezTo>
                <a:cubicBezTo>
                  <a:pt x="13" y="81"/>
                  <a:pt x="11" y="78"/>
                  <a:pt x="11" y="75"/>
                </a:cubicBezTo>
                <a:cubicBezTo>
                  <a:pt x="11" y="72"/>
                  <a:pt x="13" y="69"/>
                  <a:pt x="15" y="66"/>
                </a:cubicBezTo>
                <a:cubicBezTo>
                  <a:pt x="17" y="64"/>
                  <a:pt x="20" y="63"/>
                  <a:pt x="23" y="63"/>
                </a:cubicBezTo>
                <a:cubicBezTo>
                  <a:pt x="26" y="63"/>
                  <a:pt x="29" y="64"/>
                  <a:pt x="32" y="66"/>
                </a:cubicBezTo>
                <a:cubicBezTo>
                  <a:pt x="34" y="69"/>
                  <a:pt x="35" y="72"/>
                  <a:pt x="35" y="75"/>
                </a:cubicBezTo>
                <a:cubicBezTo>
                  <a:pt x="35" y="78"/>
                  <a:pt x="34" y="81"/>
                  <a:pt x="32" y="83"/>
                </a:cubicBezTo>
                <a:cubicBezTo>
                  <a:pt x="39" y="91"/>
                  <a:pt x="39" y="91"/>
                  <a:pt x="39" y="91"/>
                </a:cubicBezTo>
                <a:cubicBezTo>
                  <a:pt x="75" y="55"/>
                  <a:pt x="75" y="55"/>
                  <a:pt x="75" y="5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11" y="91"/>
                  <a:pt x="113" y="94"/>
                  <a:pt x="113" y="97"/>
                </a:cubicBezTo>
                <a:cubicBezTo>
                  <a:pt x="113" y="100"/>
                  <a:pt x="111" y="103"/>
                  <a:pt x="109" y="106"/>
                </a:cubicBezTo>
                <a:close/>
                <a:moveTo>
                  <a:pt x="73" y="65"/>
                </a:moveTo>
                <a:cubicBezTo>
                  <a:pt x="43" y="95"/>
                  <a:pt x="43" y="95"/>
                  <a:pt x="43" y="95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81" y="73"/>
                  <a:pt x="81" y="73"/>
                  <a:pt x="81" y="73"/>
                </a:cubicBezTo>
                <a:lnTo>
                  <a:pt x="73" y="65"/>
                </a:lnTo>
                <a:close/>
                <a:moveTo>
                  <a:pt x="85" y="77"/>
                </a:moveTo>
                <a:cubicBezTo>
                  <a:pt x="55" y="107"/>
                  <a:pt x="55" y="107"/>
                  <a:pt x="55" y="107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92" y="85"/>
                  <a:pt x="92" y="85"/>
                  <a:pt x="92" y="85"/>
                </a:cubicBezTo>
                <a:lnTo>
                  <a:pt x="85" y="77"/>
                </a:lnTo>
                <a:close/>
                <a:moveTo>
                  <a:pt x="67" y="119"/>
                </a:moveTo>
                <a:cubicBezTo>
                  <a:pt x="75" y="126"/>
                  <a:pt x="75" y="126"/>
                  <a:pt x="75" y="126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96" y="89"/>
                  <a:pt x="96" y="89"/>
                  <a:pt x="96" y="89"/>
                </a:cubicBezTo>
                <a:lnTo>
                  <a:pt x="67" y="119"/>
                </a:lnTo>
                <a:close/>
              </a:path>
            </a:pathLst>
          </a:custGeom>
          <a:solidFill>
            <a:srgbClr val="FF84AD"/>
          </a:solidFill>
          <a:ln>
            <a:noFill/>
          </a:ln>
        </p:spPr>
        <p:txBody>
          <a:bodyPr vert="horz" wrap="square" lIns="91179" tIns="45589" rIns="91179" bIns="455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 sz="2399" dirty="0">
              <a:cs typeface="+mn-ea"/>
              <a:sym typeface="+mn-lt"/>
            </a:endParaRPr>
          </a:p>
        </p:txBody>
      </p:sp>
      <p:sp>
        <p:nvSpPr>
          <p:cNvPr id="85" name="Freeform 803" descr="D:\51PPT模板网\51pptmoban.com\图片.jpg"/>
          <p:cNvSpPr>
            <a:spLocks/>
          </p:cNvSpPr>
          <p:nvPr/>
        </p:nvSpPr>
        <p:spPr bwMode="auto">
          <a:xfrm>
            <a:off x="9813539" y="2166193"/>
            <a:ext cx="445951" cy="423863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179" tIns="45589" rIns="91179" bIns="455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 sz="2399" dirty="0">
              <a:cs typeface="+mn-ea"/>
              <a:sym typeface="+mn-lt"/>
            </a:endParaRPr>
          </a:p>
        </p:txBody>
      </p:sp>
      <p:grpSp>
        <p:nvGrpSpPr>
          <p:cNvPr id="40" name="组合 85"/>
          <p:cNvGrpSpPr/>
          <p:nvPr/>
        </p:nvGrpSpPr>
        <p:grpSpPr>
          <a:xfrm>
            <a:off x="3931263" y="4469611"/>
            <a:ext cx="503581" cy="293645"/>
            <a:chOff x="2743049" y="299103"/>
            <a:chExt cx="2055812" cy="1198563"/>
          </a:xfrm>
          <a:solidFill>
            <a:srgbClr val="FF84AD"/>
          </a:solidFill>
        </p:grpSpPr>
        <p:sp>
          <p:nvSpPr>
            <p:cNvPr id="87" name="Freeform 221948"/>
            <p:cNvSpPr>
              <a:spLocks/>
            </p:cNvSpPr>
            <p:nvPr/>
          </p:nvSpPr>
          <p:spPr bwMode="auto">
            <a:xfrm>
              <a:off x="3401861" y="299103"/>
              <a:ext cx="1397000" cy="776288"/>
            </a:xfrm>
            <a:custGeom>
              <a:avLst/>
              <a:gdLst>
                <a:gd name="T0" fmla="*/ 880 w 880"/>
                <a:gd name="T1" fmla="*/ 489 h 489"/>
                <a:gd name="T2" fmla="*/ 880 w 880"/>
                <a:gd name="T3" fmla="*/ 266 h 489"/>
                <a:gd name="T4" fmla="*/ 42 w 880"/>
                <a:gd name="T5" fmla="*/ 266 h 489"/>
                <a:gd name="T6" fmla="*/ 42 w 880"/>
                <a:gd name="T7" fmla="*/ 0 h 489"/>
                <a:gd name="T8" fmla="*/ 0 w 880"/>
                <a:gd name="T9" fmla="*/ 0 h 489"/>
                <a:gd name="T10" fmla="*/ 0 w 880"/>
                <a:gd name="T11" fmla="*/ 489 h 489"/>
                <a:gd name="T12" fmla="*/ 880 w 880"/>
                <a:gd name="T13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0" h="489">
                  <a:moveTo>
                    <a:pt x="880" y="489"/>
                  </a:moveTo>
                  <a:lnTo>
                    <a:pt x="880" y="266"/>
                  </a:lnTo>
                  <a:lnTo>
                    <a:pt x="42" y="266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489"/>
                  </a:lnTo>
                  <a:lnTo>
                    <a:pt x="880" y="4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88" name="Freeform 221949"/>
            <p:cNvSpPr>
              <a:spLocks noEditPoints="1"/>
            </p:cNvSpPr>
            <p:nvPr/>
          </p:nvSpPr>
          <p:spPr bwMode="auto">
            <a:xfrm>
              <a:off x="2743049" y="299103"/>
              <a:ext cx="628650" cy="979488"/>
            </a:xfrm>
            <a:custGeom>
              <a:avLst/>
              <a:gdLst>
                <a:gd name="T0" fmla="*/ 203 w 273"/>
                <a:gd name="T1" fmla="*/ 332 h 425"/>
                <a:gd name="T2" fmla="*/ 273 w 273"/>
                <a:gd name="T3" fmla="*/ 362 h 425"/>
                <a:gd name="T4" fmla="*/ 273 w 273"/>
                <a:gd name="T5" fmla="*/ 0 h 425"/>
                <a:gd name="T6" fmla="*/ 109 w 273"/>
                <a:gd name="T7" fmla="*/ 0 h 425"/>
                <a:gd name="T8" fmla="*/ 0 w 273"/>
                <a:gd name="T9" fmla="*/ 246 h 425"/>
                <a:gd name="T10" fmla="*/ 0 w 273"/>
                <a:gd name="T11" fmla="*/ 425 h 425"/>
                <a:gd name="T12" fmla="*/ 107 w 273"/>
                <a:gd name="T13" fmla="*/ 425 h 425"/>
                <a:gd name="T14" fmla="*/ 203 w 273"/>
                <a:gd name="T15" fmla="*/ 332 h 425"/>
                <a:gd name="T16" fmla="*/ 136 w 273"/>
                <a:gd name="T17" fmla="*/ 41 h 425"/>
                <a:gd name="T18" fmla="*/ 234 w 273"/>
                <a:gd name="T19" fmla="*/ 41 h 425"/>
                <a:gd name="T20" fmla="*/ 234 w 273"/>
                <a:gd name="T21" fmla="*/ 213 h 425"/>
                <a:gd name="T22" fmla="*/ 65 w 273"/>
                <a:gd name="T23" fmla="*/ 213 h 425"/>
                <a:gd name="T24" fmla="*/ 136 w 273"/>
                <a:gd name="T25" fmla="*/ 4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425">
                  <a:moveTo>
                    <a:pt x="203" y="332"/>
                  </a:moveTo>
                  <a:cubicBezTo>
                    <a:pt x="230" y="332"/>
                    <a:pt x="255" y="343"/>
                    <a:pt x="273" y="362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08" y="373"/>
                    <a:pt x="150" y="332"/>
                    <a:pt x="203" y="332"/>
                  </a:cubicBezTo>
                  <a:close/>
                  <a:moveTo>
                    <a:pt x="136" y="41"/>
                  </a:moveTo>
                  <a:cubicBezTo>
                    <a:pt x="234" y="41"/>
                    <a:pt x="234" y="41"/>
                    <a:pt x="234" y="41"/>
                  </a:cubicBezTo>
                  <a:cubicBezTo>
                    <a:pt x="234" y="213"/>
                    <a:pt x="234" y="213"/>
                    <a:pt x="234" y="213"/>
                  </a:cubicBezTo>
                  <a:cubicBezTo>
                    <a:pt x="65" y="213"/>
                    <a:pt x="65" y="213"/>
                    <a:pt x="65" y="213"/>
                  </a:cubicBezTo>
                  <a:lnTo>
                    <a:pt x="136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89" name="Freeform 221950"/>
            <p:cNvSpPr>
              <a:spLocks/>
            </p:cNvSpPr>
            <p:nvPr/>
          </p:nvSpPr>
          <p:spPr bwMode="auto">
            <a:xfrm>
              <a:off x="3401861" y="1105553"/>
              <a:ext cx="812800" cy="173038"/>
            </a:xfrm>
            <a:custGeom>
              <a:avLst/>
              <a:gdLst>
                <a:gd name="T0" fmla="*/ 353 w 353"/>
                <a:gd name="T1" fmla="*/ 0 h 75"/>
                <a:gd name="T2" fmla="*/ 0 w 353"/>
                <a:gd name="T3" fmla="*/ 0 h 75"/>
                <a:gd name="T4" fmla="*/ 0 w 353"/>
                <a:gd name="T5" fmla="*/ 30 h 75"/>
                <a:gd name="T6" fmla="*/ 13 w 353"/>
                <a:gd name="T7" fmla="*/ 75 h 75"/>
                <a:gd name="T8" fmla="*/ 299 w 353"/>
                <a:gd name="T9" fmla="*/ 75 h 75"/>
                <a:gd name="T10" fmla="*/ 353 w 353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75">
                  <a:moveTo>
                    <a:pt x="3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43"/>
                    <a:pt x="12" y="59"/>
                    <a:pt x="13" y="75"/>
                  </a:cubicBezTo>
                  <a:cubicBezTo>
                    <a:pt x="299" y="75"/>
                    <a:pt x="299" y="75"/>
                    <a:pt x="299" y="75"/>
                  </a:cubicBezTo>
                  <a:cubicBezTo>
                    <a:pt x="303" y="42"/>
                    <a:pt x="324" y="14"/>
                    <a:pt x="3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90" name="Freeform 221951"/>
            <p:cNvSpPr>
              <a:spLocks/>
            </p:cNvSpPr>
            <p:nvPr/>
          </p:nvSpPr>
          <p:spPr bwMode="auto">
            <a:xfrm>
              <a:off x="4405161" y="1105553"/>
              <a:ext cx="265113" cy="173038"/>
            </a:xfrm>
            <a:custGeom>
              <a:avLst/>
              <a:gdLst>
                <a:gd name="T0" fmla="*/ 54 w 115"/>
                <a:gd name="T1" fmla="*/ 75 h 75"/>
                <a:gd name="T2" fmla="*/ 115 w 115"/>
                <a:gd name="T3" fmla="*/ 75 h 75"/>
                <a:gd name="T4" fmla="*/ 115 w 115"/>
                <a:gd name="T5" fmla="*/ 0 h 75"/>
                <a:gd name="T6" fmla="*/ 0 w 115"/>
                <a:gd name="T7" fmla="*/ 0 h 75"/>
                <a:gd name="T8" fmla="*/ 54 w 115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5">
                  <a:moveTo>
                    <a:pt x="54" y="75"/>
                  </a:moveTo>
                  <a:cubicBezTo>
                    <a:pt x="115" y="75"/>
                    <a:pt x="115" y="75"/>
                    <a:pt x="115" y="75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14"/>
                    <a:pt x="50" y="42"/>
                    <a:pt x="5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91" name="Freeform 221952"/>
            <p:cNvSpPr>
              <a:spLocks noEditPoints="1"/>
            </p:cNvSpPr>
            <p:nvPr/>
          </p:nvSpPr>
          <p:spPr bwMode="auto">
            <a:xfrm>
              <a:off x="4119411" y="1115078"/>
              <a:ext cx="381000" cy="382588"/>
            </a:xfrm>
            <a:custGeom>
              <a:avLst/>
              <a:gdLst>
                <a:gd name="T0" fmla="*/ 82 w 165"/>
                <a:gd name="T1" fmla="*/ 0 h 166"/>
                <a:gd name="T2" fmla="*/ 0 w 165"/>
                <a:gd name="T3" fmla="*/ 83 h 166"/>
                <a:gd name="T4" fmla="*/ 82 w 165"/>
                <a:gd name="T5" fmla="*/ 166 h 166"/>
                <a:gd name="T6" fmla="*/ 165 w 165"/>
                <a:gd name="T7" fmla="*/ 83 h 166"/>
                <a:gd name="T8" fmla="*/ 82 w 165"/>
                <a:gd name="T9" fmla="*/ 0 h 166"/>
                <a:gd name="T10" fmla="*/ 124 w 165"/>
                <a:gd name="T11" fmla="*/ 83 h 166"/>
                <a:gd name="T12" fmla="*/ 82 w 165"/>
                <a:gd name="T13" fmla="*/ 125 h 166"/>
                <a:gd name="T14" fmla="*/ 41 w 165"/>
                <a:gd name="T15" fmla="*/ 83 h 166"/>
                <a:gd name="T16" fmla="*/ 82 w 165"/>
                <a:gd name="T17" fmla="*/ 41 h 166"/>
                <a:gd name="T18" fmla="*/ 124 w 165"/>
                <a:gd name="T19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6">
                  <a:moveTo>
                    <a:pt x="82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2" y="166"/>
                  </a:cubicBezTo>
                  <a:cubicBezTo>
                    <a:pt x="128" y="166"/>
                    <a:pt x="165" y="129"/>
                    <a:pt x="165" y="83"/>
                  </a:cubicBezTo>
                  <a:cubicBezTo>
                    <a:pt x="165" y="37"/>
                    <a:pt x="128" y="0"/>
                    <a:pt x="82" y="0"/>
                  </a:cubicBezTo>
                  <a:close/>
                  <a:moveTo>
                    <a:pt x="124" y="83"/>
                  </a:moveTo>
                  <a:cubicBezTo>
                    <a:pt x="124" y="106"/>
                    <a:pt x="106" y="125"/>
                    <a:pt x="82" y="125"/>
                  </a:cubicBezTo>
                  <a:cubicBezTo>
                    <a:pt x="59" y="125"/>
                    <a:pt x="41" y="106"/>
                    <a:pt x="41" y="83"/>
                  </a:cubicBezTo>
                  <a:cubicBezTo>
                    <a:pt x="41" y="60"/>
                    <a:pt x="59" y="41"/>
                    <a:pt x="82" y="41"/>
                  </a:cubicBezTo>
                  <a:cubicBezTo>
                    <a:pt x="106" y="41"/>
                    <a:pt x="124" y="60"/>
                    <a:pt x="124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92" name="Freeform 221953"/>
            <p:cNvSpPr>
              <a:spLocks noEditPoints="1"/>
            </p:cNvSpPr>
            <p:nvPr/>
          </p:nvSpPr>
          <p:spPr bwMode="auto">
            <a:xfrm>
              <a:off x="3019274" y="1094440"/>
              <a:ext cx="379413" cy="382588"/>
            </a:xfrm>
            <a:custGeom>
              <a:avLst/>
              <a:gdLst>
                <a:gd name="T0" fmla="*/ 83 w 165"/>
                <a:gd name="T1" fmla="*/ 0 h 166"/>
                <a:gd name="T2" fmla="*/ 0 w 165"/>
                <a:gd name="T3" fmla="*/ 83 h 166"/>
                <a:gd name="T4" fmla="*/ 83 w 165"/>
                <a:gd name="T5" fmla="*/ 166 h 166"/>
                <a:gd name="T6" fmla="*/ 165 w 165"/>
                <a:gd name="T7" fmla="*/ 83 h 166"/>
                <a:gd name="T8" fmla="*/ 83 w 165"/>
                <a:gd name="T9" fmla="*/ 0 h 166"/>
                <a:gd name="T10" fmla="*/ 83 w 165"/>
                <a:gd name="T11" fmla="*/ 125 h 166"/>
                <a:gd name="T12" fmla="*/ 41 w 165"/>
                <a:gd name="T13" fmla="*/ 83 h 166"/>
                <a:gd name="T14" fmla="*/ 83 w 165"/>
                <a:gd name="T15" fmla="*/ 41 h 166"/>
                <a:gd name="T16" fmla="*/ 125 w 165"/>
                <a:gd name="T17" fmla="*/ 83 h 166"/>
                <a:gd name="T18" fmla="*/ 83 w 165"/>
                <a:gd name="T19" fmla="*/ 12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6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8" y="166"/>
                    <a:pt x="165" y="129"/>
                    <a:pt x="165" y="83"/>
                  </a:cubicBezTo>
                  <a:cubicBezTo>
                    <a:pt x="165" y="37"/>
                    <a:pt x="128" y="0"/>
                    <a:pt x="83" y="0"/>
                  </a:cubicBezTo>
                  <a:close/>
                  <a:moveTo>
                    <a:pt x="83" y="125"/>
                  </a:moveTo>
                  <a:cubicBezTo>
                    <a:pt x="59" y="125"/>
                    <a:pt x="41" y="106"/>
                    <a:pt x="41" y="83"/>
                  </a:cubicBezTo>
                  <a:cubicBezTo>
                    <a:pt x="41" y="60"/>
                    <a:pt x="59" y="41"/>
                    <a:pt x="83" y="41"/>
                  </a:cubicBezTo>
                  <a:cubicBezTo>
                    <a:pt x="106" y="41"/>
                    <a:pt x="125" y="60"/>
                    <a:pt x="125" y="83"/>
                  </a:cubicBezTo>
                  <a:cubicBezTo>
                    <a:pt x="125" y="106"/>
                    <a:pt x="106" y="125"/>
                    <a:pt x="8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1815512" y="4586536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3417176" y="5298889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7274387" y="5298889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8967545" y="4430776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9541292" y="3088014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CA28EA9-E553-FF4C-9361-0ABC15EF0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469" y="3088014"/>
            <a:ext cx="1702971" cy="40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549" tIns="55273" rIns="110549" bIns="552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992" name="组合 6991" descr="D:\51PPT模板网\51pptmoban.com\图片.jpg">
            <a:extLst>
              <a:ext uri="{FF2B5EF4-FFF2-40B4-BE49-F238E27FC236}">
                <a16:creationId xmlns:a16="http://schemas.microsoft.com/office/drawing/2014/main" id="{9FAF3ED3-6C1D-7EBC-C22D-BBEA75AB1446}"/>
              </a:ext>
            </a:extLst>
          </p:cNvPr>
          <p:cNvGrpSpPr/>
          <p:nvPr/>
        </p:nvGrpSpPr>
        <p:grpSpPr>
          <a:xfrm>
            <a:off x="4162907" y="1153840"/>
            <a:ext cx="4110116" cy="5704160"/>
            <a:chOff x="7652982" y="1616462"/>
            <a:chExt cx="1807850" cy="2508996"/>
          </a:xfrm>
        </p:grpSpPr>
        <p:grpSp>
          <p:nvGrpSpPr>
            <p:cNvPr id="928" name="图形 113">
              <a:extLst>
                <a:ext uri="{FF2B5EF4-FFF2-40B4-BE49-F238E27FC236}">
                  <a16:creationId xmlns:a16="http://schemas.microsoft.com/office/drawing/2014/main" id="{70D06CB1-4F92-ABA6-363B-1C5D60240646}"/>
                </a:ext>
              </a:extLst>
            </p:cNvPr>
            <p:cNvGrpSpPr/>
            <p:nvPr/>
          </p:nvGrpSpPr>
          <p:grpSpPr>
            <a:xfrm>
              <a:off x="7774371" y="1766992"/>
              <a:ext cx="1597628" cy="2358466"/>
              <a:chOff x="7774371" y="1766992"/>
              <a:chExt cx="1597628" cy="2358466"/>
            </a:xfrm>
          </p:grpSpPr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545C0BB-8CA2-DE72-8812-5210ADFB7CE7}"/>
                  </a:ext>
                </a:extLst>
              </p:cNvPr>
              <p:cNvSpPr/>
              <p:nvPr/>
            </p:nvSpPr>
            <p:spPr>
              <a:xfrm>
                <a:off x="7774371" y="1766992"/>
                <a:ext cx="1597628" cy="2358466"/>
              </a:xfrm>
              <a:custGeom>
                <a:avLst/>
                <a:gdLst>
                  <a:gd name="connsiteX0" fmla="*/ 1594418 w 1597628"/>
                  <a:gd name="connsiteY0" fmla="*/ 845429 h 2358466"/>
                  <a:gd name="connsiteX1" fmla="*/ 1582474 w 1597628"/>
                  <a:gd name="connsiteY1" fmla="*/ 849125 h 2358466"/>
                  <a:gd name="connsiteX2" fmla="*/ 1551099 w 1597628"/>
                  <a:gd name="connsiteY2" fmla="*/ 859336 h 2358466"/>
                  <a:gd name="connsiteX3" fmla="*/ 1508037 w 1597628"/>
                  <a:gd name="connsiteY3" fmla="*/ 876376 h 2358466"/>
                  <a:gd name="connsiteX4" fmla="*/ 1484033 w 1597628"/>
                  <a:gd name="connsiteY4" fmla="*/ 886235 h 2358466"/>
                  <a:gd name="connsiteX5" fmla="*/ 1459145 w 1597628"/>
                  <a:gd name="connsiteY5" fmla="*/ 895493 h 2358466"/>
                  <a:gd name="connsiteX6" fmla="*/ 1369543 w 1597628"/>
                  <a:gd name="connsiteY6" fmla="*/ 937498 h 2358466"/>
                  <a:gd name="connsiteX7" fmla="*/ 1350016 w 1597628"/>
                  <a:gd name="connsiteY7" fmla="*/ 948919 h 2358466"/>
                  <a:gd name="connsiteX8" fmla="*/ 1306316 w 1597628"/>
                  <a:gd name="connsiteY8" fmla="*/ 963368 h 2358466"/>
                  <a:gd name="connsiteX9" fmla="*/ 1308116 w 1597628"/>
                  <a:gd name="connsiteY9" fmla="*/ 958929 h 2358466"/>
                  <a:gd name="connsiteX10" fmla="*/ 1310393 w 1597628"/>
                  <a:gd name="connsiteY10" fmla="*/ 951148 h 2358466"/>
                  <a:gd name="connsiteX11" fmla="*/ 1321280 w 1597628"/>
                  <a:gd name="connsiteY11" fmla="*/ 875433 h 2358466"/>
                  <a:gd name="connsiteX12" fmla="*/ 1338720 w 1597628"/>
                  <a:gd name="connsiteY12" fmla="*/ 804129 h 2358466"/>
                  <a:gd name="connsiteX13" fmla="*/ 1348388 w 1597628"/>
                  <a:gd name="connsiteY13" fmla="*/ 783403 h 2358466"/>
                  <a:gd name="connsiteX14" fmla="*/ 1353084 w 1597628"/>
                  <a:gd name="connsiteY14" fmla="*/ 777583 h 2358466"/>
                  <a:gd name="connsiteX15" fmla="*/ 1345683 w 1597628"/>
                  <a:gd name="connsiteY15" fmla="*/ 768544 h 2358466"/>
                  <a:gd name="connsiteX16" fmla="*/ 1343568 w 1597628"/>
                  <a:gd name="connsiteY16" fmla="*/ 770449 h 2358466"/>
                  <a:gd name="connsiteX17" fmla="*/ 1338282 w 1597628"/>
                  <a:gd name="connsiteY17" fmla="*/ 776183 h 2358466"/>
                  <a:gd name="connsiteX18" fmla="*/ 1329919 w 1597628"/>
                  <a:gd name="connsiteY18" fmla="*/ 789584 h 2358466"/>
                  <a:gd name="connsiteX19" fmla="*/ 1326147 w 1597628"/>
                  <a:gd name="connsiteY19" fmla="*/ 779898 h 2358466"/>
                  <a:gd name="connsiteX20" fmla="*/ 1294638 w 1597628"/>
                  <a:gd name="connsiteY20" fmla="*/ 791747 h 2358466"/>
                  <a:gd name="connsiteX21" fmla="*/ 1226573 w 1597628"/>
                  <a:gd name="connsiteY21" fmla="*/ 820655 h 2358466"/>
                  <a:gd name="connsiteX22" fmla="*/ 1158421 w 1597628"/>
                  <a:gd name="connsiteY22" fmla="*/ 850459 h 2358466"/>
                  <a:gd name="connsiteX23" fmla="*/ 1156240 w 1597628"/>
                  <a:gd name="connsiteY23" fmla="*/ 851611 h 2358466"/>
                  <a:gd name="connsiteX24" fmla="*/ 1162660 w 1597628"/>
                  <a:gd name="connsiteY24" fmla="*/ 806796 h 2358466"/>
                  <a:gd name="connsiteX25" fmla="*/ 1230488 w 1597628"/>
                  <a:gd name="connsiteY25" fmla="*/ 701840 h 2358466"/>
                  <a:gd name="connsiteX26" fmla="*/ 1278494 w 1597628"/>
                  <a:gd name="connsiteY26" fmla="*/ 628250 h 2358466"/>
                  <a:gd name="connsiteX27" fmla="*/ 1379211 w 1597628"/>
                  <a:gd name="connsiteY27" fmla="*/ 615791 h 2358466"/>
                  <a:gd name="connsiteX28" fmla="*/ 1443724 w 1597628"/>
                  <a:gd name="connsiteY28" fmla="*/ 606104 h 2358466"/>
                  <a:gd name="connsiteX29" fmla="*/ 1473146 w 1597628"/>
                  <a:gd name="connsiteY29" fmla="*/ 602913 h 2358466"/>
                  <a:gd name="connsiteX30" fmla="*/ 1472822 w 1597628"/>
                  <a:gd name="connsiteY30" fmla="*/ 591236 h 2358466"/>
                  <a:gd name="connsiteX31" fmla="*/ 1442638 w 1597628"/>
                  <a:gd name="connsiteY31" fmla="*/ 591788 h 2358466"/>
                  <a:gd name="connsiteX32" fmla="*/ 1376353 w 1597628"/>
                  <a:gd name="connsiteY32" fmla="*/ 595741 h 2358466"/>
                  <a:gd name="connsiteX33" fmla="*/ 1295000 w 1597628"/>
                  <a:gd name="connsiteY33" fmla="*/ 602933 h 2358466"/>
                  <a:gd name="connsiteX34" fmla="*/ 1299182 w 1597628"/>
                  <a:gd name="connsiteY34" fmla="*/ 596513 h 2358466"/>
                  <a:gd name="connsiteX35" fmla="*/ 1387707 w 1597628"/>
                  <a:gd name="connsiteY35" fmla="*/ 500701 h 2358466"/>
                  <a:gd name="connsiteX36" fmla="*/ 1432189 w 1597628"/>
                  <a:gd name="connsiteY36" fmla="*/ 452599 h 2358466"/>
                  <a:gd name="connsiteX37" fmla="*/ 1456477 w 1597628"/>
                  <a:gd name="connsiteY37" fmla="*/ 370846 h 2358466"/>
                  <a:gd name="connsiteX38" fmla="*/ 1448734 w 1597628"/>
                  <a:gd name="connsiteY38" fmla="*/ 368979 h 2358466"/>
                  <a:gd name="connsiteX39" fmla="*/ 1414872 w 1597628"/>
                  <a:gd name="connsiteY39" fmla="*/ 441617 h 2358466"/>
                  <a:gd name="connsiteX40" fmla="*/ 1371572 w 1597628"/>
                  <a:gd name="connsiteY40" fmla="*/ 490461 h 2358466"/>
                  <a:gd name="connsiteX41" fmla="*/ 1342483 w 1597628"/>
                  <a:gd name="connsiteY41" fmla="*/ 523246 h 2358466"/>
                  <a:gd name="connsiteX42" fmla="*/ 1225954 w 1597628"/>
                  <a:gd name="connsiteY42" fmla="*/ 351244 h 2358466"/>
                  <a:gd name="connsiteX43" fmla="*/ 1212762 w 1597628"/>
                  <a:gd name="connsiteY43" fmla="*/ 358035 h 2358466"/>
                  <a:gd name="connsiteX44" fmla="*/ 1332586 w 1597628"/>
                  <a:gd name="connsiteY44" fmla="*/ 534410 h 2358466"/>
                  <a:gd name="connsiteX45" fmla="*/ 1284923 w 1597628"/>
                  <a:gd name="connsiteY45" fmla="*/ 588140 h 2358466"/>
                  <a:gd name="connsiteX46" fmla="*/ 1284494 w 1597628"/>
                  <a:gd name="connsiteY46" fmla="*/ 588626 h 2358466"/>
                  <a:gd name="connsiteX47" fmla="*/ 1284190 w 1597628"/>
                  <a:gd name="connsiteY47" fmla="*/ 589074 h 2358466"/>
                  <a:gd name="connsiteX48" fmla="*/ 1216238 w 1597628"/>
                  <a:gd name="connsiteY48" fmla="*/ 695411 h 2358466"/>
                  <a:gd name="connsiteX49" fmla="*/ 1155955 w 1597628"/>
                  <a:gd name="connsiteY49" fmla="*/ 788880 h 2358466"/>
                  <a:gd name="connsiteX50" fmla="*/ 1136352 w 1597628"/>
                  <a:gd name="connsiteY50" fmla="*/ 711489 h 2358466"/>
                  <a:gd name="connsiteX51" fmla="*/ 1223658 w 1597628"/>
                  <a:gd name="connsiteY51" fmla="*/ 658511 h 2358466"/>
                  <a:gd name="connsiteX52" fmla="*/ 1210037 w 1597628"/>
                  <a:gd name="connsiteY52" fmla="*/ 641718 h 2358466"/>
                  <a:gd name="connsiteX53" fmla="*/ 1130161 w 1597628"/>
                  <a:gd name="connsiteY53" fmla="*/ 687048 h 2358466"/>
                  <a:gd name="connsiteX54" fmla="*/ 1110349 w 1597628"/>
                  <a:gd name="connsiteY54" fmla="*/ 608809 h 2358466"/>
                  <a:gd name="connsiteX55" fmla="*/ 1049227 w 1597628"/>
                  <a:gd name="connsiteY55" fmla="*/ 422196 h 2358466"/>
                  <a:gd name="connsiteX56" fmla="*/ 1035711 w 1597628"/>
                  <a:gd name="connsiteY56" fmla="*/ 424748 h 2358466"/>
                  <a:gd name="connsiteX57" fmla="*/ 1086574 w 1597628"/>
                  <a:gd name="connsiteY57" fmla="*/ 612791 h 2358466"/>
                  <a:gd name="connsiteX58" fmla="*/ 1107939 w 1597628"/>
                  <a:gd name="connsiteY58" fmla="*/ 699659 h 2358466"/>
                  <a:gd name="connsiteX59" fmla="*/ 898579 w 1597628"/>
                  <a:gd name="connsiteY59" fmla="*/ 818455 h 2358466"/>
                  <a:gd name="connsiteX60" fmla="*/ 924583 w 1597628"/>
                  <a:gd name="connsiteY60" fmla="*/ 689905 h 2358466"/>
                  <a:gd name="connsiteX61" fmla="*/ 966121 w 1597628"/>
                  <a:gd name="connsiteY61" fmla="*/ 647414 h 2358466"/>
                  <a:gd name="connsiteX62" fmla="*/ 972798 w 1597628"/>
                  <a:gd name="connsiteY62" fmla="*/ 640642 h 2358466"/>
                  <a:gd name="connsiteX63" fmla="*/ 978894 w 1597628"/>
                  <a:gd name="connsiteY63" fmla="*/ 634146 h 2358466"/>
                  <a:gd name="connsiteX64" fmla="*/ 990753 w 1597628"/>
                  <a:gd name="connsiteY64" fmla="*/ 621516 h 2358466"/>
                  <a:gd name="connsiteX65" fmla="*/ 1012089 w 1597628"/>
                  <a:gd name="connsiteY65" fmla="*/ 599599 h 2358466"/>
                  <a:gd name="connsiteX66" fmla="*/ 1033339 w 1597628"/>
                  <a:gd name="connsiteY66" fmla="*/ 578796 h 2358466"/>
                  <a:gd name="connsiteX67" fmla="*/ 1025862 w 1597628"/>
                  <a:gd name="connsiteY67" fmla="*/ 569824 h 2358466"/>
                  <a:gd name="connsiteX68" fmla="*/ 1002354 w 1597628"/>
                  <a:gd name="connsiteY68" fmla="*/ 589036 h 2358466"/>
                  <a:gd name="connsiteX69" fmla="*/ 978789 w 1597628"/>
                  <a:gd name="connsiteY69" fmla="*/ 609276 h 2358466"/>
                  <a:gd name="connsiteX70" fmla="*/ 952453 w 1597628"/>
                  <a:gd name="connsiteY70" fmla="*/ 632441 h 2358466"/>
                  <a:gd name="connsiteX71" fmla="*/ 933002 w 1597628"/>
                  <a:gd name="connsiteY71" fmla="*/ 648119 h 2358466"/>
                  <a:gd name="connsiteX72" fmla="*/ 950662 w 1597628"/>
                  <a:gd name="connsiteY72" fmla="*/ 560842 h 2358466"/>
                  <a:gd name="connsiteX73" fmla="*/ 950929 w 1597628"/>
                  <a:gd name="connsiteY73" fmla="*/ 559546 h 2358466"/>
                  <a:gd name="connsiteX74" fmla="*/ 950948 w 1597628"/>
                  <a:gd name="connsiteY74" fmla="*/ 558622 h 2358466"/>
                  <a:gd name="connsiteX75" fmla="*/ 959301 w 1597628"/>
                  <a:gd name="connsiteY75" fmla="*/ 354254 h 2358466"/>
                  <a:gd name="connsiteX76" fmla="*/ 970017 w 1597628"/>
                  <a:gd name="connsiteY76" fmla="*/ 343938 h 2358466"/>
                  <a:gd name="connsiteX77" fmla="*/ 974579 w 1597628"/>
                  <a:gd name="connsiteY77" fmla="*/ 338376 h 2358466"/>
                  <a:gd name="connsiteX78" fmla="*/ 977379 w 1597628"/>
                  <a:gd name="connsiteY78" fmla="*/ 334918 h 2358466"/>
                  <a:gd name="connsiteX79" fmla="*/ 981170 w 1597628"/>
                  <a:gd name="connsiteY79" fmla="*/ 331213 h 2358466"/>
                  <a:gd name="connsiteX80" fmla="*/ 999840 w 1597628"/>
                  <a:gd name="connsiteY80" fmla="*/ 313353 h 2358466"/>
                  <a:gd name="connsiteX81" fmla="*/ 1021938 w 1597628"/>
                  <a:gd name="connsiteY81" fmla="*/ 291198 h 2358466"/>
                  <a:gd name="connsiteX82" fmla="*/ 1058799 w 1597628"/>
                  <a:gd name="connsiteY82" fmla="*/ 249441 h 2358466"/>
                  <a:gd name="connsiteX83" fmla="*/ 1072096 w 1597628"/>
                  <a:gd name="connsiteY83" fmla="*/ 237982 h 2358466"/>
                  <a:gd name="connsiteX84" fmla="*/ 1077306 w 1597628"/>
                  <a:gd name="connsiteY84" fmla="*/ 233867 h 2358466"/>
                  <a:gd name="connsiteX85" fmla="*/ 1071420 w 1597628"/>
                  <a:gd name="connsiteY85" fmla="*/ 223780 h 2358466"/>
                  <a:gd name="connsiteX86" fmla="*/ 1065200 w 1597628"/>
                  <a:gd name="connsiteY86" fmla="*/ 227657 h 2358466"/>
                  <a:gd name="connsiteX87" fmla="*/ 1049312 w 1597628"/>
                  <a:gd name="connsiteY87" fmla="*/ 238677 h 2358466"/>
                  <a:gd name="connsiteX88" fmla="*/ 1007240 w 1597628"/>
                  <a:gd name="connsiteY88" fmla="*/ 277273 h 2358466"/>
                  <a:gd name="connsiteX89" fmla="*/ 963387 w 1597628"/>
                  <a:gd name="connsiteY89" fmla="*/ 312049 h 2358466"/>
                  <a:gd name="connsiteX90" fmla="*/ 960968 w 1597628"/>
                  <a:gd name="connsiteY90" fmla="*/ 313973 h 2358466"/>
                  <a:gd name="connsiteX91" fmla="*/ 962387 w 1597628"/>
                  <a:gd name="connsiteY91" fmla="*/ 279159 h 2358466"/>
                  <a:gd name="connsiteX92" fmla="*/ 977513 w 1597628"/>
                  <a:gd name="connsiteY92" fmla="*/ 180346 h 2358466"/>
                  <a:gd name="connsiteX93" fmla="*/ 1141762 w 1597628"/>
                  <a:gd name="connsiteY93" fmla="*/ 110128 h 2358466"/>
                  <a:gd name="connsiteX94" fmla="*/ 1146420 w 1597628"/>
                  <a:gd name="connsiteY94" fmla="*/ 98603 h 2358466"/>
                  <a:gd name="connsiteX95" fmla="*/ 981028 w 1597628"/>
                  <a:gd name="connsiteY95" fmla="*/ 157429 h 2358466"/>
                  <a:gd name="connsiteX96" fmla="*/ 985285 w 1597628"/>
                  <a:gd name="connsiteY96" fmla="*/ 41015 h 2358466"/>
                  <a:gd name="connsiteX97" fmla="*/ 980666 w 1597628"/>
                  <a:gd name="connsiteY97" fmla="*/ 0 h 2358466"/>
                  <a:gd name="connsiteX98" fmla="*/ 948690 w 1597628"/>
                  <a:gd name="connsiteY98" fmla="*/ 176174 h 2358466"/>
                  <a:gd name="connsiteX99" fmla="*/ 913762 w 1597628"/>
                  <a:gd name="connsiteY99" fmla="*/ 131788 h 2358466"/>
                  <a:gd name="connsiteX100" fmla="*/ 873205 w 1597628"/>
                  <a:gd name="connsiteY100" fmla="*/ 80343 h 2358466"/>
                  <a:gd name="connsiteX101" fmla="*/ 857412 w 1597628"/>
                  <a:gd name="connsiteY101" fmla="*/ 64037 h 2358466"/>
                  <a:gd name="connsiteX102" fmla="*/ 848802 w 1597628"/>
                  <a:gd name="connsiteY102" fmla="*/ 59341 h 2358466"/>
                  <a:gd name="connsiteX103" fmla="*/ 847183 w 1597628"/>
                  <a:gd name="connsiteY103" fmla="*/ 59150 h 2358466"/>
                  <a:gd name="connsiteX104" fmla="*/ 844878 w 1597628"/>
                  <a:gd name="connsiteY104" fmla="*/ 59455 h 2358466"/>
                  <a:gd name="connsiteX105" fmla="*/ 841629 w 1597628"/>
                  <a:gd name="connsiteY105" fmla="*/ 61065 h 2358466"/>
                  <a:gd name="connsiteX106" fmla="*/ 839572 w 1597628"/>
                  <a:gd name="connsiteY106" fmla="*/ 63379 h 2358466"/>
                  <a:gd name="connsiteX107" fmla="*/ 846916 w 1597628"/>
                  <a:gd name="connsiteY107" fmla="*/ 67789 h 2358466"/>
                  <a:gd name="connsiteX108" fmla="*/ 847030 w 1597628"/>
                  <a:gd name="connsiteY108" fmla="*/ 68056 h 2358466"/>
                  <a:gd name="connsiteX109" fmla="*/ 846983 w 1597628"/>
                  <a:gd name="connsiteY109" fmla="*/ 68494 h 2358466"/>
                  <a:gd name="connsiteX110" fmla="*/ 846859 w 1597628"/>
                  <a:gd name="connsiteY110" fmla="*/ 69828 h 2358466"/>
                  <a:gd name="connsiteX111" fmla="*/ 846430 w 1597628"/>
                  <a:gd name="connsiteY111" fmla="*/ 70971 h 2358466"/>
                  <a:gd name="connsiteX112" fmla="*/ 846573 w 1597628"/>
                  <a:gd name="connsiteY112" fmla="*/ 71085 h 2358466"/>
                  <a:gd name="connsiteX113" fmla="*/ 847154 w 1597628"/>
                  <a:gd name="connsiteY113" fmla="*/ 71504 h 2358466"/>
                  <a:gd name="connsiteX114" fmla="*/ 849183 w 1597628"/>
                  <a:gd name="connsiteY114" fmla="*/ 73323 h 2358466"/>
                  <a:gd name="connsiteX115" fmla="*/ 862013 w 1597628"/>
                  <a:gd name="connsiteY115" fmla="*/ 89306 h 2358466"/>
                  <a:gd name="connsiteX116" fmla="*/ 897198 w 1597628"/>
                  <a:gd name="connsiteY116" fmla="*/ 143437 h 2358466"/>
                  <a:gd name="connsiteX117" fmla="*/ 934117 w 1597628"/>
                  <a:gd name="connsiteY117" fmla="*/ 198663 h 2358466"/>
                  <a:gd name="connsiteX118" fmla="*/ 942785 w 1597628"/>
                  <a:gd name="connsiteY118" fmla="*/ 208683 h 2358466"/>
                  <a:gd name="connsiteX119" fmla="*/ 930516 w 1597628"/>
                  <a:gd name="connsiteY119" fmla="*/ 276263 h 2358466"/>
                  <a:gd name="connsiteX120" fmla="*/ 930431 w 1597628"/>
                  <a:gd name="connsiteY120" fmla="*/ 276730 h 2358466"/>
                  <a:gd name="connsiteX121" fmla="*/ 930373 w 1597628"/>
                  <a:gd name="connsiteY121" fmla="*/ 277511 h 2358466"/>
                  <a:gd name="connsiteX122" fmla="*/ 914686 w 1597628"/>
                  <a:gd name="connsiteY122" fmla="*/ 505377 h 2358466"/>
                  <a:gd name="connsiteX123" fmla="*/ 910362 w 1597628"/>
                  <a:gd name="connsiteY123" fmla="*/ 499110 h 2358466"/>
                  <a:gd name="connsiteX124" fmla="*/ 910362 w 1597628"/>
                  <a:gd name="connsiteY124" fmla="*/ 499110 h 2358466"/>
                  <a:gd name="connsiteX125" fmla="*/ 768392 w 1597628"/>
                  <a:gd name="connsiteY125" fmla="*/ 293532 h 2358466"/>
                  <a:gd name="connsiteX126" fmla="*/ 747379 w 1597628"/>
                  <a:gd name="connsiteY126" fmla="*/ 303686 h 2358466"/>
                  <a:gd name="connsiteX127" fmla="*/ 912162 w 1597628"/>
                  <a:gd name="connsiteY127" fmla="*/ 542268 h 2358466"/>
                  <a:gd name="connsiteX128" fmla="*/ 911229 w 1597628"/>
                  <a:gd name="connsiteY128" fmla="*/ 555774 h 2358466"/>
                  <a:gd name="connsiteX129" fmla="*/ 847983 w 1597628"/>
                  <a:gd name="connsiteY129" fmla="*/ 829208 h 2358466"/>
                  <a:gd name="connsiteX130" fmla="*/ 847773 w 1597628"/>
                  <a:gd name="connsiteY130" fmla="*/ 830123 h 2358466"/>
                  <a:gd name="connsiteX131" fmla="*/ 847640 w 1597628"/>
                  <a:gd name="connsiteY131" fmla="*/ 831513 h 2358466"/>
                  <a:gd name="connsiteX132" fmla="*/ 828933 w 1597628"/>
                  <a:gd name="connsiteY132" fmla="*/ 1041178 h 2358466"/>
                  <a:gd name="connsiteX133" fmla="*/ 770325 w 1597628"/>
                  <a:gd name="connsiteY133" fmla="*/ 1243060 h 2358466"/>
                  <a:gd name="connsiteX134" fmla="*/ 721929 w 1597628"/>
                  <a:gd name="connsiteY134" fmla="*/ 1399861 h 2358466"/>
                  <a:gd name="connsiteX135" fmla="*/ 721481 w 1597628"/>
                  <a:gd name="connsiteY135" fmla="*/ 1398946 h 2358466"/>
                  <a:gd name="connsiteX136" fmla="*/ 714051 w 1597628"/>
                  <a:gd name="connsiteY136" fmla="*/ 1383230 h 2358466"/>
                  <a:gd name="connsiteX137" fmla="*/ 699164 w 1597628"/>
                  <a:gd name="connsiteY137" fmla="*/ 1351778 h 2358466"/>
                  <a:gd name="connsiteX138" fmla="*/ 683952 w 1597628"/>
                  <a:gd name="connsiteY138" fmla="*/ 1320441 h 2358466"/>
                  <a:gd name="connsiteX139" fmla="*/ 621392 w 1597628"/>
                  <a:gd name="connsiteY139" fmla="*/ 1195645 h 2358466"/>
                  <a:gd name="connsiteX140" fmla="*/ 620792 w 1597628"/>
                  <a:gd name="connsiteY140" fmla="*/ 1194464 h 2358466"/>
                  <a:gd name="connsiteX141" fmla="*/ 620706 w 1597628"/>
                  <a:gd name="connsiteY141" fmla="*/ 1194340 h 2358466"/>
                  <a:gd name="connsiteX142" fmla="*/ 571253 w 1597628"/>
                  <a:gd name="connsiteY142" fmla="*/ 1116216 h 2358466"/>
                  <a:gd name="connsiteX143" fmla="*/ 572186 w 1597628"/>
                  <a:gd name="connsiteY143" fmla="*/ 1115530 h 2358466"/>
                  <a:gd name="connsiteX144" fmla="*/ 616401 w 1597628"/>
                  <a:gd name="connsiteY144" fmla="*/ 1080573 h 2358466"/>
                  <a:gd name="connsiteX145" fmla="*/ 660540 w 1597628"/>
                  <a:gd name="connsiteY145" fmla="*/ 1048903 h 2358466"/>
                  <a:gd name="connsiteX146" fmla="*/ 676056 w 1597628"/>
                  <a:gd name="connsiteY146" fmla="*/ 1040863 h 2358466"/>
                  <a:gd name="connsiteX147" fmla="*/ 682057 w 1597628"/>
                  <a:gd name="connsiteY147" fmla="*/ 1038035 h 2358466"/>
                  <a:gd name="connsiteX148" fmla="*/ 678362 w 1597628"/>
                  <a:gd name="connsiteY148" fmla="*/ 1026947 h 2358466"/>
                  <a:gd name="connsiteX149" fmla="*/ 671560 w 1597628"/>
                  <a:gd name="connsiteY149" fmla="*/ 1029281 h 2358466"/>
                  <a:gd name="connsiteX150" fmla="*/ 653872 w 1597628"/>
                  <a:gd name="connsiteY150" fmla="*/ 1036177 h 2358466"/>
                  <a:gd name="connsiteX151" fmla="*/ 604428 w 1597628"/>
                  <a:gd name="connsiteY151" fmla="*/ 1064238 h 2358466"/>
                  <a:gd name="connsiteX152" fmla="*/ 557765 w 1597628"/>
                  <a:gd name="connsiteY152" fmla="*/ 1093737 h 2358466"/>
                  <a:gd name="connsiteX153" fmla="*/ 557232 w 1597628"/>
                  <a:gd name="connsiteY153" fmla="*/ 1094042 h 2358466"/>
                  <a:gd name="connsiteX154" fmla="*/ 545449 w 1597628"/>
                  <a:gd name="connsiteY154" fmla="*/ 1075420 h 2358466"/>
                  <a:gd name="connsiteX155" fmla="*/ 508502 w 1597628"/>
                  <a:gd name="connsiteY155" fmla="*/ 1015679 h 2358466"/>
                  <a:gd name="connsiteX156" fmla="*/ 480222 w 1597628"/>
                  <a:gd name="connsiteY156" fmla="*/ 968902 h 2358466"/>
                  <a:gd name="connsiteX157" fmla="*/ 741759 w 1597628"/>
                  <a:gd name="connsiteY157" fmla="*/ 737149 h 2358466"/>
                  <a:gd name="connsiteX158" fmla="*/ 724615 w 1597628"/>
                  <a:gd name="connsiteY158" fmla="*/ 722786 h 2358466"/>
                  <a:gd name="connsiteX159" fmla="*/ 674008 w 1597628"/>
                  <a:gd name="connsiteY159" fmla="*/ 765029 h 2358466"/>
                  <a:gd name="connsiteX160" fmla="*/ 673808 w 1597628"/>
                  <a:gd name="connsiteY160" fmla="*/ 761819 h 2358466"/>
                  <a:gd name="connsiteX161" fmla="*/ 673618 w 1597628"/>
                  <a:gd name="connsiteY161" fmla="*/ 721147 h 2358466"/>
                  <a:gd name="connsiteX162" fmla="*/ 678675 w 1597628"/>
                  <a:gd name="connsiteY162" fmla="*/ 681447 h 2358466"/>
                  <a:gd name="connsiteX163" fmla="*/ 680438 w 1597628"/>
                  <a:gd name="connsiteY163" fmla="*/ 674437 h 2358466"/>
                  <a:gd name="connsiteX164" fmla="*/ 682410 w 1597628"/>
                  <a:gd name="connsiteY164" fmla="*/ 669608 h 2358466"/>
                  <a:gd name="connsiteX165" fmla="*/ 684095 w 1597628"/>
                  <a:gd name="connsiteY165" fmla="*/ 665312 h 2358466"/>
                  <a:gd name="connsiteX166" fmla="*/ 674275 w 1597628"/>
                  <a:gd name="connsiteY166" fmla="*/ 658997 h 2358466"/>
                  <a:gd name="connsiteX167" fmla="*/ 671399 w 1597628"/>
                  <a:gd name="connsiteY167" fmla="*/ 663864 h 2358466"/>
                  <a:gd name="connsiteX168" fmla="*/ 668103 w 1597628"/>
                  <a:gd name="connsiteY168" fmla="*/ 669560 h 2358466"/>
                  <a:gd name="connsiteX169" fmla="*/ 664979 w 1597628"/>
                  <a:gd name="connsiteY169" fmla="*/ 677132 h 2358466"/>
                  <a:gd name="connsiteX170" fmla="*/ 653482 w 1597628"/>
                  <a:gd name="connsiteY170" fmla="*/ 718937 h 2358466"/>
                  <a:gd name="connsiteX171" fmla="*/ 647653 w 1597628"/>
                  <a:gd name="connsiteY171" fmla="*/ 761610 h 2358466"/>
                  <a:gd name="connsiteX172" fmla="*/ 646700 w 1597628"/>
                  <a:gd name="connsiteY172" fmla="*/ 776021 h 2358466"/>
                  <a:gd name="connsiteX173" fmla="*/ 647386 w 1597628"/>
                  <a:gd name="connsiteY173" fmla="*/ 787232 h 2358466"/>
                  <a:gd name="connsiteX174" fmla="*/ 641147 w 1597628"/>
                  <a:gd name="connsiteY174" fmla="*/ 792442 h 2358466"/>
                  <a:gd name="connsiteX175" fmla="*/ 600418 w 1597628"/>
                  <a:gd name="connsiteY175" fmla="*/ 655453 h 2358466"/>
                  <a:gd name="connsiteX176" fmla="*/ 576872 w 1597628"/>
                  <a:gd name="connsiteY176" fmla="*/ 660359 h 2358466"/>
                  <a:gd name="connsiteX177" fmla="*/ 621125 w 1597628"/>
                  <a:gd name="connsiteY177" fmla="*/ 809168 h 2358466"/>
                  <a:gd name="connsiteX178" fmla="*/ 468135 w 1597628"/>
                  <a:gd name="connsiteY178" fmla="*/ 936850 h 2358466"/>
                  <a:gd name="connsiteX179" fmla="*/ 438141 w 1597628"/>
                  <a:gd name="connsiteY179" fmla="*/ 811006 h 2358466"/>
                  <a:gd name="connsiteX180" fmla="*/ 442313 w 1597628"/>
                  <a:gd name="connsiteY180" fmla="*/ 803424 h 2358466"/>
                  <a:gd name="connsiteX181" fmla="*/ 449095 w 1597628"/>
                  <a:gd name="connsiteY181" fmla="*/ 792185 h 2358466"/>
                  <a:gd name="connsiteX182" fmla="*/ 458867 w 1597628"/>
                  <a:gd name="connsiteY182" fmla="*/ 777840 h 2358466"/>
                  <a:gd name="connsiteX183" fmla="*/ 486052 w 1597628"/>
                  <a:gd name="connsiteY183" fmla="*/ 742340 h 2358466"/>
                  <a:gd name="connsiteX184" fmla="*/ 517227 w 1597628"/>
                  <a:gd name="connsiteY184" fmla="*/ 699516 h 2358466"/>
                  <a:gd name="connsiteX185" fmla="*/ 530924 w 1597628"/>
                  <a:gd name="connsiteY185" fmla="*/ 677380 h 2358466"/>
                  <a:gd name="connsiteX186" fmla="*/ 538106 w 1597628"/>
                  <a:gd name="connsiteY186" fmla="*/ 667731 h 2358466"/>
                  <a:gd name="connsiteX187" fmla="*/ 545907 w 1597628"/>
                  <a:gd name="connsiteY187" fmla="*/ 658759 h 2358466"/>
                  <a:gd name="connsiteX188" fmla="*/ 578387 w 1597628"/>
                  <a:gd name="connsiteY188" fmla="*/ 628317 h 2358466"/>
                  <a:gd name="connsiteX189" fmla="*/ 601533 w 1597628"/>
                  <a:gd name="connsiteY189" fmla="*/ 604828 h 2358466"/>
                  <a:gd name="connsiteX190" fmla="*/ 609495 w 1597628"/>
                  <a:gd name="connsiteY190" fmla="*/ 594884 h 2358466"/>
                  <a:gd name="connsiteX191" fmla="*/ 600161 w 1597628"/>
                  <a:gd name="connsiteY191" fmla="*/ 587874 h 2358466"/>
                  <a:gd name="connsiteX192" fmla="*/ 592265 w 1597628"/>
                  <a:gd name="connsiteY192" fmla="*/ 596579 h 2358466"/>
                  <a:gd name="connsiteX193" fmla="*/ 569005 w 1597628"/>
                  <a:gd name="connsiteY193" fmla="*/ 617458 h 2358466"/>
                  <a:gd name="connsiteX194" fmla="*/ 555527 w 1597628"/>
                  <a:gd name="connsiteY194" fmla="*/ 628193 h 2358466"/>
                  <a:gd name="connsiteX195" fmla="*/ 552184 w 1597628"/>
                  <a:gd name="connsiteY195" fmla="*/ 618773 h 2358466"/>
                  <a:gd name="connsiteX196" fmla="*/ 549288 w 1597628"/>
                  <a:gd name="connsiteY196" fmla="*/ 611829 h 2358466"/>
                  <a:gd name="connsiteX197" fmla="*/ 561690 w 1597628"/>
                  <a:gd name="connsiteY197" fmla="*/ 597980 h 2358466"/>
                  <a:gd name="connsiteX198" fmla="*/ 596227 w 1597628"/>
                  <a:gd name="connsiteY198" fmla="*/ 556565 h 2358466"/>
                  <a:gd name="connsiteX199" fmla="*/ 632299 w 1597628"/>
                  <a:gd name="connsiteY199" fmla="*/ 518722 h 2358466"/>
                  <a:gd name="connsiteX200" fmla="*/ 645262 w 1597628"/>
                  <a:gd name="connsiteY200" fmla="*/ 509616 h 2358466"/>
                  <a:gd name="connsiteX201" fmla="*/ 649957 w 1597628"/>
                  <a:gd name="connsiteY201" fmla="*/ 507730 h 2358466"/>
                  <a:gd name="connsiteX202" fmla="*/ 647919 w 1597628"/>
                  <a:gd name="connsiteY202" fmla="*/ 496224 h 2358466"/>
                  <a:gd name="connsiteX203" fmla="*/ 640338 w 1597628"/>
                  <a:gd name="connsiteY203" fmla="*/ 498205 h 2358466"/>
                  <a:gd name="connsiteX204" fmla="*/ 623593 w 1597628"/>
                  <a:gd name="connsiteY204" fmla="*/ 507282 h 2358466"/>
                  <a:gd name="connsiteX205" fmla="*/ 581397 w 1597628"/>
                  <a:gd name="connsiteY205" fmla="*/ 542725 h 2358466"/>
                  <a:gd name="connsiteX206" fmla="*/ 542592 w 1597628"/>
                  <a:gd name="connsiteY206" fmla="*/ 580092 h 2358466"/>
                  <a:gd name="connsiteX207" fmla="*/ 536553 w 1597628"/>
                  <a:gd name="connsiteY207" fmla="*/ 585664 h 2358466"/>
                  <a:gd name="connsiteX208" fmla="*/ 530400 w 1597628"/>
                  <a:gd name="connsiteY208" fmla="*/ 573938 h 2358466"/>
                  <a:gd name="connsiteX209" fmla="*/ 512483 w 1597628"/>
                  <a:gd name="connsiteY209" fmla="*/ 531276 h 2358466"/>
                  <a:gd name="connsiteX210" fmla="*/ 510693 w 1597628"/>
                  <a:gd name="connsiteY210" fmla="*/ 523094 h 2358466"/>
                  <a:gd name="connsiteX211" fmla="*/ 509769 w 1597628"/>
                  <a:gd name="connsiteY211" fmla="*/ 516722 h 2358466"/>
                  <a:gd name="connsiteX212" fmla="*/ 508931 w 1597628"/>
                  <a:gd name="connsiteY212" fmla="*/ 511131 h 2358466"/>
                  <a:gd name="connsiteX213" fmla="*/ 497234 w 1597628"/>
                  <a:gd name="connsiteY213" fmla="*/ 511131 h 2358466"/>
                  <a:gd name="connsiteX214" fmla="*/ 497367 w 1597628"/>
                  <a:gd name="connsiteY214" fmla="*/ 517446 h 2358466"/>
                  <a:gd name="connsiteX215" fmla="*/ 497529 w 1597628"/>
                  <a:gd name="connsiteY215" fmla="*/ 524761 h 2358466"/>
                  <a:gd name="connsiteX216" fmla="*/ 498406 w 1597628"/>
                  <a:gd name="connsiteY216" fmla="*/ 534172 h 2358466"/>
                  <a:gd name="connsiteX217" fmla="*/ 511979 w 1597628"/>
                  <a:gd name="connsiteY217" fmla="*/ 582378 h 2358466"/>
                  <a:gd name="connsiteX218" fmla="*/ 527314 w 1597628"/>
                  <a:gd name="connsiteY218" fmla="*/ 626964 h 2358466"/>
                  <a:gd name="connsiteX219" fmla="*/ 529971 w 1597628"/>
                  <a:gd name="connsiteY219" fmla="*/ 641109 h 2358466"/>
                  <a:gd name="connsiteX220" fmla="*/ 530390 w 1597628"/>
                  <a:gd name="connsiteY220" fmla="*/ 649872 h 2358466"/>
                  <a:gd name="connsiteX221" fmla="*/ 524494 w 1597628"/>
                  <a:gd name="connsiteY221" fmla="*/ 656092 h 2358466"/>
                  <a:gd name="connsiteX222" fmla="*/ 515712 w 1597628"/>
                  <a:gd name="connsiteY222" fmla="*/ 666521 h 2358466"/>
                  <a:gd name="connsiteX223" fmla="*/ 500349 w 1597628"/>
                  <a:gd name="connsiteY223" fmla="*/ 688248 h 2358466"/>
                  <a:gd name="connsiteX224" fmla="*/ 438008 w 1597628"/>
                  <a:gd name="connsiteY224" fmla="*/ 762000 h 2358466"/>
                  <a:gd name="connsiteX225" fmla="*/ 429140 w 1597628"/>
                  <a:gd name="connsiteY225" fmla="*/ 773316 h 2358466"/>
                  <a:gd name="connsiteX226" fmla="*/ 407499 w 1597628"/>
                  <a:gd name="connsiteY226" fmla="*/ 682485 h 2358466"/>
                  <a:gd name="connsiteX227" fmla="*/ 401346 w 1597628"/>
                  <a:gd name="connsiteY227" fmla="*/ 612639 h 2358466"/>
                  <a:gd name="connsiteX228" fmla="*/ 395564 w 1597628"/>
                  <a:gd name="connsiteY228" fmla="*/ 542201 h 2358466"/>
                  <a:gd name="connsiteX229" fmla="*/ 393078 w 1597628"/>
                  <a:gd name="connsiteY229" fmla="*/ 511578 h 2358466"/>
                  <a:gd name="connsiteX230" fmla="*/ 620011 w 1597628"/>
                  <a:gd name="connsiteY230" fmla="*/ 201644 h 2358466"/>
                  <a:gd name="connsiteX231" fmla="*/ 596970 w 1597628"/>
                  <a:gd name="connsiteY231" fmla="*/ 204683 h 2358466"/>
                  <a:gd name="connsiteX232" fmla="*/ 521761 w 1597628"/>
                  <a:gd name="connsiteY232" fmla="*/ 299047 h 2358466"/>
                  <a:gd name="connsiteX233" fmla="*/ 490843 w 1597628"/>
                  <a:gd name="connsiteY233" fmla="*/ 194996 h 2358466"/>
                  <a:gd name="connsiteX234" fmla="*/ 467306 w 1597628"/>
                  <a:gd name="connsiteY234" fmla="*/ 199901 h 2358466"/>
                  <a:gd name="connsiteX235" fmla="*/ 504025 w 1597628"/>
                  <a:gd name="connsiteY235" fmla="*/ 323555 h 2358466"/>
                  <a:gd name="connsiteX236" fmla="*/ 390554 w 1597628"/>
                  <a:gd name="connsiteY236" fmla="*/ 480555 h 2358466"/>
                  <a:gd name="connsiteX237" fmla="*/ 384143 w 1597628"/>
                  <a:gd name="connsiteY237" fmla="*/ 401345 h 2358466"/>
                  <a:gd name="connsiteX238" fmla="*/ 384115 w 1597628"/>
                  <a:gd name="connsiteY238" fmla="*/ 401060 h 2358466"/>
                  <a:gd name="connsiteX239" fmla="*/ 384077 w 1597628"/>
                  <a:gd name="connsiteY239" fmla="*/ 400755 h 2358466"/>
                  <a:gd name="connsiteX240" fmla="*/ 372523 w 1597628"/>
                  <a:gd name="connsiteY240" fmla="*/ 330918 h 2358466"/>
                  <a:gd name="connsiteX241" fmla="*/ 361445 w 1597628"/>
                  <a:gd name="connsiteY241" fmla="*/ 261023 h 2358466"/>
                  <a:gd name="connsiteX242" fmla="*/ 328365 w 1597628"/>
                  <a:gd name="connsiteY242" fmla="*/ 114262 h 2358466"/>
                  <a:gd name="connsiteX243" fmla="*/ 315592 w 1597628"/>
                  <a:gd name="connsiteY243" fmla="*/ 123996 h 2358466"/>
                  <a:gd name="connsiteX244" fmla="*/ 336004 w 1597628"/>
                  <a:gd name="connsiteY244" fmla="*/ 238839 h 2358466"/>
                  <a:gd name="connsiteX245" fmla="*/ 155324 w 1597628"/>
                  <a:gd name="connsiteY245" fmla="*/ 118615 h 2358466"/>
                  <a:gd name="connsiteX246" fmla="*/ 143618 w 1597628"/>
                  <a:gd name="connsiteY246" fmla="*/ 130121 h 2358466"/>
                  <a:gd name="connsiteX247" fmla="*/ 341367 w 1597628"/>
                  <a:gd name="connsiteY247" fmla="*/ 269443 h 2358466"/>
                  <a:gd name="connsiteX248" fmla="*/ 352540 w 1597628"/>
                  <a:gd name="connsiteY248" fmla="*/ 333251 h 2358466"/>
                  <a:gd name="connsiteX249" fmla="*/ 364246 w 1597628"/>
                  <a:gd name="connsiteY249" fmla="*/ 402850 h 2358466"/>
                  <a:gd name="connsiteX250" fmla="*/ 372990 w 1597628"/>
                  <a:gd name="connsiteY250" fmla="*/ 508483 h 2358466"/>
                  <a:gd name="connsiteX251" fmla="*/ 328775 w 1597628"/>
                  <a:gd name="connsiteY251" fmla="*/ 481365 h 2358466"/>
                  <a:gd name="connsiteX252" fmla="*/ 280578 w 1597628"/>
                  <a:gd name="connsiteY252" fmla="*/ 457257 h 2358466"/>
                  <a:gd name="connsiteX253" fmla="*/ 262386 w 1597628"/>
                  <a:gd name="connsiteY253" fmla="*/ 452771 h 2358466"/>
                  <a:gd name="connsiteX254" fmla="*/ 255004 w 1597628"/>
                  <a:gd name="connsiteY254" fmla="*/ 452199 h 2358466"/>
                  <a:gd name="connsiteX255" fmla="*/ 254461 w 1597628"/>
                  <a:gd name="connsiteY255" fmla="*/ 463868 h 2358466"/>
                  <a:gd name="connsiteX256" fmla="*/ 260261 w 1597628"/>
                  <a:gd name="connsiteY256" fmla="*/ 465001 h 2358466"/>
                  <a:gd name="connsiteX257" fmla="*/ 275254 w 1597628"/>
                  <a:gd name="connsiteY257" fmla="*/ 470583 h 2358466"/>
                  <a:gd name="connsiteX258" fmla="*/ 317526 w 1597628"/>
                  <a:gd name="connsiteY258" fmla="*/ 498224 h 2358466"/>
                  <a:gd name="connsiteX259" fmla="*/ 358673 w 1597628"/>
                  <a:gd name="connsiteY259" fmla="*/ 530381 h 2358466"/>
                  <a:gd name="connsiteX260" fmla="*/ 375761 w 1597628"/>
                  <a:gd name="connsiteY260" fmla="*/ 542401 h 2358466"/>
                  <a:gd name="connsiteX261" fmla="*/ 375838 w 1597628"/>
                  <a:gd name="connsiteY261" fmla="*/ 543344 h 2358466"/>
                  <a:gd name="connsiteX262" fmla="*/ 381581 w 1597628"/>
                  <a:gd name="connsiteY262" fmla="*/ 613781 h 2358466"/>
                  <a:gd name="connsiteX263" fmla="*/ 386811 w 1597628"/>
                  <a:gd name="connsiteY263" fmla="*/ 683104 h 2358466"/>
                  <a:gd name="connsiteX264" fmla="*/ 227876 w 1597628"/>
                  <a:gd name="connsiteY264" fmla="*/ 593217 h 2358466"/>
                  <a:gd name="connsiteX265" fmla="*/ 197634 w 1597628"/>
                  <a:gd name="connsiteY265" fmla="*/ 576805 h 2358466"/>
                  <a:gd name="connsiteX266" fmla="*/ 153448 w 1597628"/>
                  <a:gd name="connsiteY266" fmla="*/ 380629 h 2358466"/>
                  <a:gd name="connsiteX267" fmla="*/ 141104 w 1597628"/>
                  <a:gd name="connsiteY267" fmla="*/ 385934 h 2358466"/>
                  <a:gd name="connsiteX268" fmla="*/ 154772 w 1597628"/>
                  <a:gd name="connsiteY268" fmla="*/ 467420 h 2358466"/>
                  <a:gd name="connsiteX269" fmla="*/ 149162 w 1597628"/>
                  <a:gd name="connsiteY269" fmla="*/ 465630 h 2358466"/>
                  <a:gd name="connsiteX270" fmla="*/ 123044 w 1597628"/>
                  <a:gd name="connsiteY270" fmla="*/ 455981 h 2358466"/>
                  <a:gd name="connsiteX271" fmla="*/ 108976 w 1597628"/>
                  <a:gd name="connsiteY271" fmla="*/ 448970 h 2358466"/>
                  <a:gd name="connsiteX272" fmla="*/ 95631 w 1597628"/>
                  <a:gd name="connsiteY272" fmla="*/ 440941 h 2358466"/>
                  <a:gd name="connsiteX273" fmla="*/ 44882 w 1597628"/>
                  <a:gd name="connsiteY273" fmla="*/ 403298 h 2358466"/>
                  <a:gd name="connsiteX274" fmla="*/ 24394 w 1597628"/>
                  <a:gd name="connsiteY274" fmla="*/ 393649 h 2358466"/>
                  <a:gd name="connsiteX275" fmla="*/ 17745 w 1597628"/>
                  <a:gd name="connsiteY275" fmla="*/ 392144 h 2358466"/>
                  <a:gd name="connsiteX276" fmla="*/ 15336 w 1597628"/>
                  <a:gd name="connsiteY276" fmla="*/ 391754 h 2358466"/>
                  <a:gd name="connsiteX277" fmla="*/ 13888 w 1597628"/>
                  <a:gd name="connsiteY277" fmla="*/ 403346 h 2358466"/>
                  <a:gd name="connsiteX278" fmla="*/ 20450 w 1597628"/>
                  <a:gd name="connsiteY278" fmla="*/ 405432 h 2358466"/>
                  <a:gd name="connsiteX279" fmla="*/ 36919 w 1597628"/>
                  <a:gd name="connsiteY279" fmla="*/ 415261 h 2358466"/>
                  <a:gd name="connsiteX280" fmla="*/ 83315 w 1597628"/>
                  <a:gd name="connsiteY280" fmla="*/ 457029 h 2358466"/>
                  <a:gd name="connsiteX281" fmla="*/ 98032 w 1597628"/>
                  <a:gd name="connsiteY281" fmla="*/ 467897 h 2358466"/>
                  <a:gd name="connsiteX282" fmla="*/ 112662 w 1597628"/>
                  <a:gd name="connsiteY282" fmla="*/ 476964 h 2358466"/>
                  <a:gd name="connsiteX283" fmla="*/ 140199 w 1597628"/>
                  <a:gd name="connsiteY283" fmla="*/ 490204 h 2358466"/>
                  <a:gd name="connsiteX284" fmla="*/ 159887 w 1597628"/>
                  <a:gd name="connsiteY284" fmla="*/ 497938 h 2358466"/>
                  <a:gd name="connsiteX285" fmla="*/ 170679 w 1597628"/>
                  <a:gd name="connsiteY285" fmla="*/ 562194 h 2358466"/>
                  <a:gd name="connsiteX286" fmla="*/ 35023 w 1597628"/>
                  <a:gd name="connsiteY286" fmla="*/ 488547 h 2358466"/>
                  <a:gd name="connsiteX287" fmla="*/ 21793 w 1597628"/>
                  <a:gd name="connsiteY287" fmla="*/ 505568 h 2358466"/>
                  <a:gd name="connsiteX288" fmla="*/ 165297 w 1597628"/>
                  <a:gd name="connsiteY288" fmla="*/ 583473 h 2358466"/>
                  <a:gd name="connsiteX289" fmla="*/ 154096 w 1597628"/>
                  <a:gd name="connsiteY289" fmla="*/ 588340 h 2358466"/>
                  <a:gd name="connsiteX290" fmla="*/ 90926 w 1597628"/>
                  <a:gd name="connsiteY290" fmla="*/ 611572 h 2358466"/>
                  <a:gd name="connsiteX291" fmla="*/ 27137 w 1597628"/>
                  <a:gd name="connsiteY291" fmla="*/ 638756 h 2358466"/>
                  <a:gd name="connsiteX292" fmla="*/ 15821 w 1597628"/>
                  <a:gd name="connsiteY292" fmla="*/ 645281 h 2358466"/>
                  <a:gd name="connsiteX293" fmla="*/ 7344 w 1597628"/>
                  <a:gd name="connsiteY293" fmla="*/ 650843 h 2358466"/>
                  <a:gd name="connsiteX294" fmla="*/ 0 w 1597628"/>
                  <a:gd name="connsiteY294" fmla="*/ 655691 h 2358466"/>
                  <a:gd name="connsiteX295" fmla="*/ 6696 w 1597628"/>
                  <a:gd name="connsiteY295" fmla="*/ 665264 h 2358466"/>
                  <a:gd name="connsiteX296" fmla="*/ 14031 w 1597628"/>
                  <a:gd name="connsiteY296" fmla="*/ 661321 h 2358466"/>
                  <a:gd name="connsiteX297" fmla="*/ 22384 w 1597628"/>
                  <a:gd name="connsiteY297" fmla="*/ 656815 h 2358466"/>
                  <a:gd name="connsiteX298" fmla="*/ 33547 w 1597628"/>
                  <a:gd name="connsiteY298" fmla="*/ 651615 h 2358466"/>
                  <a:gd name="connsiteX299" fmla="*/ 97041 w 1597628"/>
                  <a:gd name="connsiteY299" fmla="*/ 630898 h 2358466"/>
                  <a:gd name="connsiteX300" fmla="*/ 163269 w 1597628"/>
                  <a:gd name="connsiteY300" fmla="*/ 612839 h 2358466"/>
                  <a:gd name="connsiteX301" fmla="*/ 185214 w 1597628"/>
                  <a:gd name="connsiteY301" fmla="*/ 605047 h 2358466"/>
                  <a:gd name="connsiteX302" fmla="*/ 194834 w 1597628"/>
                  <a:gd name="connsiteY302" fmla="*/ 599494 h 2358466"/>
                  <a:gd name="connsiteX303" fmla="*/ 214713 w 1597628"/>
                  <a:gd name="connsiteY303" fmla="*/ 610286 h 2358466"/>
                  <a:gd name="connsiteX304" fmla="*/ 393364 w 1597628"/>
                  <a:gd name="connsiteY304" fmla="*/ 713251 h 2358466"/>
                  <a:gd name="connsiteX305" fmla="*/ 449342 w 1597628"/>
                  <a:gd name="connsiteY305" fmla="*/ 962034 h 2358466"/>
                  <a:gd name="connsiteX306" fmla="*/ 449609 w 1597628"/>
                  <a:gd name="connsiteY306" fmla="*/ 963254 h 2358466"/>
                  <a:gd name="connsiteX307" fmla="*/ 450342 w 1597628"/>
                  <a:gd name="connsiteY307" fmla="*/ 964559 h 2358466"/>
                  <a:gd name="connsiteX308" fmla="*/ 484632 w 1597628"/>
                  <a:gd name="connsiteY308" fmla="*/ 1025395 h 2358466"/>
                  <a:gd name="connsiteX309" fmla="*/ 518217 w 1597628"/>
                  <a:gd name="connsiteY309" fmla="*/ 1086517 h 2358466"/>
                  <a:gd name="connsiteX310" fmla="*/ 572662 w 1597628"/>
                  <a:gd name="connsiteY310" fmla="*/ 1188139 h 2358466"/>
                  <a:gd name="connsiteX311" fmla="*/ 363922 w 1597628"/>
                  <a:gd name="connsiteY311" fmla="*/ 1111168 h 2358466"/>
                  <a:gd name="connsiteX312" fmla="*/ 320431 w 1597628"/>
                  <a:gd name="connsiteY312" fmla="*/ 1094699 h 2358466"/>
                  <a:gd name="connsiteX313" fmla="*/ 282054 w 1597628"/>
                  <a:gd name="connsiteY313" fmla="*/ 892835 h 2358466"/>
                  <a:gd name="connsiteX314" fmla="*/ 259975 w 1597628"/>
                  <a:gd name="connsiteY314" fmla="*/ 904923 h 2358466"/>
                  <a:gd name="connsiteX315" fmla="*/ 268853 w 1597628"/>
                  <a:gd name="connsiteY315" fmla="*/ 986523 h 2358466"/>
                  <a:gd name="connsiteX316" fmla="*/ 253508 w 1597628"/>
                  <a:gd name="connsiteY316" fmla="*/ 978722 h 2358466"/>
                  <a:gd name="connsiteX317" fmla="*/ 199311 w 1597628"/>
                  <a:gd name="connsiteY317" fmla="*/ 958339 h 2358466"/>
                  <a:gd name="connsiteX318" fmla="*/ 198597 w 1597628"/>
                  <a:gd name="connsiteY318" fmla="*/ 934545 h 2358466"/>
                  <a:gd name="connsiteX319" fmla="*/ 196511 w 1597628"/>
                  <a:gd name="connsiteY319" fmla="*/ 890397 h 2358466"/>
                  <a:gd name="connsiteX320" fmla="*/ 201282 w 1597628"/>
                  <a:gd name="connsiteY320" fmla="*/ 848268 h 2358466"/>
                  <a:gd name="connsiteX321" fmla="*/ 206102 w 1597628"/>
                  <a:gd name="connsiteY321" fmla="*/ 835943 h 2358466"/>
                  <a:gd name="connsiteX322" fmla="*/ 208522 w 1597628"/>
                  <a:gd name="connsiteY322" fmla="*/ 831694 h 2358466"/>
                  <a:gd name="connsiteX323" fmla="*/ 199235 w 1597628"/>
                  <a:gd name="connsiteY323" fmla="*/ 824598 h 2358466"/>
                  <a:gd name="connsiteX324" fmla="*/ 195482 w 1597628"/>
                  <a:gd name="connsiteY324" fmla="*/ 829466 h 2358466"/>
                  <a:gd name="connsiteX325" fmla="*/ 187738 w 1597628"/>
                  <a:gd name="connsiteY325" fmla="*/ 843458 h 2358466"/>
                  <a:gd name="connsiteX326" fmla="*/ 176279 w 1597628"/>
                  <a:gd name="connsiteY326" fmla="*/ 889168 h 2358466"/>
                  <a:gd name="connsiteX327" fmla="*/ 172431 w 1597628"/>
                  <a:gd name="connsiteY327" fmla="*/ 935022 h 2358466"/>
                  <a:gd name="connsiteX328" fmla="*/ 171593 w 1597628"/>
                  <a:gd name="connsiteY328" fmla="*/ 948585 h 2358466"/>
                  <a:gd name="connsiteX329" fmla="*/ 93212 w 1597628"/>
                  <a:gd name="connsiteY329" fmla="*/ 922087 h 2358466"/>
                  <a:gd name="connsiteX330" fmla="*/ 56693 w 1597628"/>
                  <a:gd name="connsiteY330" fmla="*/ 910581 h 2358466"/>
                  <a:gd name="connsiteX331" fmla="*/ 52702 w 1597628"/>
                  <a:gd name="connsiteY331" fmla="*/ 921563 h 2358466"/>
                  <a:gd name="connsiteX332" fmla="*/ 88411 w 1597628"/>
                  <a:gd name="connsiteY332" fmla="*/ 935631 h 2358466"/>
                  <a:gd name="connsiteX333" fmla="*/ 165745 w 1597628"/>
                  <a:gd name="connsiteY333" fmla="*/ 967950 h 2358466"/>
                  <a:gd name="connsiteX334" fmla="*/ 241992 w 1597628"/>
                  <a:gd name="connsiteY334" fmla="*/ 1002202 h 2358466"/>
                  <a:gd name="connsiteX335" fmla="*/ 262614 w 1597628"/>
                  <a:gd name="connsiteY335" fmla="*/ 1015832 h 2358466"/>
                  <a:gd name="connsiteX336" fmla="*/ 273368 w 1597628"/>
                  <a:gd name="connsiteY336" fmla="*/ 1027938 h 2358466"/>
                  <a:gd name="connsiteX337" fmla="*/ 278911 w 1597628"/>
                  <a:gd name="connsiteY337" fmla="*/ 1078982 h 2358466"/>
                  <a:gd name="connsiteX338" fmla="*/ 135160 w 1597628"/>
                  <a:gd name="connsiteY338" fmla="*/ 1024576 h 2358466"/>
                  <a:gd name="connsiteX339" fmla="*/ 125159 w 1597628"/>
                  <a:gd name="connsiteY339" fmla="*/ 1043064 h 2358466"/>
                  <a:gd name="connsiteX340" fmla="*/ 354064 w 1597628"/>
                  <a:gd name="connsiteY340" fmla="*/ 1129694 h 2358466"/>
                  <a:gd name="connsiteX341" fmla="*/ 589760 w 1597628"/>
                  <a:gd name="connsiteY341" fmla="*/ 1223162 h 2358466"/>
                  <a:gd name="connsiteX342" fmla="*/ 637985 w 1597628"/>
                  <a:gd name="connsiteY342" fmla="*/ 1335386 h 2358466"/>
                  <a:gd name="connsiteX343" fmla="*/ 652072 w 1597628"/>
                  <a:gd name="connsiteY343" fmla="*/ 1367095 h 2358466"/>
                  <a:gd name="connsiteX344" fmla="*/ 666493 w 1597628"/>
                  <a:gd name="connsiteY344" fmla="*/ 1398689 h 2358466"/>
                  <a:gd name="connsiteX345" fmla="*/ 673713 w 1597628"/>
                  <a:gd name="connsiteY345" fmla="*/ 1414482 h 2358466"/>
                  <a:gd name="connsiteX346" fmla="*/ 681057 w 1597628"/>
                  <a:gd name="connsiteY346" fmla="*/ 1430236 h 2358466"/>
                  <a:gd name="connsiteX347" fmla="*/ 693468 w 1597628"/>
                  <a:gd name="connsiteY347" fmla="*/ 1448333 h 2358466"/>
                  <a:gd name="connsiteX348" fmla="*/ 706594 w 1597628"/>
                  <a:gd name="connsiteY348" fmla="*/ 1481938 h 2358466"/>
                  <a:gd name="connsiteX349" fmla="*/ 704431 w 1597628"/>
                  <a:gd name="connsiteY349" fmla="*/ 1678562 h 2358466"/>
                  <a:gd name="connsiteX350" fmla="*/ 710479 w 1597628"/>
                  <a:gd name="connsiteY350" fmla="*/ 1902514 h 2358466"/>
                  <a:gd name="connsiteX351" fmla="*/ 663255 w 1597628"/>
                  <a:gd name="connsiteY351" fmla="*/ 2125628 h 2358466"/>
                  <a:gd name="connsiteX352" fmla="*/ 662654 w 1597628"/>
                  <a:gd name="connsiteY352" fmla="*/ 2128399 h 2358466"/>
                  <a:gd name="connsiteX353" fmla="*/ 662693 w 1597628"/>
                  <a:gd name="connsiteY353" fmla="*/ 2132028 h 2358466"/>
                  <a:gd name="connsiteX354" fmla="*/ 664483 w 1597628"/>
                  <a:gd name="connsiteY354" fmla="*/ 2358466 h 2358466"/>
                  <a:gd name="connsiteX355" fmla="*/ 790280 w 1597628"/>
                  <a:gd name="connsiteY355" fmla="*/ 2358466 h 2358466"/>
                  <a:gd name="connsiteX356" fmla="*/ 760686 w 1597628"/>
                  <a:gd name="connsiteY356" fmla="*/ 2143277 h 2358466"/>
                  <a:gd name="connsiteX357" fmla="*/ 765906 w 1597628"/>
                  <a:gd name="connsiteY357" fmla="*/ 2066087 h 2358466"/>
                  <a:gd name="connsiteX358" fmla="*/ 788070 w 1597628"/>
                  <a:gd name="connsiteY358" fmla="*/ 1910239 h 2358466"/>
                  <a:gd name="connsiteX359" fmla="*/ 788708 w 1597628"/>
                  <a:gd name="connsiteY359" fmla="*/ 1906667 h 2358466"/>
                  <a:gd name="connsiteX360" fmla="*/ 788537 w 1597628"/>
                  <a:gd name="connsiteY360" fmla="*/ 1903809 h 2358466"/>
                  <a:gd name="connsiteX361" fmla="*/ 777421 w 1597628"/>
                  <a:gd name="connsiteY361" fmla="*/ 1702051 h 2358466"/>
                  <a:gd name="connsiteX362" fmla="*/ 806749 w 1597628"/>
                  <a:gd name="connsiteY362" fmla="*/ 1663960 h 2358466"/>
                  <a:gd name="connsiteX363" fmla="*/ 845868 w 1597628"/>
                  <a:gd name="connsiteY363" fmla="*/ 1614564 h 2358466"/>
                  <a:gd name="connsiteX364" fmla="*/ 885578 w 1597628"/>
                  <a:gd name="connsiteY364" fmla="*/ 1565539 h 2358466"/>
                  <a:gd name="connsiteX365" fmla="*/ 926173 w 1597628"/>
                  <a:gd name="connsiteY365" fmla="*/ 1516256 h 2358466"/>
                  <a:gd name="connsiteX366" fmla="*/ 1002621 w 1597628"/>
                  <a:gd name="connsiteY366" fmla="*/ 1416663 h 2358466"/>
                  <a:gd name="connsiteX367" fmla="*/ 1080450 w 1597628"/>
                  <a:gd name="connsiteY367" fmla="*/ 1317850 h 2358466"/>
                  <a:gd name="connsiteX368" fmla="*/ 1082050 w 1597628"/>
                  <a:gd name="connsiteY368" fmla="*/ 1315822 h 2358466"/>
                  <a:gd name="connsiteX369" fmla="*/ 1082421 w 1597628"/>
                  <a:gd name="connsiteY369" fmla="*/ 1313688 h 2358466"/>
                  <a:gd name="connsiteX370" fmla="*/ 1126798 w 1597628"/>
                  <a:gd name="connsiteY370" fmla="*/ 1060171 h 2358466"/>
                  <a:gd name="connsiteX371" fmla="*/ 1128103 w 1597628"/>
                  <a:gd name="connsiteY371" fmla="*/ 1050865 h 2358466"/>
                  <a:gd name="connsiteX372" fmla="*/ 1360590 w 1597628"/>
                  <a:gd name="connsiteY372" fmla="*/ 958910 h 2358466"/>
                  <a:gd name="connsiteX373" fmla="*/ 1466774 w 1597628"/>
                  <a:gd name="connsiteY373" fmla="*/ 914229 h 2358466"/>
                  <a:gd name="connsiteX374" fmla="*/ 1491596 w 1597628"/>
                  <a:gd name="connsiteY374" fmla="*/ 903265 h 2358466"/>
                  <a:gd name="connsiteX375" fmla="*/ 1515047 w 1597628"/>
                  <a:gd name="connsiteY375" fmla="*/ 891959 h 2358466"/>
                  <a:gd name="connsiteX376" fmla="*/ 1556518 w 1597628"/>
                  <a:gd name="connsiteY376" fmla="*/ 872604 h 2358466"/>
                  <a:gd name="connsiteX377" fmla="*/ 1586284 w 1597628"/>
                  <a:gd name="connsiteY377" fmla="*/ 860908 h 2358466"/>
                  <a:gd name="connsiteX378" fmla="*/ 1597629 w 1597628"/>
                  <a:gd name="connsiteY378" fmla="*/ 856621 h 2358466"/>
                  <a:gd name="connsiteX379" fmla="*/ 1594418 w 1597628"/>
                  <a:gd name="connsiteY379" fmla="*/ 845429 h 2358466"/>
                  <a:gd name="connsiteX380" fmla="*/ 847106 w 1597628"/>
                  <a:gd name="connsiteY380" fmla="*/ 67875 h 2358466"/>
                  <a:gd name="connsiteX381" fmla="*/ 847059 w 1597628"/>
                  <a:gd name="connsiteY381" fmla="*/ 67799 h 2358466"/>
                  <a:gd name="connsiteX382" fmla="*/ 847468 w 1597628"/>
                  <a:gd name="connsiteY382" fmla="*/ 68047 h 2358466"/>
                  <a:gd name="connsiteX383" fmla="*/ 847106 w 1597628"/>
                  <a:gd name="connsiteY383" fmla="*/ 67875 h 2358466"/>
                  <a:gd name="connsiteX384" fmla="*/ 978456 w 1597628"/>
                  <a:gd name="connsiteY384" fmla="*/ 1402861 h 2358466"/>
                  <a:gd name="connsiteX385" fmla="*/ 895112 w 1597628"/>
                  <a:gd name="connsiteY385" fmla="*/ 1498511 h 2358466"/>
                  <a:gd name="connsiteX386" fmla="*/ 851078 w 1597628"/>
                  <a:gd name="connsiteY386" fmla="*/ 1544012 h 2358466"/>
                  <a:gd name="connsiteX387" fmla="*/ 806120 w 1597628"/>
                  <a:gd name="connsiteY387" fmla="*/ 1589761 h 2358466"/>
                  <a:gd name="connsiteX388" fmla="*/ 775107 w 1597628"/>
                  <a:gd name="connsiteY388" fmla="*/ 1620650 h 2358466"/>
                  <a:gd name="connsiteX389" fmla="*/ 772278 w 1597628"/>
                  <a:gd name="connsiteY389" fmla="*/ 1454820 h 2358466"/>
                  <a:gd name="connsiteX390" fmla="*/ 828361 w 1597628"/>
                  <a:gd name="connsiteY390" fmla="*/ 1254214 h 2358466"/>
                  <a:gd name="connsiteX391" fmla="*/ 864070 w 1597628"/>
                  <a:gd name="connsiteY391" fmla="*/ 1117387 h 2358466"/>
                  <a:gd name="connsiteX392" fmla="*/ 1056027 w 1597628"/>
                  <a:gd name="connsiteY392" fmla="*/ 1311583 h 2358466"/>
                  <a:gd name="connsiteX393" fmla="*/ 978456 w 1597628"/>
                  <a:gd name="connsiteY393" fmla="*/ 1402861 h 2358466"/>
                  <a:gd name="connsiteX394" fmla="*/ 1063143 w 1597628"/>
                  <a:gd name="connsiteY394" fmla="*/ 1286913 h 2358466"/>
                  <a:gd name="connsiteX395" fmla="*/ 870814 w 1597628"/>
                  <a:gd name="connsiteY395" fmla="*/ 1092375 h 2358466"/>
                  <a:gd name="connsiteX396" fmla="*/ 870566 w 1597628"/>
                  <a:gd name="connsiteY396" fmla="*/ 1092556 h 2358466"/>
                  <a:gd name="connsiteX397" fmla="*/ 881739 w 1597628"/>
                  <a:gd name="connsiteY397" fmla="*/ 1049693 h 2358466"/>
                  <a:gd name="connsiteX398" fmla="*/ 882282 w 1597628"/>
                  <a:gd name="connsiteY398" fmla="*/ 1047645 h 2358466"/>
                  <a:gd name="connsiteX399" fmla="*/ 882387 w 1597628"/>
                  <a:gd name="connsiteY399" fmla="*/ 1046074 h 2358466"/>
                  <a:gd name="connsiteX400" fmla="*/ 893855 w 1597628"/>
                  <a:gd name="connsiteY400" fmla="*/ 858650 h 2358466"/>
                  <a:gd name="connsiteX401" fmla="*/ 1114254 w 1597628"/>
                  <a:gd name="connsiteY401" fmla="*/ 724929 h 2358466"/>
                  <a:gd name="connsiteX402" fmla="*/ 1141943 w 1597628"/>
                  <a:gd name="connsiteY402" fmla="*/ 837543 h 2358466"/>
                  <a:gd name="connsiteX403" fmla="*/ 1141952 w 1597628"/>
                  <a:gd name="connsiteY403" fmla="*/ 837524 h 2358466"/>
                  <a:gd name="connsiteX404" fmla="*/ 1128027 w 1597628"/>
                  <a:gd name="connsiteY404" fmla="*/ 931021 h 2358466"/>
                  <a:gd name="connsiteX405" fmla="*/ 1120997 w 1597628"/>
                  <a:gd name="connsiteY405" fmla="*/ 976989 h 2358466"/>
                  <a:gd name="connsiteX406" fmla="*/ 1117473 w 1597628"/>
                  <a:gd name="connsiteY406" fmla="*/ 973264 h 2358466"/>
                  <a:gd name="connsiteX407" fmla="*/ 1100195 w 1597628"/>
                  <a:gd name="connsiteY407" fmla="*/ 949681 h 2358466"/>
                  <a:gd name="connsiteX408" fmla="*/ 1080002 w 1597628"/>
                  <a:gd name="connsiteY408" fmla="*/ 919905 h 2358466"/>
                  <a:gd name="connsiteX409" fmla="*/ 1057266 w 1597628"/>
                  <a:gd name="connsiteY409" fmla="*/ 891502 h 2358466"/>
                  <a:gd name="connsiteX410" fmla="*/ 1036606 w 1597628"/>
                  <a:gd name="connsiteY410" fmla="*/ 868385 h 2358466"/>
                  <a:gd name="connsiteX411" fmla="*/ 1017413 w 1597628"/>
                  <a:gd name="connsiteY411" fmla="*/ 845706 h 2358466"/>
                  <a:gd name="connsiteX412" fmla="*/ 1007936 w 1597628"/>
                  <a:gd name="connsiteY412" fmla="*/ 852545 h 2358466"/>
                  <a:gd name="connsiteX413" fmla="*/ 1025519 w 1597628"/>
                  <a:gd name="connsiteY413" fmla="*/ 877519 h 2358466"/>
                  <a:gd name="connsiteX414" fmla="*/ 1043978 w 1597628"/>
                  <a:gd name="connsiteY414" fmla="*/ 902294 h 2358466"/>
                  <a:gd name="connsiteX415" fmla="*/ 1063152 w 1597628"/>
                  <a:gd name="connsiteY415" fmla="*/ 931174 h 2358466"/>
                  <a:gd name="connsiteX416" fmla="*/ 1080145 w 1597628"/>
                  <a:gd name="connsiteY416" fmla="*/ 961787 h 2358466"/>
                  <a:gd name="connsiteX417" fmla="*/ 1097042 w 1597628"/>
                  <a:gd name="connsiteY417" fmla="*/ 989600 h 2358466"/>
                  <a:gd name="connsiteX418" fmla="*/ 1113749 w 1597628"/>
                  <a:gd name="connsiteY418" fmla="*/ 1008040 h 2358466"/>
                  <a:gd name="connsiteX419" fmla="*/ 1115959 w 1597628"/>
                  <a:gd name="connsiteY419" fmla="*/ 1009783 h 2358466"/>
                  <a:gd name="connsiteX420" fmla="*/ 1108615 w 1597628"/>
                  <a:gd name="connsiteY420" fmla="*/ 1057837 h 2358466"/>
                  <a:gd name="connsiteX421" fmla="*/ 1063143 w 1597628"/>
                  <a:gd name="connsiteY421" fmla="*/ 1286913 h 2358466"/>
                  <a:gd name="connsiteX422" fmla="*/ 1136657 w 1597628"/>
                  <a:gd name="connsiteY422" fmla="*/ 989695 h 2358466"/>
                  <a:gd name="connsiteX423" fmla="*/ 1136705 w 1597628"/>
                  <a:gd name="connsiteY423" fmla="*/ 989638 h 2358466"/>
                  <a:gd name="connsiteX424" fmla="*/ 1136685 w 1597628"/>
                  <a:gd name="connsiteY424" fmla="*/ 989628 h 2358466"/>
                  <a:gd name="connsiteX425" fmla="*/ 1144658 w 1597628"/>
                  <a:gd name="connsiteY425" fmla="*/ 932717 h 2358466"/>
                  <a:gd name="connsiteX426" fmla="*/ 1151021 w 1597628"/>
                  <a:gd name="connsiteY426" fmla="*/ 888311 h 2358466"/>
                  <a:gd name="connsiteX427" fmla="*/ 1153583 w 1597628"/>
                  <a:gd name="connsiteY427" fmla="*/ 885949 h 2358466"/>
                  <a:gd name="connsiteX428" fmla="*/ 1160974 w 1597628"/>
                  <a:gd name="connsiteY428" fmla="*/ 880186 h 2358466"/>
                  <a:gd name="connsiteX429" fmla="*/ 1171556 w 1597628"/>
                  <a:gd name="connsiteY429" fmla="*/ 873081 h 2358466"/>
                  <a:gd name="connsiteX430" fmla="*/ 1235660 w 1597628"/>
                  <a:gd name="connsiteY430" fmla="*/ 838752 h 2358466"/>
                  <a:gd name="connsiteX431" fmla="*/ 1270102 w 1597628"/>
                  <a:gd name="connsiteY431" fmla="*/ 820160 h 2358466"/>
                  <a:gd name="connsiteX432" fmla="*/ 1285942 w 1597628"/>
                  <a:gd name="connsiteY432" fmla="*/ 811701 h 2358466"/>
                  <a:gd name="connsiteX433" fmla="*/ 1300429 w 1597628"/>
                  <a:gd name="connsiteY433" fmla="*/ 804882 h 2358466"/>
                  <a:gd name="connsiteX434" fmla="*/ 1328900 w 1597628"/>
                  <a:gd name="connsiteY434" fmla="*/ 791461 h 2358466"/>
                  <a:gd name="connsiteX435" fmla="*/ 1325395 w 1597628"/>
                  <a:gd name="connsiteY435" fmla="*/ 798748 h 2358466"/>
                  <a:gd name="connsiteX436" fmla="*/ 1301430 w 1597628"/>
                  <a:gd name="connsiteY436" fmla="*/ 871337 h 2358466"/>
                  <a:gd name="connsiteX437" fmla="*/ 1285456 w 1597628"/>
                  <a:gd name="connsiteY437" fmla="*/ 943251 h 2358466"/>
                  <a:gd name="connsiteX438" fmla="*/ 1280484 w 1597628"/>
                  <a:gd name="connsiteY438" fmla="*/ 954605 h 2358466"/>
                  <a:gd name="connsiteX439" fmla="*/ 1278208 w 1597628"/>
                  <a:gd name="connsiteY439" fmla="*/ 959148 h 2358466"/>
                  <a:gd name="connsiteX440" fmla="*/ 1275788 w 1597628"/>
                  <a:gd name="connsiteY440" fmla="*/ 962663 h 2358466"/>
                  <a:gd name="connsiteX441" fmla="*/ 1267083 w 1597628"/>
                  <a:gd name="connsiteY441" fmla="*/ 976322 h 2358466"/>
                  <a:gd name="connsiteX442" fmla="*/ 1132284 w 1597628"/>
                  <a:gd name="connsiteY442" fmla="*/ 1020909 h 2358466"/>
                  <a:gd name="connsiteX443" fmla="*/ 1136657 w 1597628"/>
                  <a:gd name="connsiteY443" fmla="*/ 989695 h 235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</a:cxnLst>
                <a:rect l="l" t="t" r="r" b="b"/>
                <a:pathLst>
                  <a:path w="1597628" h="2358466">
                    <a:moveTo>
                      <a:pt x="1594418" y="845429"/>
                    </a:moveTo>
                    <a:cubicBezTo>
                      <a:pt x="1594418" y="845429"/>
                      <a:pt x="1590075" y="846773"/>
                      <a:pt x="1582474" y="849125"/>
                    </a:cubicBezTo>
                    <a:cubicBezTo>
                      <a:pt x="1574968" y="851659"/>
                      <a:pt x="1563758" y="854431"/>
                      <a:pt x="1551099" y="859336"/>
                    </a:cubicBezTo>
                    <a:cubicBezTo>
                      <a:pt x="1538545" y="864318"/>
                      <a:pt x="1523505" y="869871"/>
                      <a:pt x="1508037" y="876376"/>
                    </a:cubicBezTo>
                    <a:cubicBezTo>
                      <a:pt x="1500264" y="879567"/>
                      <a:pt x="1492215" y="882872"/>
                      <a:pt x="1484033" y="886235"/>
                    </a:cubicBezTo>
                    <a:cubicBezTo>
                      <a:pt x="1475833" y="889283"/>
                      <a:pt x="1467488" y="892388"/>
                      <a:pt x="1459145" y="895493"/>
                    </a:cubicBezTo>
                    <a:cubicBezTo>
                      <a:pt x="1425655" y="908047"/>
                      <a:pt x="1394889" y="926744"/>
                      <a:pt x="1369543" y="937498"/>
                    </a:cubicBezTo>
                    <a:cubicBezTo>
                      <a:pt x="1360380" y="940946"/>
                      <a:pt x="1355055" y="945347"/>
                      <a:pt x="1350016" y="948919"/>
                    </a:cubicBezTo>
                    <a:lnTo>
                      <a:pt x="1306316" y="963368"/>
                    </a:lnTo>
                    <a:cubicBezTo>
                      <a:pt x="1306916" y="961911"/>
                      <a:pt x="1307488" y="960492"/>
                      <a:pt x="1308116" y="958929"/>
                    </a:cubicBezTo>
                    <a:cubicBezTo>
                      <a:pt x="1308983" y="956481"/>
                      <a:pt x="1309593" y="953853"/>
                      <a:pt x="1310393" y="951148"/>
                    </a:cubicBezTo>
                    <a:cubicBezTo>
                      <a:pt x="1316955" y="929288"/>
                      <a:pt x="1317470" y="900941"/>
                      <a:pt x="1321280" y="875433"/>
                    </a:cubicBezTo>
                    <a:cubicBezTo>
                      <a:pt x="1325938" y="849020"/>
                      <a:pt x="1331986" y="822579"/>
                      <a:pt x="1338720" y="804129"/>
                    </a:cubicBezTo>
                    <a:cubicBezTo>
                      <a:pt x="1342035" y="794880"/>
                      <a:pt x="1345569" y="787727"/>
                      <a:pt x="1348388" y="783403"/>
                    </a:cubicBezTo>
                    <a:cubicBezTo>
                      <a:pt x="1351236" y="779012"/>
                      <a:pt x="1353141" y="777802"/>
                      <a:pt x="1353084" y="777583"/>
                    </a:cubicBezTo>
                    <a:lnTo>
                      <a:pt x="1345683" y="768544"/>
                    </a:lnTo>
                    <a:cubicBezTo>
                      <a:pt x="1345683" y="768544"/>
                      <a:pt x="1344949" y="769201"/>
                      <a:pt x="1343568" y="770449"/>
                    </a:cubicBezTo>
                    <a:cubicBezTo>
                      <a:pt x="1342063" y="771658"/>
                      <a:pt x="1340339" y="773611"/>
                      <a:pt x="1338282" y="776183"/>
                    </a:cubicBezTo>
                    <a:cubicBezTo>
                      <a:pt x="1335672" y="779564"/>
                      <a:pt x="1332815" y="784165"/>
                      <a:pt x="1329919" y="789584"/>
                    </a:cubicBezTo>
                    <a:lnTo>
                      <a:pt x="1326147" y="779898"/>
                    </a:lnTo>
                    <a:cubicBezTo>
                      <a:pt x="1326147" y="779898"/>
                      <a:pt x="1313545" y="784641"/>
                      <a:pt x="1294638" y="791747"/>
                    </a:cubicBezTo>
                    <a:cubicBezTo>
                      <a:pt x="1275407" y="798233"/>
                      <a:pt x="1251176" y="810235"/>
                      <a:pt x="1226573" y="820655"/>
                    </a:cubicBezTo>
                    <a:cubicBezTo>
                      <a:pt x="1202503" y="830790"/>
                      <a:pt x="1176995" y="840629"/>
                      <a:pt x="1158421" y="850459"/>
                    </a:cubicBezTo>
                    <a:cubicBezTo>
                      <a:pt x="1157659" y="850849"/>
                      <a:pt x="1156993" y="851230"/>
                      <a:pt x="1156240" y="851611"/>
                    </a:cubicBezTo>
                    <a:lnTo>
                      <a:pt x="1162660" y="806796"/>
                    </a:lnTo>
                    <a:lnTo>
                      <a:pt x="1230488" y="701840"/>
                    </a:lnTo>
                    <a:lnTo>
                      <a:pt x="1278494" y="628250"/>
                    </a:lnTo>
                    <a:cubicBezTo>
                      <a:pt x="1295724" y="626936"/>
                      <a:pt x="1341873" y="622964"/>
                      <a:pt x="1379211" y="615791"/>
                    </a:cubicBezTo>
                    <a:cubicBezTo>
                      <a:pt x="1402633" y="612134"/>
                      <a:pt x="1426131" y="607428"/>
                      <a:pt x="1443724" y="606104"/>
                    </a:cubicBezTo>
                    <a:cubicBezTo>
                      <a:pt x="1461383" y="604190"/>
                      <a:pt x="1473146" y="602913"/>
                      <a:pt x="1473146" y="602913"/>
                    </a:cubicBezTo>
                    <a:lnTo>
                      <a:pt x="1472822" y="591236"/>
                    </a:lnTo>
                    <a:cubicBezTo>
                      <a:pt x="1472822" y="591236"/>
                      <a:pt x="1460745" y="591455"/>
                      <a:pt x="1442638" y="591788"/>
                    </a:cubicBezTo>
                    <a:cubicBezTo>
                      <a:pt x="1424369" y="591550"/>
                      <a:pt x="1400490" y="594150"/>
                      <a:pt x="1376353" y="595741"/>
                    </a:cubicBezTo>
                    <a:cubicBezTo>
                      <a:pt x="1344206" y="598970"/>
                      <a:pt x="1312459" y="601570"/>
                      <a:pt x="1295000" y="602933"/>
                    </a:cubicBezTo>
                    <a:lnTo>
                      <a:pt x="1299182" y="596513"/>
                    </a:lnTo>
                    <a:lnTo>
                      <a:pt x="1387707" y="500701"/>
                    </a:lnTo>
                    <a:lnTo>
                      <a:pt x="1432189" y="452599"/>
                    </a:lnTo>
                    <a:lnTo>
                      <a:pt x="1456477" y="370846"/>
                    </a:lnTo>
                    <a:lnTo>
                      <a:pt x="1448734" y="368979"/>
                    </a:lnTo>
                    <a:lnTo>
                      <a:pt x="1414872" y="441617"/>
                    </a:lnTo>
                    <a:lnTo>
                      <a:pt x="1371572" y="490461"/>
                    </a:lnTo>
                    <a:lnTo>
                      <a:pt x="1342483" y="523246"/>
                    </a:lnTo>
                    <a:lnTo>
                      <a:pt x="1225954" y="351244"/>
                    </a:lnTo>
                    <a:lnTo>
                      <a:pt x="1212762" y="358035"/>
                    </a:lnTo>
                    <a:lnTo>
                      <a:pt x="1332586" y="534410"/>
                    </a:lnTo>
                    <a:lnTo>
                      <a:pt x="1284923" y="588140"/>
                    </a:lnTo>
                    <a:lnTo>
                      <a:pt x="1284494" y="588626"/>
                    </a:lnTo>
                    <a:lnTo>
                      <a:pt x="1284190" y="589074"/>
                    </a:lnTo>
                    <a:lnTo>
                      <a:pt x="1216238" y="695411"/>
                    </a:lnTo>
                    <a:lnTo>
                      <a:pt x="1155955" y="788880"/>
                    </a:lnTo>
                    <a:lnTo>
                      <a:pt x="1136352" y="711489"/>
                    </a:lnTo>
                    <a:lnTo>
                      <a:pt x="1223658" y="658511"/>
                    </a:lnTo>
                    <a:lnTo>
                      <a:pt x="1210037" y="641718"/>
                    </a:lnTo>
                    <a:lnTo>
                      <a:pt x="1130161" y="687048"/>
                    </a:lnTo>
                    <a:lnTo>
                      <a:pt x="1110349" y="608809"/>
                    </a:lnTo>
                    <a:lnTo>
                      <a:pt x="1049227" y="422196"/>
                    </a:lnTo>
                    <a:lnTo>
                      <a:pt x="1035711" y="424748"/>
                    </a:lnTo>
                    <a:lnTo>
                      <a:pt x="1086574" y="612791"/>
                    </a:lnTo>
                    <a:lnTo>
                      <a:pt x="1107939" y="699659"/>
                    </a:lnTo>
                    <a:lnTo>
                      <a:pt x="898579" y="818455"/>
                    </a:lnTo>
                    <a:lnTo>
                      <a:pt x="924583" y="689905"/>
                    </a:lnTo>
                    <a:cubicBezTo>
                      <a:pt x="934708" y="677408"/>
                      <a:pt x="950166" y="662721"/>
                      <a:pt x="966121" y="647414"/>
                    </a:cubicBezTo>
                    <a:cubicBezTo>
                      <a:pt x="968303" y="645309"/>
                      <a:pt x="970665" y="642899"/>
                      <a:pt x="972798" y="640642"/>
                    </a:cubicBezTo>
                    <a:lnTo>
                      <a:pt x="978894" y="634146"/>
                    </a:lnTo>
                    <a:cubicBezTo>
                      <a:pt x="982932" y="629841"/>
                      <a:pt x="986914" y="625612"/>
                      <a:pt x="990753" y="621516"/>
                    </a:cubicBezTo>
                    <a:cubicBezTo>
                      <a:pt x="998401" y="613239"/>
                      <a:pt x="1005640" y="605685"/>
                      <a:pt x="1012089" y="599599"/>
                    </a:cubicBezTo>
                    <a:cubicBezTo>
                      <a:pt x="1024852" y="587121"/>
                      <a:pt x="1033339" y="578796"/>
                      <a:pt x="1033339" y="578796"/>
                    </a:cubicBezTo>
                    <a:lnTo>
                      <a:pt x="1025862" y="569824"/>
                    </a:lnTo>
                    <a:cubicBezTo>
                      <a:pt x="1025862" y="569824"/>
                      <a:pt x="1016470" y="577510"/>
                      <a:pt x="1002354" y="589036"/>
                    </a:cubicBezTo>
                    <a:cubicBezTo>
                      <a:pt x="995153" y="594712"/>
                      <a:pt x="987162" y="601685"/>
                      <a:pt x="978789" y="609276"/>
                    </a:cubicBezTo>
                    <a:cubicBezTo>
                      <a:pt x="970417" y="616601"/>
                      <a:pt x="961092" y="625345"/>
                      <a:pt x="952453" y="632441"/>
                    </a:cubicBezTo>
                    <a:cubicBezTo>
                      <a:pt x="945985" y="637632"/>
                      <a:pt x="939413" y="642880"/>
                      <a:pt x="933002" y="648119"/>
                    </a:cubicBezTo>
                    <a:lnTo>
                      <a:pt x="950662" y="560842"/>
                    </a:lnTo>
                    <a:lnTo>
                      <a:pt x="950929" y="559546"/>
                    </a:lnTo>
                    <a:lnTo>
                      <a:pt x="950948" y="558622"/>
                    </a:lnTo>
                    <a:lnTo>
                      <a:pt x="959301" y="354254"/>
                    </a:lnTo>
                    <a:cubicBezTo>
                      <a:pt x="963835" y="350082"/>
                      <a:pt x="968721" y="345481"/>
                      <a:pt x="970017" y="343938"/>
                    </a:cubicBezTo>
                    <a:cubicBezTo>
                      <a:pt x="971274" y="342395"/>
                      <a:pt x="972817" y="340528"/>
                      <a:pt x="974579" y="338376"/>
                    </a:cubicBezTo>
                    <a:cubicBezTo>
                      <a:pt x="975456" y="337290"/>
                      <a:pt x="976389" y="336137"/>
                      <a:pt x="977379" y="334918"/>
                    </a:cubicBezTo>
                    <a:cubicBezTo>
                      <a:pt x="978580" y="333737"/>
                      <a:pt x="979866" y="332508"/>
                      <a:pt x="981170" y="331213"/>
                    </a:cubicBezTo>
                    <a:cubicBezTo>
                      <a:pt x="986504" y="326050"/>
                      <a:pt x="992515" y="320050"/>
                      <a:pt x="999840" y="313353"/>
                    </a:cubicBezTo>
                    <a:cubicBezTo>
                      <a:pt x="1006983" y="307019"/>
                      <a:pt x="1014527" y="299114"/>
                      <a:pt x="1021938" y="291198"/>
                    </a:cubicBezTo>
                    <a:cubicBezTo>
                      <a:pt x="1035787" y="275482"/>
                      <a:pt x="1047931" y="259347"/>
                      <a:pt x="1058799" y="249441"/>
                    </a:cubicBezTo>
                    <a:cubicBezTo>
                      <a:pt x="1063838" y="243830"/>
                      <a:pt x="1068848" y="240725"/>
                      <a:pt x="1072096" y="237982"/>
                    </a:cubicBezTo>
                    <a:cubicBezTo>
                      <a:pt x="1075411" y="235363"/>
                      <a:pt x="1077306" y="233867"/>
                      <a:pt x="1077306" y="233867"/>
                    </a:cubicBezTo>
                    <a:lnTo>
                      <a:pt x="1071420" y="223780"/>
                    </a:lnTo>
                    <a:cubicBezTo>
                      <a:pt x="1071420" y="223780"/>
                      <a:pt x="1069172" y="225190"/>
                      <a:pt x="1065200" y="227657"/>
                    </a:cubicBezTo>
                    <a:cubicBezTo>
                      <a:pt x="1061342" y="230229"/>
                      <a:pt x="1055151" y="233410"/>
                      <a:pt x="1049312" y="238677"/>
                    </a:cubicBezTo>
                    <a:cubicBezTo>
                      <a:pt x="1036416" y="248212"/>
                      <a:pt x="1022099" y="263633"/>
                      <a:pt x="1007240" y="277273"/>
                    </a:cubicBezTo>
                    <a:cubicBezTo>
                      <a:pt x="992905" y="290236"/>
                      <a:pt x="975827" y="301666"/>
                      <a:pt x="963387" y="312049"/>
                    </a:cubicBezTo>
                    <a:cubicBezTo>
                      <a:pt x="962549" y="312715"/>
                      <a:pt x="961768" y="313334"/>
                      <a:pt x="960968" y="313973"/>
                    </a:cubicBezTo>
                    <a:lnTo>
                      <a:pt x="962387" y="279159"/>
                    </a:lnTo>
                    <a:lnTo>
                      <a:pt x="977513" y="180346"/>
                    </a:lnTo>
                    <a:lnTo>
                      <a:pt x="1141762" y="110128"/>
                    </a:lnTo>
                    <a:lnTo>
                      <a:pt x="1146420" y="98603"/>
                    </a:lnTo>
                    <a:lnTo>
                      <a:pt x="981028" y="157429"/>
                    </a:lnTo>
                    <a:lnTo>
                      <a:pt x="985285" y="41015"/>
                    </a:lnTo>
                    <a:lnTo>
                      <a:pt x="980666" y="0"/>
                    </a:lnTo>
                    <a:lnTo>
                      <a:pt x="948690" y="176174"/>
                    </a:lnTo>
                    <a:cubicBezTo>
                      <a:pt x="937899" y="164621"/>
                      <a:pt x="925964" y="148704"/>
                      <a:pt x="913762" y="131788"/>
                    </a:cubicBezTo>
                    <a:cubicBezTo>
                      <a:pt x="899589" y="112995"/>
                      <a:pt x="885044" y="94012"/>
                      <a:pt x="873205" y="80343"/>
                    </a:cubicBezTo>
                    <a:cubicBezTo>
                      <a:pt x="867252" y="73476"/>
                      <a:pt x="862032" y="67913"/>
                      <a:pt x="857412" y="64037"/>
                    </a:cubicBezTo>
                    <a:cubicBezTo>
                      <a:pt x="854888" y="62141"/>
                      <a:pt x="853117" y="60369"/>
                      <a:pt x="848802" y="59341"/>
                    </a:cubicBezTo>
                    <a:cubicBezTo>
                      <a:pt x="848211" y="59245"/>
                      <a:pt x="847897" y="59150"/>
                      <a:pt x="847183" y="59150"/>
                    </a:cubicBezTo>
                    <a:cubicBezTo>
                      <a:pt x="846373" y="59169"/>
                      <a:pt x="845582" y="59284"/>
                      <a:pt x="844878" y="59455"/>
                    </a:cubicBezTo>
                    <a:cubicBezTo>
                      <a:pt x="843468" y="59769"/>
                      <a:pt x="842449" y="60350"/>
                      <a:pt x="841629" y="61065"/>
                    </a:cubicBezTo>
                    <a:cubicBezTo>
                      <a:pt x="840029" y="62446"/>
                      <a:pt x="839572" y="63379"/>
                      <a:pt x="839572" y="63379"/>
                    </a:cubicBezTo>
                    <a:lnTo>
                      <a:pt x="846916" y="67789"/>
                    </a:lnTo>
                    <a:cubicBezTo>
                      <a:pt x="846954" y="67875"/>
                      <a:pt x="847011" y="67970"/>
                      <a:pt x="847030" y="68056"/>
                    </a:cubicBezTo>
                    <a:cubicBezTo>
                      <a:pt x="847049" y="68209"/>
                      <a:pt x="847040" y="68361"/>
                      <a:pt x="846983" y="68494"/>
                    </a:cubicBezTo>
                    <a:cubicBezTo>
                      <a:pt x="846944" y="68713"/>
                      <a:pt x="846983" y="69390"/>
                      <a:pt x="846859" y="69828"/>
                    </a:cubicBezTo>
                    <a:cubicBezTo>
                      <a:pt x="846811" y="70180"/>
                      <a:pt x="846468" y="71152"/>
                      <a:pt x="846430" y="70971"/>
                    </a:cubicBezTo>
                    <a:cubicBezTo>
                      <a:pt x="846363" y="70933"/>
                      <a:pt x="846534" y="71057"/>
                      <a:pt x="846573" y="71085"/>
                    </a:cubicBezTo>
                    <a:cubicBezTo>
                      <a:pt x="846725" y="71199"/>
                      <a:pt x="846820" y="71218"/>
                      <a:pt x="847154" y="71504"/>
                    </a:cubicBezTo>
                    <a:cubicBezTo>
                      <a:pt x="847678" y="71895"/>
                      <a:pt x="848392" y="72561"/>
                      <a:pt x="849183" y="73323"/>
                    </a:cubicBezTo>
                    <a:cubicBezTo>
                      <a:pt x="852431" y="76571"/>
                      <a:pt x="856936" y="82248"/>
                      <a:pt x="862013" y="89306"/>
                    </a:cubicBezTo>
                    <a:cubicBezTo>
                      <a:pt x="872195" y="103499"/>
                      <a:pt x="884711" y="123292"/>
                      <a:pt x="897198" y="143437"/>
                    </a:cubicBezTo>
                    <a:cubicBezTo>
                      <a:pt x="909038" y="163468"/>
                      <a:pt x="921944" y="184394"/>
                      <a:pt x="934117" y="198663"/>
                    </a:cubicBezTo>
                    <a:cubicBezTo>
                      <a:pt x="936889" y="202568"/>
                      <a:pt x="939937" y="205845"/>
                      <a:pt x="942785" y="208683"/>
                    </a:cubicBezTo>
                    <a:lnTo>
                      <a:pt x="930516" y="276263"/>
                    </a:lnTo>
                    <a:lnTo>
                      <a:pt x="930431" y="276730"/>
                    </a:lnTo>
                    <a:lnTo>
                      <a:pt x="930373" y="277511"/>
                    </a:lnTo>
                    <a:lnTo>
                      <a:pt x="914686" y="505377"/>
                    </a:lnTo>
                    <a:lnTo>
                      <a:pt x="910362" y="499110"/>
                    </a:lnTo>
                    <a:lnTo>
                      <a:pt x="910362" y="499110"/>
                    </a:lnTo>
                    <a:lnTo>
                      <a:pt x="768392" y="293532"/>
                    </a:lnTo>
                    <a:lnTo>
                      <a:pt x="747379" y="303686"/>
                    </a:lnTo>
                    <a:lnTo>
                      <a:pt x="912162" y="542268"/>
                    </a:lnTo>
                    <a:lnTo>
                      <a:pt x="911229" y="555774"/>
                    </a:lnTo>
                    <a:lnTo>
                      <a:pt x="847983" y="829208"/>
                    </a:lnTo>
                    <a:lnTo>
                      <a:pt x="847773" y="830123"/>
                    </a:lnTo>
                    <a:lnTo>
                      <a:pt x="847640" y="831513"/>
                    </a:lnTo>
                    <a:lnTo>
                      <a:pt x="828933" y="1041178"/>
                    </a:lnTo>
                    <a:lnTo>
                      <a:pt x="770325" y="1243060"/>
                    </a:lnTo>
                    <a:lnTo>
                      <a:pt x="721929" y="1399861"/>
                    </a:lnTo>
                    <a:cubicBezTo>
                      <a:pt x="721766" y="1399556"/>
                      <a:pt x="721633" y="1399251"/>
                      <a:pt x="721481" y="1398946"/>
                    </a:cubicBezTo>
                    <a:lnTo>
                      <a:pt x="714051" y="1383230"/>
                    </a:lnTo>
                    <a:lnTo>
                      <a:pt x="699164" y="1351778"/>
                    </a:lnTo>
                    <a:lnTo>
                      <a:pt x="683952" y="1320441"/>
                    </a:lnTo>
                    <a:cubicBezTo>
                      <a:pt x="663693" y="1278646"/>
                      <a:pt x="642604" y="1237126"/>
                      <a:pt x="621392" y="1195645"/>
                    </a:cubicBezTo>
                    <a:lnTo>
                      <a:pt x="620792" y="1194464"/>
                    </a:lnTo>
                    <a:lnTo>
                      <a:pt x="620706" y="1194340"/>
                    </a:lnTo>
                    <a:lnTo>
                      <a:pt x="571253" y="1116216"/>
                    </a:lnTo>
                    <a:cubicBezTo>
                      <a:pt x="571567" y="1115978"/>
                      <a:pt x="571853" y="1115778"/>
                      <a:pt x="572186" y="1115530"/>
                    </a:cubicBezTo>
                    <a:cubicBezTo>
                      <a:pt x="584997" y="1106300"/>
                      <a:pt x="600723" y="1093251"/>
                      <a:pt x="616401" y="1080573"/>
                    </a:cubicBezTo>
                    <a:cubicBezTo>
                      <a:pt x="632079" y="1068172"/>
                      <a:pt x="647824" y="1055932"/>
                      <a:pt x="660540" y="1048903"/>
                    </a:cubicBezTo>
                    <a:cubicBezTo>
                      <a:pt x="666693" y="1044750"/>
                      <a:pt x="672275" y="1042826"/>
                      <a:pt x="676056" y="1040863"/>
                    </a:cubicBezTo>
                    <a:cubicBezTo>
                      <a:pt x="679857" y="1039063"/>
                      <a:pt x="682057" y="1038035"/>
                      <a:pt x="682057" y="1038035"/>
                    </a:cubicBezTo>
                    <a:lnTo>
                      <a:pt x="678362" y="1026947"/>
                    </a:lnTo>
                    <a:cubicBezTo>
                      <a:pt x="678362" y="1026947"/>
                      <a:pt x="675875" y="1027795"/>
                      <a:pt x="671560" y="1029281"/>
                    </a:cubicBezTo>
                    <a:cubicBezTo>
                      <a:pt x="667322" y="1030919"/>
                      <a:pt x="660740" y="1032539"/>
                      <a:pt x="653872" y="1036177"/>
                    </a:cubicBezTo>
                    <a:cubicBezTo>
                      <a:pt x="639337" y="1042349"/>
                      <a:pt x="621764" y="1053294"/>
                      <a:pt x="604428" y="1064238"/>
                    </a:cubicBezTo>
                    <a:cubicBezTo>
                      <a:pt x="587312" y="1075334"/>
                      <a:pt x="570491" y="1086479"/>
                      <a:pt x="557765" y="1093737"/>
                    </a:cubicBezTo>
                    <a:cubicBezTo>
                      <a:pt x="557575" y="1093851"/>
                      <a:pt x="557422" y="1093937"/>
                      <a:pt x="557232" y="1094042"/>
                    </a:cubicBezTo>
                    <a:lnTo>
                      <a:pt x="545449" y="1075420"/>
                    </a:lnTo>
                    <a:lnTo>
                      <a:pt x="508502" y="1015679"/>
                    </a:lnTo>
                    <a:lnTo>
                      <a:pt x="480222" y="968902"/>
                    </a:lnTo>
                    <a:lnTo>
                      <a:pt x="741759" y="737149"/>
                    </a:lnTo>
                    <a:lnTo>
                      <a:pt x="724615" y="722786"/>
                    </a:lnTo>
                    <a:lnTo>
                      <a:pt x="674008" y="765029"/>
                    </a:lnTo>
                    <a:cubicBezTo>
                      <a:pt x="673951" y="763943"/>
                      <a:pt x="673847" y="763010"/>
                      <a:pt x="673808" y="761819"/>
                    </a:cubicBezTo>
                    <a:cubicBezTo>
                      <a:pt x="673046" y="750818"/>
                      <a:pt x="673122" y="735959"/>
                      <a:pt x="673618" y="721147"/>
                    </a:cubicBezTo>
                    <a:cubicBezTo>
                      <a:pt x="674580" y="706498"/>
                      <a:pt x="675866" y="691610"/>
                      <a:pt x="678675" y="681447"/>
                    </a:cubicBezTo>
                    <a:cubicBezTo>
                      <a:pt x="679314" y="678904"/>
                      <a:pt x="679723" y="676361"/>
                      <a:pt x="680438" y="674437"/>
                    </a:cubicBezTo>
                    <a:cubicBezTo>
                      <a:pt x="681200" y="672570"/>
                      <a:pt x="681857" y="670941"/>
                      <a:pt x="682410" y="669608"/>
                    </a:cubicBezTo>
                    <a:cubicBezTo>
                      <a:pt x="683476" y="666874"/>
                      <a:pt x="684095" y="665312"/>
                      <a:pt x="684095" y="665312"/>
                    </a:cubicBezTo>
                    <a:lnTo>
                      <a:pt x="674275" y="658997"/>
                    </a:lnTo>
                    <a:cubicBezTo>
                      <a:pt x="674275" y="658997"/>
                      <a:pt x="673237" y="660768"/>
                      <a:pt x="671399" y="663864"/>
                    </a:cubicBezTo>
                    <a:cubicBezTo>
                      <a:pt x="670484" y="665445"/>
                      <a:pt x="669379" y="667360"/>
                      <a:pt x="668103" y="669560"/>
                    </a:cubicBezTo>
                    <a:cubicBezTo>
                      <a:pt x="666941" y="671789"/>
                      <a:pt x="666141" y="674341"/>
                      <a:pt x="664979" y="677132"/>
                    </a:cubicBezTo>
                    <a:cubicBezTo>
                      <a:pt x="660197" y="688315"/>
                      <a:pt x="656692" y="703555"/>
                      <a:pt x="653482" y="718937"/>
                    </a:cubicBezTo>
                    <a:cubicBezTo>
                      <a:pt x="650758" y="734320"/>
                      <a:pt x="648510" y="749799"/>
                      <a:pt x="647653" y="761610"/>
                    </a:cubicBezTo>
                    <a:cubicBezTo>
                      <a:pt x="647052" y="767458"/>
                      <a:pt x="646852" y="772497"/>
                      <a:pt x="646700" y="776021"/>
                    </a:cubicBezTo>
                    <a:cubicBezTo>
                      <a:pt x="646633" y="777564"/>
                      <a:pt x="646976" y="782345"/>
                      <a:pt x="647386" y="787232"/>
                    </a:cubicBezTo>
                    <a:lnTo>
                      <a:pt x="641147" y="792442"/>
                    </a:lnTo>
                    <a:lnTo>
                      <a:pt x="600418" y="655453"/>
                    </a:lnTo>
                    <a:lnTo>
                      <a:pt x="576872" y="660359"/>
                    </a:lnTo>
                    <a:lnTo>
                      <a:pt x="621125" y="809168"/>
                    </a:lnTo>
                    <a:lnTo>
                      <a:pt x="468135" y="936850"/>
                    </a:lnTo>
                    <a:lnTo>
                      <a:pt x="438141" y="811006"/>
                    </a:lnTo>
                    <a:cubicBezTo>
                      <a:pt x="439084" y="809320"/>
                      <a:pt x="440455" y="806806"/>
                      <a:pt x="442313" y="803424"/>
                    </a:cubicBezTo>
                    <a:cubicBezTo>
                      <a:pt x="443913" y="800233"/>
                      <a:pt x="446161" y="796442"/>
                      <a:pt x="449095" y="792185"/>
                    </a:cubicBezTo>
                    <a:cubicBezTo>
                      <a:pt x="451933" y="787908"/>
                      <a:pt x="454924" y="783003"/>
                      <a:pt x="458867" y="777840"/>
                    </a:cubicBezTo>
                    <a:cubicBezTo>
                      <a:pt x="466306" y="767372"/>
                      <a:pt x="475755" y="755447"/>
                      <a:pt x="486052" y="742340"/>
                    </a:cubicBezTo>
                    <a:cubicBezTo>
                      <a:pt x="496310" y="729272"/>
                      <a:pt x="507330" y="715051"/>
                      <a:pt x="517227" y="699516"/>
                    </a:cubicBezTo>
                    <a:cubicBezTo>
                      <a:pt x="521799" y="692096"/>
                      <a:pt x="526409" y="684676"/>
                      <a:pt x="530924" y="677380"/>
                    </a:cubicBezTo>
                    <a:cubicBezTo>
                      <a:pt x="532829" y="673808"/>
                      <a:pt x="535696" y="670903"/>
                      <a:pt x="538106" y="667731"/>
                    </a:cubicBezTo>
                    <a:cubicBezTo>
                      <a:pt x="540534" y="664588"/>
                      <a:pt x="543049" y="661530"/>
                      <a:pt x="545907" y="658759"/>
                    </a:cubicBezTo>
                    <a:cubicBezTo>
                      <a:pt x="556584" y="647214"/>
                      <a:pt x="568586" y="637423"/>
                      <a:pt x="578387" y="628317"/>
                    </a:cubicBezTo>
                    <a:cubicBezTo>
                      <a:pt x="588331" y="619296"/>
                      <a:pt x="596408" y="611057"/>
                      <a:pt x="601533" y="604828"/>
                    </a:cubicBezTo>
                    <a:cubicBezTo>
                      <a:pt x="606600" y="598503"/>
                      <a:pt x="609495" y="594884"/>
                      <a:pt x="609495" y="594884"/>
                    </a:cubicBezTo>
                    <a:lnTo>
                      <a:pt x="600161" y="587874"/>
                    </a:lnTo>
                    <a:cubicBezTo>
                      <a:pt x="600161" y="587874"/>
                      <a:pt x="597275" y="591045"/>
                      <a:pt x="592265" y="596579"/>
                    </a:cubicBezTo>
                    <a:cubicBezTo>
                      <a:pt x="587179" y="602056"/>
                      <a:pt x="579206" y="609267"/>
                      <a:pt x="569005" y="617458"/>
                    </a:cubicBezTo>
                    <a:cubicBezTo>
                      <a:pt x="564881" y="620849"/>
                      <a:pt x="560290" y="624421"/>
                      <a:pt x="555527" y="628193"/>
                    </a:cubicBezTo>
                    <a:cubicBezTo>
                      <a:pt x="554717" y="625250"/>
                      <a:pt x="553727" y="622021"/>
                      <a:pt x="552184" y="618773"/>
                    </a:cubicBezTo>
                    <a:cubicBezTo>
                      <a:pt x="551355" y="616544"/>
                      <a:pt x="550307" y="614172"/>
                      <a:pt x="549288" y="611829"/>
                    </a:cubicBezTo>
                    <a:cubicBezTo>
                      <a:pt x="552479" y="608486"/>
                      <a:pt x="556889" y="603714"/>
                      <a:pt x="561690" y="597980"/>
                    </a:cubicBezTo>
                    <a:cubicBezTo>
                      <a:pt x="571100" y="586683"/>
                      <a:pt x="583673" y="571624"/>
                      <a:pt x="596227" y="556565"/>
                    </a:cubicBezTo>
                    <a:cubicBezTo>
                      <a:pt x="608715" y="541763"/>
                      <a:pt x="621745" y="527628"/>
                      <a:pt x="632299" y="518722"/>
                    </a:cubicBezTo>
                    <a:cubicBezTo>
                      <a:pt x="637566" y="514159"/>
                      <a:pt x="642118" y="511340"/>
                      <a:pt x="645262" y="509616"/>
                    </a:cubicBezTo>
                    <a:cubicBezTo>
                      <a:pt x="648243" y="508416"/>
                      <a:pt x="649957" y="507730"/>
                      <a:pt x="649957" y="507730"/>
                    </a:cubicBezTo>
                    <a:lnTo>
                      <a:pt x="647919" y="496224"/>
                    </a:lnTo>
                    <a:cubicBezTo>
                      <a:pt x="647919" y="496224"/>
                      <a:pt x="645072" y="496738"/>
                      <a:pt x="640338" y="498205"/>
                    </a:cubicBezTo>
                    <a:cubicBezTo>
                      <a:pt x="635908" y="499958"/>
                      <a:pt x="629898" y="502920"/>
                      <a:pt x="623593" y="507282"/>
                    </a:cubicBezTo>
                    <a:cubicBezTo>
                      <a:pt x="610810" y="515864"/>
                      <a:pt x="595742" y="529095"/>
                      <a:pt x="581397" y="542725"/>
                    </a:cubicBezTo>
                    <a:cubicBezTo>
                      <a:pt x="567300" y="556308"/>
                      <a:pt x="553165" y="569900"/>
                      <a:pt x="542592" y="580092"/>
                    </a:cubicBezTo>
                    <a:cubicBezTo>
                      <a:pt x="540401" y="582178"/>
                      <a:pt x="538410" y="584006"/>
                      <a:pt x="536553" y="585664"/>
                    </a:cubicBezTo>
                    <a:cubicBezTo>
                      <a:pt x="534505" y="581758"/>
                      <a:pt x="532429" y="577844"/>
                      <a:pt x="530400" y="573938"/>
                    </a:cubicBezTo>
                    <a:cubicBezTo>
                      <a:pt x="522390" y="558603"/>
                      <a:pt x="515484" y="543249"/>
                      <a:pt x="512483" y="531276"/>
                    </a:cubicBezTo>
                    <a:cubicBezTo>
                      <a:pt x="511388" y="528314"/>
                      <a:pt x="510979" y="525551"/>
                      <a:pt x="510693" y="523094"/>
                    </a:cubicBezTo>
                    <a:cubicBezTo>
                      <a:pt x="510340" y="520636"/>
                      <a:pt x="510036" y="518484"/>
                      <a:pt x="509769" y="516722"/>
                    </a:cubicBezTo>
                    <a:cubicBezTo>
                      <a:pt x="509226" y="513159"/>
                      <a:pt x="508931" y="511131"/>
                      <a:pt x="508931" y="511131"/>
                    </a:cubicBezTo>
                    <a:lnTo>
                      <a:pt x="497234" y="511131"/>
                    </a:lnTo>
                    <a:cubicBezTo>
                      <a:pt x="497234" y="511131"/>
                      <a:pt x="497281" y="513426"/>
                      <a:pt x="497367" y="517446"/>
                    </a:cubicBezTo>
                    <a:cubicBezTo>
                      <a:pt x="497415" y="519475"/>
                      <a:pt x="497472" y="521932"/>
                      <a:pt x="497529" y="524761"/>
                    </a:cubicBezTo>
                    <a:cubicBezTo>
                      <a:pt x="497529" y="527609"/>
                      <a:pt x="497643" y="530819"/>
                      <a:pt x="498406" y="534172"/>
                    </a:cubicBezTo>
                    <a:cubicBezTo>
                      <a:pt x="500139" y="548021"/>
                      <a:pt x="505683" y="565614"/>
                      <a:pt x="511979" y="582378"/>
                    </a:cubicBezTo>
                    <a:cubicBezTo>
                      <a:pt x="518246" y="598980"/>
                      <a:pt x="524590" y="615134"/>
                      <a:pt x="527314" y="626964"/>
                    </a:cubicBezTo>
                    <a:cubicBezTo>
                      <a:pt x="529295" y="632917"/>
                      <a:pt x="529219" y="637737"/>
                      <a:pt x="529971" y="641109"/>
                    </a:cubicBezTo>
                    <a:cubicBezTo>
                      <a:pt x="530190" y="642595"/>
                      <a:pt x="530323" y="646252"/>
                      <a:pt x="530390" y="649872"/>
                    </a:cubicBezTo>
                    <a:cubicBezTo>
                      <a:pt x="528381" y="651853"/>
                      <a:pt x="526418" y="653910"/>
                      <a:pt x="524494" y="656092"/>
                    </a:cubicBezTo>
                    <a:cubicBezTo>
                      <a:pt x="521561" y="659482"/>
                      <a:pt x="518199" y="662607"/>
                      <a:pt x="515712" y="666521"/>
                    </a:cubicBezTo>
                    <a:cubicBezTo>
                      <a:pt x="510645" y="673684"/>
                      <a:pt x="505502" y="680971"/>
                      <a:pt x="500349" y="688248"/>
                    </a:cubicBezTo>
                    <a:cubicBezTo>
                      <a:pt x="480299" y="715737"/>
                      <a:pt x="454952" y="740693"/>
                      <a:pt x="438008" y="762000"/>
                    </a:cubicBezTo>
                    <a:cubicBezTo>
                      <a:pt x="434664" y="765867"/>
                      <a:pt x="431845" y="769696"/>
                      <a:pt x="429140" y="773316"/>
                    </a:cubicBezTo>
                    <a:lnTo>
                      <a:pt x="407499" y="682485"/>
                    </a:lnTo>
                    <a:lnTo>
                      <a:pt x="401346" y="612639"/>
                    </a:lnTo>
                    <a:lnTo>
                      <a:pt x="395564" y="542201"/>
                    </a:lnTo>
                    <a:lnTo>
                      <a:pt x="393078" y="511578"/>
                    </a:lnTo>
                    <a:lnTo>
                      <a:pt x="620011" y="201644"/>
                    </a:lnTo>
                    <a:lnTo>
                      <a:pt x="596970" y="204683"/>
                    </a:lnTo>
                    <a:lnTo>
                      <a:pt x="521761" y="299047"/>
                    </a:lnTo>
                    <a:lnTo>
                      <a:pt x="490843" y="194996"/>
                    </a:lnTo>
                    <a:lnTo>
                      <a:pt x="467306" y="199901"/>
                    </a:lnTo>
                    <a:lnTo>
                      <a:pt x="504025" y="323555"/>
                    </a:lnTo>
                    <a:lnTo>
                      <a:pt x="390554" y="480555"/>
                    </a:lnTo>
                    <a:lnTo>
                      <a:pt x="384143" y="401345"/>
                    </a:lnTo>
                    <a:lnTo>
                      <a:pt x="384115" y="401060"/>
                    </a:lnTo>
                    <a:lnTo>
                      <a:pt x="384077" y="400755"/>
                    </a:lnTo>
                    <a:lnTo>
                      <a:pt x="372523" y="330918"/>
                    </a:lnTo>
                    <a:lnTo>
                      <a:pt x="361445" y="261023"/>
                    </a:lnTo>
                    <a:cubicBezTo>
                      <a:pt x="354064" y="214427"/>
                      <a:pt x="335356" y="160906"/>
                      <a:pt x="328365" y="114262"/>
                    </a:cubicBezTo>
                    <a:lnTo>
                      <a:pt x="315592" y="123996"/>
                    </a:lnTo>
                    <a:cubicBezTo>
                      <a:pt x="322602" y="162249"/>
                      <a:pt x="329299" y="200549"/>
                      <a:pt x="336004" y="238839"/>
                    </a:cubicBezTo>
                    <a:lnTo>
                      <a:pt x="155324" y="118615"/>
                    </a:lnTo>
                    <a:lnTo>
                      <a:pt x="143618" y="130121"/>
                    </a:lnTo>
                    <a:lnTo>
                      <a:pt x="341367" y="269443"/>
                    </a:lnTo>
                    <a:lnTo>
                      <a:pt x="352540" y="333251"/>
                    </a:lnTo>
                    <a:lnTo>
                      <a:pt x="364246" y="402850"/>
                    </a:lnTo>
                    <a:lnTo>
                      <a:pt x="372990" y="508483"/>
                    </a:lnTo>
                    <a:cubicBezTo>
                      <a:pt x="361084" y="501529"/>
                      <a:pt x="345224" y="491233"/>
                      <a:pt x="328775" y="481365"/>
                    </a:cubicBezTo>
                    <a:cubicBezTo>
                      <a:pt x="312306" y="471449"/>
                      <a:pt x="294933" y="462258"/>
                      <a:pt x="280578" y="457257"/>
                    </a:cubicBezTo>
                    <a:cubicBezTo>
                      <a:pt x="273349" y="454828"/>
                      <a:pt x="266986" y="453400"/>
                      <a:pt x="262386" y="452771"/>
                    </a:cubicBezTo>
                    <a:cubicBezTo>
                      <a:pt x="257690" y="452409"/>
                      <a:pt x="255004" y="452199"/>
                      <a:pt x="255004" y="452199"/>
                    </a:cubicBezTo>
                    <a:lnTo>
                      <a:pt x="254461" y="463868"/>
                    </a:lnTo>
                    <a:cubicBezTo>
                      <a:pt x="254461" y="463868"/>
                      <a:pt x="256585" y="464277"/>
                      <a:pt x="260261" y="465001"/>
                    </a:cubicBezTo>
                    <a:cubicBezTo>
                      <a:pt x="263948" y="465944"/>
                      <a:pt x="269177" y="467754"/>
                      <a:pt x="275254" y="470583"/>
                    </a:cubicBezTo>
                    <a:cubicBezTo>
                      <a:pt x="287436" y="476450"/>
                      <a:pt x="302743" y="486832"/>
                      <a:pt x="317526" y="498224"/>
                    </a:cubicBezTo>
                    <a:cubicBezTo>
                      <a:pt x="332394" y="509597"/>
                      <a:pt x="346986" y="521637"/>
                      <a:pt x="358673" y="530381"/>
                    </a:cubicBezTo>
                    <a:cubicBezTo>
                      <a:pt x="365865" y="535867"/>
                      <a:pt x="372085" y="540029"/>
                      <a:pt x="375761" y="542401"/>
                    </a:cubicBezTo>
                    <a:lnTo>
                      <a:pt x="375838" y="543344"/>
                    </a:lnTo>
                    <a:lnTo>
                      <a:pt x="381581" y="613781"/>
                    </a:lnTo>
                    <a:lnTo>
                      <a:pt x="386811" y="683104"/>
                    </a:lnTo>
                    <a:lnTo>
                      <a:pt x="227876" y="593217"/>
                    </a:lnTo>
                    <a:lnTo>
                      <a:pt x="197634" y="576805"/>
                    </a:lnTo>
                    <a:lnTo>
                      <a:pt x="153448" y="380629"/>
                    </a:lnTo>
                    <a:lnTo>
                      <a:pt x="141104" y="385934"/>
                    </a:lnTo>
                    <a:lnTo>
                      <a:pt x="154772" y="467420"/>
                    </a:lnTo>
                    <a:cubicBezTo>
                      <a:pt x="152981" y="466877"/>
                      <a:pt x="151105" y="466277"/>
                      <a:pt x="149162" y="465630"/>
                    </a:cubicBezTo>
                    <a:cubicBezTo>
                      <a:pt x="141199" y="463382"/>
                      <a:pt x="132522" y="459734"/>
                      <a:pt x="123044" y="455981"/>
                    </a:cubicBezTo>
                    <a:cubicBezTo>
                      <a:pt x="118482" y="453704"/>
                      <a:pt x="113767" y="451361"/>
                      <a:pt x="108976" y="448970"/>
                    </a:cubicBezTo>
                    <a:cubicBezTo>
                      <a:pt x="104147" y="446627"/>
                      <a:pt x="100108" y="444132"/>
                      <a:pt x="95631" y="440941"/>
                    </a:cubicBezTo>
                    <a:cubicBezTo>
                      <a:pt x="78010" y="428282"/>
                      <a:pt x="60398" y="412594"/>
                      <a:pt x="44882" y="403298"/>
                    </a:cubicBezTo>
                    <a:cubicBezTo>
                      <a:pt x="37167" y="398536"/>
                      <a:pt x="29995" y="395192"/>
                      <a:pt x="24394" y="393649"/>
                    </a:cubicBezTo>
                    <a:cubicBezTo>
                      <a:pt x="21727" y="392706"/>
                      <a:pt x="19317" y="392420"/>
                      <a:pt x="17745" y="392144"/>
                    </a:cubicBezTo>
                    <a:cubicBezTo>
                      <a:pt x="16174" y="391887"/>
                      <a:pt x="15336" y="391754"/>
                      <a:pt x="15336" y="391754"/>
                    </a:cubicBezTo>
                    <a:lnTo>
                      <a:pt x="13888" y="403346"/>
                    </a:lnTo>
                    <a:cubicBezTo>
                      <a:pt x="13888" y="403489"/>
                      <a:pt x="16326" y="403717"/>
                      <a:pt x="20450" y="405432"/>
                    </a:cubicBezTo>
                    <a:cubicBezTo>
                      <a:pt x="24613" y="406984"/>
                      <a:pt x="30404" y="410318"/>
                      <a:pt x="36919" y="415261"/>
                    </a:cubicBezTo>
                    <a:cubicBezTo>
                      <a:pt x="50225" y="425005"/>
                      <a:pt x="65408" y="441350"/>
                      <a:pt x="83315" y="457029"/>
                    </a:cubicBezTo>
                    <a:cubicBezTo>
                      <a:pt x="87764" y="460896"/>
                      <a:pt x="93040" y="464868"/>
                      <a:pt x="98032" y="467897"/>
                    </a:cubicBezTo>
                    <a:cubicBezTo>
                      <a:pt x="103013" y="470983"/>
                      <a:pt x="107918" y="474031"/>
                      <a:pt x="112662" y="476964"/>
                    </a:cubicBezTo>
                    <a:cubicBezTo>
                      <a:pt x="122587" y="482060"/>
                      <a:pt x="131922" y="486994"/>
                      <a:pt x="140199" y="490204"/>
                    </a:cubicBezTo>
                    <a:cubicBezTo>
                      <a:pt x="148267" y="493776"/>
                      <a:pt x="155086" y="496186"/>
                      <a:pt x="159887" y="497938"/>
                    </a:cubicBezTo>
                    <a:lnTo>
                      <a:pt x="170679" y="562194"/>
                    </a:lnTo>
                    <a:lnTo>
                      <a:pt x="35023" y="488547"/>
                    </a:lnTo>
                    <a:lnTo>
                      <a:pt x="21793" y="505568"/>
                    </a:lnTo>
                    <a:lnTo>
                      <a:pt x="165297" y="583473"/>
                    </a:lnTo>
                    <a:cubicBezTo>
                      <a:pt x="162068" y="585054"/>
                      <a:pt x="158353" y="586759"/>
                      <a:pt x="154096" y="588340"/>
                    </a:cubicBezTo>
                    <a:cubicBezTo>
                      <a:pt x="137599" y="595351"/>
                      <a:pt x="114348" y="603294"/>
                      <a:pt x="90926" y="611572"/>
                    </a:cubicBezTo>
                    <a:cubicBezTo>
                      <a:pt x="67456" y="620116"/>
                      <a:pt x="43892" y="629298"/>
                      <a:pt x="27137" y="638756"/>
                    </a:cubicBezTo>
                    <a:cubicBezTo>
                      <a:pt x="22851" y="640823"/>
                      <a:pt x="19022" y="642985"/>
                      <a:pt x="15821" y="645281"/>
                    </a:cubicBezTo>
                    <a:cubicBezTo>
                      <a:pt x="12545" y="647433"/>
                      <a:pt x="9687" y="649300"/>
                      <a:pt x="7344" y="650843"/>
                    </a:cubicBezTo>
                    <a:cubicBezTo>
                      <a:pt x="2667" y="653929"/>
                      <a:pt x="0" y="655691"/>
                      <a:pt x="0" y="655691"/>
                    </a:cubicBezTo>
                    <a:lnTo>
                      <a:pt x="6696" y="665264"/>
                    </a:lnTo>
                    <a:cubicBezTo>
                      <a:pt x="6696" y="665264"/>
                      <a:pt x="9354" y="663835"/>
                      <a:pt x="14031" y="661321"/>
                    </a:cubicBezTo>
                    <a:cubicBezTo>
                      <a:pt x="16345" y="660073"/>
                      <a:pt x="19155" y="658549"/>
                      <a:pt x="22384" y="656815"/>
                    </a:cubicBezTo>
                    <a:cubicBezTo>
                      <a:pt x="25508" y="654949"/>
                      <a:pt x="29289" y="653225"/>
                      <a:pt x="33547" y="651615"/>
                    </a:cubicBezTo>
                    <a:cubicBezTo>
                      <a:pt x="50006" y="644109"/>
                      <a:pt x="73400" y="637242"/>
                      <a:pt x="97041" y="630898"/>
                    </a:cubicBezTo>
                    <a:cubicBezTo>
                      <a:pt x="120872" y="624726"/>
                      <a:pt x="145047" y="618773"/>
                      <a:pt x="163269" y="612839"/>
                    </a:cubicBezTo>
                    <a:cubicBezTo>
                      <a:pt x="172403" y="610333"/>
                      <a:pt x="179890" y="606866"/>
                      <a:pt x="185214" y="605047"/>
                    </a:cubicBezTo>
                    <a:cubicBezTo>
                      <a:pt x="187776" y="604076"/>
                      <a:pt x="191567" y="601704"/>
                      <a:pt x="194834" y="599494"/>
                    </a:cubicBezTo>
                    <a:lnTo>
                      <a:pt x="214713" y="610286"/>
                    </a:lnTo>
                    <a:lnTo>
                      <a:pt x="393364" y="713251"/>
                    </a:lnTo>
                    <a:lnTo>
                      <a:pt x="449342" y="962034"/>
                    </a:lnTo>
                    <a:lnTo>
                      <a:pt x="449609" y="963254"/>
                    </a:lnTo>
                    <a:lnTo>
                      <a:pt x="450342" y="964559"/>
                    </a:lnTo>
                    <a:lnTo>
                      <a:pt x="484632" y="1025395"/>
                    </a:lnTo>
                    <a:lnTo>
                      <a:pt x="518217" y="1086517"/>
                    </a:lnTo>
                    <a:lnTo>
                      <a:pt x="572662" y="1188139"/>
                    </a:lnTo>
                    <a:lnTo>
                      <a:pt x="363922" y="1111168"/>
                    </a:lnTo>
                    <a:lnTo>
                      <a:pt x="320431" y="1094699"/>
                    </a:lnTo>
                    <a:lnTo>
                      <a:pt x="282054" y="892835"/>
                    </a:lnTo>
                    <a:lnTo>
                      <a:pt x="259975" y="904923"/>
                    </a:lnTo>
                    <a:lnTo>
                      <a:pt x="268853" y="986523"/>
                    </a:lnTo>
                    <a:cubicBezTo>
                      <a:pt x="264290" y="983904"/>
                      <a:pt x="259128" y="981266"/>
                      <a:pt x="253508" y="978722"/>
                    </a:cubicBezTo>
                    <a:cubicBezTo>
                      <a:pt x="238259" y="971607"/>
                      <a:pt x="218970" y="965092"/>
                      <a:pt x="199311" y="958339"/>
                    </a:cubicBezTo>
                    <a:cubicBezTo>
                      <a:pt x="199425" y="952814"/>
                      <a:pt x="199311" y="944890"/>
                      <a:pt x="198597" y="934545"/>
                    </a:cubicBezTo>
                    <a:cubicBezTo>
                      <a:pt x="197663" y="922296"/>
                      <a:pt x="196511" y="906247"/>
                      <a:pt x="196511" y="890397"/>
                    </a:cubicBezTo>
                    <a:cubicBezTo>
                      <a:pt x="196568" y="874605"/>
                      <a:pt x="198006" y="858965"/>
                      <a:pt x="201282" y="848268"/>
                    </a:cubicBezTo>
                    <a:cubicBezTo>
                      <a:pt x="202816" y="842886"/>
                      <a:pt x="204654" y="838714"/>
                      <a:pt x="206102" y="835943"/>
                    </a:cubicBezTo>
                    <a:cubicBezTo>
                      <a:pt x="207636" y="833237"/>
                      <a:pt x="208522" y="831694"/>
                      <a:pt x="208522" y="831694"/>
                    </a:cubicBezTo>
                    <a:lnTo>
                      <a:pt x="199235" y="824598"/>
                    </a:lnTo>
                    <a:cubicBezTo>
                      <a:pt x="199235" y="824598"/>
                      <a:pt x="197863" y="826370"/>
                      <a:pt x="195482" y="829466"/>
                    </a:cubicBezTo>
                    <a:cubicBezTo>
                      <a:pt x="193234" y="832637"/>
                      <a:pt x="190358" y="837429"/>
                      <a:pt x="187738" y="843458"/>
                    </a:cubicBezTo>
                    <a:cubicBezTo>
                      <a:pt x="182299" y="855507"/>
                      <a:pt x="178537" y="872395"/>
                      <a:pt x="176279" y="889168"/>
                    </a:cubicBezTo>
                    <a:cubicBezTo>
                      <a:pt x="174079" y="905961"/>
                      <a:pt x="173117" y="922706"/>
                      <a:pt x="172431" y="935022"/>
                    </a:cubicBezTo>
                    <a:cubicBezTo>
                      <a:pt x="172098" y="940527"/>
                      <a:pt x="171812" y="945128"/>
                      <a:pt x="171593" y="948585"/>
                    </a:cubicBezTo>
                    <a:cubicBezTo>
                      <a:pt x="143056" y="938717"/>
                      <a:pt x="114510" y="928440"/>
                      <a:pt x="93212" y="922087"/>
                    </a:cubicBezTo>
                    <a:cubicBezTo>
                      <a:pt x="71304" y="915181"/>
                      <a:pt x="56693" y="910581"/>
                      <a:pt x="56693" y="910581"/>
                    </a:cubicBezTo>
                    <a:lnTo>
                      <a:pt x="52702" y="921563"/>
                    </a:lnTo>
                    <a:cubicBezTo>
                      <a:pt x="52702" y="921563"/>
                      <a:pt x="66990" y="927183"/>
                      <a:pt x="88411" y="935631"/>
                    </a:cubicBezTo>
                    <a:cubicBezTo>
                      <a:pt x="110119" y="943804"/>
                      <a:pt x="137751" y="956072"/>
                      <a:pt x="165745" y="967950"/>
                    </a:cubicBezTo>
                    <a:cubicBezTo>
                      <a:pt x="194586" y="980894"/>
                      <a:pt x="222800" y="991476"/>
                      <a:pt x="241992" y="1002202"/>
                    </a:cubicBezTo>
                    <a:cubicBezTo>
                      <a:pt x="251593" y="1007374"/>
                      <a:pt x="258680" y="1012327"/>
                      <a:pt x="262614" y="1015832"/>
                    </a:cubicBezTo>
                    <a:cubicBezTo>
                      <a:pt x="263633" y="1016765"/>
                      <a:pt x="268710" y="1022528"/>
                      <a:pt x="273368" y="1027938"/>
                    </a:cubicBezTo>
                    <a:lnTo>
                      <a:pt x="278911" y="1078982"/>
                    </a:lnTo>
                    <a:lnTo>
                      <a:pt x="135160" y="1024576"/>
                    </a:lnTo>
                    <a:lnTo>
                      <a:pt x="125159" y="1043064"/>
                    </a:lnTo>
                    <a:lnTo>
                      <a:pt x="354064" y="1129694"/>
                    </a:lnTo>
                    <a:lnTo>
                      <a:pt x="589760" y="1223162"/>
                    </a:lnTo>
                    <a:cubicBezTo>
                      <a:pt x="605495" y="1260672"/>
                      <a:pt x="621382" y="1298143"/>
                      <a:pt x="637985" y="1335386"/>
                    </a:cubicBezTo>
                    <a:lnTo>
                      <a:pt x="652072" y="1367095"/>
                    </a:lnTo>
                    <a:lnTo>
                      <a:pt x="666493" y="1398689"/>
                    </a:lnTo>
                    <a:lnTo>
                      <a:pt x="673713" y="1414482"/>
                    </a:lnTo>
                    <a:cubicBezTo>
                      <a:pt x="676170" y="1419730"/>
                      <a:pt x="678390" y="1425054"/>
                      <a:pt x="681057" y="1430236"/>
                    </a:cubicBezTo>
                    <a:cubicBezTo>
                      <a:pt x="683772" y="1435399"/>
                      <a:pt x="689067" y="1443723"/>
                      <a:pt x="693468" y="1448333"/>
                    </a:cubicBezTo>
                    <a:cubicBezTo>
                      <a:pt x="695944" y="1450924"/>
                      <a:pt x="701202" y="1467383"/>
                      <a:pt x="706594" y="1481938"/>
                    </a:cubicBezTo>
                    <a:lnTo>
                      <a:pt x="704431" y="1678562"/>
                    </a:lnTo>
                    <a:lnTo>
                      <a:pt x="710479" y="1902514"/>
                    </a:lnTo>
                    <a:lnTo>
                      <a:pt x="663255" y="2125628"/>
                    </a:lnTo>
                    <a:lnTo>
                      <a:pt x="662654" y="2128399"/>
                    </a:lnTo>
                    <a:lnTo>
                      <a:pt x="662693" y="2132028"/>
                    </a:lnTo>
                    <a:lnTo>
                      <a:pt x="664483" y="2358466"/>
                    </a:lnTo>
                    <a:lnTo>
                      <a:pt x="790280" y="2358466"/>
                    </a:lnTo>
                    <a:lnTo>
                      <a:pt x="760686" y="2143277"/>
                    </a:lnTo>
                    <a:lnTo>
                      <a:pt x="765906" y="2066087"/>
                    </a:lnTo>
                    <a:lnTo>
                      <a:pt x="788070" y="1910239"/>
                    </a:lnTo>
                    <a:lnTo>
                      <a:pt x="788708" y="1906667"/>
                    </a:lnTo>
                    <a:lnTo>
                      <a:pt x="788537" y="1903809"/>
                    </a:lnTo>
                    <a:lnTo>
                      <a:pt x="777421" y="1702051"/>
                    </a:lnTo>
                    <a:cubicBezTo>
                      <a:pt x="787137" y="1689325"/>
                      <a:pt x="796823" y="1676572"/>
                      <a:pt x="806749" y="1663960"/>
                    </a:cubicBezTo>
                    <a:lnTo>
                      <a:pt x="845868" y="1614564"/>
                    </a:lnTo>
                    <a:lnTo>
                      <a:pt x="885578" y="1565539"/>
                    </a:lnTo>
                    <a:lnTo>
                      <a:pt x="926173" y="1516256"/>
                    </a:lnTo>
                    <a:cubicBezTo>
                      <a:pt x="951195" y="1482804"/>
                      <a:pt x="977161" y="1449858"/>
                      <a:pt x="1002621" y="1416663"/>
                    </a:cubicBezTo>
                    <a:lnTo>
                      <a:pt x="1080450" y="1317850"/>
                    </a:lnTo>
                    <a:lnTo>
                      <a:pt x="1082050" y="1315822"/>
                    </a:lnTo>
                    <a:lnTo>
                      <a:pt x="1082421" y="1313688"/>
                    </a:lnTo>
                    <a:lnTo>
                      <a:pt x="1126798" y="1060171"/>
                    </a:lnTo>
                    <a:lnTo>
                      <a:pt x="1128103" y="1050865"/>
                    </a:lnTo>
                    <a:lnTo>
                      <a:pt x="1360590" y="958910"/>
                    </a:lnTo>
                    <a:cubicBezTo>
                      <a:pt x="1384221" y="947156"/>
                      <a:pt x="1433742" y="928907"/>
                      <a:pt x="1466774" y="914229"/>
                    </a:cubicBezTo>
                    <a:cubicBezTo>
                      <a:pt x="1475090" y="910552"/>
                      <a:pt x="1483414" y="906885"/>
                      <a:pt x="1491596" y="903265"/>
                    </a:cubicBezTo>
                    <a:cubicBezTo>
                      <a:pt x="1499578" y="899417"/>
                      <a:pt x="1507437" y="895626"/>
                      <a:pt x="1515047" y="891959"/>
                    </a:cubicBezTo>
                    <a:cubicBezTo>
                      <a:pt x="1530278" y="884453"/>
                      <a:pt x="1544355" y="878300"/>
                      <a:pt x="1556518" y="872604"/>
                    </a:cubicBezTo>
                    <a:cubicBezTo>
                      <a:pt x="1568654" y="867051"/>
                      <a:pt x="1579103" y="863841"/>
                      <a:pt x="1586284" y="860908"/>
                    </a:cubicBezTo>
                    <a:cubicBezTo>
                      <a:pt x="1593514" y="858183"/>
                      <a:pt x="1597629" y="856621"/>
                      <a:pt x="1597629" y="856621"/>
                    </a:cubicBezTo>
                    <a:lnTo>
                      <a:pt x="1594418" y="845429"/>
                    </a:lnTo>
                    <a:close/>
                    <a:moveTo>
                      <a:pt x="847106" y="67875"/>
                    </a:moveTo>
                    <a:cubicBezTo>
                      <a:pt x="847087" y="67856"/>
                      <a:pt x="847077" y="67828"/>
                      <a:pt x="847059" y="67799"/>
                    </a:cubicBezTo>
                    <a:lnTo>
                      <a:pt x="847468" y="68047"/>
                    </a:lnTo>
                    <a:cubicBezTo>
                      <a:pt x="847468" y="68028"/>
                      <a:pt x="847335" y="68094"/>
                      <a:pt x="847106" y="67875"/>
                    </a:cubicBezTo>
                    <a:close/>
                    <a:moveTo>
                      <a:pt x="978456" y="1402861"/>
                    </a:moveTo>
                    <a:cubicBezTo>
                      <a:pt x="950672" y="1434741"/>
                      <a:pt x="923354" y="1466898"/>
                      <a:pt x="895112" y="1498511"/>
                    </a:cubicBezTo>
                    <a:lnTo>
                      <a:pt x="851078" y="1544012"/>
                    </a:lnTo>
                    <a:lnTo>
                      <a:pt x="806120" y="1589761"/>
                    </a:lnTo>
                    <a:lnTo>
                      <a:pt x="775107" y="1620650"/>
                    </a:lnTo>
                    <a:lnTo>
                      <a:pt x="772278" y="1454820"/>
                    </a:lnTo>
                    <a:lnTo>
                      <a:pt x="828361" y="1254214"/>
                    </a:lnTo>
                    <a:lnTo>
                      <a:pt x="864070" y="1117387"/>
                    </a:lnTo>
                    <a:lnTo>
                      <a:pt x="1056027" y="1311583"/>
                    </a:lnTo>
                    <a:lnTo>
                      <a:pt x="978456" y="1402861"/>
                    </a:lnTo>
                    <a:close/>
                    <a:moveTo>
                      <a:pt x="1063143" y="1286913"/>
                    </a:moveTo>
                    <a:lnTo>
                      <a:pt x="870814" y="1092375"/>
                    </a:lnTo>
                    <a:lnTo>
                      <a:pt x="870566" y="1092556"/>
                    </a:lnTo>
                    <a:lnTo>
                      <a:pt x="881739" y="1049693"/>
                    </a:lnTo>
                    <a:lnTo>
                      <a:pt x="882282" y="1047645"/>
                    </a:lnTo>
                    <a:lnTo>
                      <a:pt x="882387" y="1046074"/>
                    </a:lnTo>
                    <a:lnTo>
                      <a:pt x="893855" y="858650"/>
                    </a:lnTo>
                    <a:lnTo>
                      <a:pt x="1114254" y="724929"/>
                    </a:lnTo>
                    <a:lnTo>
                      <a:pt x="1141943" y="837543"/>
                    </a:lnTo>
                    <a:lnTo>
                      <a:pt x="1141952" y="837524"/>
                    </a:lnTo>
                    <a:lnTo>
                      <a:pt x="1128027" y="931021"/>
                    </a:lnTo>
                    <a:lnTo>
                      <a:pt x="1120997" y="976989"/>
                    </a:lnTo>
                    <a:cubicBezTo>
                      <a:pt x="1119854" y="975827"/>
                      <a:pt x="1118683" y="974608"/>
                      <a:pt x="1117473" y="973264"/>
                    </a:cubicBezTo>
                    <a:cubicBezTo>
                      <a:pt x="1112178" y="966949"/>
                      <a:pt x="1106244" y="959006"/>
                      <a:pt x="1100195" y="949681"/>
                    </a:cubicBezTo>
                    <a:cubicBezTo>
                      <a:pt x="1094147" y="940308"/>
                      <a:pt x="1087546" y="930126"/>
                      <a:pt x="1080002" y="919905"/>
                    </a:cubicBezTo>
                    <a:cubicBezTo>
                      <a:pt x="1073011" y="909399"/>
                      <a:pt x="1064753" y="900274"/>
                      <a:pt x="1057266" y="891502"/>
                    </a:cubicBezTo>
                    <a:cubicBezTo>
                      <a:pt x="1049779" y="882768"/>
                      <a:pt x="1042654" y="875176"/>
                      <a:pt x="1036606" y="868385"/>
                    </a:cubicBezTo>
                    <a:cubicBezTo>
                      <a:pt x="1025090" y="854774"/>
                      <a:pt x="1017413" y="845706"/>
                      <a:pt x="1017413" y="845706"/>
                    </a:cubicBezTo>
                    <a:lnTo>
                      <a:pt x="1007936" y="852545"/>
                    </a:lnTo>
                    <a:cubicBezTo>
                      <a:pt x="1007936" y="852545"/>
                      <a:pt x="1014965" y="862536"/>
                      <a:pt x="1025519" y="877519"/>
                    </a:cubicBezTo>
                    <a:cubicBezTo>
                      <a:pt x="1030891" y="884768"/>
                      <a:pt x="1037501" y="893197"/>
                      <a:pt x="1043978" y="902294"/>
                    </a:cubicBezTo>
                    <a:cubicBezTo>
                      <a:pt x="1050437" y="911390"/>
                      <a:pt x="1057618" y="920915"/>
                      <a:pt x="1063152" y="931174"/>
                    </a:cubicBezTo>
                    <a:cubicBezTo>
                      <a:pt x="1069163" y="941003"/>
                      <a:pt x="1074821" y="951614"/>
                      <a:pt x="1080145" y="961787"/>
                    </a:cubicBezTo>
                    <a:cubicBezTo>
                      <a:pt x="1085545" y="971960"/>
                      <a:pt x="1091375" y="981532"/>
                      <a:pt x="1097042" y="989600"/>
                    </a:cubicBezTo>
                    <a:cubicBezTo>
                      <a:pt x="1103024" y="997582"/>
                      <a:pt x="1108986" y="1003954"/>
                      <a:pt x="1113749" y="1008040"/>
                    </a:cubicBezTo>
                    <a:cubicBezTo>
                      <a:pt x="1114578" y="1008688"/>
                      <a:pt x="1115254" y="1009231"/>
                      <a:pt x="1115959" y="1009783"/>
                    </a:cubicBezTo>
                    <a:lnTo>
                      <a:pt x="1108615" y="1057837"/>
                    </a:lnTo>
                    <a:lnTo>
                      <a:pt x="1063143" y="1286913"/>
                    </a:lnTo>
                    <a:close/>
                    <a:moveTo>
                      <a:pt x="1136657" y="989695"/>
                    </a:moveTo>
                    <a:lnTo>
                      <a:pt x="1136705" y="989638"/>
                    </a:lnTo>
                    <a:lnTo>
                      <a:pt x="1136685" y="989628"/>
                    </a:lnTo>
                    <a:lnTo>
                      <a:pt x="1144658" y="932717"/>
                    </a:lnTo>
                    <a:lnTo>
                      <a:pt x="1151021" y="888311"/>
                    </a:lnTo>
                    <a:cubicBezTo>
                      <a:pt x="1151763" y="887625"/>
                      <a:pt x="1152602" y="886854"/>
                      <a:pt x="1153583" y="885949"/>
                    </a:cubicBezTo>
                    <a:cubicBezTo>
                      <a:pt x="1155154" y="884196"/>
                      <a:pt x="1158097" y="882406"/>
                      <a:pt x="1160974" y="880186"/>
                    </a:cubicBezTo>
                    <a:cubicBezTo>
                      <a:pt x="1163841" y="877919"/>
                      <a:pt x="1167508" y="875595"/>
                      <a:pt x="1171556" y="873081"/>
                    </a:cubicBezTo>
                    <a:cubicBezTo>
                      <a:pt x="1187692" y="862775"/>
                      <a:pt x="1211295" y="851402"/>
                      <a:pt x="1235660" y="838752"/>
                    </a:cubicBezTo>
                    <a:cubicBezTo>
                      <a:pt x="1247366" y="832418"/>
                      <a:pt x="1259110" y="826094"/>
                      <a:pt x="1270102" y="820160"/>
                    </a:cubicBezTo>
                    <a:cubicBezTo>
                      <a:pt x="1275598" y="817235"/>
                      <a:pt x="1280846" y="814226"/>
                      <a:pt x="1285942" y="811701"/>
                    </a:cubicBezTo>
                    <a:cubicBezTo>
                      <a:pt x="1291076" y="809282"/>
                      <a:pt x="1295943" y="806996"/>
                      <a:pt x="1300429" y="804882"/>
                    </a:cubicBezTo>
                    <a:cubicBezTo>
                      <a:pt x="1314841" y="798100"/>
                      <a:pt x="1325280" y="793175"/>
                      <a:pt x="1328900" y="791461"/>
                    </a:cubicBezTo>
                    <a:cubicBezTo>
                      <a:pt x="1327728" y="793756"/>
                      <a:pt x="1326557" y="796176"/>
                      <a:pt x="1325395" y="798748"/>
                    </a:cubicBezTo>
                    <a:cubicBezTo>
                      <a:pt x="1316613" y="818036"/>
                      <a:pt x="1308411" y="844467"/>
                      <a:pt x="1301430" y="871337"/>
                    </a:cubicBezTo>
                    <a:cubicBezTo>
                      <a:pt x="1295153" y="899284"/>
                      <a:pt x="1292390" y="926106"/>
                      <a:pt x="1285456" y="943251"/>
                    </a:cubicBezTo>
                    <a:cubicBezTo>
                      <a:pt x="1284037" y="947699"/>
                      <a:pt x="1282199" y="951414"/>
                      <a:pt x="1280484" y="954605"/>
                    </a:cubicBezTo>
                    <a:cubicBezTo>
                      <a:pt x="1279665" y="956224"/>
                      <a:pt x="1278903" y="957748"/>
                      <a:pt x="1278208" y="959148"/>
                    </a:cubicBezTo>
                    <a:cubicBezTo>
                      <a:pt x="1277388" y="960473"/>
                      <a:pt x="1276503" y="961596"/>
                      <a:pt x="1275788" y="962663"/>
                    </a:cubicBezTo>
                    <a:cubicBezTo>
                      <a:pt x="1274312" y="964816"/>
                      <a:pt x="1270483" y="970883"/>
                      <a:pt x="1267083" y="976322"/>
                    </a:cubicBezTo>
                    <a:lnTo>
                      <a:pt x="1132284" y="1020909"/>
                    </a:lnTo>
                    <a:lnTo>
                      <a:pt x="1136657" y="989695"/>
                    </a:lnTo>
                    <a:close/>
                  </a:path>
                </a:pathLst>
              </a:custGeom>
              <a:solidFill>
                <a:srgbClr val="683C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30" name="图形 113">
                <a:extLst>
                  <a:ext uri="{FF2B5EF4-FFF2-40B4-BE49-F238E27FC236}">
                    <a16:creationId xmlns:a16="http://schemas.microsoft.com/office/drawing/2014/main" id="{8C598967-ACC4-3E29-5B1C-4990C37E7C11}"/>
                  </a:ext>
                </a:extLst>
              </p:cNvPr>
              <p:cNvGrpSpPr/>
              <p:nvPr/>
            </p:nvGrpSpPr>
            <p:grpSpPr>
              <a:xfrm>
                <a:off x="8222256" y="2348245"/>
                <a:ext cx="576824" cy="1777174"/>
                <a:chOff x="8222256" y="2348245"/>
                <a:chExt cx="576824" cy="1777174"/>
              </a:xfrm>
            </p:grpSpPr>
            <p:grpSp>
              <p:nvGrpSpPr>
                <p:cNvPr id="931" name="图形 113">
                  <a:extLst>
                    <a:ext uri="{FF2B5EF4-FFF2-40B4-BE49-F238E27FC236}">
                      <a16:creationId xmlns:a16="http://schemas.microsoft.com/office/drawing/2014/main" id="{8D6BA17A-2E1D-A46A-9A58-1991ED0B22CC}"/>
                    </a:ext>
                  </a:extLst>
                </p:cNvPr>
                <p:cNvGrpSpPr/>
                <p:nvPr/>
              </p:nvGrpSpPr>
              <p:grpSpPr>
                <a:xfrm>
                  <a:off x="8385362" y="2883874"/>
                  <a:ext cx="342661" cy="1233944"/>
                  <a:chOff x="8385362" y="2883874"/>
                  <a:chExt cx="342661" cy="1233944"/>
                </a:xfrm>
                <a:solidFill>
                  <a:srgbClr val="432918"/>
                </a:solidFill>
              </p:grpSpPr>
              <p:grpSp>
                <p:nvGrpSpPr>
                  <p:cNvPr id="932" name="图形 113">
                    <a:extLst>
                      <a:ext uri="{FF2B5EF4-FFF2-40B4-BE49-F238E27FC236}">
                        <a16:creationId xmlns:a16="http://schemas.microsoft.com/office/drawing/2014/main" id="{E72E6997-7A7E-8F92-9293-DF71B3327341}"/>
                      </a:ext>
                    </a:extLst>
                  </p:cNvPr>
                  <p:cNvGrpSpPr/>
                  <p:nvPr/>
                </p:nvGrpSpPr>
                <p:grpSpPr>
                  <a:xfrm>
                    <a:off x="8449903" y="3816534"/>
                    <a:ext cx="90574" cy="301285"/>
                    <a:chOff x="8449903" y="3816534"/>
                    <a:chExt cx="90574" cy="301285"/>
                  </a:xfrm>
                  <a:solidFill>
                    <a:srgbClr val="432918"/>
                  </a:solidFill>
                </p:grpSpPr>
                <p:sp>
                  <p:nvSpPr>
                    <p:cNvPr id="933" name="任意多边形: 形状 932">
                      <a:extLst>
                        <a:ext uri="{FF2B5EF4-FFF2-40B4-BE49-F238E27FC236}">
                          <a16:creationId xmlns:a16="http://schemas.microsoft.com/office/drawing/2014/main" id="{A8C4204C-D38F-1623-8A69-48201B7CC8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9903" y="3854872"/>
                      <a:ext cx="16458" cy="131473"/>
                    </a:xfrm>
                    <a:custGeom>
                      <a:avLst/>
                      <a:gdLst>
                        <a:gd name="connsiteX0" fmla="*/ 12296 w 16458"/>
                        <a:gd name="connsiteY0" fmla="*/ 129007 h 131473"/>
                        <a:gd name="connsiteX1" fmla="*/ 9020 w 16458"/>
                        <a:gd name="connsiteY1" fmla="*/ 131474 h 131473"/>
                        <a:gd name="connsiteX2" fmla="*/ 4400 w 16458"/>
                        <a:gd name="connsiteY2" fmla="*/ 130797 h 131473"/>
                        <a:gd name="connsiteX3" fmla="*/ 371 w 16458"/>
                        <a:gd name="connsiteY3" fmla="*/ 123254 h 131473"/>
                        <a:gd name="connsiteX4" fmla="*/ 4915 w 16458"/>
                        <a:gd name="connsiteY4" fmla="*/ 115319 h 131473"/>
                        <a:gd name="connsiteX5" fmla="*/ 7096 w 16458"/>
                        <a:gd name="connsiteY5" fmla="*/ 107414 h 131473"/>
                        <a:gd name="connsiteX6" fmla="*/ 3047 w 16458"/>
                        <a:gd name="connsiteY6" fmla="*/ 99527 h 131473"/>
                        <a:gd name="connsiteX7" fmla="*/ 5419 w 16458"/>
                        <a:gd name="connsiteY7" fmla="*/ 95564 h 131473"/>
                        <a:gd name="connsiteX8" fmla="*/ 5696 w 16458"/>
                        <a:gd name="connsiteY8" fmla="*/ 64703 h 131473"/>
                        <a:gd name="connsiteX9" fmla="*/ 6782 w 16458"/>
                        <a:gd name="connsiteY9" fmla="*/ 59865 h 131473"/>
                        <a:gd name="connsiteX10" fmla="*/ 0 w 16458"/>
                        <a:gd name="connsiteY10" fmla="*/ 51940 h 131473"/>
                        <a:gd name="connsiteX11" fmla="*/ 581 w 16458"/>
                        <a:gd name="connsiteY11" fmla="*/ 47958 h 131473"/>
                        <a:gd name="connsiteX12" fmla="*/ 4067 w 16458"/>
                        <a:gd name="connsiteY12" fmla="*/ 29194 h 131473"/>
                        <a:gd name="connsiteX13" fmla="*/ 2914 w 16458"/>
                        <a:gd name="connsiteY13" fmla="*/ 24127 h 131473"/>
                        <a:gd name="connsiteX14" fmla="*/ 1181 w 16458"/>
                        <a:gd name="connsiteY14" fmla="*/ 20145 h 131473"/>
                        <a:gd name="connsiteX15" fmla="*/ 7248 w 16458"/>
                        <a:gd name="connsiteY15" fmla="*/ 12144 h 131473"/>
                        <a:gd name="connsiteX16" fmla="*/ 2571 w 16458"/>
                        <a:gd name="connsiteY16" fmla="*/ 2210 h 131473"/>
                        <a:gd name="connsiteX17" fmla="*/ 9030 w 16458"/>
                        <a:gd name="connsiteY17" fmla="*/ 0 h 131473"/>
                        <a:gd name="connsiteX18" fmla="*/ 10887 w 16458"/>
                        <a:gd name="connsiteY18" fmla="*/ 8134 h 131473"/>
                        <a:gd name="connsiteX19" fmla="*/ 16459 w 16458"/>
                        <a:gd name="connsiteY19" fmla="*/ 12097 h 131473"/>
                        <a:gd name="connsiteX20" fmla="*/ 14535 w 16458"/>
                        <a:gd name="connsiteY20" fmla="*/ 16069 h 131473"/>
                        <a:gd name="connsiteX21" fmla="*/ 11182 w 16458"/>
                        <a:gd name="connsiteY21" fmla="*/ 45320 h 131473"/>
                        <a:gd name="connsiteX22" fmla="*/ 13545 w 16458"/>
                        <a:gd name="connsiteY22" fmla="*/ 51045 h 131473"/>
                        <a:gd name="connsiteX23" fmla="*/ 13973 w 16458"/>
                        <a:gd name="connsiteY23" fmla="*/ 96660 h 131473"/>
                        <a:gd name="connsiteX24" fmla="*/ 11687 w 16458"/>
                        <a:gd name="connsiteY24" fmla="*/ 99270 h 131473"/>
                        <a:gd name="connsiteX25" fmla="*/ 10649 w 16458"/>
                        <a:gd name="connsiteY25" fmla="*/ 107232 h 131473"/>
                        <a:gd name="connsiteX26" fmla="*/ 10992 w 16458"/>
                        <a:gd name="connsiteY26" fmla="*/ 115205 h 131473"/>
                        <a:gd name="connsiteX27" fmla="*/ 12011 w 16458"/>
                        <a:gd name="connsiteY27" fmla="*/ 122711 h 131473"/>
                        <a:gd name="connsiteX28" fmla="*/ 12296 w 16458"/>
                        <a:gd name="connsiteY28" fmla="*/ 129007 h 1314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6458" h="131473">
                          <a:moveTo>
                            <a:pt x="12296" y="129007"/>
                          </a:moveTo>
                          <a:lnTo>
                            <a:pt x="9020" y="131474"/>
                          </a:lnTo>
                          <a:lnTo>
                            <a:pt x="4400" y="130797"/>
                          </a:lnTo>
                          <a:lnTo>
                            <a:pt x="371" y="123254"/>
                          </a:lnTo>
                          <a:lnTo>
                            <a:pt x="4915" y="115319"/>
                          </a:lnTo>
                          <a:lnTo>
                            <a:pt x="7096" y="107414"/>
                          </a:lnTo>
                          <a:lnTo>
                            <a:pt x="3047" y="99527"/>
                          </a:lnTo>
                          <a:cubicBezTo>
                            <a:pt x="3047" y="99527"/>
                            <a:pt x="4229" y="97536"/>
                            <a:pt x="5419" y="95564"/>
                          </a:cubicBezTo>
                          <a:cubicBezTo>
                            <a:pt x="6743" y="83791"/>
                            <a:pt x="6743" y="72742"/>
                            <a:pt x="5696" y="64703"/>
                          </a:cubicBezTo>
                          <a:cubicBezTo>
                            <a:pt x="6277" y="62170"/>
                            <a:pt x="6782" y="59865"/>
                            <a:pt x="6782" y="59865"/>
                          </a:cubicBezTo>
                          <a:lnTo>
                            <a:pt x="0" y="51940"/>
                          </a:lnTo>
                          <a:cubicBezTo>
                            <a:pt x="0" y="51940"/>
                            <a:pt x="276" y="49949"/>
                            <a:pt x="581" y="47958"/>
                          </a:cubicBezTo>
                          <a:cubicBezTo>
                            <a:pt x="6734" y="39529"/>
                            <a:pt x="6734" y="39529"/>
                            <a:pt x="4067" y="29194"/>
                          </a:cubicBezTo>
                          <a:cubicBezTo>
                            <a:pt x="4067" y="29194"/>
                            <a:pt x="3781" y="26118"/>
                            <a:pt x="2914" y="24127"/>
                          </a:cubicBezTo>
                          <a:cubicBezTo>
                            <a:pt x="2057" y="22136"/>
                            <a:pt x="1181" y="20145"/>
                            <a:pt x="1181" y="20145"/>
                          </a:cubicBezTo>
                          <a:lnTo>
                            <a:pt x="7248" y="12144"/>
                          </a:lnTo>
                          <a:lnTo>
                            <a:pt x="2571" y="2210"/>
                          </a:lnTo>
                          <a:lnTo>
                            <a:pt x="9030" y="0"/>
                          </a:lnTo>
                          <a:lnTo>
                            <a:pt x="10887" y="8134"/>
                          </a:lnTo>
                          <a:lnTo>
                            <a:pt x="16459" y="12097"/>
                          </a:lnTo>
                          <a:cubicBezTo>
                            <a:pt x="16459" y="12097"/>
                            <a:pt x="15497" y="14078"/>
                            <a:pt x="14535" y="16069"/>
                          </a:cubicBezTo>
                          <a:cubicBezTo>
                            <a:pt x="1381" y="23832"/>
                            <a:pt x="6791" y="35385"/>
                            <a:pt x="11182" y="45320"/>
                          </a:cubicBezTo>
                          <a:cubicBezTo>
                            <a:pt x="12068" y="47292"/>
                            <a:pt x="12896" y="49225"/>
                            <a:pt x="13545" y="51045"/>
                          </a:cubicBezTo>
                          <a:cubicBezTo>
                            <a:pt x="6725" y="61674"/>
                            <a:pt x="6725" y="83791"/>
                            <a:pt x="13973" y="96660"/>
                          </a:cubicBezTo>
                          <a:cubicBezTo>
                            <a:pt x="12935" y="98012"/>
                            <a:pt x="11687" y="99270"/>
                            <a:pt x="11687" y="99270"/>
                          </a:cubicBezTo>
                          <a:lnTo>
                            <a:pt x="10649" y="107232"/>
                          </a:lnTo>
                          <a:lnTo>
                            <a:pt x="10992" y="115205"/>
                          </a:lnTo>
                          <a:lnTo>
                            <a:pt x="12011" y="122711"/>
                          </a:lnTo>
                          <a:lnTo>
                            <a:pt x="12296" y="129007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4" name="任意多边形: 形状 933">
                      <a:extLst>
                        <a:ext uri="{FF2B5EF4-FFF2-40B4-BE49-F238E27FC236}">
                          <a16:creationId xmlns:a16="http://schemas.microsoft.com/office/drawing/2014/main" id="{14680E4F-2403-CDDE-CC5C-49DC814574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1279" y="3986364"/>
                      <a:ext cx="20614" cy="131454"/>
                    </a:xfrm>
                    <a:custGeom>
                      <a:avLst/>
                      <a:gdLst>
                        <a:gd name="connsiteX0" fmla="*/ 11974 w 20614"/>
                        <a:gd name="connsiteY0" fmla="*/ 128997 h 131454"/>
                        <a:gd name="connsiteX1" fmla="*/ 10450 w 20614"/>
                        <a:gd name="connsiteY1" fmla="*/ 131454 h 131454"/>
                        <a:gd name="connsiteX2" fmla="*/ 8278 w 20614"/>
                        <a:gd name="connsiteY2" fmla="*/ 130797 h 131454"/>
                        <a:gd name="connsiteX3" fmla="*/ 6392 w 20614"/>
                        <a:gd name="connsiteY3" fmla="*/ 123244 h 131454"/>
                        <a:gd name="connsiteX4" fmla="*/ 8517 w 20614"/>
                        <a:gd name="connsiteY4" fmla="*/ 115319 h 131454"/>
                        <a:gd name="connsiteX5" fmla="*/ 9545 w 20614"/>
                        <a:gd name="connsiteY5" fmla="*/ 107414 h 131454"/>
                        <a:gd name="connsiteX6" fmla="*/ 7650 w 20614"/>
                        <a:gd name="connsiteY6" fmla="*/ 99508 h 131454"/>
                        <a:gd name="connsiteX7" fmla="*/ 9869 w 20614"/>
                        <a:gd name="connsiteY7" fmla="*/ 91621 h 131454"/>
                        <a:gd name="connsiteX8" fmla="*/ 10526 w 20614"/>
                        <a:gd name="connsiteY8" fmla="*/ 86639 h 131454"/>
                        <a:gd name="connsiteX9" fmla="*/ 7555 w 20614"/>
                        <a:gd name="connsiteY9" fmla="*/ 40034 h 131454"/>
                        <a:gd name="connsiteX10" fmla="*/ 8364 w 20614"/>
                        <a:gd name="connsiteY10" fmla="*/ 36071 h 131454"/>
                        <a:gd name="connsiteX11" fmla="*/ 8374 w 20614"/>
                        <a:gd name="connsiteY11" fmla="*/ 28108 h 131454"/>
                        <a:gd name="connsiteX12" fmla="*/ 6745 w 20614"/>
                        <a:gd name="connsiteY12" fmla="*/ 20146 h 131454"/>
                        <a:gd name="connsiteX13" fmla="*/ 9584 w 20614"/>
                        <a:gd name="connsiteY13" fmla="*/ 12144 h 131454"/>
                        <a:gd name="connsiteX14" fmla="*/ 7402 w 20614"/>
                        <a:gd name="connsiteY14" fmla="*/ 2210 h 131454"/>
                        <a:gd name="connsiteX15" fmla="*/ 10422 w 20614"/>
                        <a:gd name="connsiteY15" fmla="*/ 0 h 131454"/>
                        <a:gd name="connsiteX16" fmla="*/ 11307 w 20614"/>
                        <a:gd name="connsiteY16" fmla="*/ 8134 h 131454"/>
                        <a:gd name="connsiteX17" fmla="*/ 13918 w 20614"/>
                        <a:gd name="connsiteY17" fmla="*/ 12097 h 131454"/>
                        <a:gd name="connsiteX18" fmla="*/ 12108 w 20614"/>
                        <a:gd name="connsiteY18" fmla="*/ 20041 h 131454"/>
                        <a:gd name="connsiteX19" fmla="*/ 14689 w 20614"/>
                        <a:gd name="connsiteY19" fmla="*/ 27947 h 131454"/>
                        <a:gd name="connsiteX20" fmla="*/ 11565 w 20614"/>
                        <a:gd name="connsiteY20" fmla="*/ 35833 h 131454"/>
                        <a:gd name="connsiteX21" fmla="*/ 14565 w 20614"/>
                        <a:gd name="connsiteY21" fmla="*/ 43748 h 131454"/>
                        <a:gd name="connsiteX22" fmla="*/ 9850 w 20614"/>
                        <a:gd name="connsiteY22" fmla="*/ 45206 h 131454"/>
                        <a:gd name="connsiteX23" fmla="*/ 13422 w 20614"/>
                        <a:gd name="connsiteY23" fmla="*/ 87392 h 131454"/>
                        <a:gd name="connsiteX24" fmla="*/ 12165 w 20614"/>
                        <a:gd name="connsiteY24" fmla="*/ 91373 h 131454"/>
                        <a:gd name="connsiteX25" fmla="*/ 11679 w 20614"/>
                        <a:gd name="connsiteY25" fmla="*/ 99279 h 131454"/>
                        <a:gd name="connsiteX26" fmla="*/ 11183 w 20614"/>
                        <a:gd name="connsiteY26" fmla="*/ 107242 h 131454"/>
                        <a:gd name="connsiteX27" fmla="*/ 11336 w 20614"/>
                        <a:gd name="connsiteY27" fmla="*/ 115205 h 131454"/>
                        <a:gd name="connsiteX28" fmla="*/ 11832 w 20614"/>
                        <a:gd name="connsiteY28" fmla="*/ 122701 h 131454"/>
                        <a:gd name="connsiteX29" fmla="*/ 11974 w 20614"/>
                        <a:gd name="connsiteY29" fmla="*/ 128997 h 1314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20614" h="131454">
                          <a:moveTo>
                            <a:pt x="11974" y="128997"/>
                          </a:moveTo>
                          <a:lnTo>
                            <a:pt x="10450" y="131454"/>
                          </a:lnTo>
                          <a:lnTo>
                            <a:pt x="8278" y="130797"/>
                          </a:lnTo>
                          <a:lnTo>
                            <a:pt x="6392" y="123244"/>
                          </a:lnTo>
                          <a:lnTo>
                            <a:pt x="8517" y="115319"/>
                          </a:lnTo>
                          <a:lnTo>
                            <a:pt x="9545" y="107414"/>
                          </a:lnTo>
                          <a:lnTo>
                            <a:pt x="7650" y="99508"/>
                          </a:lnTo>
                          <a:lnTo>
                            <a:pt x="9869" y="91621"/>
                          </a:lnTo>
                          <a:cubicBezTo>
                            <a:pt x="9869" y="91621"/>
                            <a:pt x="9260" y="89630"/>
                            <a:pt x="10526" y="86639"/>
                          </a:cubicBezTo>
                          <a:cubicBezTo>
                            <a:pt x="44731" y="74028"/>
                            <a:pt x="-21420" y="51892"/>
                            <a:pt x="7555" y="40034"/>
                          </a:cubicBezTo>
                          <a:cubicBezTo>
                            <a:pt x="7955" y="38043"/>
                            <a:pt x="8364" y="36071"/>
                            <a:pt x="8364" y="36071"/>
                          </a:cubicBezTo>
                          <a:lnTo>
                            <a:pt x="8374" y="28108"/>
                          </a:lnTo>
                          <a:lnTo>
                            <a:pt x="6745" y="20146"/>
                          </a:lnTo>
                          <a:lnTo>
                            <a:pt x="9584" y="12144"/>
                          </a:lnTo>
                          <a:lnTo>
                            <a:pt x="7402" y="2210"/>
                          </a:lnTo>
                          <a:lnTo>
                            <a:pt x="10422" y="0"/>
                          </a:lnTo>
                          <a:lnTo>
                            <a:pt x="11307" y="8134"/>
                          </a:lnTo>
                          <a:lnTo>
                            <a:pt x="13918" y="12097"/>
                          </a:lnTo>
                          <a:lnTo>
                            <a:pt x="12108" y="20041"/>
                          </a:lnTo>
                          <a:lnTo>
                            <a:pt x="14689" y="27947"/>
                          </a:lnTo>
                          <a:lnTo>
                            <a:pt x="11565" y="35833"/>
                          </a:lnTo>
                          <a:lnTo>
                            <a:pt x="14565" y="43748"/>
                          </a:lnTo>
                          <a:cubicBezTo>
                            <a:pt x="14565" y="43748"/>
                            <a:pt x="12317" y="44548"/>
                            <a:pt x="9850" y="45206"/>
                          </a:cubicBezTo>
                          <a:cubicBezTo>
                            <a:pt x="-8209" y="62951"/>
                            <a:pt x="31482" y="62951"/>
                            <a:pt x="13422" y="87392"/>
                          </a:cubicBezTo>
                          <a:cubicBezTo>
                            <a:pt x="12784" y="89383"/>
                            <a:pt x="12165" y="91373"/>
                            <a:pt x="12165" y="91373"/>
                          </a:cubicBezTo>
                          <a:lnTo>
                            <a:pt x="11679" y="99279"/>
                          </a:lnTo>
                          <a:lnTo>
                            <a:pt x="11183" y="107242"/>
                          </a:lnTo>
                          <a:lnTo>
                            <a:pt x="11336" y="115205"/>
                          </a:lnTo>
                          <a:lnTo>
                            <a:pt x="11832" y="122701"/>
                          </a:lnTo>
                          <a:lnTo>
                            <a:pt x="11974" y="128997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5" name="任意多边形: 形状 934">
                      <a:extLst>
                        <a:ext uri="{FF2B5EF4-FFF2-40B4-BE49-F238E27FC236}">
                          <a16:creationId xmlns:a16="http://schemas.microsoft.com/office/drawing/2014/main" id="{9FB2D8FA-CA7F-1F2A-F2C6-C86A267E64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66802" y="3916546"/>
                      <a:ext cx="22734" cy="137645"/>
                    </a:xfrm>
                    <a:custGeom>
                      <a:avLst/>
                      <a:gdLst>
                        <a:gd name="connsiteX0" fmla="*/ 13658 w 22734"/>
                        <a:gd name="connsiteY0" fmla="*/ 137646 h 137645"/>
                        <a:gd name="connsiteX1" fmla="*/ 16449 w 22734"/>
                        <a:gd name="connsiteY1" fmla="*/ 107537 h 137645"/>
                        <a:gd name="connsiteX2" fmla="*/ 18039 w 22734"/>
                        <a:gd name="connsiteY2" fmla="*/ 103584 h 137645"/>
                        <a:gd name="connsiteX3" fmla="*/ 15382 w 22734"/>
                        <a:gd name="connsiteY3" fmla="*/ 95678 h 137645"/>
                        <a:gd name="connsiteX4" fmla="*/ 18306 w 22734"/>
                        <a:gd name="connsiteY4" fmla="*/ 87744 h 137645"/>
                        <a:gd name="connsiteX5" fmla="*/ 18125 w 22734"/>
                        <a:gd name="connsiteY5" fmla="*/ 79820 h 137645"/>
                        <a:gd name="connsiteX6" fmla="*/ 16458 w 22734"/>
                        <a:gd name="connsiteY6" fmla="*/ 71895 h 137645"/>
                        <a:gd name="connsiteX7" fmla="*/ 15934 w 22734"/>
                        <a:gd name="connsiteY7" fmla="*/ 63941 h 137645"/>
                        <a:gd name="connsiteX8" fmla="*/ 19735 w 22734"/>
                        <a:gd name="connsiteY8" fmla="*/ 56007 h 137645"/>
                        <a:gd name="connsiteX9" fmla="*/ 19097 w 22734"/>
                        <a:gd name="connsiteY9" fmla="*/ 48063 h 137645"/>
                        <a:gd name="connsiteX10" fmla="*/ 18116 w 22734"/>
                        <a:gd name="connsiteY10" fmla="*/ 44101 h 137645"/>
                        <a:gd name="connsiteX11" fmla="*/ 16277 w 22734"/>
                        <a:gd name="connsiteY11" fmla="*/ 0 h 137645"/>
                        <a:gd name="connsiteX12" fmla="*/ 11496 w 22734"/>
                        <a:gd name="connsiteY12" fmla="*/ 43853 h 137645"/>
                        <a:gd name="connsiteX13" fmla="*/ 9705 w 22734"/>
                        <a:gd name="connsiteY13" fmla="*/ 47797 h 137645"/>
                        <a:gd name="connsiteX14" fmla="*/ 12562 w 22734"/>
                        <a:gd name="connsiteY14" fmla="*/ 55740 h 137645"/>
                        <a:gd name="connsiteX15" fmla="*/ 12582 w 22734"/>
                        <a:gd name="connsiteY15" fmla="*/ 63665 h 137645"/>
                        <a:gd name="connsiteX16" fmla="*/ 12067 w 22734"/>
                        <a:gd name="connsiteY16" fmla="*/ 71609 h 137645"/>
                        <a:gd name="connsiteX17" fmla="*/ 12286 w 22734"/>
                        <a:gd name="connsiteY17" fmla="*/ 79553 h 137645"/>
                        <a:gd name="connsiteX18" fmla="*/ 9562 w 22734"/>
                        <a:gd name="connsiteY18" fmla="*/ 87478 h 137645"/>
                        <a:gd name="connsiteX19" fmla="*/ 12572 w 22734"/>
                        <a:gd name="connsiteY19" fmla="*/ 95422 h 137645"/>
                        <a:gd name="connsiteX20" fmla="*/ 13162 w 22734"/>
                        <a:gd name="connsiteY20" fmla="*/ 103346 h 137645"/>
                        <a:gd name="connsiteX21" fmla="*/ 13458 w 22734"/>
                        <a:gd name="connsiteY21" fmla="*/ 107309 h 137645"/>
                        <a:gd name="connsiteX22" fmla="*/ 10172 w 22734"/>
                        <a:gd name="connsiteY22" fmla="*/ 135493 h 137645"/>
                        <a:gd name="connsiteX23" fmla="*/ 13658 w 22734"/>
                        <a:gd name="connsiteY23" fmla="*/ 137646 h 137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22734" h="137645">
                          <a:moveTo>
                            <a:pt x="13658" y="137646"/>
                          </a:moveTo>
                          <a:cubicBezTo>
                            <a:pt x="3076" y="121672"/>
                            <a:pt x="3076" y="121672"/>
                            <a:pt x="16449" y="107537"/>
                          </a:cubicBezTo>
                          <a:cubicBezTo>
                            <a:pt x="17459" y="105556"/>
                            <a:pt x="18039" y="103584"/>
                            <a:pt x="18039" y="103584"/>
                          </a:cubicBezTo>
                          <a:lnTo>
                            <a:pt x="15382" y="95678"/>
                          </a:lnTo>
                          <a:lnTo>
                            <a:pt x="18306" y="87744"/>
                          </a:lnTo>
                          <a:lnTo>
                            <a:pt x="18125" y="79820"/>
                          </a:lnTo>
                          <a:lnTo>
                            <a:pt x="16458" y="71895"/>
                          </a:lnTo>
                          <a:lnTo>
                            <a:pt x="15934" y="63941"/>
                          </a:lnTo>
                          <a:lnTo>
                            <a:pt x="19735" y="56007"/>
                          </a:lnTo>
                          <a:lnTo>
                            <a:pt x="19097" y="48063"/>
                          </a:lnTo>
                          <a:cubicBezTo>
                            <a:pt x="19097" y="48063"/>
                            <a:pt x="18602" y="46082"/>
                            <a:pt x="18116" y="44101"/>
                          </a:cubicBezTo>
                          <a:cubicBezTo>
                            <a:pt x="29489" y="33185"/>
                            <a:pt x="16277" y="11058"/>
                            <a:pt x="16277" y="0"/>
                          </a:cubicBezTo>
                          <a:cubicBezTo>
                            <a:pt x="16277" y="11068"/>
                            <a:pt x="16277" y="33176"/>
                            <a:pt x="11496" y="43853"/>
                          </a:cubicBezTo>
                          <a:cubicBezTo>
                            <a:pt x="10591" y="45825"/>
                            <a:pt x="9705" y="47797"/>
                            <a:pt x="9705" y="47797"/>
                          </a:cubicBezTo>
                          <a:lnTo>
                            <a:pt x="12562" y="55740"/>
                          </a:lnTo>
                          <a:lnTo>
                            <a:pt x="12582" y="63665"/>
                          </a:lnTo>
                          <a:lnTo>
                            <a:pt x="12067" y="71609"/>
                          </a:lnTo>
                          <a:lnTo>
                            <a:pt x="12286" y="79553"/>
                          </a:lnTo>
                          <a:lnTo>
                            <a:pt x="9562" y="87478"/>
                          </a:lnTo>
                          <a:lnTo>
                            <a:pt x="12572" y="95422"/>
                          </a:lnTo>
                          <a:lnTo>
                            <a:pt x="13162" y="103346"/>
                          </a:lnTo>
                          <a:cubicBezTo>
                            <a:pt x="13162" y="103346"/>
                            <a:pt x="13315" y="105337"/>
                            <a:pt x="13458" y="107309"/>
                          </a:cubicBezTo>
                          <a:cubicBezTo>
                            <a:pt x="-10173" y="121691"/>
                            <a:pt x="3047" y="121691"/>
                            <a:pt x="10172" y="135493"/>
                          </a:cubicBezTo>
                          <a:cubicBezTo>
                            <a:pt x="11915" y="136608"/>
                            <a:pt x="13658" y="137646"/>
                            <a:pt x="13658" y="137646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6" name="任意多边形: 形状 935">
                      <a:extLst>
                        <a:ext uri="{FF2B5EF4-FFF2-40B4-BE49-F238E27FC236}">
                          <a16:creationId xmlns:a16="http://schemas.microsoft.com/office/drawing/2014/main" id="{72339791-A584-3733-FE5F-123515363F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2518" y="3883342"/>
                      <a:ext cx="18113" cy="83572"/>
                    </a:xfrm>
                    <a:custGeom>
                      <a:avLst/>
                      <a:gdLst>
                        <a:gd name="connsiteX0" fmla="*/ 7591 w 18113"/>
                        <a:gd name="connsiteY0" fmla="*/ 82106 h 83572"/>
                        <a:gd name="connsiteX1" fmla="*/ 9420 w 18113"/>
                        <a:gd name="connsiteY1" fmla="*/ 83572 h 83572"/>
                        <a:gd name="connsiteX2" fmla="*/ 12011 w 18113"/>
                        <a:gd name="connsiteY2" fmla="*/ 83172 h 83572"/>
                        <a:gd name="connsiteX3" fmla="*/ 14258 w 18113"/>
                        <a:gd name="connsiteY3" fmla="*/ 78676 h 83572"/>
                        <a:gd name="connsiteX4" fmla="*/ 11696 w 18113"/>
                        <a:gd name="connsiteY4" fmla="*/ 73971 h 83572"/>
                        <a:gd name="connsiteX5" fmla="*/ 11268 w 18113"/>
                        <a:gd name="connsiteY5" fmla="*/ 68666 h 83572"/>
                        <a:gd name="connsiteX6" fmla="*/ 3781 w 18113"/>
                        <a:gd name="connsiteY6" fmla="*/ 33195 h 83572"/>
                        <a:gd name="connsiteX7" fmla="*/ 13401 w 18113"/>
                        <a:gd name="connsiteY7" fmla="*/ 31137 h 83572"/>
                        <a:gd name="connsiteX8" fmla="*/ 13744 w 18113"/>
                        <a:gd name="connsiteY8" fmla="*/ 24813 h 83572"/>
                        <a:gd name="connsiteX9" fmla="*/ 3781 w 18113"/>
                        <a:gd name="connsiteY9" fmla="*/ 0 h 83572"/>
                        <a:gd name="connsiteX10" fmla="*/ 9458 w 18113"/>
                        <a:gd name="connsiteY10" fmla="*/ 25698 h 83572"/>
                        <a:gd name="connsiteX11" fmla="*/ 5276 w 18113"/>
                        <a:gd name="connsiteY11" fmla="*/ 28680 h 83572"/>
                        <a:gd name="connsiteX12" fmla="*/ 9934 w 18113"/>
                        <a:gd name="connsiteY12" fmla="*/ 68123 h 83572"/>
                        <a:gd name="connsiteX13" fmla="*/ 8287 w 18113"/>
                        <a:gd name="connsiteY13" fmla="*/ 73885 h 83572"/>
                        <a:gd name="connsiteX14" fmla="*/ 7705 w 18113"/>
                        <a:gd name="connsiteY14" fmla="*/ 78334 h 83572"/>
                        <a:gd name="connsiteX15" fmla="*/ 7591 w 18113"/>
                        <a:gd name="connsiteY15" fmla="*/ 82106 h 83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8113" h="83572">
                          <a:moveTo>
                            <a:pt x="7591" y="82106"/>
                          </a:moveTo>
                          <a:lnTo>
                            <a:pt x="9420" y="83572"/>
                          </a:lnTo>
                          <a:lnTo>
                            <a:pt x="12011" y="83172"/>
                          </a:lnTo>
                          <a:lnTo>
                            <a:pt x="14258" y="78676"/>
                          </a:lnTo>
                          <a:lnTo>
                            <a:pt x="11696" y="73971"/>
                          </a:lnTo>
                          <a:lnTo>
                            <a:pt x="11268" y="68666"/>
                          </a:lnTo>
                          <a:cubicBezTo>
                            <a:pt x="30232" y="55331"/>
                            <a:pt x="3781" y="44253"/>
                            <a:pt x="3781" y="33195"/>
                          </a:cubicBezTo>
                          <a:cubicBezTo>
                            <a:pt x="3781" y="33195"/>
                            <a:pt x="17021" y="33195"/>
                            <a:pt x="13401" y="31137"/>
                          </a:cubicBezTo>
                          <a:lnTo>
                            <a:pt x="13744" y="24813"/>
                          </a:lnTo>
                          <a:cubicBezTo>
                            <a:pt x="3781" y="22127"/>
                            <a:pt x="17021" y="0"/>
                            <a:pt x="3781" y="0"/>
                          </a:cubicBezTo>
                          <a:cubicBezTo>
                            <a:pt x="-7230" y="9230"/>
                            <a:pt x="9296" y="18450"/>
                            <a:pt x="9458" y="25698"/>
                          </a:cubicBezTo>
                          <a:cubicBezTo>
                            <a:pt x="9401" y="27089"/>
                            <a:pt x="7972" y="27975"/>
                            <a:pt x="5276" y="28680"/>
                          </a:cubicBezTo>
                          <a:cubicBezTo>
                            <a:pt x="-9440" y="44253"/>
                            <a:pt x="17021" y="55302"/>
                            <a:pt x="9934" y="68123"/>
                          </a:cubicBezTo>
                          <a:lnTo>
                            <a:pt x="8287" y="73885"/>
                          </a:lnTo>
                          <a:lnTo>
                            <a:pt x="7705" y="78334"/>
                          </a:lnTo>
                          <a:lnTo>
                            <a:pt x="7591" y="82106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7" name="任意多边形: 形状 936">
                      <a:extLst>
                        <a:ext uri="{FF2B5EF4-FFF2-40B4-BE49-F238E27FC236}">
                          <a16:creationId xmlns:a16="http://schemas.microsoft.com/office/drawing/2014/main" id="{4472C5E5-5A3D-A70B-2B4D-25AF3E8A44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2364" y="4024055"/>
                      <a:ext cx="18113" cy="83572"/>
                    </a:xfrm>
                    <a:custGeom>
                      <a:avLst/>
                      <a:gdLst>
                        <a:gd name="connsiteX0" fmla="*/ 7587 w 18113"/>
                        <a:gd name="connsiteY0" fmla="*/ 82105 h 83572"/>
                        <a:gd name="connsiteX1" fmla="*/ 9415 w 18113"/>
                        <a:gd name="connsiteY1" fmla="*/ 83573 h 83572"/>
                        <a:gd name="connsiteX2" fmla="*/ 12007 w 18113"/>
                        <a:gd name="connsiteY2" fmla="*/ 83163 h 83572"/>
                        <a:gd name="connsiteX3" fmla="*/ 14264 w 18113"/>
                        <a:gd name="connsiteY3" fmla="*/ 78677 h 83572"/>
                        <a:gd name="connsiteX4" fmla="*/ 11702 w 18113"/>
                        <a:gd name="connsiteY4" fmla="*/ 73952 h 83572"/>
                        <a:gd name="connsiteX5" fmla="*/ 11273 w 18113"/>
                        <a:gd name="connsiteY5" fmla="*/ 68647 h 83572"/>
                        <a:gd name="connsiteX6" fmla="*/ 3777 w 18113"/>
                        <a:gd name="connsiteY6" fmla="*/ 33185 h 83572"/>
                        <a:gd name="connsiteX7" fmla="*/ 13407 w 18113"/>
                        <a:gd name="connsiteY7" fmla="*/ 31137 h 83572"/>
                        <a:gd name="connsiteX8" fmla="*/ 13750 w 18113"/>
                        <a:gd name="connsiteY8" fmla="*/ 24813 h 83572"/>
                        <a:gd name="connsiteX9" fmla="*/ 3777 w 18113"/>
                        <a:gd name="connsiteY9" fmla="*/ 0 h 83572"/>
                        <a:gd name="connsiteX10" fmla="*/ 9454 w 18113"/>
                        <a:gd name="connsiteY10" fmla="*/ 25689 h 83572"/>
                        <a:gd name="connsiteX11" fmla="*/ 5282 w 18113"/>
                        <a:gd name="connsiteY11" fmla="*/ 28670 h 83572"/>
                        <a:gd name="connsiteX12" fmla="*/ 9930 w 18113"/>
                        <a:gd name="connsiteY12" fmla="*/ 68123 h 83572"/>
                        <a:gd name="connsiteX13" fmla="*/ 8282 w 18113"/>
                        <a:gd name="connsiteY13" fmla="*/ 73876 h 83572"/>
                        <a:gd name="connsiteX14" fmla="*/ 7692 w 18113"/>
                        <a:gd name="connsiteY14" fmla="*/ 78343 h 83572"/>
                        <a:gd name="connsiteX15" fmla="*/ 7587 w 18113"/>
                        <a:gd name="connsiteY15" fmla="*/ 82105 h 83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8113" h="83572">
                          <a:moveTo>
                            <a:pt x="7587" y="82105"/>
                          </a:moveTo>
                          <a:lnTo>
                            <a:pt x="9415" y="83573"/>
                          </a:lnTo>
                          <a:lnTo>
                            <a:pt x="12007" y="83163"/>
                          </a:lnTo>
                          <a:lnTo>
                            <a:pt x="14264" y="78677"/>
                          </a:lnTo>
                          <a:lnTo>
                            <a:pt x="11702" y="73952"/>
                          </a:lnTo>
                          <a:lnTo>
                            <a:pt x="11273" y="68647"/>
                          </a:lnTo>
                          <a:cubicBezTo>
                            <a:pt x="30228" y="55331"/>
                            <a:pt x="3777" y="44253"/>
                            <a:pt x="3777" y="33185"/>
                          </a:cubicBezTo>
                          <a:cubicBezTo>
                            <a:pt x="3777" y="33185"/>
                            <a:pt x="17017" y="33185"/>
                            <a:pt x="13407" y="31137"/>
                          </a:cubicBezTo>
                          <a:lnTo>
                            <a:pt x="13750" y="24813"/>
                          </a:lnTo>
                          <a:cubicBezTo>
                            <a:pt x="3777" y="22136"/>
                            <a:pt x="17017" y="0"/>
                            <a:pt x="3777" y="0"/>
                          </a:cubicBezTo>
                          <a:cubicBezTo>
                            <a:pt x="-7224" y="9220"/>
                            <a:pt x="9292" y="18440"/>
                            <a:pt x="9454" y="25689"/>
                          </a:cubicBezTo>
                          <a:cubicBezTo>
                            <a:pt x="9397" y="27080"/>
                            <a:pt x="7968" y="27975"/>
                            <a:pt x="5282" y="28670"/>
                          </a:cubicBezTo>
                          <a:cubicBezTo>
                            <a:pt x="-9435" y="44253"/>
                            <a:pt x="17007" y="55312"/>
                            <a:pt x="9930" y="68123"/>
                          </a:cubicBezTo>
                          <a:lnTo>
                            <a:pt x="8282" y="73876"/>
                          </a:lnTo>
                          <a:lnTo>
                            <a:pt x="7692" y="78343"/>
                          </a:lnTo>
                          <a:lnTo>
                            <a:pt x="7587" y="82105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8" name="任意多边形: 形状 937">
                      <a:extLst>
                        <a:ext uri="{FF2B5EF4-FFF2-40B4-BE49-F238E27FC236}">
                          <a16:creationId xmlns:a16="http://schemas.microsoft.com/office/drawing/2014/main" id="{D52FE165-DE1E-862C-53E5-2A7074F9C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53847" y="4012987"/>
                      <a:ext cx="14123" cy="78209"/>
                    </a:xfrm>
                    <a:custGeom>
                      <a:avLst/>
                      <a:gdLst>
                        <a:gd name="connsiteX0" fmla="*/ 3286 w 14123"/>
                        <a:gd name="connsiteY0" fmla="*/ 76752 h 78209"/>
                        <a:gd name="connsiteX1" fmla="*/ 5105 w 14123"/>
                        <a:gd name="connsiteY1" fmla="*/ 78210 h 78209"/>
                        <a:gd name="connsiteX2" fmla="*/ 7715 w 14123"/>
                        <a:gd name="connsiteY2" fmla="*/ 77800 h 78209"/>
                        <a:gd name="connsiteX3" fmla="*/ 9963 w 14123"/>
                        <a:gd name="connsiteY3" fmla="*/ 73285 h 78209"/>
                        <a:gd name="connsiteX4" fmla="*/ 7401 w 14123"/>
                        <a:gd name="connsiteY4" fmla="*/ 68589 h 78209"/>
                        <a:gd name="connsiteX5" fmla="*/ 6172 w 14123"/>
                        <a:gd name="connsiteY5" fmla="*/ 63903 h 78209"/>
                        <a:gd name="connsiteX6" fmla="*/ 8439 w 14123"/>
                        <a:gd name="connsiteY6" fmla="*/ 59198 h 78209"/>
                        <a:gd name="connsiteX7" fmla="*/ 7410 w 14123"/>
                        <a:gd name="connsiteY7" fmla="*/ 56102 h 78209"/>
                        <a:gd name="connsiteX8" fmla="*/ 5476 w 14123"/>
                        <a:gd name="connsiteY8" fmla="*/ 23641 h 78209"/>
                        <a:gd name="connsiteX9" fmla="*/ 7553 w 14123"/>
                        <a:gd name="connsiteY9" fmla="*/ 16726 h 78209"/>
                        <a:gd name="connsiteX10" fmla="*/ 9487 w 14123"/>
                        <a:gd name="connsiteY10" fmla="*/ 11982 h 78209"/>
                        <a:gd name="connsiteX11" fmla="*/ 6096 w 14123"/>
                        <a:gd name="connsiteY11" fmla="*/ 7230 h 78209"/>
                        <a:gd name="connsiteX12" fmla="*/ 8734 w 14123"/>
                        <a:gd name="connsiteY12" fmla="*/ 1314 h 78209"/>
                        <a:gd name="connsiteX13" fmla="*/ 5086 w 14123"/>
                        <a:gd name="connsiteY13" fmla="*/ 0 h 78209"/>
                        <a:gd name="connsiteX14" fmla="*/ 4048 w 14123"/>
                        <a:gd name="connsiteY14" fmla="*/ 4839 h 78209"/>
                        <a:gd name="connsiteX15" fmla="*/ 914 w 14123"/>
                        <a:gd name="connsiteY15" fmla="*/ 7191 h 78209"/>
                        <a:gd name="connsiteX16" fmla="*/ 3077 w 14123"/>
                        <a:gd name="connsiteY16" fmla="*/ 11916 h 78209"/>
                        <a:gd name="connsiteX17" fmla="*/ 0 w 14123"/>
                        <a:gd name="connsiteY17" fmla="*/ 16621 h 78209"/>
                        <a:gd name="connsiteX18" fmla="*/ 3762 w 14123"/>
                        <a:gd name="connsiteY18" fmla="*/ 21307 h 78209"/>
                        <a:gd name="connsiteX19" fmla="*/ 142 w 14123"/>
                        <a:gd name="connsiteY19" fmla="*/ 26013 h 78209"/>
                        <a:gd name="connsiteX20" fmla="*/ 828 w 14123"/>
                        <a:gd name="connsiteY20" fmla="*/ 30442 h 78209"/>
                        <a:gd name="connsiteX21" fmla="*/ 4667 w 14123"/>
                        <a:gd name="connsiteY21" fmla="*/ 49063 h 78209"/>
                        <a:gd name="connsiteX22" fmla="*/ 28 w 14123"/>
                        <a:gd name="connsiteY22" fmla="*/ 49625 h 78209"/>
                        <a:gd name="connsiteX23" fmla="*/ 3019 w 14123"/>
                        <a:gd name="connsiteY23" fmla="*/ 54350 h 78209"/>
                        <a:gd name="connsiteX24" fmla="*/ 3619 w 14123"/>
                        <a:gd name="connsiteY24" fmla="*/ 59055 h 78209"/>
                        <a:gd name="connsiteX25" fmla="*/ 4200 w 14123"/>
                        <a:gd name="connsiteY25" fmla="*/ 63779 h 78209"/>
                        <a:gd name="connsiteX26" fmla="*/ 4000 w 14123"/>
                        <a:gd name="connsiteY26" fmla="*/ 68523 h 78209"/>
                        <a:gd name="connsiteX27" fmla="*/ 3419 w 14123"/>
                        <a:gd name="connsiteY27" fmla="*/ 72990 h 78209"/>
                        <a:gd name="connsiteX28" fmla="*/ 3286 w 14123"/>
                        <a:gd name="connsiteY28" fmla="*/ 76752 h 782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4123" h="78209">
                          <a:moveTo>
                            <a:pt x="3286" y="76752"/>
                          </a:moveTo>
                          <a:lnTo>
                            <a:pt x="5105" y="78210"/>
                          </a:lnTo>
                          <a:lnTo>
                            <a:pt x="7715" y="77800"/>
                          </a:lnTo>
                          <a:lnTo>
                            <a:pt x="9963" y="73285"/>
                          </a:lnTo>
                          <a:lnTo>
                            <a:pt x="7401" y="68589"/>
                          </a:lnTo>
                          <a:lnTo>
                            <a:pt x="6172" y="63903"/>
                          </a:lnTo>
                          <a:lnTo>
                            <a:pt x="8439" y="59198"/>
                          </a:lnTo>
                          <a:lnTo>
                            <a:pt x="7410" y="56102"/>
                          </a:lnTo>
                          <a:cubicBezTo>
                            <a:pt x="29213" y="47396"/>
                            <a:pt x="-10469" y="36328"/>
                            <a:pt x="5476" y="23641"/>
                          </a:cubicBezTo>
                          <a:lnTo>
                            <a:pt x="7553" y="16726"/>
                          </a:lnTo>
                          <a:lnTo>
                            <a:pt x="9487" y="11982"/>
                          </a:lnTo>
                          <a:lnTo>
                            <a:pt x="6096" y="7230"/>
                          </a:lnTo>
                          <a:lnTo>
                            <a:pt x="8734" y="1314"/>
                          </a:lnTo>
                          <a:lnTo>
                            <a:pt x="5086" y="0"/>
                          </a:lnTo>
                          <a:lnTo>
                            <a:pt x="4048" y="4839"/>
                          </a:lnTo>
                          <a:lnTo>
                            <a:pt x="914" y="7191"/>
                          </a:lnTo>
                          <a:lnTo>
                            <a:pt x="3077" y="11916"/>
                          </a:lnTo>
                          <a:lnTo>
                            <a:pt x="0" y="16621"/>
                          </a:lnTo>
                          <a:lnTo>
                            <a:pt x="3762" y="21307"/>
                          </a:lnTo>
                          <a:lnTo>
                            <a:pt x="142" y="26013"/>
                          </a:lnTo>
                          <a:cubicBezTo>
                            <a:pt x="142" y="26013"/>
                            <a:pt x="466" y="28137"/>
                            <a:pt x="828" y="30442"/>
                          </a:cubicBezTo>
                          <a:cubicBezTo>
                            <a:pt x="2791" y="36319"/>
                            <a:pt x="2791" y="36319"/>
                            <a:pt x="4667" y="49063"/>
                          </a:cubicBezTo>
                          <a:lnTo>
                            <a:pt x="28" y="49625"/>
                          </a:lnTo>
                          <a:lnTo>
                            <a:pt x="3019" y="54350"/>
                          </a:lnTo>
                          <a:lnTo>
                            <a:pt x="3619" y="59055"/>
                          </a:lnTo>
                          <a:lnTo>
                            <a:pt x="4200" y="63779"/>
                          </a:lnTo>
                          <a:lnTo>
                            <a:pt x="4000" y="68523"/>
                          </a:lnTo>
                          <a:lnTo>
                            <a:pt x="3419" y="72990"/>
                          </a:lnTo>
                          <a:lnTo>
                            <a:pt x="3286" y="76752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9" name="任意多边形: 形状 938">
                      <a:extLst>
                        <a:ext uri="{FF2B5EF4-FFF2-40B4-BE49-F238E27FC236}">
                          <a16:creationId xmlns:a16="http://schemas.microsoft.com/office/drawing/2014/main" id="{B6F16AB1-1638-6B45-DC11-2DE6FD72E4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70741" y="3816534"/>
                      <a:ext cx="19233" cy="89897"/>
                    </a:xfrm>
                    <a:custGeom>
                      <a:avLst/>
                      <a:gdLst>
                        <a:gd name="connsiteX0" fmla="*/ 14071 w 19233"/>
                        <a:gd name="connsiteY0" fmla="*/ 88935 h 89897"/>
                        <a:gd name="connsiteX1" fmla="*/ 13004 w 19233"/>
                        <a:gd name="connsiteY1" fmla="*/ 84763 h 89897"/>
                        <a:gd name="connsiteX2" fmla="*/ 5594 w 19233"/>
                        <a:gd name="connsiteY2" fmla="*/ 52349 h 89897"/>
                        <a:gd name="connsiteX3" fmla="*/ 8337 w 19233"/>
                        <a:gd name="connsiteY3" fmla="*/ 49178 h 89897"/>
                        <a:gd name="connsiteX4" fmla="*/ 9032 w 19233"/>
                        <a:gd name="connsiteY4" fmla="*/ 43415 h 89897"/>
                        <a:gd name="connsiteX5" fmla="*/ 3936 w 19233"/>
                        <a:gd name="connsiteY5" fmla="*/ 37662 h 89897"/>
                        <a:gd name="connsiteX6" fmla="*/ 4794 w 19233"/>
                        <a:gd name="connsiteY6" fmla="*/ 31909 h 89897"/>
                        <a:gd name="connsiteX7" fmla="*/ 7403 w 19233"/>
                        <a:gd name="connsiteY7" fmla="*/ 26156 h 89897"/>
                        <a:gd name="connsiteX8" fmla="*/ 7432 w 19233"/>
                        <a:gd name="connsiteY8" fmla="*/ 20403 h 89897"/>
                        <a:gd name="connsiteX9" fmla="*/ 4832 w 19233"/>
                        <a:gd name="connsiteY9" fmla="*/ 14621 h 89897"/>
                        <a:gd name="connsiteX10" fmla="*/ 9394 w 19233"/>
                        <a:gd name="connsiteY10" fmla="*/ 8820 h 89897"/>
                        <a:gd name="connsiteX11" fmla="*/ 5880 w 19233"/>
                        <a:gd name="connsiteY11" fmla="*/ 1610 h 89897"/>
                        <a:gd name="connsiteX12" fmla="*/ 10718 w 19233"/>
                        <a:gd name="connsiteY12" fmla="*/ 0 h 89897"/>
                        <a:gd name="connsiteX13" fmla="*/ 12118 w 19233"/>
                        <a:gd name="connsiteY13" fmla="*/ 5896 h 89897"/>
                        <a:gd name="connsiteX14" fmla="*/ 16290 w 19233"/>
                        <a:gd name="connsiteY14" fmla="*/ 8772 h 89897"/>
                        <a:gd name="connsiteX15" fmla="*/ 13404 w 19233"/>
                        <a:gd name="connsiteY15" fmla="*/ 14526 h 89897"/>
                        <a:gd name="connsiteX16" fmla="*/ 17519 w 19233"/>
                        <a:gd name="connsiteY16" fmla="*/ 20269 h 89897"/>
                        <a:gd name="connsiteX17" fmla="*/ 12528 w 19233"/>
                        <a:gd name="connsiteY17" fmla="*/ 25994 h 89897"/>
                        <a:gd name="connsiteX18" fmla="*/ 17348 w 19233"/>
                        <a:gd name="connsiteY18" fmla="*/ 31737 h 89897"/>
                        <a:gd name="connsiteX19" fmla="*/ 13528 w 19233"/>
                        <a:gd name="connsiteY19" fmla="*/ 37490 h 89897"/>
                        <a:gd name="connsiteX20" fmla="*/ 13519 w 19233"/>
                        <a:gd name="connsiteY20" fmla="*/ 43243 h 89897"/>
                        <a:gd name="connsiteX21" fmla="*/ 14195 w 19233"/>
                        <a:gd name="connsiteY21" fmla="*/ 48997 h 89897"/>
                        <a:gd name="connsiteX22" fmla="*/ 10118 w 19233"/>
                        <a:gd name="connsiteY22" fmla="*/ 54750 h 89897"/>
                        <a:gd name="connsiteX23" fmla="*/ 19234 w 19233"/>
                        <a:gd name="connsiteY23" fmla="*/ 87268 h 89897"/>
                        <a:gd name="connsiteX24" fmla="*/ 14071 w 19233"/>
                        <a:gd name="connsiteY24" fmla="*/ 88935 h 89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9233" h="89897">
                          <a:moveTo>
                            <a:pt x="14071" y="88935"/>
                          </a:moveTo>
                          <a:cubicBezTo>
                            <a:pt x="14366" y="87468"/>
                            <a:pt x="13795" y="86087"/>
                            <a:pt x="13004" y="84763"/>
                          </a:cubicBezTo>
                          <a:cubicBezTo>
                            <a:pt x="7108" y="75571"/>
                            <a:pt x="-8189" y="70209"/>
                            <a:pt x="5594" y="52349"/>
                          </a:cubicBezTo>
                          <a:cubicBezTo>
                            <a:pt x="7223" y="50702"/>
                            <a:pt x="8337" y="49178"/>
                            <a:pt x="8337" y="49178"/>
                          </a:cubicBezTo>
                          <a:lnTo>
                            <a:pt x="9032" y="43415"/>
                          </a:lnTo>
                          <a:lnTo>
                            <a:pt x="3936" y="37662"/>
                          </a:lnTo>
                          <a:lnTo>
                            <a:pt x="4794" y="31909"/>
                          </a:lnTo>
                          <a:lnTo>
                            <a:pt x="7403" y="26156"/>
                          </a:lnTo>
                          <a:lnTo>
                            <a:pt x="7432" y="20403"/>
                          </a:lnTo>
                          <a:lnTo>
                            <a:pt x="4832" y="14621"/>
                          </a:lnTo>
                          <a:lnTo>
                            <a:pt x="9394" y="8820"/>
                          </a:lnTo>
                          <a:lnTo>
                            <a:pt x="5880" y="1610"/>
                          </a:lnTo>
                          <a:lnTo>
                            <a:pt x="10718" y="0"/>
                          </a:lnTo>
                          <a:lnTo>
                            <a:pt x="12118" y="5896"/>
                          </a:lnTo>
                          <a:lnTo>
                            <a:pt x="16290" y="8772"/>
                          </a:lnTo>
                          <a:lnTo>
                            <a:pt x="13404" y="14526"/>
                          </a:lnTo>
                          <a:lnTo>
                            <a:pt x="17519" y="20269"/>
                          </a:lnTo>
                          <a:lnTo>
                            <a:pt x="12528" y="25994"/>
                          </a:lnTo>
                          <a:lnTo>
                            <a:pt x="17348" y="31737"/>
                          </a:lnTo>
                          <a:lnTo>
                            <a:pt x="13528" y="37490"/>
                          </a:lnTo>
                          <a:lnTo>
                            <a:pt x="13519" y="43243"/>
                          </a:lnTo>
                          <a:lnTo>
                            <a:pt x="14195" y="48997"/>
                          </a:lnTo>
                          <a:lnTo>
                            <a:pt x="10118" y="54750"/>
                          </a:lnTo>
                          <a:cubicBezTo>
                            <a:pt x="12347" y="66846"/>
                            <a:pt x="12347" y="77905"/>
                            <a:pt x="19234" y="87268"/>
                          </a:cubicBezTo>
                          <a:cubicBezTo>
                            <a:pt x="19224" y="87239"/>
                            <a:pt x="17710" y="91840"/>
                            <a:pt x="14071" y="88935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40" name="图形 113">
                    <a:extLst>
                      <a:ext uri="{FF2B5EF4-FFF2-40B4-BE49-F238E27FC236}">
                        <a16:creationId xmlns:a16="http://schemas.microsoft.com/office/drawing/2014/main" id="{448A1E8A-7EB9-D28E-B516-B8B2036E7DBD}"/>
                      </a:ext>
                    </a:extLst>
                  </p:cNvPr>
                  <p:cNvGrpSpPr/>
                  <p:nvPr/>
                </p:nvGrpSpPr>
                <p:grpSpPr>
                  <a:xfrm>
                    <a:off x="8481145" y="3571370"/>
                    <a:ext cx="57278" cy="266109"/>
                    <a:chOff x="8481145" y="3571370"/>
                    <a:chExt cx="57278" cy="266109"/>
                  </a:xfrm>
                  <a:solidFill>
                    <a:srgbClr val="432918"/>
                  </a:solidFill>
                </p:grpSpPr>
                <p:sp>
                  <p:nvSpPr>
                    <p:cNvPr id="941" name="任意多边形: 形状 940">
                      <a:extLst>
                        <a:ext uri="{FF2B5EF4-FFF2-40B4-BE49-F238E27FC236}">
                          <a16:creationId xmlns:a16="http://schemas.microsoft.com/office/drawing/2014/main" id="{633BE7D6-CD2A-FD57-FE7F-87D7BFCDFC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3117" y="3604212"/>
                      <a:ext cx="20821" cy="115719"/>
                    </a:xfrm>
                    <a:custGeom>
                      <a:avLst/>
                      <a:gdLst>
                        <a:gd name="connsiteX0" fmla="*/ 10125 w 20821"/>
                        <a:gd name="connsiteY0" fmla="*/ 113709 h 115719"/>
                        <a:gd name="connsiteX1" fmla="*/ 7115 w 20821"/>
                        <a:gd name="connsiteY1" fmla="*/ 115719 h 115719"/>
                        <a:gd name="connsiteX2" fmla="*/ 3067 w 20821"/>
                        <a:gd name="connsiteY2" fmla="*/ 114938 h 115719"/>
                        <a:gd name="connsiteX3" fmla="*/ 0 w 20821"/>
                        <a:gd name="connsiteY3" fmla="*/ 108128 h 115719"/>
                        <a:gd name="connsiteX4" fmla="*/ 4467 w 20821"/>
                        <a:gd name="connsiteY4" fmla="*/ 101336 h 115719"/>
                        <a:gd name="connsiteX5" fmla="*/ 6867 w 20821"/>
                        <a:gd name="connsiteY5" fmla="*/ 94469 h 115719"/>
                        <a:gd name="connsiteX6" fmla="*/ 3781 w 20821"/>
                        <a:gd name="connsiteY6" fmla="*/ 87344 h 115719"/>
                        <a:gd name="connsiteX7" fmla="*/ 6105 w 20821"/>
                        <a:gd name="connsiteY7" fmla="*/ 83963 h 115719"/>
                        <a:gd name="connsiteX8" fmla="*/ 8201 w 20821"/>
                        <a:gd name="connsiteY8" fmla="*/ 56817 h 115719"/>
                        <a:gd name="connsiteX9" fmla="*/ 9458 w 20821"/>
                        <a:gd name="connsiteY9" fmla="*/ 52616 h 115719"/>
                        <a:gd name="connsiteX10" fmla="*/ 3962 w 20821"/>
                        <a:gd name="connsiteY10" fmla="*/ 45339 h 115719"/>
                        <a:gd name="connsiteX11" fmla="*/ 4705 w 20821"/>
                        <a:gd name="connsiteY11" fmla="*/ 41862 h 115719"/>
                        <a:gd name="connsiteX12" fmla="*/ 8906 w 20821"/>
                        <a:gd name="connsiteY12" fmla="*/ 25508 h 115719"/>
                        <a:gd name="connsiteX13" fmla="*/ 8201 w 20821"/>
                        <a:gd name="connsiteY13" fmla="*/ 20984 h 115719"/>
                        <a:gd name="connsiteX14" fmla="*/ 6915 w 20821"/>
                        <a:gd name="connsiteY14" fmla="*/ 17402 h 115719"/>
                        <a:gd name="connsiteX15" fmla="*/ 12716 w 20821"/>
                        <a:gd name="connsiteY15" fmla="*/ 10620 h 115719"/>
                        <a:gd name="connsiteX16" fmla="*/ 9220 w 20821"/>
                        <a:gd name="connsiteY16" fmla="*/ 1676 h 115719"/>
                        <a:gd name="connsiteX17" fmla="*/ 15021 w 20821"/>
                        <a:gd name="connsiteY17" fmla="*/ 0 h 115719"/>
                        <a:gd name="connsiteX18" fmla="*/ 16164 w 20821"/>
                        <a:gd name="connsiteY18" fmla="*/ 7230 h 115719"/>
                        <a:gd name="connsiteX19" fmla="*/ 20821 w 20821"/>
                        <a:gd name="connsiteY19" fmla="*/ 10963 h 115719"/>
                        <a:gd name="connsiteX20" fmla="*/ 18888 w 20821"/>
                        <a:gd name="connsiteY20" fmla="*/ 14364 h 115719"/>
                        <a:gd name="connsiteX21" fmla="*/ 14182 w 20821"/>
                        <a:gd name="connsiteY21" fmla="*/ 39967 h 115719"/>
                        <a:gd name="connsiteX22" fmla="*/ 15926 w 20821"/>
                        <a:gd name="connsiteY22" fmla="*/ 45120 h 115719"/>
                        <a:gd name="connsiteX23" fmla="*/ 13563 w 20821"/>
                        <a:gd name="connsiteY23" fmla="*/ 85287 h 115719"/>
                        <a:gd name="connsiteX24" fmla="*/ 11392 w 20821"/>
                        <a:gd name="connsiteY24" fmla="*/ 87478 h 115719"/>
                        <a:gd name="connsiteX25" fmla="*/ 10001 w 20821"/>
                        <a:gd name="connsiteY25" fmla="*/ 94440 h 115719"/>
                        <a:gd name="connsiteX26" fmla="*/ 9801 w 20821"/>
                        <a:gd name="connsiteY26" fmla="*/ 101460 h 115719"/>
                        <a:gd name="connsiteX27" fmla="*/ 10249 w 20821"/>
                        <a:gd name="connsiteY27" fmla="*/ 108118 h 115719"/>
                        <a:gd name="connsiteX28" fmla="*/ 10125 w 20821"/>
                        <a:gd name="connsiteY28" fmla="*/ 113709 h 115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20821" h="115719">
                          <a:moveTo>
                            <a:pt x="10125" y="113709"/>
                          </a:moveTo>
                          <a:lnTo>
                            <a:pt x="7115" y="115719"/>
                          </a:lnTo>
                          <a:lnTo>
                            <a:pt x="3067" y="114938"/>
                          </a:lnTo>
                          <a:lnTo>
                            <a:pt x="0" y="108128"/>
                          </a:lnTo>
                          <a:lnTo>
                            <a:pt x="4467" y="101336"/>
                          </a:lnTo>
                          <a:lnTo>
                            <a:pt x="6867" y="94469"/>
                          </a:lnTo>
                          <a:lnTo>
                            <a:pt x="3781" y="87344"/>
                          </a:lnTo>
                          <a:cubicBezTo>
                            <a:pt x="3781" y="87344"/>
                            <a:pt x="4933" y="85649"/>
                            <a:pt x="6105" y="83963"/>
                          </a:cubicBezTo>
                          <a:cubicBezTo>
                            <a:pt x="7953" y="73657"/>
                            <a:pt x="8629" y="63922"/>
                            <a:pt x="8201" y="56817"/>
                          </a:cubicBezTo>
                          <a:cubicBezTo>
                            <a:pt x="8858" y="54626"/>
                            <a:pt x="9458" y="52616"/>
                            <a:pt x="9458" y="52616"/>
                          </a:cubicBezTo>
                          <a:lnTo>
                            <a:pt x="3962" y="45339"/>
                          </a:lnTo>
                          <a:cubicBezTo>
                            <a:pt x="3962" y="45339"/>
                            <a:pt x="4343" y="43596"/>
                            <a:pt x="4705" y="41862"/>
                          </a:cubicBezTo>
                          <a:cubicBezTo>
                            <a:pt x="10620" y="34719"/>
                            <a:pt x="10620" y="34719"/>
                            <a:pt x="8906" y="25508"/>
                          </a:cubicBezTo>
                          <a:cubicBezTo>
                            <a:pt x="8906" y="25508"/>
                            <a:pt x="8839" y="22774"/>
                            <a:pt x="8201" y="20984"/>
                          </a:cubicBezTo>
                          <a:cubicBezTo>
                            <a:pt x="7562" y="19193"/>
                            <a:pt x="6915" y="17402"/>
                            <a:pt x="6915" y="17402"/>
                          </a:cubicBezTo>
                          <a:lnTo>
                            <a:pt x="12716" y="10620"/>
                          </a:lnTo>
                          <a:lnTo>
                            <a:pt x="9220" y="1676"/>
                          </a:lnTo>
                          <a:lnTo>
                            <a:pt x="15021" y="0"/>
                          </a:lnTo>
                          <a:lnTo>
                            <a:pt x="16164" y="7230"/>
                          </a:lnTo>
                          <a:lnTo>
                            <a:pt x="20821" y="10963"/>
                          </a:lnTo>
                          <a:cubicBezTo>
                            <a:pt x="20821" y="10963"/>
                            <a:pt x="19850" y="12668"/>
                            <a:pt x="18888" y="14364"/>
                          </a:cubicBezTo>
                          <a:cubicBezTo>
                            <a:pt x="6839" y="20641"/>
                            <a:pt x="10925" y="31051"/>
                            <a:pt x="14182" y="39967"/>
                          </a:cubicBezTo>
                          <a:cubicBezTo>
                            <a:pt x="14849" y="41767"/>
                            <a:pt x="15468" y="43482"/>
                            <a:pt x="15926" y="45120"/>
                          </a:cubicBezTo>
                          <a:cubicBezTo>
                            <a:pt x="9296" y="54178"/>
                            <a:pt x="7953" y="73657"/>
                            <a:pt x="13563" y="85287"/>
                          </a:cubicBezTo>
                          <a:cubicBezTo>
                            <a:pt x="12572" y="86420"/>
                            <a:pt x="11392" y="87478"/>
                            <a:pt x="11392" y="87478"/>
                          </a:cubicBezTo>
                          <a:lnTo>
                            <a:pt x="10001" y="94440"/>
                          </a:lnTo>
                          <a:lnTo>
                            <a:pt x="9801" y="101460"/>
                          </a:lnTo>
                          <a:lnTo>
                            <a:pt x="10249" y="108118"/>
                          </a:lnTo>
                          <a:lnTo>
                            <a:pt x="10125" y="113709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2" name="任意多边形: 形状 941">
                      <a:extLst>
                        <a:ext uri="{FF2B5EF4-FFF2-40B4-BE49-F238E27FC236}">
                          <a16:creationId xmlns:a16="http://schemas.microsoft.com/office/drawing/2014/main" id="{2EFC4A97-A9C0-B8A0-A828-630B07712F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5831" y="3721760"/>
                      <a:ext cx="16381" cy="115719"/>
                    </a:xfrm>
                    <a:custGeom>
                      <a:avLst/>
                      <a:gdLst>
                        <a:gd name="connsiteX0" fmla="*/ 5644 w 16381"/>
                        <a:gd name="connsiteY0" fmla="*/ 113633 h 115719"/>
                        <a:gd name="connsiteX1" fmla="*/ 4167 w 16381"/>
                        <a:gd name="connsiteY1" fmla="*/ 115719 h 115719"/>
                        <a:gd name="connsiteX2" fmla="*/ 2300 w 16381"/>
                        <a:gd name="connsiteY2" fmla="*/ 115043 h 115719"/>
                        <a:gd name="connsiteX3" fmla="*/ 1081 w 16381"/>
                        <a:gd name="connsiteY3" fmla="*/ 108318 h 115719"/>
                        <a:gd name="connsiteX4" fmla="*/ 3415 w 16381"/>
                        <a:gd name="connsiteY4" fmla="*/ 101432 h 115719"/>
                        <a:gd name="connsiteX5" fmla="*/ 4805 w 16381"/>
                        <a:gd name="connsiteY5" fmla="*/ 94507 h 115719"/>
                        <a:gd name="connsiteX6" fmla="*/ 3605 w 16381"/>
                        <a:gd name="connsiteY6" fmla="*/ 87478 h 115719"/>
                        <a:gd name="connsiteX7" fmla="*/ 6044 w 16381"/>
                        <a:gd name="connsiteY7" fmla="*/ 80610 h 115719"/>
                        <a:gd name="connsiteX8" fmla="*/ 6930 w 16381"/>
                        <a:gd name="connsiteY8" fmla="*/ 76257 h 115719"/>
                        <a:gd name="connsiteX9" fmla="*/ 7120 w 16381"/>
                        <a:gd name="connsiteY9" fmla="*/ 35109 h 115719"/>
                        <a:gd name="connsiteX10" fmla="*/ 8092 w 16381"/>
                        <a:gd name="connsiteY10" fmla="*/ 31661 h 115719"/>
                        <a:gd name="connsiteX11" fmla="*/ 8577 w 16381"/>
                        <a:gd name="connsiteY11" fmla="*/ 24679 h 115719"/>
                        <a:gd name="connsiteX12" fmla="*/ 7625 w 16381"/>
                        <a:gd name="connsiteY12" fmla="*/ 17593 h 115719"/>
                        <a:gd name="connsiteX13" fmla="*/ 10606 w 16381"/>
                        <a:gd name="connsiteY13" fmla="*/ 10668 h 115719"/>
                        <a:gd name="connsiteX14" fmla="*/ 9272 w 16381"/>
                        <a:gd name="connsiteY14" fmla="*/ 1829 h 115719"/>
                        <a:gd name="connsiteX15" fmla="*/ 12064 w 16381"/>
                        <a:gd name="connsiteY15" fmla="*/ 0 h 115719"/>
                        <a:gd name="connsiteX16" fmla="*/ 12340 w 16381"/>
                        <a:gd name="connsiteY16" fmla="*/ 7191 h 115719"/>
                        <a:gd name="connsiteX17" fmla="*/ 14416 w 16381"/>
                        <a:gd name="connsiteY17" fmla="*/ 10801 h 115719"/>
                        <a:gd name="connsiteX18" fmla="*/ 12340 w 16381"/>
                        <a:gd name="connsiteY18" fmla="*/ 17707 h 115719"/>
                        <a:gd name="connsiteX19" fmla="*/ 14130 w 16381"/>
                        <a:gd name="connsiteY19" fmla="*/ 24775 h 115719"/>
                        <a:gd name="connsiteX20" fmla="*/ 10911 w 16381"/>
                        <a:gd name="connsiteY20" fmla="*/ 31585 h 115719"/>
                        <a:gd name="connsiteX21" fmla="*/ 13083 w 16381"/>
                        <a:gd name="connsiteY21" fmla="*/ 38672 h 115719"/>
                        <a:gd name="connsiteX22" fmla="*/ 8853 w 16381"/>
                        <a:gd name="connsiteY22" fmla="*/ 39767 h 115719"/>
                        <a:gd name="connsiteX23" fmla="*/ 9454 w 16381"/>
                        <a:gd name="connsiteY23" fmla="*/ 77048 h 115719"/>
                        <a:gd name="connsiteX24" fmla="*/ 8101 w 16381"/>
                        <a:gd name="connsiteY24" fmla="*/ 80496 h 115719"/>
                        <a:gd name="connsiteX25" fmla="*/ 7206 w 16381"/>
                        <a:gd name="connsiteY25" fmla="*/ 87440 h 115719"/>
                        <a:gd name="connsiteX26" fmla="*/ 6282 w 16381"/>
                        <a:gd name="connsiteY26" fmla="*/ 94421 h 115719"/>
                        <a:gd name="connsiteX27" fmla="*/ 5948 w 16381"/>
                        <a:gd name="connsiteY27" fmla="*/ 101441 h 115719"/>
                        <a:gd name="connsiteX28" fmla="*/ 5910 w 16381"/>
                        <a:gd name="connsiteY28" fmla="*/ 108061 h 115719"/>
                        <a:gd name="connsiteX29" fmla="*/ 5644 w 16381"/>
                        <a:gd name="connsiteY29" fmla="*/ 113633 h 115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6381" h="115719">
                          <a:moveTo>
                            <a:pt x="5644" y="113633"/>
                          </a:moveTo>
                          <a:lnTo>
                            <a:pt x="4167" y="115719"/>
                          </a:lnTo>
                          <a:lnTo>
                            <a:pt x="2300" y="115043"/>
                          </a:lnTo>
                          <a:lnTo>
                            <a:pt x="1081" y="108318"/>
                          </a:lnTo>
                          <a:lnTo>
                            <a:pt x="3415" y="101432"/>
                          </a:lnTo>
                          <a:lnTo>
                            <a:pt x="4805" y="94507"/>
                          </a:lnTo>
                          <a:lnTo>
                            <a:pt x="3605" y="87478"/>
                          </a:lnTo>
                          <a:lnTo>
                            <a:pt x="6044" y="80610"/>
                          </a:lnTo>
                          <a:cubicBezTo>
                            <a:pt x="6044" y="80610"/>
                            <a:pt x="5615" y="78829"/>
                            <a:pt x="6930" y="76257"/>
                          </a:cubicBezTo>
                          <a:cubicBezTo>
                            <a:pt x="37790" y="66580"/>
                            <a:pt x="-19083" y="44320"/>
                            <a:pt x="7120" y="35109"/>
                          </a:cubicBezTo>
                          <a:cubicBezTo>
                            <a:pt x="7606" y="33376"/>
                            <a:pt x="8092" y="31661"/>
                            <a:pt x="8092" y="31661"/>
                          </a:cubicBezTo>
                          <a:lnTo>
                            <a:pt x="8577" y="24679"/>
                          </a:lnTo>
                          <a:lnTo>
                            <a:pt x="7625" y="17593"/>
                          </a:lnTo>
                          <a:lnTo>
                            <a:pt x="10606" y="10668"/>
                          </a:lnTo>
                          <a:lnTo>
                            <a:pt x="9272" y="1829"/>
                          </a:lnTo>
                          <a:lnTo>
                            <a:pt x="12064" y="0"/>
                          </a:lnTo>
                          <a:lnTo>
                            <a:pt x="12340" y="7191"/>
                          </a:lnTo>
                          <a:lnTo>
                            <a:pt x="14416" y="10801"/>
                          </a:lnTo>
                          <a:lnTo>
                            <a:pt x="12340" y="17707"/>
                          </a:lnTo>
                          <a:lnTo>
                            <a:pt x="14130" y="24775"/>
                          </a:lnTo>
                          <a:lnTo>
                            <a:pt x="10911" y="31585"/>
                          </a:lnTo>
                          <a:lnTo>
                            <a:pt x="13083" y="38672"/>
                          </a:lnTo>
                          <a:cubicBezTo>
                            <a:pt x="13083" y="38672"/>
                            <a:pt x="11054" y="39281"/>
                            <a:pt x="8853" y="39767"/>
                          </a:cubicBezTo>
                          <a:cubicBezTo>
                            <a:pt x="-8082" y="54645"/>
                            <a:pt x="26827" y="56302"/>
                            <a:pt x="9454" y="77048"/>
                          </a:cubicBezTo>
                          <a:cubicBezTo>
                            <a:pt x="8777" y="78781"/>
                            <a:pt x="8101" y="80496"/>
                            <a:pt x="8101" y="80496"/>
                          </a:cubicBezTo>
                          <a:lnTo>
                            <a:pt x="7206" y="87440"/>
                          </a:lnTo>
                          <a:lnTo>
                            <a:pt x="6282" y="94421"/>
                          </a:lnTo>
                          <a:lnTo>
                            <a:pt x="5948" y="101441"/>
                          </a:lnTo>
                          <a:lnTo>
                            <a:pt x="5910" y="108061"/>
                          </a:lnTo>
                          <a:lnTo>
                            <a:pt x="5644" y="113633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3" name="任意多边形: 形状 942">
                      <a:extLst>
                        <a:ext uri="{FF2B5EF4-FFF2-40B4-BE49-F238E27FC236}">
                          <a16:creationId xmlns:a16="http://schemas.microsoft.com/office/drawing/2014/main" id="{DCC3FDA2-22EB-E7F5-76F6-7559A15809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4093" y="3659543"/>
                      <a:ext cx="25409" cy="121043"/>
                    </a:xfrm>
                    <a:custGeom>
                      <a:avLst/>
                      <a:gdLst>
                        <a:gd name="connsiteX0" fmla="*/ 10988 w 25409"/>
                        <a:gd name="connsiteY0" fmla="*/ 121044 h 121043"/>
                        <a:gd name="connsiteX1" fmla="*/ 15246 w 25409"/>
                        <a:gd name="connsiteY1" fmla="*/ 94650 h 121043"/>
                        <a:gd name="connsiteX2" fmla="*/ 16884 w 25409"/>
                        <a:gd name="connsiteY2" fmla="*/ 91240 h 121043"/>
                        <a:gd name="connsiteX3" fmla="*/ 15046 w 25409"/>
                        <a:gd name="connsiteY3" fmla="*/ 84172 h 121043"/>
                        <a:gd name="connsiteX4" fmla="*/ 18075 w 25409"/>
                        <a:gd name="connsiteY4" fmla="*/ 77295 h 121043"/>
                        <a:gd name="connsiteX5" fmla="*/ 18370 w 25409"/>
                        <a:gd name="connsiteY5" fmla="*/ 70314 h 121043"/>
                        <a:gd name="connsiteX6" fmla="*/ 17398 w 25409"/>
                        <a:gd name="connsiteY6" fmla="*/ 63275 h 121043"/>
                        <a:gd name="connsiteX7" fmla="*/ 17427 w 25409"/>
                        <a:gd name="connsiteY7" fmla="*/ 56255 h 121043"/>
                        <a:gd name="connsiteX8" fmla="*/ 21247 w 25409"/>
                        <a:gd name="connsiteY8" fmla="*/ 49435 h 121043"/>
                        <a:gd name="connsiteX9" fmla="*/ 21151 w 25409"/>
                        <a:gd name="connsiteY9" fmla="*/ 42415 h 121043"/>
                        <a:gd name="connsiteX10" fmla="*/ 20542 w 25409"/>
                        <a:gd name="connsiteY10" fmla="*/ 38900 h 121043"/>
                        <a:gd name="connsiteX11" fmla="*/ 21561 w 25409"/>
                        <a:gd name="connsiteY11" fmla="*/ 0 h 121043"/>
                        <a:gd name="connsiteX12" fmla="*/ 14712 w 25409"/>
                        <a:gd name="connsiteY12" fmla="*/ 38386 h 121043"/>
                        <a:gd name="connsiteX13" fmla="*/ 12893 w 25409"/>
                        <a:gd name="connsiteY13" fmla="*/ 41796 h 121043"/>
                        <a:gd name="connsiteX14" fmla="*/ 14932 w 25409"/>
                        <a:gd name="connsiteY14" fmla="*/ 48901 h 121043"/>
                        <a:gd name="connsiteX15" fmla="*/ 14475 w 25409"/>
                        <a:gd name="connsiteY15" fmla="*/ 55864 h 121043"/>
                        <a:gd name="connsiteX16" fmla="*/ 13550 w 25409"/>
                        <a:gd name="connsiteY16" fmla="*/ 62808 h 121043"/>
                        <a:gd name="connsiteX17" fmla="*/ 13284 w 25409"/>
                        <a:gd name="connsiteY17" fmla="*/ 69818 h 121043"/>
                        <a:gd name="connsiteX18" fmla="*/ 10388 w 25409"/>
                        <a:gd name="connsiteY18" fmla="*/ 76686 h 121043"/>
                        <a:gd name="connsiteX19" fmla="*/ 12569 w 25409"/>
                        <a:gd name="connsiteY19" fmla="*/ 83811 h 121043"/>
                        <a:gd name="connsiteX20" fmla="*/ 12598 w 25409"/>
                        <a:gd name="connsiteY20" fmla="*/ 90792 h 121043"/>
                        <a:gd name="connsiteX21" fmla="*/ 12626 w 25409"/>
                        <a:gd name="connsiteY21" fmla="*/ 94307 h 121043"/>
                        <a:gd name="connsiteX22" fmla="*/ 8045 w 25409"/>
                        <a:gd name="connsiteY22" fmla="*/ 118977 h 121043"/>
                        <a:gd name="connsiteX23" fmla="*/ 10988 w 25409"/>
                        <a:gd name="connsiteY23" fmla="*/ 121044 h 1210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25409" h="121043">
                          <a:moveTo>
                            <a:pt x="10988" y="121044"/>
                          </a:moveTo>
                          <a:cubicBezTo>
                            <a:pt x="2635" y="106556"/>
                            <a:pt x="2635" y="106556"/>
                            <a:pt x="15246" y="94650"/>
                          </a:cubicBezTo>
                          <a:cubicBezTo>
                            <a:pt x="16255" y="92945"/>
                            <a:pt x="16884" y="91240"/>
                            <a:pt x="16884" y="91240"/>
                          </a:cubicBezTo>
                          <a:lnTo>
                            <a:pt x="15046" y="84172"/>
                          </a:lnTo>
                          <a:lnTo>
                            <a:pt x="18075" y="77295"/>
                          </a:lnTo>
                          <a:lnTo>
                            <a:pt x="18370" y="70314"/>
                          </a:lnTo>
                          <a:lnTo>
                            <a:pt x="17398" y="63275"/>
                          </a:lnTo>
                          <a:lnTo>
                            <a:pt x="17427" y="56255"/>
                          </a:lnTo>
                          <a:lnTo>
                            <a:pt x="21247" y="49435"/>
                          </a:lnTo>
                          <a:lnTo>
                            <a:pt x="21151" y="42415"/>
                          </a:lnTo>
                          <a:cubicBezTo>
                            <a:pt x="21151" y="42415"/>
                            <a:pt x="20837" y="40643"/>
                            <a:pt x="20542" y="38900"/>
                          </a:cubicBezTo>
                          <a:cubicBezTo>
                            <a:pt x="31219" y="29766"/>
                            <a:pt x="20904" y="9735"/>
                            <a:pt x="21561" y="0"/>
                          </a:cubicBezTo>
                          <a:cubicBezTo>
                            <a:pt x="20904" y="9735"/>
                            <a:pt x="19570" y="29204"/>
                            <a:pt x="14712" y="38386"/>
                          </a:cubicBezTo>
                          <a:cubicBezTo>
                            <a:pt x="13789" y="40091"/>
                            <a:pt x="12893" y="41796"/>
                            <a:pt x="12893" y="41796"/>
                          </a:cubicBezTo>
                          <a:lnTo>
                            <a:pt x="14932" y="48901"/>
                          </a:lnTo>
                          <a:lnTo>
                            <a:pt x="14475" y="55864"/>
                          </a:lnTo>
                          <a:lnTo>
                            <a:pt x="13550" y="62808"/>
                          </a:lnTo>
                          <a:lnTo>
                            <a:pt x="13284" y="69818"/>
                          </a:lnTo>
                          <a:lnTo>
                            <a:pt x="10388" y="76686"/>
                          </a:lnTo>
                          <a:lnTo>
                            <a:pt x="12569" y="83811"/>
                          </a:lnTo>
                          <a:lnTo>
                            <a:pt x="12598" y="90792"/>
                          </a:lnTo>
                          <a:cubicBezTo>
                            <a:pt x="12598" y="90792"/>
                            <a:pt x="12598" y="92555"/>
                            <a:pt x="12626" y="94307"/>
                          </a:cubicBezTo>
                          <a:cubicBezTo>
                            <a:pt x="-9052" y="105966"/>
                            <a:pt x="2597" y="106528"/>
                            <a:pt x="8045" y="118977"/>
                          </a:cubicBezTo>
                          <a:cubicBezTo>
                            <a:pt x="9512" y="120044"/>
                            <a:pt x="10988" y="121044"/>
                            <a:pt x="10988" y="121044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4" name="任意多边形: 形状 943">
                      <a:extLst>
                        <a:ext uri="{FF2B5EF4-FFF2-40B4-BE49-F238E27FC236}">
                          <a16:creationId xmlns:a16="http://schemas.microsoft.com/office/drawing/2014/main" id="{0E0AD503-67AC-4F7E-9CB6-0A0FF65D21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4260" y="3630872"/>
                      <a:ext cx="14163" cy="73780"/>
                    </a:xfrm>
                    <a:custGeom>
                      <a:avLst/>
                      <a:gdLst>
                        <a:gd name="connsiteX0" fmla="*/ 3462 w 14163"/>
                        <a:gd name="connsiteY0" fmla="*/ 72409 h 73780"/>
                        <a:gd name="connsiteX1" fmla="*/ 4967 w 14163"/>
                        <a:gd name="connsiteY1" fmla="*/ 73781 h 73780"/>
                        <a:gd name="connsiteX2" fmla="*/ 7282 w 14163"/>
                        <a:gd name="connsiteY2" fmla="*/ 73533 h 73780"/>
                        <a:gd name="connsiteX3" fmla="*/ 9539 w 14163"/>
                        <a:gd name="connsiteY3" fmla="*/ 69685 h 73780"/>
                        <a:gd name="connsiteX4" fmla="*/ 7567 w 14163"/>
                        <a:gd name="connsiteY4" fmla="*/ 65427 h 73780"/>
                        <a:gd name="connsiteX5" fmla="*/ 7510 w 14163"/>
                        <a:gd name="connsiteY5" fmla="*/ 60741 h 73780"/>
                        <a:gd name="connsiteX6" fmla="*/ 3053 w 14163"/>
                        <a:gd name="connsiteY6" fmla="*/ 29204 h 73780"/>
                        <a:gd name="connsiteX7" fmla="*/ 11625 w 14163"/>
                        <a:gd name="connsiteY7" fmla="*/ 27804 h 73780"/>
                        <a:gd name="connsiteX8" fmla="*/ 12311 w 14163"/>
                        <a:gd name="connsiteY8" fmla="*/ 22250 h 73780"/>
                        <a:gd name="connsiteX9" fmla="*/ 5025 w 14163"/>
                        <a:gd name="connsiteY9" fmla="*/ 0 h 73780"/>
                        <a:gd name="connsiteX10" fmla="*/ 8453 w 14163"/>
                        <a:gd name="connsiteY10" fmla="*/ 22841 h 73780"/>
                        <a:gd name="connsiteX11" fmla="*/ 4605 w 14163"/>
                        <a:gd name="connsiteY11" fmla="*/ 25308 h 73780"/>
                        <a:gd name="connsiteX12" fmla="*/ 6348 w 14163"/>
                        <a:gd name="connsiteY12" fmla="*/ 60217 h 73780"/>
                        <a:gd name="connsiteX13" fmla="*/ 4548 w 14163"/>
                        <a:gd name="connsiteY13" fmla="*/ 65218 h 73780"/>
                        <a:gd name="connsiteX14" fmla="*/ 3786 w 14163"/>
                        <a:gd name="connsiteY14" fmla="*/ 69104 h 73780"/>
                        <a:gd name="connsiteX15" fmla="*/ 3462 w 14163"/>
                        <a:gd name="connsiteY15" fmla="*/ 72409 h 737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4163" h="73780">
                          <a:moveTo>
                            <a:pt x="3462" y="72409"/>
                          </a:moveTo>
                          <a:lnTo>
                            <a:pt x="4967" y="73781"/>
                          </a:lnTo>
                          <a:lnTo>
                            <a:pt x="7282" y="73533"/>
                          </a:lnTo>
                          <a:lnTo>
                            <a:pt x="9539" y="69685"/>
                          </a:lnTo>
                          <a:lnTo>
                            <a:pt x="7567" y="65427"/>
                          </a:lnTo>
                          <a:lnTo>
                            <a:pt x="7510" y="60741"/>
                          </a:lnTo>
                          <a:cubicBezTo>
                            <a:pt x="25008" y="49806"/>
                            <a:pt x="2386" y="38957"/>
                            <a:pt x="3053" y="29204"/>
                          </a:cubicBezTo>
                          <a:cubicBezTo>
                            <a:pt x="3053" y="29204"/>
                            <a:pt x="14702" y="29766"/>
                            <a:pt x="11625" y="27804"/>
                          </a:cubicBezTo>
                          <a:lnTo>
                            <a:pt x="12311" y="22250"/>
                          </a:lnTo>
                          <a:cubicBezTo>
                            <a:pt x="3691" y="19469"/>
                            <a:pt x="16673" y="562"/>
                            <a:pt x="5025" y="0"/>
                          </a:cubicBezTo>
                          <a:cubicBezTo>
                            <a:pt x="-5215" y="7649"/>
                            <a:pt x="8777" y="16469"/>
                            <a:pt x="8453" y="22841"/>
                          </a:cubicBezTo>
                          <a:cubicBezTo>
                            <a:pt x="8320" y="24070"/>
                            <a:pt x="7024" y="24794"/>
                            <a:pt x="4605" y="25308"/>
                          </a:cubicBezTo>
                          <a:cubicBezTo>
                            <a:pt x="-9282" y="38405"/>
                            <a:pt x="13340" y="49244"/>
                            <a:pt x="6348" y="60217"/>
                          </a:cubicBezTo>
                          <a:lnTo>
                            <a:pt x="4548" y="65218"/>
                          </a:lnTo>
                          <a:lnTo>
                            <a:pt x="3786" y="69104"/>
                          </a:lnTo>
                          <a:lnTo>
                            <a:pt x="3462" y="72409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5" name="任意多边形: 形状 944">
                      <a:extLst>
                        <a:ext uri="{FF2B5EF4-FFF2-40B4-BE49-F238E27FC236}">
                          <a16:creationId xmlns:a16="http://schemas.microsoft.com/office/drawing/2014/main" id="{5500AA7C-CD98-7458-5DED-97F6D396B5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1145" y="3743439"/>
                      <a:ext cx="12462" cy="68808"/>
                    </a:xfrm>
                    <a:custGeom>
                      <a:avLst/>
                      <a:gdLst>
                        <a:gd name="connsiteX0" fmla="*/ 1257 w 12462"/>
                        <a:gd name="connsiteY0" fmla="*/ 67428 h 68808"/>
                        <a:gd name="connsiteX1" fmla="*/ 2791 w 12462"/>
                        <a:gd name="connsiteY1" fmla="*/ 68809 h 68808"/>
                        <a:gd name="connsiteX2" fmla="*/ 5115 w 12462"/>
                        <a:gd name="connsiteY2" fmla="*/ 68571 h 68808"/>
                        <a:gd name="connsiteX3" fmla="*/ 7372 w 12462"/>
                        <a:gd name="connsiteY3" fmla="*/ 64713 h 68808"/>
                        <a:gd name="connsiteX4" fmla="*/ 5401 w 12462"/>
                        <a:gd name="connsiteY4" fmla="*/ 60455 h 68808"/>
                        <a:gd name="connsiteX5" fmla="*/ 4601 w 12462"/>
                        <a:gd name="connsiteY5" fmla="*/ 56283 h 68808"/>
                        <a:gd name="connsiteX6" fmla="*/ 6877 w 12462"/>
                        <a:gd name="connsiteY6" fmla="*/ 52245 h 68808"/>
                        <a:gd name="connsiteX7" fmla="*/ 6163 w 12462"/>
                        <a:gd name="connsiteY7" fmla="*/ 49473 h 68808"/>
                        <a:gd name="connsiteX8" fmla="*/ 6410 w 12462"/>
                        <a:gd name="connsiteY8" fmla="*/ 20812 h 68808"/>
                        <a:gd name="connsiteX9" fmla="*/ 8630 w 12462"/>
                        <a:gd name="connsiteY9" fmla="*/ 14821 h 68808"/>
                        <a:gd name="connsiteX10" fmla="*/ 10639 w 12462"/>
                        <a:gd name="connsiteY10" fmla="*/ 10725 h 68808"/>
                        <a:gd name="connsiteX11" fmla="*/ 7925 w 12462"/>
                        <a:gd name="connsiteY11" fmla="*/ 6401 h 68808"/>
                        <a:gd name="connsiteX12" fmla="*/ 10592 w 12462"/>
                        <a:gd name="connsiteY12" fmla="*/ 1314 h 68808"/>
                        <a:gd name="connsiteX13" fmla="*/ 7477 w 12462"/>
                        <a:gd name="connsiteY13" fmla="*/ 0 h 68808"/>
                        <a:gd name="connsiteX14" fmla="*/ 6268 w 12462"/>
                        <a:gd name="connsiteY14" fmla="*/ 4201 h 68808"/>
                        <a:gd name="connsiteX15" fmla="*/ 3363 w 12462"/>
                        <a:gd name="connsiteY15" fmla="*/ 6153 h 68808"/>
                        <a:gd name="connsiteX16" fmla="*/ 4972 w 12462"/>
                        <a:gd name="connsiteY16" fmla="*/ 10392 h 68808"/>
                        <a:gd name="connsiteX17" fmla="*/ 1981 w 12462"/>
                        <a:gd name="connsiteY17" fmla="*/ 14402 h 68808"/>
                        <a:gd name="connsiteX18" fmla="*/ 4991 w 12462"/>
                        <a:gd name="connsiteY18" fmla="*/ 18688 h 68808"/>
                        <a:gd name="connsiteX19" fmla="*/ 1543 w 12462"/>
                        <a:gd name="connsiteY19" fmla="*/ 22679 h 68808"/>
                        <a:gd name="connsiteX20" fmla="*/ 1877 w 12462"/>
                        <a:gd name="connsiteY20" fmla="*/ 26613 h 68808"/>
                        <a:gd name="connsiteX21" fmla="*/ 4134 w 12462"/>
                        <a:gd name="connsiteY21" fmla="*/ 43167 h 68808"/>
                        <a:gd name="connsiteX22" fmla="*/ 0 w 12462"/>
                        <a:gd name="connsiteY22" fmla="*/ 43444 h 68808"/>
                        <a:gd name="connsiteX23" fmla="*/ 2353 w 12462"/>
                        <a:gd name="connsiteY23" fmla="*/ 47730 h 68808"/>
                        <a:gd name="connsiteX24" fmla="*/ 2600 w 12462"/>
                        <a:gd name="connsiteY24" fmla="*/ 51902 h 68808"/>
                        <a:gd name="connsiteX25" fmla="*/ 2800 w 12462"/>
                        <a:gd name="connsiteY25" fmla="*/ 56083 h 68808"/>
                        <a:gd name="connsiteX26" fmla="*/ 2343 w 12462"/>
                        <a:gd name="connsiteY26" fmla="*/ 60255 h 68808"/>
                        <a:gd name="connsiteX27" fmla="*/ 1591 w 12462"/>
                        <a:gd name="connsiteY27" fmla="*/ 64160 h 68808"/>
                        <a:gd name="connsiteX28" fmla="*/ 1257 w 12462"/>
                        <a:gd name="connsiteY28" fmla="*/ 67428 h 68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462" h="68808">
                          <a:moveTo>
                            <a:pt x="1257" y="67428"/>
                          </a:moveTo>
                          <a:lnTo>
                            <a:pt x="2791" y="68809"/>
                          </a:lnTo>
                          <a:lnTo>
                            <a:pt x="5115" y="68571"/>
                          </a:lnTo>
                          <a:lnTo>
                            <a:pt x="7372" y="64713"/>
                          </a:lnTo>
                          <a:lnTo>
                            <a:pt x="5401" y="60455"/>
                          </a:lnTo>
                          <a:lnTo>
                            <a:pt x="4601" y="56283"/>
                          </a:lnTo>
                          <a:lnTo>
                            <a:pt x="6877" y="52245"/>
                          </a:lnTo>
                          <a:lnTo>
                            <a:pt x="6163" y="49473"/>
                          </a:lnTo>
                          <a:cubicBezTo>
                            <a:pt x="25889" y="42720"/>
                            <a:pt x="-8372" y="31299"/>
                            <a:pt x="6410" y="20812"/>
                          </a:cubicBezTo>
                          <a:lnTo>
                            <a:pt x="8630" y="14821"/>
                          </a:lnTo>
                          <a:lnTo>
                            <a:pt x="10639" y="10725"/>
                          </a:lnTo>
                          <a:lnTo>
                            <a:pt x="7925" y="6401"/>
                          </a:lnTo>
                          <a:lnTo>
                            <a:pt x="10592" y="1314"/>
                          </a:lnTo>
                          <a:lnTo>
                            <a:pt x="7477" y="0"/>
                          </a:lnTo>
                          <a:lnTo>
                            <a:pt x="6268" y="4201"/>
                          </a:lnTo>
                          <a:lnTo>
                            <a:pt x="3363" y="6153"/>
                          </a:lnTo>
                          <a:lnTo>
                            <a:pt x="4972" y="10392"/>
                          </a:lnTo>
                          <a:lnTo>
                            <a:pt x="1981" y="14402"/>
                          </a:lnTo>
                          <a:lnTo>
                            <a:pt x="4991" y="18688"/>
                          </a:lnTo>
                          <a:lnTo>
                            <a:pt x="1543" y="22679"/>
                          </a:lnTo>
                          <a:cubicBezTo>
                            <a:pt x="1543" y="22679"/>
                            <a:pt x="1695" y="24546"/>
                            <a:pt x="1877" y="26613"/>
                          </a:cubicBezTo>
                          <a:cubicBezTo>
                            <a:pt x="3257" y="31861"/>
                            <a:pt x="3257" y="31861"/>
                            <a:pt x="4134" y="43167"/>
                          </a:cubicBezTo>
                          <a:lnTo>
                            <a:pt x="0" y="43444"/>
                          </a:lnTo>
                          <a:lnTo>
                            <a:pt x="2353" y="47730"/>
                          </a:lnTo>
                          <a:lnTo>
                            <a:pt x="2600" y="51902"/>
                          </a:lnTo>
                          <a:lnTo>
                            <a:pt x="2800" y="56083"/>
                          </a:lnTo>
                          <a:lnTo>
                            <a:pt x="2343" y="60255"/>
                          </a:lnTo>
                          <a:lnTo>
                            <a:pt x="1591" y="64160"/>
                          </a:lnTo>
                          <a:lnTo>
                            <a:pt x="1257" y="67428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6" name="任意多边形: 形状 945">
                      <a:extLst>
                        <a:ext uri="{FF2B5EF4-FFF2-40B4-BE49-F238E27FC236}">
                          <a16:creationId xmlns:a16="http://schemas.microsoft.com/office/drawing/2014/main" id="{F021AD17-430D-0F01-B49F-D638DDBF2A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6877" y="3571370"/>
                      <a:ext cx="18140" cy="79426"/>
                    </a:xfrm>
                    <a:custGeom>
                      <a:avLst/>
                      <a:gdLst>
                        <a:gd name="connsiteX0" fmla="*/ 10987 w 18140"/>
                        <a:gd name="connsiteY0" fmla="*/ 78486 h 79426"/>
                        <a:gd name="connsiteX1" fmla="*/ 10292 w 18140"/>
                        <a:gd name="connsiteY1" fmla="*/ 74762 h 79426"/>
                        <a:gd name="connsiteX2" fmla="*/ 5729 w 18140"/>
                        <a:gd name="connsiteY2" fmla="*/ 45929 h 79426"/>
                        <a:gd name="connsiteX3" fmla="*/ 8310 w 18140"/>
                        <a:gd name="connsiteY3" fmla="*/ 43243 h 79426"/>
                        <a:gd name="connsiteX4" fmla="*/ 9272 w 18140"/>
                        <a:gd name="connsiteY4" fmla="*/ 38195 h 79426"/>
                        <a:gd name="connsiteX5" fmla="*/ 5120 w 18140"/>
                        <a:gd name="connsiteY5" fmla="*/ 32899 h 79426"/>
                        <a:gd name="connsiteX6" fmla="*/ 6224 w 18140"/>
                        <a:gd name="connsiteY6" fmla="*/ 27870 h 79426"/>
                        <a:gd name="connsiteX7" fmla="*/ 8872 w 18140"/>
                        <a:gd name="connsiteY7" fmla="*/ 22917 h 79426"/>
                        <a:gd name="connsiteX8" fmla="*/ 9225 w 18140"/>
                        <a:gd name="connsiteY8" fmla="*/ 17840 h 79426"/>
                        <a:gd name="connsiteX9" fmla="*/ 7301 w 18140"/>
                        <a:gd name="connsiteY9" fmla="*/ 12640 h 79426"/>
                        <a:gd name="connsiteX10" fmla="*/ 11654 w 18140"/>
                        <a:gd name="connsiteY10" fmla="*/ 7715 h 79426"/>
                        <a:gd name="connsiteX11" fmla="*/ 9006 w 18140"/>
                        <a:gd name="connsiteY11" fmla="*/ 1219 h 79426"/>
                        <a:gd name="connsiteX12" fmla="*/ 13350 w 18140"/>
                        <a:gd name="connsiteY12" fmla="*/ 0 h 79426"/>
                        <a:gd name="connsiteX13" fmla="*/ 14235 w 18140"/>
                        <a:gd name="connsiteY13" fmla="*/ 5258 h 79426"/>
                        <a:gd name="connsiteX14" fmla="*/ 17741 w 18140"/>
                        <a:gd name="connsiteY14" fmla="*/ 7972 h 79426"/>
                        <a:gd name="connsiteX15" fmla="*/ 14864 w 18140"/>
                        <a:gd name="connsiteY15" fmla="*/ 12906 h 79426"/>
                        <a:gd name="connsiteX16" fmla="*/ 18140 w 18140"/>
                        <a:gd name="connsiteY16" fmla="*/ 18145 h 79426"/>
                        <a:gd name="connsiteX17" fmla="*/ 13387 w 18140"/>
                        <a:gd name="connsiteY17" fmla="*/ 22974 h 79426"/>
                        <a:gd name="connsiteX18" fmla="*/ 17283 w 18140"/>
                        <a:gd name="connsiteY18" fmla="*/ 28223 h 79426"/>
                        <a:gd name="connsiteX19" fmla="*/ 13559 w 18140"/>
                        <a:gd name="connsiteY19" fmla="*/ 33137 h 79426"/>
                        <a:gd name="connsiteX20" fmla="*/ 13206 w 18140"/>
                        <a:gd name="connsiteY20" fmla="*/ 38195 h 79426"/>
                        <a:gd name="connsiteX21" fmla="*/ 13444 w 18140"/>
                        <a:gd name="connsiteY21" fmla="*/ 43291 h 79426"/>
                        <a:gd name="connsiteX22" fmla="*/ 9520 w 18140"/>
                        <a:gd name="connsiteY22" fmla="*/ 48187 h 79426"/>
                        <a:gd name="connsiteX23" fmla="*/ 15607 w 18140"/>
                        <a:gd name="connsiteY23" fmla="*/ 77190 h 79426"/>
                        <a:gd name="connsiteX24" fmla="*/ 10987 w 18140"/>
                        <a:gd name="connsiteY24" fmla="*/ 78486 h 794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8140" h="79426">
                          <a:moveTo>
                            <a:pt x="10987" y="78486"/>
                          </a:moveTo>
                          <a:cubicBezTo>
                            <a:pt x="11340" y="77200"/>
                            <a:pt x="10911" y="75952"/>
                            <a:pt x="10292" y="74762"/>
                          </a:cubicBezTo>
                          <a:cubicBezTo>
                            <a:pt x="5663" y="66427"/>
                            <a:pt x="-7482" y="61065"/>
                            <a:pt x="5729" y="45929"/>
                          </a:cubicBezTo>
                          <a:cubicBezTo>
                            <a:pt x="7225" y="44548"/>
                            <a:pt x="8310" y="43243"/>
                            <a:pt x="8310" y="43243"/>
                          </a:cubicBezTo>
                          <a:lnTo>
                            <a:pt x="9272" y="38195"/>
                          </a:lnTo>
                          <a:lnTo>
                            <a:pt x="5120" y="32899"/>
                          </a:lnTo>
                          <a:lnTo>
                            <a:pt x="6224" y="27870"/>
                          </a:lnTo>
                          <a:lnTo>
                            <a:pt x="8872" y="22917"/>
                          </a:lnTo>
                          <a:lnTo>
                            <a:pt x="9225" y="17840"/>
                          </a:lnTo>
                          <a:lnTo>
                            <a:pt x="7301" y="12640"/>
                          </a:lnTo>
                          <a:lnTo>
                            <a:pt x="11654" y="7715"/>
                          </a:lnTo>
                          <a:lnTo>
                            <a:pt x="9006" y="1219"/>
                          </a:lnTo>
                          <a:lnTo>
                            <a:pt x="13350" y="0"/>
                          </a:lnTo>
                          <a:lnTo>
                            <a:pt x="14235" y="5258"/>
                          </a:lnTo>
                          <a:lnTo>
                            <a:pt x="17741" y="7972"/>
                          </a:lnTo>
                          <a:lnTo>
                            <a:pt x="14864" y="12906"/>
                          </a:lnTo>
                          <a:lnTo>
                            <a:pt x="18140" y="18145"/>
                          </a:lnTo>
                          <a:lnTo>
                            <a:pt x="13387" y="22974"/>
                          </a:lnTo>
                          <a:lnTo>
                            <a:pt x="17283" y="28223"/>
                          </a:lnTo>
                          <a:lnTo>
                            <a:pt x="13559" y="33137"/>
                          </a:lnTo>
                          <a:lnTo>
                            <a:pt x="13206" y="38195"/>
                          </a:lnTo>
                          <a:lnTo>
                            <a:pt x="13444" y="43291"/>
                          </a:lnTo>
                          <a:lnTo>
                            <a:pt x="9520" y="48187"/>
                          </a:lnTo>
                          <a:cubicBezTo>
                            <a:pt x="10778" y="58922"/>
                            <a:pt x="10120" y="68656"/>
                            <a:pt x="15607" y="77190"/>
                          </a:cubicBezTo>
                          <a:cubicBezTo>
                            <a:pt x="15616" y="77200"/>
                            <a:pt x="14006" y="81191"/>
                            <a:pt x="10987" y="78486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47" name="图形 113">
                    <a:extLst>
                      <a:ext uri="{FF2B5EF4-FFF2-40B4-BE49-F238E27FC236}">
                        <a16:creationId xmlns:a16="http://schemas.microsoft.com/office/drawing/2014/main" id="{97BF0EF8-B522-25E4-5F8C-189A598942D7}"/>
                      </a:ext>
                    </a:extLst>
                  </p:cNvPr>
                  <p:cNvGrpSpPr/>
                  <p:nvPr/>
                </p:nvGrpSpPr>
                <p:grpSpPr>
                  <a:xfrm>
                    <a:off x="8492013" y="3311594"/>
                    <a:ext cx="55012" cy="265623"/>
                    <a:chOff x="8492013" y="3311594"/>
                    <a:chExt cx="55012" cy="265623"/>
                  </a:xfrm>
                  <a:solidFill>
                    <a:srgbClr val="432918"/>
                  </a:solidFill>
                </p:grpSpPr>
                <p:sp>
                  <p:nvSpPr>
                    <p:cNvPr id="948" name="任意多边形: 形状 947">
                      <a:extLst>
                        <a:ext uri="{FF2B5EF4-FFF2-40B4-BE49-F238E27FC236}">
                          <a16:creationId xmlns:a16="http://schemas.microsoft.com/office/drawing/2014/main" id="{A86E8E44-96BA-365E-EDA7-03C56D99A2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2013" y="3345475"/>
                      <a:ext cx="14439" cy="115900"/>
                    </a:xfrm>
                    <a:custGeom>
                      <a:avLst/>
                      <a:gdLst>
                        <a:gd name="connsiteX0" fmla="*/ 11011 w 14439"/>
                        <a:gd name="connsiteY0" fmla="*/ 113729 h 115900"/>
                        <a:gd name="connsiteX1" fmla="*/ 8144 w 14439"/>
                        <a:gd name="connsiteY1" fmla="*/ 115900 h 115900"/>
                        <a:gd name="connsiteX2" fmla="*/ 4048 w 14439"/>
                        <a:gd name="connsiteY2" fmla="*/ 115310 h 115900"/>
                        <a:gd name="connsiteX3" fmla="*/ 495 w 14439"/>
                        <a:gd name="connsiteY3" fmla="*/ 108661 h 115900"/>
                        <a:gd name="connsiteX4" fmla="*/ 4467 w 14439"/>
                        <a:gd name="connsiteY4" fmla="*/ 101679 h 115900"/>
                        <a:gd name="connsiteX5" fmla="*/ 6382 w 14439"/>
                        <a:gd name="connsiteY5" fmla="*/ 94707 h 115900"/>
                        <a:gd name="connsiteX6" fmla="*/ 2781 w 14439"/>
                        <a:gd name="connsiteY6" fmla="*/ 87754 h 115900"/>
                        <a:gd name="connsiteX7" fmla="*/ 4867 w 14439"/>
                        <a:gd name="connsiteY7" fmla="*/ 84258 h 115900"/>
                        <a:gd name="connsiteX8" fmla="*/ 5029 w 14439"/>
                        <a:gd name="connsiteY8" fmla="*/ 57055 h 115900"/>
                        <a:gd name="connsiteX9" fmla="*/ 6001 w 14439"/>
                        <a:gd name="connsiteY9" fmla="*/ 52787 h 115900"/>
                        <a:gd name="connsiteX10" fmla="*/ 0 w 14439"/>
                        <a:gd name="connsiteY10" fmla="*/ 45806 h 115900"/>
                        <a:gd name="connsiteX11" fmla="*/ 505 w 14439"/>
                        <a:gd name="connsiteY11" fmla="*/ 42300 h 115900"/>
                        <a:gd name="connsiteX12" fmla="*/ 3534 w 14439"/>
                        <a:gd name="connsiteY12" fmla="*/ 25756 h 115900"/>
                        <a:gd name="connsiteX13" fmla="*/ 2505 w 14439"/>
                        <a:gd name="connsiteY13" fmla="*/ 21288 h 115900"/>
                        <a:gd name="connsiteX14" fmla="*/ 981 w 14439"/>
                        <a:gd name="connsiteY14" fmla="*/ 17774 h 115900"/>
                        <a:gd name="connsiteX15" fmla="*/ 6315 w 14439"/>
                        <a:gd name="connsiteY15" fmla="*/ 10716 h 115900"/>
                        <a:gd name="connsiteX16" fmla="*/ 2162 w 14439"/>
                        <a:gd name="connsiteY16" fmla="*/ 1962 h 115900"/>
                        <a:gd name="connsiteX17" fmla="*/ 7849 w 14439"/>
                        <a:gd name="connsiteY17" fmla="*/ 0 h 115900"/>
                        <a:gd name="connsiteX18" fmla="*/ 9516 w 14439"/>
                        <a:gd name="connsiteY18" fmla="*/ 7153 h 115900"/>
                        <a:gd name="connsiteX19" fmla="*/ 14440 w 14439"/>
                        <a:gd name="connsiteY19" fmla="*/ 10639 h 115900"/>
                        <a:gd name="connsiteX20" fmla="*/ 12745 w 14439"/>
                        <a:gd name="connsiteY20" fmla="*/ 14135 h 115900"/>
                        <a:gd name="connsiteX21" fmla="*/ 9859 w 14439"/>
                        <a:gd name="connsiteY21" fmla="*/ 39929 h 115900"/>
                        <a:gd name="connsiteX22" fmla="*/ 11964 w 14439"/>
                        <a:gd name="connsiteY22" fmla="*/ 44977 h 115900"/>
                        <a:gd name="connsiteX23" fmla="*/ 12459 w 14439"/>
                        <a:gd name="connsiteY23" fmla="*/ 85192 h 115900"/>
                        <a:gd name="connsiteX24" fmla="*/ 10449 w 14439"/>
                        <a:gd name="connsiteY24" fmla="*/ 87497 h 115900"/>
                        <a:gd name="connsiteX25" fmla="*/ 9544 w 14439"/>
                        <a:gd name="connsiteY25" fmla="*/ 94517 h 115900"/>
                        <a:gd name="connsiteX26" fmla="*/ 9859 w 14439"/>
                        <a:gd name="connsiteY26" fmla="*/ 101546 h 115900"/>
                        <a:gd name="connsiteX27" fmla="*/ 10773 w 14439"/>
                        <a:gd name="connsiteY27" fmla="*/ 108156 h 115900"/>
                        <a:gd name="connsiteX28" fmla="*/ 11011 w 14439"/>
                        <a:gd name="connsiteY28" fmla="*/ 113729 h 115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4439" h="115900">
                          <a:moveTo>
                            <a:pt x="11011" y="113729"/>
                          </a:moveTo>
                          <a:lnTo>
                            <a:pt x="8144" y="115900"/>
                          </a:lnTo>
                          <a:lnTo>
                            <a:pt x="4048" y="115310"/>
                          </a:lnTo>
                          <a:lnTo>
                            <a:pt x="495" y="108661"/>
                          </a:lnTo>
                          <a:lnTo>
                            <a:pt x="4467" y="101679"/>
                          </a:lnTo>
                          <a:lnTo>
                            <a:pt x="6382" y="94707"/>
                          </a:lnTo>
                          <a:lnTo>
                            <a:pt x="2781" y="87754"/>
                          </a:lnTo>
                          <a:cubicBezTo>
                            <a:pt x="2781" y="87754"/>
                            <a:pt x="3810" y="86001"/>
                            <a:pt x="4867" y="84258"/>
                          </a:cubicBezTo>
                          <a:cubicBezTo>
                            <a:pt x="5991" y="73876"/>
                            <a:pt x="5963" y="64132"/>
                            <a:pt x="5029" y="57055"/>
                          </a:cubicBezTo>
                          <a:cubicBezTo>
                            <a:pt x="5553" y="54826"/>
                            <a:pt x="6001" y="52787"/>
                            <a:pt x="6001" y="52787"/>
                          </a:cubicBezTo>
                          <a:lnTo>
                            <a:pt x="0" y="45806"/>
                          </a:lnTo>
                          <a:cubicBezTo>
                            <a:pt x="0" y="45806"/>
                            <a:pt x="248" y="44044"/>
                            <a:pt x="505" y="42300"/>
                          </a:cubicBezTo>
                          <a:cubicBezTo>
                            <a:pt x="5887" y="34862"/>
                            <a:pt x="5887" y="34862"/>
                            <a:pt x="3534" y="25756"/>
                          </a:cubicBezTo>
                          <a:cubicBezTo>
                            <a:pt x="3534" y="25756"/>
                            <a:pt x="3286" y="23041"/>
                            <a:pt x="2505" y="21288"/>
                          </a:cubicBezTo>
                          <a:cubicBezTo>
                            <a:pt x="1753" y="19526"/>
                            <a:pt x="981" y="17774"/>
                            <a:pt x="981" y="17774"/>
                          </a:cubicBezTo>
                          <a:lnTo>
                            <a:pt x="6315" y="10716"/>
                          </a:lnTo>
                          <a:lnTo>
                            <a:pt x="2162" y="1962"/>
                          </a:lnTo>
                          <a:lnTo>
                            <a:pt x="7849" y="0"/>
                          </a:lnTo>
                          <a:lnTo>
                            <a:pt x="9516" y="7153"/>
                          </a:lnTo>
                          <a:lnTo>
                            <a:pt x="14440" y="10639"/>
                          </a:lnTo>
                          <a:cubicBezTo>
                            <a:pt x="14440" y="10639"/>
                            <a:pt x="13602" y="12392"/>
                            <a:pt x="12745" y="14135"/>
                          </a:cubicBezTo>
                          <a:cubicBezTo>
                            <a:pt x="1162" y="21003"/>
                            <a:pt x="5982" y="31185"/>
                            <a:pt x="9859" y="39929"/>
                          </a:cubicBezTo>
                          <a:cubicBezTo>
                            <a:pt x="10649" y="41681"/>
                            <a:pt x="11373" y="43377"/>
                            <a:pt x="11964" y="44977"/>
                          </a:cubicBezTo>
                          <a:cubicBezTo>
                            <a:pt x="5972" y="54359"/>
                            <a:pt x="6029" y="73866"/>
                            <a:pt x="12459" y="85192"/>
                          </a:cubicBezTo>
                          <a:cubicBezTo>
                            <a:pt x="11525" y="86373"/>
                            <a:pt x="10449" y="87497"/>
                            <a:pt x="10449" y="87497"/>
                          </a:cubicBezTo>
                          <a:lnTo>
                            <a:pt x="9544" y="94517"/>
                          </a:lnTo>
                          <a:lnTo>
                            <a:pt x="9859" y="101546"/>
                          </a:lnTo>
                          <a:lnTo>
                            <a:pt x="10773" y="108156"/>
                          </a:lnTo>
                          <a:lnTo>
                            <a:pt x="11011" y="113729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9" name="任意多边形: 形状 948">
                      <a:extLst>
                        <a:ext uri="{FF2B5EF4-FFF2-40B4-BE49-F238E27FC236}">
                          <a16:creationId xmlns:a16="http://schemas.microsoft.com/office/drawing/2014/main" id="{F5068801-2E03-563F-95B2-95728FD99E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8780" y="3461327"/>
                      <a:ext cx="18244" cy="115890"/>
                    </a:xfrm>
                    <a:custGeom>
                      <a:avLst/>
                      <a:gdLst>
                        <a:gd name="connsiteX0" fmla="*/ 10734 w 18244"/>
                        <a:gd name="connsiteY0" fmla="*/ 113719 h 115890"/>
                        <a:gd name="connsiteX1" fmla="*/ 9410 w 18244"/>
                        <a:gd name="connsiteY1" fmla="*/ 115891 h 115890"/>
                        <a:gd name="connsiteX2" fmla="*/ 7496 w 18244"/>
                        <a:gd name="connsiteY2" fmla="*/ 115291 h 115890"/>
                        <a:gd name="connsiteX3" fmla="*/ 5810 w 18244"/>
                        <a:gd name="connsiteY3" fmla="*/ 108633 h 115890"/>
                        <a:gd name="connsiteX4" fmla="*/ 7648 w 18244"/>
                        <a:gd name="connsiteY4" fmla="*/ 101651 h 115890"/>
                        <a:gd name="connsiteX5" fmla="*/ 8553 w 18244"/>
                        <a:gd name="connsiteY5" fmla="*/ 94688 h 115890"/>
                        <a:gd name="connsiteX6" fmla="*/ 6848 w 18244"/>
                        <a:gd name="connsiteY6" fmla="*/ 87735 h 115890"/>
                        <a:gd name="connsiteX7" fmla="*/ 8791 w 18244"/>
                        <a:gd name="connsiteY7" fmla="*/ 80782 h 115890"/>
                        <a:gd name="connsiteX8" fmla="*/ 9372 w 18244"/>
                        <a:gd name="connsiteY8" fmla="*/ 76372 h 115890"/>
                        <a:gd name="connsiteX9" fmla="*/ 6638 w 18244"/>
                        <a:gd name="connsiteY9" fmla="*/ 35290 h 115890"/>
                        <a:gd name="connsiteX10" fmla="*/ 7362 w 18244"/>
                        <a:gd name="connsiteY10" fmla="*/ 31794 h 115890"/>
                        <a:gd name="connsiteX11" fmla="*/ 7333 w 18244"/>
                        <a:gd name="connsiteY11" fmla="*/ 24784 h 115890"/>
                        <a:gd name="connsiteX12" fmla="*/ 5895 w 18244"/>
                        <a:gd name="connsiteY12" fmla="*/ 17774 h 115890"/>
                        <a:gd name="connsiteX13" fmla="*/ 8391 w 18244"/>
                        <a:gd name="connsiteY13" fmla="*/ 10725 h 115890"/>
                        <a:gd name="connsiteX14" fmla="*/ 6457 w 18244"/>
                        <a:gd name="connsiteY14" fmla="*/ 1962 h 115890"/>
                        <a:gd name="connsiteX15" fmla="*/ 9096 w 18244"/>
                        <a:gd name="connsiteY15" fmla="*/ 0 h 115890"/>
                        <a:gd name="connsiteX16" fmla="*/ 9877 w 18244"/>
                        <a:gd name="connsiteY16" fmla="*/ 7163 h 115890"/>
                        <a:gd name="connsiteX17" fmla="*/ 12201 w 18244"/>
                        <a:gd name="connsiteY17" fmla="*/ 10649 h 115890"/>
                        <a:gd name="connsiteX18" fmla="*/ 10620 w 18244"/>
                        <a:gd name="connsiteY18" fmla="*/ 17659 h 115890"/>
                        <a:gd name="connsiteX19" fmla="*/ 12896 w 18244"/>
                        <a:gd name="connsiteY19" fmla="*/ 24613 h 115890"/>
                        <a:gd name="connsiteX20" fmla="*/ 10172 w 18244"/>
                        <a:gd name="connsiteY20" fmla="*/ 31566 h 115890"/>
                        <a:gd name="connsiteX21" fmla="*/ 12830 w 18244"/>
                        <a:gd name="connsiteY21" fmla="*/ 38529 h 115890"/>
                        <a:gd name="connsiteX22" fmla="*/ 8657 w 18244"/>
                        <a:gd name="connsiteY22" fmla="*/ 39843 h 115890"/>
                        <a:gd name="connsiteX23" fmla="*/ 11915 w 18244"/>
                        <a:gd name="connsiteY23" fmla="*/ 77010 h 115890"/>
                        <a:gd name="connsiteX24" fmla="*/ 10829 w 18244"/>
                        <a:gd name="connsiteY24" fmla="*/ 80515 h 115890"/>
                        <a:gd name="connsiteX25" fmla="*/ 10429 w 18244"/>
                        <a:gd name="connsiteY25" fmla="*/ 87497 h 115890"/>
                        <a:gd name="connsiteX26" fmla="*/ 10001 w 18244"/>
                        <a:gd name="connsiteY26" fmla="*/ 94498 h 115890"/>
                        <a:gd name="connsiteX27" fmla="*/ 10172 w 18244"/>
                        <a:gd name="connsiteY27" fmla="*/ 101517 h 115890"/>
                        <a:gd name="connsiteX28" fmla="*/ 10610 w 18244"/>
                        <a:gd name="connsiteY28" fmla="*/ 108137 h 115890"/>
                        <a:gd name="connsiteX29" fmla="*/ 10734 w 18244"/>
                        <a:gd name="connsiteY29" fmla="*/ 113719 h 115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8244" h="115890">
                          <a:moveTo>
                            <a:pt x="10734" y="113719"/>
                          </a:moveTo>
                          <a:lnTo>
                            <a:pt x="9410" y="115891"/>
                          </a:lnTo>
                          <a:lnTo>
                            <a:pt x="7496" y="115291"/>
                          </a:lnTo>
                          <a:lnTo>
                            <a:pt x="5810" y="108633"/>
                          </a:lnTo>
                          <a:lnTo>
                            <a:pt x="7648" y="101651"/>
                          </a:lnTo>
                          <a:lnTo>
                            <a:pt x="8553" y="94688"/>
                          </a:lnTo>
                          <a:lnTo>
                            <a:pt x="6848" y="87735"/>
                          </a:lnTo>
                          <a:lnTo>
                            <a:pt x="8791" y="80782"/>
                          </a:lnTo>
                          <a:cubicBezTo>
                            <a:pt x="8791" y="80782"/>
                            <a:pt x="8229" y="79019"/>
                            <a:pt x="9372" y="76372"/>
                          </a:cubicBezTo>
                          <a:cubicBezTo>
                            <a:pt x="39500" y="65199"/>
                            <a:pt x="-18870" y="45806"/>
                            <a:pt x="6638" y="35290"/>
                          </a:cubicBezTo>
                          <a:cubicBezTo>
                            <a:pt x="6990" y="33537"/>
                            <a:pt x="7362" y="31794"/>
                            <a:pt x="7362" y="31794"/>
                          </a:cubicBezTo>
                          <a:lnTo>
                            <a:pt x="7333" y="24784"/>
                          </a:lnTo>
                          <a:lnTo>
                            <a:pt x="5895" y="17774"/>
                          </a:lnTo>
                          <a:lnTo>
                            <a:pt x="8391" y="10725"/>
                          </a:lnTo>
                          <a:lnTo>
                            <a:pt x="6457" y="1962"/>
                          </a:lnTo>
                          <a:lnTo>
                            <a:pt x="9096" y="0"/>
                          </a:lnTo>
                          <a:lnTo>
                            <a:pt x="9877" y="7163"/>
                          </a:lnTo>
                          <a:lnTo>
                            <a:pt x="12201" y="10649"/>
                          </a:lnTo>
                          <a:lnTo>
                            <a:pt x="10620" y="17659"/>
                          </a:lnTo>
                          <a:lnTo>
                            <a:pt x="12896" y="24613"/>
                          </a:lnTo>
                          <a:lnTo>
                            <a:pt x="10172" y="31566"/>
                          </a:lnTo>
                          <a:lnTo>
                            <a:pt x="12830" y="38529"/>
                          </a:lnTo>
                          <a:cubicBezTo>
                            <a:pt x="12830" y="38529"/>
                            <a:pt x="10848" y="39234"/>
                            <a:pt x="8657" y="39843"/>
                          </a:cubicBezTo>
                          <a:cubicBezTo>
                            <a:pt x="-7192" y="55521"/>
                            <a:pt x="27774" y="55455"/>
                            <a:pt x="11915" y="77010"/>
                          </a:cubicBezTo>
                          <a:cubicBezTo>
                            <a:pt x="11353" y="78781"/>
                            <a:pt x="10829" y="80515"/>
                            <a:pt x="10829" y="80515"/>
                          </a:cubicBezTo>
                          <a:lnTo>
                            <a:pt x="10429" y="87497"/>
                          </a:lnTo>
                          <a:lnTo>
                            <a:pt x="10001" y="94498"/>
                          </a:lnTo>
                          <a:lnTo>
                            <a:pt x="10172" y="101517"/>
                          </a:lnTo>
                          <a:lnTo>
                            <a:pt x="10610" y="108137"/>
                          </a:lnTo>
                          <a:lnTo>
                            <a:pt x="10734" y="113719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0" name="任意多边形: 形状 949">
                      <a:extLst>
                        <a:ext uri="{FF2B5EF4-FFF2-40B4-BE49-F238E27FC236}">
                          <a16:creationId xmlns:a16="http://schemas.microsoft.com/office/drawing/2014/main" id="{2147502E-9C82-A9B7-3FA2-C20959E65A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7186" y="3399834"/>
                      <a:ext cx="19865" cy="121319"/>
                    </a:xfrm>
                    <a:custGeom>
                      <a:avLst/>
                      <a:gdLst>
                        <a:gd name="connsiteX0" fmla="*/ 12098 w 19865"/>
                        <a:gd name="connsiteY0" fmla="*/ 121320 h 121319"/>
                        <a:gd name="connsiteX1" fmla="*/ 14489 w 19865"/>
                        <a:gd name="connsiteY1" fmla="*/ 94774 h 121319"/>
                        <a:gd name="connsiteX2" fmla="*/ 15879 w 19865"/>
                        <a:gd name="connsiteY2" fmla="*/ 91288 h 121319"/>
                        <a:gd name="connsiteX3" fmla="*/ 13517 w 19865"/>
                        <a:gd name="connsiteY3" fmla="*/ 84325 h 121319"/>
                        <a:gd name="connsiteX4" fmla="*/ 16070 w 19865"/>
                        <a:gd name="connsiteY4" fmla="*/ 77334 h 121319"/>
                        <a:gd name="connsiteX5" fmla="*/ 15888 w 19865"/>
                        <a:gd name="connsiteY5" fmla="*/ 70361 h 121319"/>
                        <a:gd name="connsiteX6" fmla="*/ 14422 w 19865"/>
                        <a:gd name="connsiteY6" fmla="*/ 63370 h 121319"/>
                        <a:gd name="connsiteX7" fmla="*/ 13946 w 19865"/>
                        <a:gd name="connsiteY7" fmla="*/ 56369 h 121319"/>
                        <a:gd name="connsiteX8" fmla="*/ 17279 w 19865"/>
                        <a:gd name="connsiteY8" fmla="*/ 49368 h 121319"/>
                        <a:gd name="connsiteX9" fmla="*/ 16689 w 19865"/>
                        <a:gd name="connsiteY9" fmla="*/ 42358 h 121319"/>
                        <a:gd name="connsiteX10" fmla="*/ 15822 w 19865"/>
                        <a:gd name="connsiteY10" fmla="*/ 38881 h 121319"/>
                        <a:gd name="connsiteX11" fmla="*/ 14079 w 19865"/>
                        <a:gd name="connsiteY11" fmla="*/ 0 h 121319"/>
                        <a:gd name="connsiteX12" fmla="*/ 9974 w 19865"/>
                        <a:gd name="connsiteY12" fmla="*/ 38662 h 121319"/>
                        <a:gd name="connsiteX13" fmla="*/ 8392 w 19865"/>
                        <a:gd name="connsiteY13" fmla="*/ 42158 h 121319"/>
                        <a:gd name="connsiteX14" fmla="*/ 10926 w 19865"/>
                        <a:gd name="connsiteY14" fmla="*/ 49149 h 121319"/>
                        <a:gd name="connsiteX15" fmla="*/ 10984 w 19865"/>
                        <a:gd name="connsiteY15" fmla="*/ 56121 h 121319"/>
                        <a:gd name="connsiteX16" fmla="*/ 10554 w 19865"/>
                        <a:gd name="connsiteY16" fmla="*/ 63113 h 121319"/>
                        <a:gd name="connsiteX17" fmla="*/ 10754 w 19865"/>
                        <a:gd name="connsiteY17" fmla="*/ 70123 h 121319"/>
                        <a:gd name="connsiteX18" fmla="*/ 8364 w 19865"/>
                        <a:gd name="connsiteY18" fmla="*/ 77114 h 121319"/>
                        <a:gd name="connsiteX19" fmla="*/ 11041 w 19865"/>
                        <a:gd name="connsiteY19" fmla="*/ 84115 h 121319"/>
                        <a:gd name="connsiteX20" fmla="*/ 11574 w 19865"/>
                        <a:gd name="connsiteY20" fmla="*/ 91097 h 121319"/>
                        <a:gd name="connsiteX21" fmla="*/ 11840 w 19865"/>
                        <a:gd name="connsiteY21" fmla="*/ 94593 h 121319"/>
                        <a:gd name="connsiteX22" fmla="*/ 9012 w 19865"/>
                        <a:gd name="connsiteY22" fmla="*/ 119443 h 121319"/>
                        <a:gd name="connsiteX23" fmla="*/ 12098 w 19865"/>
                        <a:gd name="connsiteY23" fmla="*/ 121320 h 121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9865" h="121319">
                          <a:moveTo>
                            <a:pt x="12098" y="121320"/>
                          </a:moveTo>
                          <a:cubicBezTo>
                            <a:pt x="2745" y="107270"/>
                            <a:pt x="2745" y="107270"/>
                            <a:pt x="14489" y="94774"/>
                          </a:cubicBezTo>
                          <a:cubicBezTo>
                            <a:pt x="15393" y="93002"/>
                            <a:pt x="15879" y="91288"/>
                            <a:pt x="15879" y="91288"/>
                          </a:cubicBezTo>
                          <a:lnTo>
                            <a:pt x="13517" y="84325"/>
                          </a:lnTo>
                          <a:lnTo>
                            <a:pt x="16070" y="77334"/>
                          </a:lnTo>
                          <a:lnTo>
                            <a:pt x="15888" y="70361"/>
                          </a:lnTo>
                          <a:lnTo>
                            <a:pt x="14422" y="63370"/>
                          </a:lnTo>
                          <a:lnTo>
                            <a:pt x="13946" y="56369"/>
                          </a:lnTo>
                          <a:lnTo>
                            <a:pt x="17279" y="49368"/>
                          </a:lnTo>
                          <a:lnTo>
                            <a:pt x="16689" y="42358"/>
                          </a:lnTo>
                          <a:cubicBezTo>
                            <a:pt x="16689" y="42358"/>
                            <a:pt x="16251" y="40605"/>
                            <a:pt x="15822" y="38881"/>
                          </a:cubicBezTo>
                          <a:cubicBezTo>
                            <a:pt x="25833" y="29232"/>
                            <a:pt x="14108" y="9754"/>
                            <a:pt x="14079" y="0"/>
                          </a:cubicBezTo>
                          <a:cubicBezTo>
                            <a:pt x="14108" y="9754"/>
                            <a:pt x="14174" y="29261"/>
                            <a:pt x="9974" y="38662"/>
                          </a:cubicBezTo>
                          <a:cubicBezTo>
                            <a:pt x="9174" y="40424"/>
                            <a:pt x="8392" y="42158"/>
                            <a:pt x="8392" y="42158"/>
                          </a:cubicBezTo>
                          <a:lnTo>
                            <a:pt x="10926" y="49149"/>
                          </a:lnTo>
                          <a:lnTo>
                            <a:pt x="10984" y="56121"/>
                          </a:lnTo>
                          <a:lnTo>
                            <a:pt x="10554" y="63113"/>
                          </a:lnTo>
                          <a:lnTo>
                            <a:pt x="10754" y="70123"/>
                          </a:lnTo>
                          <a:lnTo>
                            <a:pt x="8364" y="77114"/>
                          </a:lnTo>
                          <a:lnTo>
                            <a:pt x="11041" y="84115"/>
                          </a:lnTo>
                          <a:lnTo>
                            <a:pt x="11574" y="91097"/>
                          </a:lnTo>
                          <a:cubicBezTo>
                            <a:pt x="11574" y="91097"/>
                            <a:pt x="11707" y="92850"/>
                            <a:pt x="11840" y="94593"/>
                          </a:cubicBezTo>
                          <a:cubicBezTo>
                            <a:pt x="-8981" y="107318"/>
                            <a:pt x="2706" y="107299"/>
                            <a:pt x="9012" y="119443"/>
                          </a:cubicBezTo>
                          <a:cubicBezTo>
                            <a:pt x="10545" y="120415"/>
                            <a:pt x="12098" y="121320"/>
                            <a:pt x="12098" y="121320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1" name="任意多边形: 形状 950">
                      <a:extLst>
                        <a:ext uri="{FF2B5EF4-FFF2-40B4-BE49-F238E27FC236}">
                          <a16:creationId xmlns:a16="http://schemas.microsoft.com/office/drawing/2014/main" id="{EC1E7C5B-7EF1-FF09-0C14-CF1221A3D7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9548" y="3370497"/>
                      <a:ext cx="16102" cy="73666"/>
                    </a:xfrm>
                    <a:custGeom>
                      <a:avLst/>
                      <a:gdLst>
                        <a:gd name="connsiteX0" fmla="*/ 6852 w 16102"/>
                        <a:gd name="connsiteY0" fmla="*/ 72380 h 73666"/>
                        <a:gd name="connsiteX1" fmla="*/ 8471 w 16102"/>
                        <a:gd name="connsiteY1" fmla="*/ 73666 h 73666"/>
                        <a:gd name="connsiteX2" fmla="*/ 10748 w 16102"/>
                        <a:gd name="connsiteY2" fmla="*/ 73314 h 73666"/>
                        <a:gd name="connsiteX3" fmla="*/ 12729 w 16102"/>
                        <a:gd name="connsiteY3" fmla="*/ 69352 h 73666"/>
                        <a:gd name="connsiteX4" fmla="*/ 10481 w 16102"/>
                        <a:gd name="connsiteY4" fmla="*/ 65199 h 73666"/>
                        <a:gd name="connsiteX5" fmla="*/ 10090 w 16102"/>
                        <a:gd name="connsiteY5" fmla="*/ 60512 h 73666"/>
                        <a:gd name="connsiteX6" fmla="*/ 3413 w 16102"/>
                        <a:gd name="connsiteY6" fmla="*/ 29261 h 73666"/>
                        <a:gd name="connsiteX7" fmla="*/ 11881 w 16102"/>
                        <a:gd name="connsiteY7" fmla="*/ 27432 h 73666"/>
                        <a:gd name="connsiteX8" fmla="*/ 12176 w 16102"/>
                        <a:gd name="connsiteY8" fmla="*/ 21850 h 73666"/>
                        <a:gd name="connsiteX9" fmla="*/ 3318 w 16102"/>
                        <a:gd name="connsiteY9" fmla="*/ 0 h 73666"/>
                        <a:gd name="connsiteX10" fmla="*/ 8366 w 16102"/>
                        <a:gd name="connsiteY10" fmla="*/ 22641 h 73666"/>
                        <a:gd name="connsiteX11" fmla="*/ 4699 w 16102"/>
                        <a:gd name="connsiteY11" fmla="*/ 25279 h 73666"/>
                        <a:gd name="connsiteX12" fmla="*/ 8900 w 16102"/>
                        <a:gd name="connsiteY12" fmla="*/ 60046 h 73666"/>
                        <a:gd name="connsiteX13" fmla="*/ 7452 w 16102"/>
                        <a:gd name="connsiteY13" fmla="*/ 65132 h 73666"/>
                        <a:gd name="connsiteX14" fmla="*/ 6947 w 16102"/>
                        <a:gd name="connsiteY14" fmla="*/ 69066 h 73666"/>
                        <a:gd name="connsiteX15" fmla="*/ 6852 w 16102"/>
                        <a:gd name="connsiteY15" fmla="*/ 72380 h 73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6102" h="73666">
                          <a:moveTo>
                            <a:pt x="6852" y="72380"/>
                          </a:moveTo>
                          <a:lnTo>
                            <a:pt x="8471" y="73666"/>
                          </a:lnTo>
                          <a:lnTo>
                            <a:pt x="10748" y="73314"/>
                          </a:lnTo>
                          <a:lnTo>
                            <a:pt x="12729" y="69352"/>
                          </a:lnTo>
                          <a:lnTo>
                            <a:pt x="10481" y="65199"/>
                          </a:lnTo>
                          <a:lnTo>
                            <a:pt x="10090" y="60512"/>
                          </a:lnTo>
                          <a:cubicBezTo>
                            <a:pt x="26778" y="48720"/>
                            <a:pt x="3432" y="39014"/>
                            <a:pt x="3413" y="29261"/>
                          </a:cubicBezTo>
                          <a:cubicBezTo>
                            <a:pt x="3413" y="29261"/>
                            <a:pt x="15072" y="29232"/>
                            <a:pt x="11881" y="27432"/>
                          </a:cubicBezTo>
                          <a:lnTo>
                            <a:pt x="12176" y="21850"/>
                          </a:lnTo>
                          <a:cubicBezTo>
                            <a:pt x="3366" y="19507"/>
                            <a:pt x="14986" y="-19"/>
                            <a:pt x="3318" y="0"/>
                          </a:cubicBezTo>
                          <a:cubicBezTo>
                            <a:pt x="-6369" y="8144"/>
                            <a:pt x="8223" y="16250"/>
                            <a:pt x="8366" y="22641"/>
                          </a:cubicBezTo>
                          <a:cubicBezTo>
                            <a:pt x="8319" y="23870"/>
                            <a:pt x="7061" y="24651"/>
                            <a:pt x="4699" y="25279"/>
                          </a:cubicBezTo>
                          <a:cubicBezTo>
                            <a:pt x="-8245" y="39033"/>
                            <a:pt x="15110" y="48739"/>
                            <a:pt x="8900" y="60046"/>
                          </a:cubicBezTo>
                          <a:lnTo>
                            <a:pt x="7452" y="65132"/>
                          </a:lnTo>
                          <a:lnTo>
                            <a:pt x="6947" y="69066"/>
                          </a:lnTo>
                          <a:lnTo>
                            <a:pt x="6852" y="72380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2" name="任意多边形: 形状 951">
                      <a:extLst>
                        <a:ext uri="{FF2B5EF4-FFF2-40B4-BE49-F238E27FC236}">
                          <a16:creationId xmlns:a16="http://schemas.microsoft.com/office/drawing/2014/main" id="{D897BE90-B545-D7C8-71C4-B6E0081193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5757" y="3484835"/>
                      <a:ext cx="12571" cy="68970"/>
                    </a:xfrm>
                    <a:custGeom>
                      <a:avLst/>
                      <a:gdLst>
                        <a:gd name="connsiteX0" fmla="*/ 3048 w 12571"/>
                        <a:gd name="connsiteY0" fmla="*/ 67685 h 68970"/>
                        <a:gd name="connsiteX1" fmla="*/ 4667 w 12571"/>
                        <a:gd name="connsiteY1" fmla="*/ 68971 h 68970"/>
                        <a:gd name="connsiteX2" fmla="*/ 6972 w 12571"/>
                        <a:gd name="connsiteY2" fmla="*/ 68609 h 68970"/>
                        <a:gd name="connsiteX3" fmla="*/ 8954 w 12571"/>
                        <a:gd name="connsiteY3" fmla="*/ 64637 h 68970"/>
                        <a:gd name="connsiteX4" fmla="*/ 6687 w 12571"/>
                        <a:gd name="connsiteY4" fmla="*/ 60484 h 68970"/>
                        <a:gd name="connsiteX5" fmla="*/ 5601 w 12571"/>
                        <a:gd name="connsiteY5" fmla="*/ 56331 h 68970"/>
                        <a:gd name="connsiteX6" fmla="*/ 7591 w 12571"/>
                        <a:gd name="connsiteY6" fmla="*/ 52178 h 68970"/>
                        <a:gd name="connsiteX7" fmla="*/ 6658 w 12571"/>
                        <a:gd name="connsiteY7" fmla="*/ 49444 h 68970"/>
                        <a:gd name="connsiteX8" fmla="*/ 4867 w 12571"/>
                        <a:gd name="connsiteY8" fmla="*/ 20831 h 68970"/>
                        <a:gd name="connsiteX9" fmla="*/ 6677 w 12571"/>
                        <a:gd name="connsiteY9" fmla="*/ 14726 h 68970"/>
                        <a:gd name="connsiteX10" fmla="*/ 8382 w 12571"/>
                        <a:gd name="connsiteY10" fmla="*/ 10554 h 68970"/>
                        <a:gd name="connsiteX11" fmla="*/ 5382 w 12571"/>
                        <a:gd name="connsiteY11" fmla="*/ 6382 h 68970"/>
                        <a:gd name="connsiteX12" fmla="*/ 7687 w 12571"/>
                        <a:gd name="connsiteY12" fmla="*/ 1162 h 68970"/>
                        <a:gd name="connsiteX13" fmla="*/ 4477 w 12571"/>
                        <a:gd name="connsiteY13" fmla="*/ 0 h 68970"/>
                        <a:gd name="connsiteX14" fmla="*/ 3563 w 12571"/>
                        <a:gd name="connsiteY14" fmla="*/ 4267 h 68970"/>
                        <a:gd name="connsiteX15" fmla="*/ 791 w 12571"/>
                        <a:gd name="connsiteY15" fmla="*/ 6344 h 68970"/>
                        <a:gd name="connsiteX16" fmla="*/ 2705 w 12571"/>
                        <a:gd name="connsiteY16" fmla="*/ 10516 h 68970"/>
                        <a:gd name="connsiteX17" fmla="*/ 0 w 12571"/>
                        <a:gd name="connsiteY17" fmla="*/ 14668 h 68970"/>
                        <a:gd name="connsiteX18" fmla="*/ 3334 w 12571"/>
                        <a:gd name="connsiteY18" fmla="*/ 18802 h 68970"/>
                        <a:gd name="connsiteX19" fmla="*/ 152 w 12571"/>
                        <a:gd name="connsiteY19" fmla="*/ 22965 h 68970"/>
                        <a:gd name="connsiteX20" fmla="*/ 762 w 12571"/>
                        <a:gd name="connsiteY20" fmla="*/ 26880 h 68970"/>
                        <a:gd name="connsiteX21" fmla="*/ 4191 w 12571"/>
                        <a:gd name="connsiteY21" fmla="*/ 43291 h 68970"/>
                        <a:gd name="connsiteX22" fmla="*/ 86 w 12571"/>
                        <a:gd name="connsiteY22" fmla="*/ 43777 h 68970"/>
                        <a:gd name="connsiteX23" fmla="*/ 2743 w 12571"/>
                        <a:gd name="connsiteY23" fmla="*/ 47949 h 68970"/>
                        <a:gd name="connsiteX24" fmla="*/ 3277 w 12571"/>
                        <a:gd name="connsiteY24" fmla="*/ 52102 h 68970"/>
                        <a:gd name="connsiteX25" fmla="*/ 3800 w 12571"/>
                        <a:gd name="connsiteY25" fmla="*/ 56274 h 68970"/>
                        <a:gd name="connsiteX26" fmla="*/ 3629 w 12571"/>
                        <a:gd name="connsiteY26" fmla="*/ 60446 h 68970"/>
                        <a:gd name="connsiteX27" fmla="*/ 3143 w 12571"/>
                        <a:gd name="connsiteY27" fmla="*/ 64389 h 68970"/>
                        <a:gd name="connsiteX28" fmla="*/ 3048 w 12571"/>
                        <a:gd name="connsiteY28" fmla="*/ 67685 h 68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571" h="68970">
                          <a:moveTo>
                            <a:pt x="3048" y="67685"/>
                          </a:moveTo>
                          <a:lnTo>
                            <a:pt x="4667" y="68971"/>
                          </a:lnTo>
                          <a:lnTo>
                            <a:pt x="6972" y="68609"/>
                          </a:lnTo>
                          <a:lnTo>
                            <a:pt x="8954" y="64637"/>
                          </a:lnTo>
                          <a:lnTo>
                            <a:pt x="6687" y="60484"/>
                          </a:lnTo>
                          <a:lnTo>
                            <a:pt x="5601" y="56331"/>
                          </a:lnTo>
                          <a:lnTo>
                            <a:pt x="7591" y="52178"/>
                          </a:lnTo>
                          <a:lnTo>
                            <a:pt x="6658" y="49444"/>
                          </a:lnTo>
                          <a:cubicBezTo>
                            <a:pt x="25879" y="41720"/>
                            <a:pt x="-9134" y="32033"/>
                            <a:pt x="4867" y="20831"/>
                          </a:cubicBezTo>
                          <a:lnTo>
                            <a:pt x="6677" y="14726"/>
                          </a:lnTo>
                          <a:lnTo>
                            <a:pt x="8382" y="10554"/>
                          </a:lnTo>
                          <a:lnTo>
                            <a:pt x="5382" y="6382"/>
                          </a:lnTo>
                          <a:lnTo>
                            <a:pt x="7687" y="1162"/>
                          </a:lnTo>
                          <a:lnTo>
                            <a:pt x="4477" y="0"/>
                          </a:lnTo>
                          <a:lnTo>
                            <a:pt x="3563" y="4267"/>
                          </a:lnTo>
                          <a:lnTo>
                            <a:pt x="791" y="6344"/>
                          </a:lnTo>
                          <a:lnTo>
                            <a:pt x="2705" y="10516"/>
                          </a:lnTo>
                          <a:lnTo>
                            <a:pt x="0" y="14668"/>
                          </a:lnTo>
                          <a:lnTo>
                            <a:pt x="3334" y="18802"/>
                          </a:lnTo>
                          <a:lnTo>
                            <a:pt x="152" y="22965"/>
                          </a:lnTo>
                          <a:cubicBezTo>
                            <a:pt x="152" y="22965"/>
                            <a:pt x="428" y="24832"/>
                            <a:pt x="762" y="26880"/>
                          </a:cubicBezTo>
                          <a:cubicBezTo>
                            <a:pt x="2496" y="32042"/>
                            <a:pt x="2496" y="32042"/>
                            <a:pt x="4191" y="43291"/>
                          </a:cubicBezTo>
                          <a:lnTo>
                            <a:pt x="86" y="43777"/>
                          </a:lnTo>
                          <a:lnTo>
                            <a:pt x="2743" y="47949"/>
                          </a:lnTo>
                          <a:lnTo>
                            <a:pt x="3277" y="52102"/>
                          </a:lnTo>
                          <a:lnTo>
                            <a:pt x="3800" y="56274"/>
                          </a:lnTo>
                          <a:lnTo>
                            <a:pt x="3629" y="60446"/>
                          </a:lnTo>
                          <a:lnTo>
                            <a:pt x="3143" y="64389"/>
                          </a:lnTo>
                          <a:lnTo>
                            <a:pt x="3048" y="67685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3" name="任意多边形: 形状 952">
                      <a:extLst>
                        <a:ext uri="{FF2B5EF4-FFF2-40B4-BE49-F238E27FC236}">
                          <a16:creationId xmlns:a16="http://schemas.microsoft.com/office/drawing/2014/main" id="{A155E504-769C-BC1D-C5FC-B80798AA41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0316" y="3311594"/>
                      <a:ext cx="17016" cy="79276"/>
                    </a:xfrm>
                    <a:custGeom>
                      <a:avLst/>
                      <a:gdLst>
                        <a:gd name="connsiteX0" fmla="*/ 12473 w 17016"/>
                        <a:gd name="connsiteY0" fmla="*/ 78438 h 79276"/>
                        <a:gd name="connsiteX1" fmla="*/ 11511 w 17016"/>
                        <a:gd name="connsiteY1" fmla="*/ 74771 h 79276"/>
                        <a:gd name="connsiteX2" fmla="*/ 4910 w 17016"/>
                        <a:gd name="connsiteY2" fmla="*/ 46206 h 79276"/>
                        <a:gd name="connsiteX3" fmla="*/ 7320 w 17016"/>
                        <a:gd name="connsiteY3" fmla="*/ 43396 h 79276"/>
                        <a:gd name="connsiteX4" fmla="*/ 7920 w 17016"/>
                        <a:gd name="connsiteY4" fmla="*/ 38300 h 79276"/>
                        <a:gd name="connsiteX5" fmla="*/ 3386 w 17016"/>
                        <a:gd name="connsiteY5" fmla="*/ 33233 h 79276"/>
                        <a:gd name="connsiteX6" fmla="*/ 4119 w 17016"/>
                        <a:gd name="connsiteY6" fmla="*/ 28156 h 79276"/>
                        <a:gd name="connsiteX7" fmla="*/ 6424 w 17016"/>
                        <a:gd name="connsiteY7" fmla="*/ 23079 h 79276"/>
                        <a:gd name="connsiteX8" fmla="*/ 6424 w 17016"/>
                        <a:gd name="connsiteY8" fmla="*/ 17993 h 79276"/>
                        <a:gd name="connsiteX9" fmla="*/ 4119 w 17016"/>
                        <a:gd name="connsiteY9" fmla="*/ 12887 h 79276"/>
                        <a:gd name="connsiteX10" fmla="*/ 8130 w 17016"/>
                        <a:gd name="connsiteY10" fmla="*/ 7772 h 79276"/>
                        <a:gd name="connsiteX11" fmla="*/ 5034 w 17016"/>
                        <a:gd name="connsiteY11" fmla="*/ 1429 h 79276"/>
                        <a:gd name="connsiteX12" fmla="*/ 9282 w 17016"/>
                        <a:gd name="connsiteY12" fmla="*/ 0 h 79276"/>
                        <a:gd name="connsiteX13" fmla="*/ 10530 w 17016"/>
                        <a:gd name="connsiteY13" fmla="*/ 5191 h 79276"/>
                        <a:gd name="connsiteX14" fmla="*/ 14244 w 17016"/>
                        <a:gd name="connsiteY14" fmla="*/ 7725 h 79276"/>
                        <a:gd name="connsiteX15" fmla="*/ 11701 w 17016"/>
                        <a:gd name="connsiteY15" fmla="*/ 12802 h 79276"/>
                        <a:gd name="connsiteX16" fmla="*/ 15359 w 17016"/>
                        <a:gd name="connsiteY16" fmla="*/ 17859 h 79276"/>
                        <a:gd name="connsiteX17" fmla="*/ 10939 w 17016"/>
                        <a:gd name="connsiteY17" fmla="*/ 22917 h 79276"/>
                        <a:gd name="connsiteX18" fmla="*/ 15206 w 17016"/>
                        <a:gd name="connsiteY18" fmla="*/ 27965 h 79276"/>
                        <a:gd name="connsiteX19" fmla="*/ 11844 w 17016"/>
                        <a:gd name="connsiteY19" fmla="*/ 33061 h 79276"/>
                        <a:gd name="connsiteX20" fmla="*/ 11844 w 17016"/>
                        <a:gd name="connsiteY20" fmla="*/ 38129 h 79276"/>
                        <a:gd name="connsiteX21" fmla="*/ 12444 w 17016"/>
                        <a:gd name="connsiteY21" fmla="*/ 43196 h 79276"/>
                        <a:gd name="connsiteX22" fmla="*/ 8882 w 17016"/>
                        <a:gd name="connsiteY22" fmla="*/ 48282 h 79276"/>
                        <a:gd name="connsiteX23" fmla="*/ 17016 w 17016"/>
                        <a:gd name="connsiteY23" fmla="*/ 76924 h 79276"/>
                        <a:gd name="connsiteX24" fmla="*/ 12473 w 17016"/>
                        <a:gd name="connsiteY24" fmla="*/ 78438 h 79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7016" h="79276">
                          <a:moveTo>
                            <a:pt x="12473" y="78438"/>
                          </a:moveTo>
                          <a:cubicBezTo>
                            <a:pt x="12730" y="77143"/>
                            <a:pt x="12225" y="75924"/>
                            <a:pt x="11511" y="74771"/>
                          </a:cubicBezTo>
                          <a:cubicBezTo>
                            <a:pt x="6291" y="66675"/>
                            <a:pt x="-7215" y="61970"/>
                            <a:pt x="4910" y="46206"/>
                          </a:cubicBezTo>
                          <a:cubicBezTo>
                            <a:pt x="6310" y="44758"/>
                            <a:pt x="7320" y="43396"/>
                            <a:pt x="7320" y="43396"/>
                          </a:cubicBezTo>
                          <a:lnTo>
                            <a:pt x="7920" y="38300"/>
                          </a:lnTo>
                          <a:lnTo>
                            <a:pt x="3386" y="33233"/>
                          </a:lnTo>
                          <a:lnTo>
                            <a:pt x="4119" y="28156"/>
                          </a:lnTo>
                          <a:lnTo>
                            <a:pt x="6424" y="23079"/>
                          </a:lnTo>
                          <a:lnTo>
                            <a:pt x="6424" y="17993"/>
                          </a:lnTo>
                          <a:lnTo>
                            <a:pt x="4119" y="12887"/>
                          </a:lnTo>
                          <a:lnTo>
                            <a:pt x="8130" y="7772"/>
                          </a:lnTo>
                          <a:lnTo>
                            <a:pt x="5034" y="1429"/>
                          </a:lnTo>
                          <a:lnTo>
                            <a:pt x="9282" y="0"/>
                          </a:lnTo>
                          <a:lnTo>
                            <a:pt x="10530" y="5191"/>
                          </a:lnTo>
                          <a:lnTo>
                            <a:pt x="14244" y="7725"/>
                          </a:lnTo>
                          <a:lnTo>
                            <a:pt x="11701" y="12802"/>
                          </a:lnTo>
                          <a:lnTo>
                            <a:pt x="15359" y="17859"/>
                          </a:lnTo>
                          <a:lnTo>
                            <a:pt x="10939" y="22917"/>
                          </a:lnTo>
                          <a:lnTo>
                            <a:pt x="15206" y="27965"/>
                          </a:lnTo>
                          <a:lnTo>
                            <a:pt x="11844" y="33061"/>
                          </a:lnTo>
                          <a:lnTo>
                            <a:pt x="11844" y="38129"/>
                          </a:lnTo>
                          <a:lnTo>
                            <a:pt x="12444" y="43196"/>
                          </a:lnTo>
                          <a:lnTo>
                            <a:pt x="8882" y="48282"/>
                          </a:lnTo>
                          <a:cubicBezTo>
                            <a:pt x="10892" y="58931"/>
                            <a:pt x="10930" y="68685"/>
                            <a:pt x="17016" y="76924"/>
                          </a:cubicBezTo>
                          <a:cubicBezTo>
                            <a:pt x="17007" y="76924"/>
                            <a:pt x="15673" y="80982"/>
                            <a:pt x="12473" y="78438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54" name="图形 113">
                    <a:extLst>
                      <a:ext uri="{FF2B5EF4-FFF2-40B4-BE49-F238E27FC236}">
                        <a16:creationId xmlns:a16="http://schemas.microsoft.com/office/drawing/2014/main" id="{9212C185-75EF-AEAD-8787-B13A2931E963}"/>
                      </a:ext>
                    </a:extLst>
                  </p:cNvPr>
                  <p:cNvGrpSpPr/>
                  <p:nvPr/>
                </p:nvGrpSpPr>
                <p:grpSpPr>
                  <a:xfrm>
                    <a:off x="8533695" y="2883874"/>
                    <a:ext cx="78705" cy="247592"/>
                    <a:chOff x="8533695" y="2883874"/>
                    <a:chExt cx="78705" cy="247592"/>
                  </a:xfrm>
                  <a:solidFill>
                    <a:srgbClr val="432918"/>
                  </a:solidFill>
                </p:grpSpPr>
                <p:sp>
                  <p:nvSpPr>
                    <p:cNvPr id="955" name="任意多边形: 形状 954">
                      <a:extLst>
                        <a:ext uri="{FF2B5EF4-FFF2-40B4-BE49-F238E27FC236}">
                          <a16:creationId xmlns:a16="http://schemas.microsoft.com/office/drawing/2014/main" id="{423C4443-25B1-C6AB-D158-3BE235B2E6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2507" y="2911992"/>
                      <a:ext cx="35614" cy="106813"/>
                    </a:xfrm>
                    <a:custGeom>
                      <a:avLst/>
                      <a:gdLst>
                        <a:gd name="connsiteX0" fmla="*/ 7582 w 35614"/>
                        <a:gd name="connsiteY0" fmla="*/ 105261 h 106813"/>
                        <a:gd name="connsiteX1" fmla="*/ 4658 w 35614"/>
                        <a:gd name="connsiteY1" fmla="*/ 106813 h 106813"/>
                        <a:gd name="connsiteX2" fmla="*/ 1334 w 35614"/>
                        <a:gd name="connsiteY2" fmla="*/ 105632 h 106813"/>
                        <a:gd name="connsiteX3" fmla="*/ 0 w 35614"/>
                        <a:gd name="connsiteY3" fmla="*/ 98955 h 106813"/>
                        <a:gd name="connsiteX4" fmla="*/ 5049 w 35614"/>
                        <a:gd name="connsiteY4" fmla="*/ 93135 h 106813"/>
                        <a:gd name="connsiteX5" fmla="*/ 8363 w 35614"/>
                        <a:gd name="connsiteY5" fmla="*/ 87001 h 106813"/>
                        <a:gd name="connsiteX6" fmla="*/ 7048 w 35614"/>
                        <a:gd name="connsiteY6" fmla="*/ 80048 h 106813"/>
                        <a:gd name="connsiteX7" fmla="*/ 9630 w 35614"/>
                        <a:gd name="connsiteY7" fmla="*/ 77143 h 106813"/>
                        <a:gd name="connsiteX8" fmla="*/ 16412 w 35614"/>
                        <a:gd name="connsiteY8" fmla="*/ 52121 h 106813"/>
                        <a:gd name="connsiteX9" fmla="*/ 18250 w 35614"/>
                        <a:gd name="connsiteY9" fmla="*/ 48349 h 106813"/>
                        <a:gd name="connsiteX10" fmla="*/ 14935 w 35614"/>
                        <a:gd name="connsiteY10" fmla="*/ 40977 h 106813"/>
                        <a:gd name="connsiteX11" fmla="*/ 16221 w 35614"/>
                        <a:gd name="connsiteY11" fmla="*/ 37824 h 106813"/>
                        <a:gd name="connsiteX12" fmla="*/ 22813 w 35614"/>
                        <a:gd name="connsiteY12" fmla="*/ 23060 h 106813"/>
                        <a:gd name="connsiteX13" fmla="*/ 23022 w 35614"/>
                        <a:gd name="connsiteY13" fmla="*/ 18783 h 106813"/>
                        <a:gd name="connsiteX14" fmla="*/ 22593 w 35614"/>
                        <a:gd name="connsiteY14" fmla="*/ 15307 h 106813"/>
                        <a:gd name="connsiteX15" fmla="*/ 28784 w 35614"/>
                        <a:gd name="connsiteY15" fmla="*/ 9630 h 106813"/>
                        <a:gd name="connsiteX16" fmla="*/ 27451 w 35614"/>
                        <a:gd name="connsiteY16" fmla="*/ 924 h 106813"/>
                        <a:gd name="connsiteX17" fmla="*/ 32690 w 35614"/>
                        <a:gd name="connsiteY17" fmla="*/ 0 h 106813"/>
                        <a:gd name="connsiteX18" fmla="*/ 32347 w 35614"/>
                        <a:gd name="connsiteY18" fmla="*/ 6858 h 106813"/>
                        <a:gd name="connsiteX19" fmla="*/ 35614 w 35614"/>
                        <a:gd name="connsiteY19" fmla="*/ 10830 h 106813"/>
                        <a:gd name="connsiteX20" fmla="*/ 33338 w 35614"/>
                        <a:gd name="connsiteY20" fmla="*/ 13792 h 106813"/>
                        <a:gd name="connsiteX21" fmla="*/ 24612 w 35614"/>
                        <a:gd name="connsiteY21" fmla="*/ 37110 h 106813"/>
                        <a:gd name="connsiteX22" fmla="*/ 25146 w 35614"/>
                        <a:gd name="connsiteY22" fmla="*/ 42072 h 106813"/>
                        <a:gd name="connsiteX23" fmla="*/ 15726 w 35614"/>
                        <a:gd name="connsiteY23" fmla="*/ 79200 h 106813"/>
                        <a:gd name="connsiteX24" fmla="*/ 13459 w 35614"/>
                        <a:gd name="connsiteY24" fmla="*/ 81010 h 106813"/>
                        <a:gd name="connsiteX25" fmla="*/ 10992 w 35614"/>
                        <a:gd name="connsiteY25" fmla="*/ 87335 h 106813"/>
                        <a:gd name="connsiteX26" fmla="*/ 9553 w 35614"/>
                        <a:gd name="connsiteY26" fmla="*/ 93859 h 106813"/>
                        <a:gd name="connsiteX27" fmla="*/ 8687 w 35614"/>
                        <a:gd name="connsiteY27" fmla="*/ 100089 h 106813"/>
                        <a:gd name="connsiteX28" fmla="*/ 7582 w 35614"/>
                        <a:gd name="connsiteY28" fmla="*/ 105261 h 106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35614" h="106813">
                          <a:moveTo>
                            <a:pt x="7582" y="105261"/>
                          </a:moveTo>
                          <a:lnTo>
                            <a:pt x="4658" y="106813"/>
                          </a:lnTo>
                          <a:lnTo>
                            <a:pt x="1334" y="105632"/>
                          </a:lnTo>
                          <a:lnTo>
                            <a:pt x="0" y="98955"/>
                          </a:lnTo>
                          <a:lnTo>
                            <a:pt x="5049" y="93135"/>
                          </a:lnTo>
                          <a:lnTo>
                            <a:pt x="8363" y="87001"/>
                          </a:lnTo>
                          <a:lnTo>
                            <a:pt x="7048" y="80048"/>
                          </a:lnTo>
                          <a:cubicBezTo>
                            <a:pt x="7048" y="80048"/>
                            <a:pt x="8325" y="78591"/>
                            <a:pt x="9630" y="77143"/>
                          </a:cubicBezTo>
                          <a:cubicBezTo>
                            <a:pt x="13106" y="67761"/>
                            <a:pt x="15487" y="58769"/>
                            <a:pt x="16412" y="52121"/>
                          </a:cubicBezTo>
                          <a:cubicBezTo>
                            <a:pt x="17402" y="50140"/>
                            <a:pt x="18250" y="48349"/>
                            <a:pt x="18250" y="48349"/>
                          </a:cubicBezTo>
                          <a:lnTo>
                            <a:pt x="14935" y="40977"/>
                          </a:lnTo>
                          <a:cubicBezTo>
                            <a:pt x="14935" y="40977"/>
                            <a:pt x="15564" y="39395"/>
                            <a:pt x="16221" y="37824"/>
                          </a:cubicBezTo>
                          <a:cubicBezTo>
                            <a:pt x="22555" y="31814"/>
                            <a:pt x="22555" y="31814"/>
                            <a:pt x="22813" y="23060"/>
                          </a:cubicBezTo>
                          <a:cubicBezTo>
                            <a:pt x="22813" y="23060"/>
                            <a:pt x="23260" y="20517"/>
                            <a:pt x="23022" y="18783"/>
                          </a:cubicBezTo>
                          <a:cubicBezTo>
                            <a:pt x="22822" y="17040"/>
                            <a:pt x="22593" y="15307"/>
                            <a:pt x="22593" y="15307"/>
                          </a:cubicBezTo>
                          <a:lnTo>
                            <a:pt x="28784" y="9630"/>
                          </a:lnTo>
                          <a:lnTo>
                            <a:pt x="27451" y="924"/>
                          </a:lnTo>
                          <a:lnTo>
                            <a:pt x="32690" y="0"/>
                          </a:lnTo>
                          <a:lnTo>
                            <a:pt x="32347" y="6858"/>
                          </a:lnTo>
                          <a:lnTo>
                            <a:pt x="35614" y="10830"/>
                          </a:lnTo>
                          <a:cubicBezTo>
                            <a:pt x="35614" y="10830"/>
                            <a:pt x="34480" y="12316"/>
                            <a:pt x="33338" y="13792"/>
                          </a:cubicBezTo>
                          <a:cubicBezTo>
                            <a:pt x="21964" y="18317"/>
                            <a:pt x="23508" y="28442"/>
                            <a:pt x="24612" y="37110"/>
                          </a:cubicBezTo>
                          <a:cubicBezTo>
                            <a:pt x="24841" y="38843"/>
                            <a:pt x="25041" y="40510"/>
                            <a:pt x="25146" y="42072"/>
                          </a:cubicBezTo>
                          <a:cubicBezTo>
                            <a:pt x="17812" y="49787"/>
                            <a:pt x="13088" y="67761"/>
                            <a:pt x="15726" y="79200"/>
                          </a:cubicBezTo>
                          <a:cubicBezTo>
                            <a:pt x="14650" y="80153"/>
                            <a:pt x="13459" y="81010"/>
                            <a:pt x="13459" y="81010"/>
                          </a:cubicBezTo>
                          <a:lnTo>
                            <a:pt x="10992" y="87335"/>
                          </a:lnTo>
                          <a:lnTo>
                            <a:pt x="9553" y="93859"/>
                          </a:lnTo>
                          <a:lnTo>
                            <a:pt x="8687" y="100089"/>
                          </a:lnTo>
                          <a:lnTo>
                            <a:pt x="7582" y="105261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6" name="任意多边形: 形状 955">
                      <a:extLst>
                        <a:ext uri="{FF2B5EF4-FFF2-40B4-BE49-F238E27FC236}">
                          <a16:creationId xmlns:a16="http://schemas.microsoft.com/office/drawing/2014/main" id="{257615E0-DDBF-1561-BB7C-267F66B809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9231" y="3024625"/>
                      <a:ext cx="29565" cy="106841"/>
                    </a:xfrm>
                    <a:custGeom>
                      <a:avLst/>
                      <a:gdLst>
                        <a:gd name="connsiteX0" fmla="*/ 3105 w 29565"/>
                        <a:gd name="connsiteY0" fmla="*/ 105051 h 106841"/>
                        <a:gd name="connsiteX1" fmla="*/ 1467 w 29565"/>
                        <a:gd name="connsiteY1" fmla="*/ 106842 h 106841"/>
                        <a:gd name="connsiteX2" fmla="*/ 0 w 29565"/>
                        <a:gd name="connsiteY2" fmla="*/ 105994 h 106841"/>
                        <a:gd name="connsiteX3" fmla="*/ 219 w 29565"/>
                        <a:gd name="connsiteY3" fmla="*/ 99603 h 106841"/>
                        <a:gd name="connsiteX4" fmla="*/ 3477 w 29565"/>
                        <a:gd name="connsiteY4" fmla="*/ 93450 h 106841"/>
                        <a:gd name="connsiteX5" fmla="*/ 5925 w 29565"/>
                        <a:gd name="connsiteY5" fmla="*/ 87163 h 106841"/>
                        <a:gd name="connsiteX6" fmla="*/ 6210 w 29565"/>
                        <a:gd name="connsiteY6" fmla="*/ 80486 h 106841"/>
                        <a:gd name="connsiteX7" fmla="*/ 9553 w 29565"/>
                        <a:gd name="connsiteY7" fmla="*/ 74371 h 106841"/>
                        <a:gd name="connsiteX8" fmla="*/ 11125 w 29565"/>
                        <a:gd name="connsiteY8" fmla="*/ 70399 h 106841"/>
                        <a:gd name="connsiteX9" fmla="*/ 18878 w 29565"/>
                        <a:gd name="connsiteY9" fmla="*/ 32137 h 106841"/>
                        <a:gd name="connsiteX10" fmla="*/ 20317 w 29565"/>
                        <a:gd name="connsiteY10" fmla="*/ 29032 h 106841"/>
                        <a:gd name="connsiteX11" fmla="*/ 22050 w 29565"/>
                        <a:gd name="connsiteY11" fmla="*/ 22565 h 106841"/>
                        <a:gd name="connsiteX12" fmla="*/ 22546 w 29565"/>
                        <a:gd name="connsiteY12" fmla="*/ 15869 h 106841"/>
                        <a:gd name="connsiteX13" fmla="*/ 26356 w 29565"/>
                        <a:gd name="connsiteY13" fmla="*/ 9763 h 106841"/>
                        <a:gd name="connsiteX14" fmla="*/ 26870 w 29565"/>
                        <a:gd name="connsiteY14" fmla="*/ 1391 h 106841"/>
                        <a:gd name="connsiteX15" fmla="*/ 29566 w 29565"/>
                        <a:gd name="connsiteY15" fmla="*/ 0 h 106841"/>
                        <a:gd name="connsiteX16" fmla="*/ 28490 w 29565"/>
                        <a:gd name="connsiteY16" fmla="*/ 6725 h 106841"/>
                        <a:gd name="connsiteX17" fmla="*/ 29556 w 29565"/>
                        <a:gd name="connsiteY17" fmla="*/ 10306 h 106841"/>
                        <a:gd name="connsiteX18" fmla="*/ 26537 w 29565"/>
                        <a:gd name="connsiteY18" fmla="*/ 16507 h 106841"/>
                        <a:gd name="connsiteX19" fmla="*/ 26737 w 29565"/>
                        <a:gd name="connsiteY19" fmla="*/ 23279 h 106841"/>
                        <a:gd name="connsiteX20" fmla="*/ 22746 w 29565"/>
                        <a:gd name="connsiteY20" fmla="*/ 29270 h 106841"/>
                        <a:gd name="connsiteX21" fmla="*/ 23279 w 29565"/>
                        <a:gd name="connsiteY21" fmla="*/ 36090 h 106841"/>
                        <a:gd name="connsiteX22" fmla="*/ 19498 w 29565"/>
                        <a:gd name="connsiteY22" fmla="*/ 36643 h 106841"/>
                        <a:gd name="connsiteX23" fmla="*/ 13106 w 29565"/>
                        <a:gd name="connsiteY23" fmla="*/ 71399 h 106841"/>
                        <a:gd name="connsiteX24" fmla="*/ 11335 w 29565"/>
                        <a:gd name="connsiteY24" fmla="*/ 74457 h 106841"/>
                        <a:gd name="connsiteX25" fmla="*/ 9287 w 29565"/>
                        <a:gd name="connsiteY25" fmla="*/ 80829 h 106841"/>
                        <a:gd name="connsiteX26" fmla="*/ 7201 w 29565"/>
                        <a:gd name="connsiteY26" fmla="*/ 87220 h 106841"/>
                        <a:gd name="connsiteX27" fmla="*/ 5629 w 29565"/>
                        <a:gd name="connsiteY27" fmla="*/ 93716 h 106841"/>
                        <a:gd name="connsiteX28" fmla="*/ 4372 w 29565"/>
                        <a:gd name="connsiteY28" fmla="*/ 99879 h 106841"/>
                        <a:gd name="connsiteX29" fmla="*/ 3105 w 29565"/>
                        <a:gd name="connsiteY29" fmla="*/ 105051 h 1068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29565" h="106841">
                          <a:moveTo>
                            <a:pt x="3105" y="105051"/>
                          </a:moveTo>
                          <a:lnTo>
                            <a:pt x="1467" y="106842"/>
                          </a:lnTo>
                          <a:lnTo>
                            <a:pt x="0" y="105994"/>
                          </a:lnTo>
                          <a:lnTo>
                            <a:pt x="219" y="99603"/>
                          </a:lnTo>
                          <a:lnTo>
                            <a:pt x="3477" y="93450"/>
                          </a:lnTo>
                          <a:lnTo>
                            <a:pt x="5925" y="87163"/>
                          </a:lnTo>
                          <a:lnTo>
                            <a:pt x="6210" y="80486"/>
                          </a:lnTo>
                          <a:lnTo>
                            <a:pt x="9553" y="74371"/>
                          </a:lnTo>
                          <a:cubicBezTo>
                            <a:pt x="9553" y="74371"/>
                            <a:pt x="9534" y="72666"/>
                            <a:pt x="11125" y="70399"/>
                          </a:cubicBezTo>
                          <a:cubicBezTo>
                            <a:pt x="39110" y="64808"/>
                            <a:pt x="-5077" y="37833"/>
                            <a:pt x="18878" y="32137"/>
                          </a:cubicBezTo>
                          <a:cubicBezTo>
                            <a:pt x="19593" y="30575"/>
                            <a:pt x="20317" y="29032"/>
                            <a:pt x="20317" y="29032"/>
                          </a:cubicBezTo>
                          <a:lnTo>
                            <a:pt x="22050" y="22565"/>
                          </a:lnTo>
                          <a:lnTo>
                            <a:pt x="22546" y="15869"/>
                          </a:lnTo>
                          <a:lnTo>
                            <a:pt x="26356" y="9763"/>
                          </a:lnTo>
                          <a:lnTo>
                            <a:pt x="26870" y="1391"/>
                          </a:lnTo>
                          <a:lnTo>
                            <a:pt x="29566" y="0"/>
                          </a:lnTo>
                          <a:lnTo>
                            <a:pt x="28490" y="6725"/>
                          </a:lnTo>
                          <a:lnTo>
                            <a:pt x="29556" y="10306"/>
                          </a:lnTo>
                          <a:lnTo>
                            <a:pt x="26537" y="16507"/>
                          </a:lnTo>
                          <a:lnTo>
                            <a:pt x="26737" y="23279"/>
                          </a:lnTo>
                          <a:lnTo>
                            <a:pt x="22746" y="29270"/>
                          </a:lnTo>
                          <a:lnTo>
                            <a:pt x="23279" y="36090"/>
                          </a:lnTo>
                          <a:cubicBezTo>
                            <a:pt x="23279" y="36090"/>
                            <a:pt x="21460" y="36433"/>
                            <a:pt x="19498" y="36643"/>
                          </a:cubicBezTo>
                          <a:cubicBezTo>
                            <a:pt x="2362" y="48615"/>
                            <a:pt x="31699" y="54016"/>
                            <a:pt x="13106" y="71399"/>
                          </a:cubicBezTo>
                          <a:cubicBezTo>
                            <a:pt x="12221" y="72933"/>
                            <a:pt x="11335" y="74457"/>
                            <a:pt x="11335" y="74457"/>
                          </a:cubicBezTo>
                          <a:lnTo>
                            <a:pt x="9287" y="80829"/>
                          </a:lnTo>
                          <a:lnTo>
                            <a:pt x="7201" y="87220"/>
                          </a:lnTo>
                          <a:lnTo>
                            <a:pt x="5629" y="93716"/>
                          </a:lnTo>
                          <a:lnTo>
                            <a:pt x="4372" y="99879"/>
                          </a:lnTo>
                          <a:lnTo>
                            <a:pt x="3105" y="105051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7" name="任意多边形: 形状 956">
                      <a:extLst>
                        <a:ext uri="{FF2B5EF4-FFF2-40B4-BE49-F238E27FC236}">
                          <a16:creationId xmlns:a16="http://schemas.microsoft.com/office/drawing/2014/main" id="{43115EEE-DC6A-45B9-6B3A-191610F4B6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2137" y="2965380"/>
                      <a:ext cx="37869" cy="111480"/>
                    </a:xfrm>
                    <a:custGeom>
                      <a:avLst/>
                      <a:gdLst>
                        <a:gd name="connsiteX0" fmla="*/ 6427 w 37869"/>
                        <a:gd name="connsiteY0" fmla="*/ 111481 h 111480"/>
                        <a:gd name="connsiteX1" fmla="*/ 14943 w 37869"/>
                        <a:gd name="connsiteY1" fmla="*/ 87401 h 111480"/>
                        <a:gd name="connsiteX2" fmla="*/ 16952 w 37869"/>
                        <a:gd name="connsiteY2" fmla="*/ 84411 h 111480"/>
                        <a:gd name="connsiteX3" fmla="*/ 16695 w 37869"/>
                        <a:gd name="connsiteY3" fmla="*/ 77629 h 111480"/>
                        <a:gd name="connsiteX4" fmla="*/ 20524 w 37869"/>
                        <a:gd name="connsiteY4" fmla="*/ 71571 h 111480"/>
                        <a:gd name="connsiteX5" fmla="*/ 22096 w 37869"/>
                        <a:gd name="connsiteY5" fmla="*/ 65103 h 111480"/>
                        <a:gd name="connsiteX6" fmla="*/ 22581 w 37869"/>
                        <a:gd name="connsiteY6" fmla="*/ 58436 h 111480"/>
                        <a:gd name="connsiteX7" fmla="*/ 23886 w 37869"/>
                        <a:gd name="connsiteY7" fmla="*/ 51911 h 111480"/>
                        <a:gd name="connsiteX8" fmla="*/ 28430 w 37869"/>
                        <a:gd name="connsiteY8" fmla="*/ 45977 h 111480"/>
                        <a:gd name="connsiteX9" fmla="*/ 29649 w 37869"/>
                        <a:gd name="connsiteY9" fmla="*/ 39424 h 111480"/>
                        <a:gd name="connsiteX10" fmla="*/ 29782 w 37869"/>
                        <a:gd name="connsiteY10" fmla="*/ 36081 h 111480"/>
                        <a:gd name="connsiteX11" fmla="*/ 37869 w 37869"/>
                        <a:gd name="connsiteY11" fmla="*/ 0 h 111480"/>
                        <a:gd name="connsiteX12" fmla="*/ 24944 w 37869"/>
                        <a:gd name="connsiteY12" fmla="*/ 34976 h 111480"/>
                        <a:gd name="connsiteX13" fmla="*/ 22762 w 37869"/>
                        <a:gd name="connsiteY13" fmla="*/ 37948 h 111480"/>
                        <a:gd name="connsiteX14" fmla="*/ 23182 w 37869"/>
                        <a:gd name="connsiteY14" fmla="*/ 44787 h 111480"/>
                        <a:gd name="connsiteX15" fmla="*/ 21496 w 37869"/>
                        <a:gd name="connsiteY15" fmla="*/ 51225 h 111480"/>
                        <a:gd name="connsiteX16" fmla="*/ 19438 w 37869"/>
                        <a:gd name="connsiteY16" fmla="*/ 57598 h 111480"/>
                        <a:gd name="connsiteX17" fmla="*/ 17885 w 37869"/>
                        <a:gd name="connsiteY17" fmla="*/ 64094 h 111480"/>
                        <a:gd name="connsiteX18" fmla="*/ 14171 w 37869"/>
                        <a:gd name="connsiteY18" fmla="*/ 70171 h 111480"/>
                        <a:gd name="connsiteX19" fmla="*/ 14704 w 37869"/>
                        <a:gd name="connsiteY19" fmla="*/ 77038 h 111480"/>
                        <a:gd name="connsiteX20" fmla="*/ 13447 w 37869"/>
                        <a:gd name="connsiteY20" fmla="*/ 83553 h 111480"/>
                        <a:gd name="connsiteX21" fmla="*/ 12808 w 37869"/>
                        <a:gd name="connsiteY21" fmla="*/ 86820 h 111480"/>
                        <a:gd name="connsiteX22" fmla="*/ 4350 w 37869"/>
                        <a:gd name="connsiteY22" fmla="*/ 109280 h 111480"/>
                        <a:gd name="connsiteX23" fmla="*/ 6427 w 37869"/>
                        <a:gd name="connsiteY23" fmla="*/ 111481 h 1114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7869" h="111480">
                          <a:moveTo>
                            <a:pt x="6427" y="111481"/>
                          </a:moveTo>
                          <a:cubicBezTo>
                            <a:pt x="2007" y="97088"/>
                            <a:pt x="2007" y="97088"/>
                            <a:pt x="14943" y="87401"/>
                          </a:cubicBezTo>
                          <a:cubicBezTo>
                            <a:pt x="16104" y="85925"/>
                            <a:pt x="16952" y="84411"/>
                            <a:pt x="16952" y="84411"/>
                          </a:cubicBezTo>
                          <a:lnTo>
                            <a:pt x="16695" y="77629"/>
                          </a:lnTo>
                          <a:lnTo>
                            <a:pt x="20524" y="71571"/>
                          </a:lnTo>
                          <a:lnTo>
                            <a:pt x="22096" y="65103"/>
                          </a:lnTo>
                          <a:lnTo>
                            <a:pt x="22581" y="58436"/>
                          </a:lnTo>
                          <a:lnTo>
                            <a:pt x="23886" y="51911"/>
                          </a:lnTo>
                          <a:lnTo>
                            <a:pt x="28430" y="45977"/>
                          </a:lnTo>
                          <a:lnTo>
                            <a:pt x="29649" y="39424"/>
                          </a:lnTo>
                          <a:cubicBezTo>
                            <a:pt x="29649" y="39424"/>
                            <a:pt x="29725" y="37748"/>
                            <a:pt x="29782" y="36081"/>
                          </a:cubicBezTo>
                          <a:cubicBezTo>
                            <a:pt x="40527" y="28756"/>
                            <a:pt x="35497" y="8992"/>
                            <a:pt x="37869" y="0"/>
                          </a:cubicBezTo>
                          <a:cubicBezTo>
                            <a:pt x="35497" y="8992"/>
                            <a:pt x="30773" y="26956"/>
                            <a:pt x="24944" y="34976"/>
                          </a:cubicBezTo>
                          <a:cubicBezTo>
                            <a:pt x="23848" y="36462"/>
                            <a:pt x="22762" y="37948"/>
                            <a:pt x="22762" y="37948"/>
                          </a:cubicBezTo>
                          <a:lnTo>
                            <a:pt x="23182" y="44787"/>
                          </a:lnTo>
                          <a:lnTo>
                            <a:pt x="21496" y="51225"/>
                          </a:lnTo>
                          <a:lnTo>
                            <a:pt x="19438" y="57598"/>
                          </a:lnTo>
                          <a:lnTo>
                            <a:pt x="17885" y="64094"/>
                          </a:lnTo>
                          <a:lnTo>
                            <a:pt x="14171" y="70171"/>
                          </a:lnTo>
                          <a:lnTo>
                            <a:pt x="14704" y="77038"/>
                          </a:lnTo>
                          <a:lnTo>
                            <a:pt x="13447" y="83553"/>
                          </a:lnTo>
                          <a:cubicBezTo>
                            <a:pt x="13447" y="83553"/>
                            <a:pt x="13114" y="85182"/>
                            <a:pt x="12808" y="86820"/>
                          </a:cubicBezTo>
                          <a:cubicBezTo>
                            <a:pt x="-7746" y="95278"/>
                            <a:pt x="2046" y="97098"/>
                            <a:pt x="4350" y="109280"/>
                          </a:cubicBezTo>
                          <a:cubicBezTo>
                            <a:pt x="5351" y="110404"/>
                            <a:pt x="6427" y="111481"/>
                            <a:pt x="6427" y="111481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8" name="任意多边形: 形状 957">
                      <a:extLst>
                        <a:ext uri="{FF2B5EF4-FFF2-40B4-BE49-F238E27FC236}">
                          <a16:creationId xmlns:a16="http://schemas.microsoft.com/office/drawing/2014/main" id="{43992212-5523-8D99-CB06-5772DB96D0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92073" y="2940205"/>
                      <a:ext cx="18257" cy="68694"/>
                    </a:xfrm>
                    <a:custGeom>
                      <a:avLst/>
                      <a:gdLst>
                        <a:gd name="connsiteX0" fmla="*/ 0 w 18257"/>
                        <a:gd name="connsiteY0" fmla="*/ 67237 h 68694"/>
                        <a:gd name="connsiteX1" fmla="*/ 1019 w 18257"/>
                        <a:gd name="connsiteY1" fmla="*/ 68675 h 68694"/>
                        <a:gd name="connsiteX2" fmla="*/ 3048 w 18257"/>
                        <a:gd name="connsiteY2" fmla="*/ 68694 h 68694"/>
                        <a:gd name="connsiteX3" fmla="*/ 5658 w 18257"/>
                        <a:gd name="connsiteY3" fmla="*/ 65351 h 68694"/>
                        <a:gd name="connsiteX4" fmla="*/ 4791 w 18257"/>
                        <a:gd name="connsiteY4" fmla="*/ 61179 h 68694"/>
                        <a:gd name="connsiteX5" fmla="*/ 5601 w 18257"/>
                        <a:gd name="connsiteY5" fmla="*/ 56807 h 68694"/>
                        <a:gd name="connsiteX6" fmla="*/ 7658 w 18257"/>
                        <a:gd name="connsiteY6" fmla="*/ 26984 h 68694"/>
                        <a:gd name="connsiteX7" fmla="*/ 15193 w 18257"/>
                        <a:gd name="connsiteY7" fmla="*/ 26613 h 68694"/>
                        <a:gd name="connsiteX8" fmla="*/ 16812 w 18257"/>
                        <a:gd name="connsiteY8" fmla="*/ 21517 h 68694"/>
                        <a:gd name="connsiteX9" fmla="*/ 14735 w 18257"/>
                        <a:gd name="connsiteY9" fmla="*/ 0 h 68694"/>
                        <a:gd name="connsiteX10" fmla="*/ 13440 w 18257"/>
                        <a:gd name="connsiteY10" fmla="*/ 21641 h 68694"/>
                        <a:gd name="connsiteX11" fmla="*/ 9716 w 18257"/>
                        <a:gd name="connsiteY11" fmla="*/ 23508 h 68694"/>
                        <a:gd name="connsiteX12" fmla="*/ 4743 w 18257"/>
                        <a:gd name="connsiteY12" fmla="*/ 56188 h 68694"/>
                        <a:gd name="connsiteX13" fmla="*/ 2257 w 18257"/>
                        <a:gd name="connsiteY13" fmla="*/ 60646 h 68694"/>
                        <a:gd name="connsiteX14" fmla="*/ 876 w 18257"/>
                        <a:gd name="connsiteY14" fmla="*/ 64189 h 68694"/>
                        <a:gd name="connsiteX15" fmla="*/ 0 w 18257"/>
                        <a:gd name="connsiteY15" fmla="*/ 67237 h 686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8257" h="68694">
                          <a:moveTo>
                            <a:pt x="0" y="67237"/>
                          </a:moveTo>
                          <a:lnTo>
                            <a:pt x="1019" y="68675"/>
                          </a:lnTo>
                          <a:lnTo>
                            <a:pt x="3048" y="68694"/>
                          </a:lnTo>
                          <a:lnTo>
                            <a:pt x="5658" y="65351"/>
                          </a:lnTo>
                          <a:lnTo>
                            <a:pt x="4791" y="61179"/>
                          </a:lnTo>
                          <a:lnTo>
                            <a:pt x="5601" y="56807"/>
                          </a:lnTo>
                          <a:cubicBezTo>
                            <a:pt x="22470" y="48559"/>
                            <a:pt x="5286" y="35966"/>
                            <a:pt x="7658" y="26984"/>
                          </a:cubicBezTo>
                          <a:cubicBezTo>
                            <a:pt x="7658" y="26984"/>
                            <a:pt x="17431" y="28775"/>
                            <a:pt x="15193" y="26613"/>
                          </a:cubicBezTo>
                          <a:lnTo>
                            <a:pt x="16812" y="21517"/>
                          </a:lnTo>
                          <a:cubicBezTo>
                            <a:pt x="9992" y="17983"/>
                            <a:pt x="24555" y="1810"/>
                            <a:pt x="14735" y="0"/>
                          </a:cubicBezTo>
                          <a:cubicBezTo>
                            <a:pt x="4619" y="5991"/>
                            <a:pt x="14878" y="15735"/>
                            <a:pt x="13440" y="21641"/>
                          </a:cubicBezTo>
                          <a:cubicBezTo>
                            <a:pt x="13088" y="22774"/>
                            <a:pt x="11859" y="23289"/>
                            <a:pt x="9716" y="23508"/>
                          </a:cubicBezTo>
                          <a:cubicBezTo>
                            <a:pt x="-4515" y="34166"/>
                            <a:pt x="12688" y="46749"/>
                            <a:pt x="4743" y="56188"/>
                          </a:cubicBezTo>
                          <a:lnTo>
                            <a:pt x="2257" y="60646"/>
                          </a:lnTo>
                          <a:lnTo>
                            <a:pt x="876" y="64189"/>
                          </a:lnTo>
                          <a:lnTo>
                            <a:pt x="0" y="67237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9" name="任意多边形: 形状 958">
                      <a:extLst>
                        <a:ext uri="{FF2B5EF4-FFF2-40B4-BE49-F238E27FC236}">
                          <a16:creationId xmlns:a16="http://schemas.microsoft.com/office/drawing/2014/main" id="{7F6702DF-8E95-E0A3-8662-42D8EC1D07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33695" y="3040456"/>
                      <a:ext cx="20173" cy="63579"/>
                    </a:xfrm>
                    <a:custGeom>
                      <a:avLst/>
                      <a:gdLst>
                        <a:gd name="connsiteX0" fmla="*/ 0 w 20173"/>
                        <a:gd name="connsiteY0" fmla="*/ 62103 h 63579"/>
                        <a:gd name="connsiteX1" fmla="*/ 1038 w 20173"/>
                        <a:gd name="connsiteY1" fmla="*/ 63551 h 63579"/>
                        <a:gd name="connsiteX2" fmla="*/ 3038 w 20173"/>
                        <a:gd name="connsiteY2" fmla="*/ 63579 h 63579"/>
                        <a:gd name="connsiteX3" fmla="*/ 5686 w 20173"/>
                        <a:gd name="connsiteY3" fmla="*/ 60236 h 63579"/>
                        <a:gd name="connsiteX4" fmla="*/ 4810 w 20173"/>
                        <a:gd name="connsiteY4" fmla="*/ 56055 h 63579"/>
                        <a:gd name="connsiteX5" fmla="*/ 4886 w 20173"/>
                        <a:gd name="connsiteY5" fmla="*/ 52073 h 63579"/>
                        <a:gd name="connsiteX6" fmla="*/ 7601 w 20173"/>
                        <a:gd name="connsiteY6" fmla="*/ 48559 h 63579"/>
                        <a:gd name="connsiteX7" fmla="*/ 7468 w 20173"/>
                        <a:gd name="connsiteY7" fmla="*/ 45911 h 63579"/>
                        <a:gd name="connsiteX8" fmla="*/ 13002 w 20173"/>
                        <a:gd name="connsiteY8" fmla="*/ 19269 h 63579"/>
                        <a:gd name="connsiteX9" fmla="*/ 15983 w 20173"/>
                        <a:gd name="connsiteY9" fmla="*/ 13926 h 63579"/>
                        <a:gd name="connsiteX10" fmla="*/ 18449 w 20173"/>
                        <a:gd name="connsiteY10" fmla="*/ 10344 h 63579"/>
                        <a:gd name="connsiteX11" fmla="*/ 16945 w 20173"/>
                        <a:gd name="connsiteY11" fmla="*/ 6010 h 63579"/>
                        <a:gd name="connsiteX12" fmla="*/ 20174 w 20173"/>
                        <a:gd name="connsiteY12" fmla="*/ 1581 h 63579"/>
                        <a:gd name="connsiteX13" fmla="*/ 17764 w 20173"/>
                        <a:gd name="connsiteY13" fmla="*/ 0 h 63579"/>
                        <a:gd name="connsiteX14" fmla="*/ 15973 w 20173"/>
                        <a:gd name="connsiteY14" fmla="*/ 3781 h 63579"/>
                        <a:gd name="connsiteX15" fmla="*/ 13135 w 20173"/>
                        <a:gd name="connsiteY15" fmla="*/ 5277 h 63579"/>
                        <a:gd name="connsiteX16" fmla="*/ 13725 w 20173"/>
                        <a:gd name="connsiteY16" fmla="*/ 9401 h 63579"/>
                        <a:gd name="connsiteX17" fmla="*/ 10449 w 20173"/>
                        <a:gd name="connsiteY17" fmla="*/ 12802 h 63579"/>
                        <a:gd name="connsiteX18" fmla="*/ 12230 w 20173"/>
                        <a:gd name="connsiteY18" fmla="*/ 17126 h 63579"/>
                        <a:gd name="connsiteX19" fmla="*/ 8544 w 20173"/>
                        <a:gd name="connsiteY19" fmla="*/ 20460 h 63579"/>
                        <a:gd name="connsiteX20" fmla="*/ 8096 w 20173"/>
                        <a:gd name="connsiteY20" fmla="*/ 24156 h 63579"/>
                        <a:gd name="connsiteX21" fmla="*/ 6944 w 20173"/>
                        <a:gd name="connsiteY21" fmla="*/ 39824 h 63579"/>
                        <a:gd name="connsiteX22" fmla="*/ 3390 w 20173"/>
                        <a:gd name="connsiteY22" fmla="*/ 39624 h 63579"/>
                        <a:gd name="connsiteX23" fmla="*/ 4610 w 20173"/>
                        <a:gd name="connsiteY23" fmla="*/ 43882 h 63579"/>
                        <a:gd name="connsiteX24" fmla="*/ 4048 w 20173"/>
                        <a:gd name="connsiteY24" fmla="*/ 47777 h 63579"/>
                        <a:gd name="connsiteX25" fmla="*/ 3457 w 20173"/>
                        <a:gd name="connsiteY25" fmla="*/ 51702 h 63579"/>
                        <a:gd name="connsiteX26" fmla="*/ 2286 w 20173"/>
                        <a:gd name="connsiteY26" fmla="*/ 55521 h 63579"/>
                        <a:gd name="connsiteX27" fmla="*/ 914 w 20173"/>
                        <a:gd name="connsiteY27" fmla="*/ 59074 h 63579"/>
                        <a:gd name="connsiteX28" fmla="*/ 0 w 20173"/>
                        <a:gd name="connsiteY28" fmla="*/ 62103 h 635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20173" h="63579">
                          <a:moveTo>
                            <a:pt x="0" y="62103"/>
                          </a:moveTo>
                          <a:lnTo>
                            <a:pt x="1038" y="63551"/>
                          </a:lnTo>
                          <a:lnTo>
                            <a:pt x="3038" y="63579"/>
                          </a:lnTo>
                          <a:lnTo>
                            <a:pt x="5686" y="60236"/>
                          </a:lnTo>
                          <a:lnTo>
                            <a:pt x="4810" y="56055"/>
                          </a:lnTo>
                          <a:lnTo>
                            <a:pt x="4886" y="52073"/>
                          </a:lnTo>
                          <a:lnTo>
                            <a:pt x="7601" y="48559"/>
                          </a:lnTo>
                          <a:lnTo>
                            <a:pt x="7468" y="45911"/>
                          </a:lnTo>
                          <a:cubicBezTo>
                            <a:pt x="25479" y="41796"/>
                            <a:pt x="-1496" y="27394"/>
                            <a:pt x="13002" y="19269"/>
                          </a:cubicBezTo>
                          <a:lnTo>
                            <a:pt x="15983" y="13926"/>
                          </a:lnTo>
                          <a:lnTo>
                            <a:pt x="18449" y="10344"/>
                          </a:lnTo>
                          <a:lnTo>
                            <a:pt x="16945" y="6010"/>
                          </a:lnTo>
                          <a:lnTo>
                            <a:pt x="20174" y="1581"/>
                          </a:lnTo>
                          <a:lnTo>
                            <a:pt x="17764" y="0"/>
                          </a:lnTo>
                          <a:lnTo>
                            <a:pt x="15973" y="3781"/>
                          </a:lnTo>
                          <a:lnTo>
                            <a:pt x="13135" y="5277"/>
                          </a:lnTo>
                          <a:lnTo>
                            <a:pt x="13725" y="9401"/>
                          </a:lnTo>
                          <a:lnTo>
                            <a:pt x="10449" y="12802"/>
                          </a:lnTo>
                          <a:lnTo>
                            <a:pt x="12230" y="17126"/>
                          </a:lnTo>
                          <a:lnTo>
                            <a:pt x="8544" y="20460"/>
                          </a:lnTo>
                          <a:cubicBezTo>
                            <a:pt x="8544" y="20460"/>
                            <a:pt x="8334" y="22222"/>
                            <a:pt x="8096" y="24156"/>
                          </a:cubicBezTo>
                          <a:cubicBezTo>
                            <a:pt x="8277" y="29185"/>
                            <a:pt x="8277" y="29185"/>
                            <a:pt x="6944" y="39824"/>
                          </a:cubicBezTo>
                          <a:lnTo>
                            <a:pt x="3390" y="39624"/>
                          </a:lnTo>
                          <a:lnTo>
                            <a:pt x="4610" y="43882"/>
                          </a:lnTo>
                          <a:lnTo>
                            <a:pt x="4048" y="47777"/>
                          </a:lnTo>
                          <a:lnTo>
                            <a:pt x="3457" y="51702"/>
                          </a:lnTo>
                          <a:lnTo>
                            <a:pt x="2286" y="55521"/>
                          </a:lnTo>
                          <a:lnTo>
                            <a:pt x="914" y="59074"/>
                          </a:lnTo>
                          <a:lnTo>
                            <a:pt x="0" y="62103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0" name="任意多边形: 形状 959">
                      <a:extLst>
                        <a:ext uri="{FF2B5EF4-FFF2-40B4-BE49-F238E27FC236}">
                          <a16:creationId xmlns:a16="http://schemas.microsoft.com/office/drawing/2014/main" id="{7A705961-7891-74E8-4A78-0AA8740EA4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87879" y="2883874"/>
                      <a:ext cx="24521" cy="73865"/>
                    </a:xfrm>
                    <a:custGeom>
                      <a:avLst/>
                      <a:gdLst>
                        <a:gd name="connsiteX0" fmla="*/ 5700 w 24521"/>
                        <a:gd name="connsiteY0" fmla="*/ 72752 h 73865"/>
                        <a:gd name="connsiteX1" fmla="*/ 5813 w 24521"/>
                        <a:gd name="connsiteY1" fmla="*/ 69218 h 73865"/>
                        <a:gd name="connsiteX2" fmla="*/ 7271 w 24521"/>
                        <a:gd name="connsiteY2" fmla="*/ 41872 h 73865"/>
                        <a:gd name="connsiteX3" fmla="*/ 9967 w 24521"/>
                        <a:gd name="connsiteY3" fmla="*/ 39662 h 73865"/>
                        <a:gd name="connsiteX4" fmla="*/ 11719 w 24521"/>
                        <a:gd name="connsiteY4" fmla="*/ 35071 h 73865"/>
                        <a:gd name="connsiteX5" fmla="*/ 9176 w 24521"/>
                        <a:gd name="connsiteY5" fmla="*/ 29689 h 73865"/>
                        <a:gd name="connsiteX6" fmla="*/ 11014 w 24521"/>
                        <a:gd name="connsiteY6" fmla="*/ 25127 h 73865"/>
                        <a:gd name="connsiteX7" fmla="*/ 14196 w 24521"/>
                        <a:gd name="connsiteY7" fmla="*/ 20822 h 73865"/>
                        <a:gd name="connsiteX8" fmla="*/ 15444 w 24521"/>
                        <a:gd name="connsiteY8" fmla="*/ 16135 h 73865"/>
                        <a:gd name="connsiteX9" fmla="*/ 14758 w 24521"/>
                        <a:gd name="connsiteY9" fmla="*/ 11078 h 73865"/>
                        <a:gd name="connsiteX10" fmla="*/ 19358 w 24521"/>
                        <a:gd name="connsiteY10" fmla="*/ 6991 h 73865"/>
                        <a:gd name="connsiteX11" fmla="*/ 18310 w 24521"/>
                        <a:gd name="connsiteY11" fmla="*/ 648 h 73865"/>
                        <a:gd name="connsiteX12" fmla="*/ 22225 w 24521"/>
                        <a:gd name="connsiteY12" fmla="*/ 0 h 73865"/>
                        <a:gd name="connsiteX13" fmla="*/ 22006 w 24521"/>
                        <a:gd name="connsiteY13" fmla="*/ 4972 h 73865"/>
                        <a:gd name="connsiteX14" fmla="*/ 24521 w 24521"/>
                        <a:gd name="connsiteY14" fmla="*/ 7896 h 73865"/>
                        <a:gd name="connsiteX15" fmla="*/ 21149 w 24521"/>
                        <a:gd name="connsiteY15" fmla="*/ 12183 h 73865"/>
                        <a:gd name="connsiteX16" fmla="*/ 22959 w 24521"/>
                        <a:gd name="connsiteY16" fmla="*/ 17402 h 73865"/>
                        <a:gd name="connsiteX17" fmla="*/ 18034 w 24521"/>
                        <a:gd name="connsiteY17" fmla="*/ 21374 h 73865"/>
                        <a:gd name="connsiteX18" fmla="*/ 20359 w 24521"/>
                        <a:gd name="connsiteY18" fmla="*/ 26689 h 73865"/>
                        <a:gd name="connsiteX19" fmla="*/ 16291 w 24521"/>
                        <a:gd name="connsiteY19" fmla="*/ 30861 h 73865"/>
                        <a:gd name="connsiteX20" fmla="*/ 15053 w 24521"/>
                        <a:gd name="connsiteY20" fmla="*/ 35528 h 73865"/>
                        <a:gd name="connsiteX21" fmla="*/ 14310 w 24521"/>
                        <a:gd name="connsiteY21" fmla="*/ 40291 h 73865"/>
                        <a:gd name="connsiteX22" fmla="*/ 10081 w 24521"/>
                        <a:gd name="connsiteY22" fmla="*/ 44415 h 73865"/>
                        <a:gd name="connsiteX23" fmla="*/ 9881 w 24521"/>
                        <a:gd name="connsiteY23" fmla="*/ 72076 h 73865"/>
                        <a:gd name="connsiteX24" fmla="*/ 5700 w 24521"/>
                        <a:gd name="connsiteY24" fmla="*/ 72752 h 73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4521" h="73865">
                          <a:moveTo>
                            <a:pt x="5700" y="72752"/>
                          </a:moveTo>
                          <a:cubicBezTo>
                            <a:pt x="6261" y="71590"/>
                            <a:pt x="6119" y="70390"/>
                            <a:pt x="5813" y="69218"/>
                          </a:cubicBezTo>
                          <a:cubicBezTo>
                            <a:pt x="3404" y="60941"/>
                            <a:pt x="-6759" y="54502"/>
                            <a:pt x="7271" y="41872"/>
                          </a:cubicBezTo>
                          <a:cubicBezTo>
                            <a:pt x="8785" y="40758"/>
                            <a:pt x="9967" y="39662"/>
                            <a:pt x="9967" y="39662"/>
                          </a:cubicBezTo>
                          <a:lnTo>
                            <a:pt x="11719" y="35071"/>
                          </a:lnTo>
                          <a:lnTo>
                            <a:pt x="9176" y="29689"/>
                          </a:lnTo>
                          <a:lnTo>
                            <a:pt x="11014" y="25127"/>
                          </a:lnTo>
                          <a:lnTo>
                            <a:pt x="14196" y="20822"/>
                          </a:lnTo>
                          <a:lnTo>
                            <a:pt x="15444" y="16135"/>
                          </a:lnTo>
                          <a:lnTo>
                            <a:pt x="14758" y="11078"/>
                          </a:lnTo>
                          <a:lnTo>
                            <a:pt x="19358" y="6991"/>
                          </a:lnTo>
                          <a:lnTo>
                            <a:pt x="18310" y="648"/>
                          </a:lnTo>
                          <a:lnTo>
                            <a:pt x="22225" y="0"/>
                          </a:lnTo>
                          <a:lnTo>
                            <a:pt x="22006" y="4972"/>
                          </a:lnTo>
                          <a:lnTo>
                            <a:pt x="24521" y="7896"/>
                          </a:lnTo>
                          <a:lnTo>
                            <a:pt x="21149" y="12183"/>
                          </a:lnTo>
                          <a:lnTo>
                            <a:pt x="22959" y="17402"/>
                          </a:lnTo>
                          <a:lnTo>
                            <a:pt x="18034" y="21374"/>
                          </a:lnTo>
                          <a:lnTo>
                            <a:pt x="20359" y="26689"/>
                          </a:lnTo>
                          <a:lnTo>
                            <a:pt x="16291" y="30861"/>
                          </a:lnTo>
                          <a:lnTo>
                            <a:pt x="15053" y="35528"/>
                          </a:lnTo>
                          <a:lnTo>
                            <a:pt x="14310" y="40291"/>
                          </a:lnTo>
                          <a:lnTo>
                            <a:pt x="10081" y="44415"/>
                          </a:lnTo>
                          <a:cubicBezTo>
                            <a:pt x="9157" y="54540"/>
                            <a:pt x="6785" y="63532"/>
                            <a:pt x="9881" y="72076"/>
                          </a:cubicBezTo>
                          <a:cubicBezTo>
                            <a:pt x="9891" y="72066"/>
                            <a:pt x="7785" y="75609"/>
                            <a:pt x="5700" y="72752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61" name="图形 113">
                    <a:extLst>
                      <a:ext uri="{FF2B5EF4-FFF2-40B4-BE49-F238E27FC236}">
                        <a16:creationId xmlns:a16="http://schemas.microsoft.com/office/drawing/2014/main" id="{66FF05ED-7444-3979-70A2-C20D654CE2C8}"/>
                      </a:ext>
                    </a:extLst>
                  </p:cNvPr>
                  <p:cNvGrpSpPr/>
                  <p:nvPr/>
                </p:nvGrpSpPr>
                <p:grpSpPr>
                  <a:xfrm>
                    <a:off x="8385362" y="2980324"/>
                    <a:ext cx="122548" cy="230028"/>
                    <a:chOff x="8385362" y="2980324"/>
                    <a:chExt cx="122548" cy="230028"/>
                  </a:xfrm>
                  <a:solidFill>
                    <a:srgbClr val="432918"/>
                  </a:solidFill>
                </p:grpSpPr>
                <p:sp>
                  <p:nvSpPr>
                    <p:cNvPr id="962" name="任意多边形: 形状 961">
                      <a:extLst>
                        <a:ext uri="{FF2B5EF4-FFF2-40B4-BE49-F238E27FC236}">
                          <a16:creationId xmlns:a16="http://schemas.microsoft.com/office/drawing/2014/main" id="{83B38993-6D6B-12D2-44B9-159B7DE0F8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5362" y="3014424"/>
                      <a:ext cx="51101" cy="102441"/>
                    </a:xfrm>
                    <a:custGeom>
                      <a:avLst/>
                      <a:gdLst>
                        <a:gd name="connsiteX0" fmla="*/ 51102 w 51101"/>
                        <a:gd name="connsiteY0" fmla="*/ 99536 h 102441"/>
                        <a:gd name="connsiteX1" fmla="*/ 50044 w 51101"/>
                        <a:gd name="connsiteY1" fmla="*/ 102060 h 102441"/>
                        <a:gd name="connsiteX2" fmla="*/ 47044 w 51101"/>
                        <a:gd name="connsiteY2" fmla="*/ 102441 h 102441"/>
                        <a:gd name="connsiteX3" fmla="*/ 41967 w 51101"/>
                        <a:gd name="connsiteY3" fmla="*/ 97346 h 102441"/>
                        <a:gd name="connsiteX4" fmla="*/ 41824 w 51101"/>
                        <a:gd name="connsiteY4" fmla="*/ 90325 h 102441"/>
                        <a:gd name="connsiteX5" fmla="*/ 40319 w 51101"/>
                        <a:gd name="connsiteY5" fmla="*/ 83763 h 102441"/>
                        <a:gd name="connsiteX6" fmla="*/ 35071 w 51101"/>
                        <a:gd name="connsiteY6" fmla="*/ 78419 h 102441"/>
                        <a:gd name="connsiteX7" fmla="*/ 35042 w 51101"/>
                        <a:gd name="connsiteY7" fmla="*/ 74886 h 102441"/>
                        <a:gd name="connsiteX8" fmla="*/ 24174 w 51101"/>
                        <a:gd name="connsiteY8" fmla="*/ 50883 h 102441"/>
                        <a:gd name="connsiteX9" fmla="*/ 23107 w 51101"/>
                        <a:gd name="connsiteY9" fmla="*/ 46920 h 102441"/>
                        <a:gd name="connsiteX10" fmla="*/ 16230 w 51101"/>
                        <a:gd name="connsiteY10" fmla="*/ 42053 h 102441"/>
                        <a:gd name="connsiteX11" fmla="*/ 15164 w 51101"/>
                        <a:gd name="connsiteY11" fmla="*/ 38862 h 102441"/>
                        <a:gd name="connsiteX12" fmla="*/ 10544 w 51101"/>
                        <a:gd name="connsiteY12" fmla="*/ 23622 h 102441"/>
                        <a:gd name="connsiteX13" fmla="*/ 8029 w 51101"/>
                        <a:gd name="connsiteY13" fmla="*/ 19917 h 102441"/>
                        <a:gd name="connsiteX14" fmla="*/ 5572 w 51101"/>
                        <a:gd name="connsiteY14" fmla="*/ 17145 h 102441"/>
                        <a:gd name="connsiteX15" fmla="*/ 6334 w 51101"/>
                        <a:gd name="connsiteY15" fmla="*/ 9773 h 102441"/>
                        <a:gd name="connsiteX16" fmla="*/ 0 w 51101"/>
                        <a:gd name="connsiteY16" fmla="*/ 2953 h 102441"/>
                        <a:gd name="connsiteX17" fmla="*/ 3038 w 51101"/>
                        <a:gd name="connsiteY17" fmla="*/ 0 h 102441"/>
                        <a:gd name="connsiteX18" fmla="*/ 7067 w 51101"/>
                        <a:gd name="connsiteY18" fmla="*/ 5944 h 102441"/>
                        <a:gd name="connsiteX19" fmla="*/ 11792 w 51101"/>
                        <a:gd name="connsiteY19" fmla="*/ 7953 h 102441"/>
                        <a:gd name="connsiteX20" fmla="*/ 12049 w 51101"/>
                        <a:gd name="connsiteY20" fmla="*/ 11401 h 102441"/>
                        <a:gd name="connsiteX21" fmla="*/ 20526 w 51101"/>
                        <a:gd name="connsiteY21" fmla="*/ 34766 h 102441"/>
                        <a:gd name="connsiteX22" fmla="*/ 23965 w 51101"/>
                        <a:gd name="connsiteY22" fmla="*/ 38748 h 102441"/>
                        <a:gd name="connsiteX23" fmla="*/ 40528 w 51101"/>
                        <a:gd name="connsiteY23" fmla="*/ 74085 h 102441"/>
                        <a:gd name="connsiteX24" fmla="*/ 40081 w 51101"/>
                        <a:gd name="connsiteY24" fmla="*/ 76562 h 102441"/>
                        <a:gd name="connsiteX25" fmla="*/ 42320 w 51101"/>
                        <a:gd name="connsiteY25" fmla="*/ 82934 h 102441"/>
                        <a:gd name="connsiteX26" fmla="*/ 45368 w 51101"/>
                        <a:gd name="connsiteY26" fmla="*/ 89049 h 102441"/>
                        <a:gd name="connsiteX27" fmla="*/ 48644 w 51101"/>
                        <a:gd name="connsiteY27" fmla="*/ 94688 h 102441"/>
                        <a:gd name="connsiteX28" fmla="*/ 51102 w 51101"/>
                        <a:gd name="connsiteY28" fmla="*/ 99536 h 1024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51101" h="102441">
                          <a:moveTo>
                            <a:pt x="51102" y="99536"/>
                          </a:moveTo>
                          <a:lnTo>
                            <a:pt x="50044" y="102060"/>
                          </a:lnTo>
                          <a:lnTo>
                            <a:pt x="47044" y="102441"/>
                          </a:lnTo>
                          <a:lnTo>
                            <a:pt x="41967" y="97346"/>
                          </a:lnTo>
                          <a:lnTo>
                            <a:pt x="41824" y="90325"/>
                          </a:lnTo>
                          <a:lnTo>
                            <a:pt x="40319" y="83763"/>
                          </a:lnTo>
                          <a:lnTo>
                            <a:pt x="35071" y="78419"/>
                          </a:lnTo>
                          <a:cubicBezTo>
                            <a:pt x="35071" y="78419"/>
                            <a:pt x="35033" y="76648"/>
                            <a:pt x="35042" y="74886"/>
                          </a:cubicBezTo>
                          <a:cubicBezTo>
                            <a:pt x="31642" y="65503"/>
                            <a:pt x="27698" y="56912"/>
                            <a:pt x="24174" y="50883"/>
                          </a:cubicBezTo>
                          <a:cubicBezTo>
                            <a:pt x="23612" y="48806"/>
                            <a:pt x="23107" y="46920"/>
                            <a:pt x="23107" y="46920"/>
                          </a:cubicBezTo>
                          <a:lnTo>
                            <a:pt x="16230" y="42053"/>
                          </a:lnTo>
                          <a:cubicBezTo>
                            <a:pt x="16230" y="42053"/>
                            <a:pt x="15687" y="40453"/>
                            <a:pt x="15164" y="38862"/>
                          </a:cubicBezTo>
                          <a:cubicBezTo>
                            <a:pt x="15802" y="31137"/>
                            <a:pt x="15802" y="31137"/>
                            <a:pt x="10544" y="23622"/>
                          </a:cubicBezTo>
                          <a:cubicBezTo>
                            <a:pt x="10544" y="23622"/>
                            <a:pt x="9267" y="21288"/>
                            <a:pt x="8029" y="19917"/>
                          </a:cubicBezTo>
                          <a:cubicBezTo>
                            <a:pt x="6810" y="18526"/>
                            <a:pt x="5572" y="17145"/>
                            <a:pt x="5572" y="17145"/>
                          </a:cubicBezTo>
                          <a:lnTo>
                            <a:pt x="6334" y="9773"/>
                          </a:lnTo>
                          <a:lnTo>
                            <a:pt x="0" y="2953"/>
                          </a:lnTo>
                          <a:lnTo>
                            <a:pt x="3038" y="0"/>
                          </a:lnTo>
                          <a:lnTo>
                            <a:pt x="7067" y="5944"/>
                          </a:lnTo>
                          <a:lnTo>
                            <a:pt x="11792" y="7953"/>
                          </a:lnTo>
                          <a:cubicBezTo>
                            <a:pt x="11792" y="7953"/>
                            <a:pt x="11935" y="9677"/>
                            <a:pt x="12049" y="11401"/>
                          </a:cubicBezTo>
                          <a:cubicBezTo>
                            <a:pt x="7001" y="19955"/>
                            <a:pt x="14354" y="27880"/>
                            <a:pt x="20526" y="34766"/>
                          </a:cubicBezTo>
                          <a:cubicBezTo>
                            <a:pt x="21774" y="36138"/>
                            <a:pt x="22955" y="37462"/>
                            <a:pt x="23965" y="38748"/>
                          </a:cubicBezTo>
                          <a:cubicBezTo>
                            <a:pt x="23707" y="48311"/>
                            <a:pt x="31622" y="65494"/>
                            <a:pt x="40528" y="74085"/>
                          </a:cubicBezTo>
                          <a:cubicBezTo>
                            <a:pt x="40367" y="75333"/>
                            <a:pt x="40081" y="76562"/>
                            <a:pt x="40081" y="76562"/>
                          </a:cubicBezTo>
                          <a:lnTo>
                            <a:pt x="42320" y="82934"/>
                          </a:lnTo>
                          <a:lnTo>
                            <a:pt x="45368" y="89049"/>
                          </a:lnTo>
                          <a:lnTo>
                            <a:pt x="48644" y="94688"/>
                          </a:lnTo>
                          <a:lnTo>
                            <a:pt x="51102" y="99536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3" name="任意多边形: 形状 962">
                      <a:extLst>
                        <a:ext uri="{FF2B5EF4-FFF2-40B4-BE49-F238E27FC236}">
                          <a16:creationId xmlns:a16="http://schemas.microsoft.com/office/drawing/2014/main" id="{A2038954-2E0B-F3AF-B19D-0F10325B7D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59895" y="3108293"/>
                      <a:ext cx="48015" cy="102060"/>
                    </a:xfrm>
                    <a:custGeom>
                      <a:avLst/>
                      <a:gdLst>
                        <a:gd name="connsiteX0" fmla="*/ 48016 w 48015"/>
                        <a:gd name="connsiteY0" fmla="*/ 99879 h 102060"/>
                        <a:gd name="connsiteX1" fmla="*/ 47996 w 48015"/>
                        <a:gd name="connsiteY1" fmla="*/ 102060 h 102060"/>
                        <a:gd name="connsiteX2" fmla="*/ 46444 w 48015"/>
                        <a:gd name="connsiteY2" fmla="*/ 101956 h 102060"/>
                        <a:gd name="connsiteX3" fmla="*/ 42634 w 48015"/>
                        <a:gd name="connsiteY3" fmla="*/ 96460 h 102060"/>
                        <a:gd name="connsiteX4" fmla="*/ 41072 w 48015"/>
                        <a:gd name="connsiteY4" fmla="*/ 89906 h 102060"/>
                        <a:gd name="connsiteX5" fmla="*/ 38871 w 48015"/>
                        <a:gd name="connsiteY5" fmla="*/ 83572 h 102060"/>
                        <a:gd name="connsiteX6" fmla="*/ 34919 w 48015"/>
                        <a:gd name="connsiteY6" fmla="*/ 77800 h 102060"/>
                        <a:gd name="connsiteX7" fmla="*/ 33414 w 48015"/>
                        <a:gd name="connsiteY7" fmla="*/ 71247 h 102060"/>
                        <a:gd name="connsiteX8" fmla="*/ 32033 w 48015"/>
                        <a:gd name="connsiteY8" fmla="*/ 67237 h 102060"/>
                        <a:gd name="connsiteX9" fmla="*/ 13592 w 48015"/>
                        <a:gd name="connsiteY9" fmla="*/ 31633 h 102060"/>
                        <a:gd name="connsiteX10" fmla="*/ 12659 w 48015"/>
                        <a:gd name="connsiteY10" fmla="*/ 28403 h 102060"/>
                        <a:gd name="connsiteX11" fmla="*/ 9820 w 48015"/>
                        <a:gd name="connsiteY11" fmla="*/ 22222 h 102060"/>
                        <a:gd name="connsiteX12" fmla="*/ 6011 w 48015"/>
                        <a:gd name="connsiteY12" fmla="*/ 16354 h 102060"/>
                        <a:gd name="connsiteX13" fmla="*/ 4858 w 48015"/>
                        <a:gd name="connsiteY13" fmla="*/ 9601 h 102060"/>
                        <a:gd name="connsiteX14" fmla="*/ 0 w 48015"/>
                        <a:gd name="connsiteY14" fmla="*/ 2305 h 102060"/>
                        <a:gd name="connsiteX15" fmla="*/ 991 w 48015"/>
                        <a:gd name="connsiteY15" fmla="*/ 0 h 102060"/>
                        <a:gd name="connsiteX16" fmla="*/ 4410 w 48015"/>
                        <a:gd name="connsiteY16" fmla="*/ 6144 h 102060"/>
                        <a:gd name="connsiteX17" fmla="*/ 7382 w 48015"/>
                        <a:gd name="connsiteY17" fmla="*/ 8734 h 102060"/>
                        <a:gd name="connsiteX18" fmla="*/ 9163 w 48015"/>
                        <a:gd name="connsiteY18" fmla="*/ 15230 h 102060"/>
                        <a:gd name="connsiteX19" fmla="*/ 13516 w 48015"/>
                        <a:gd name="connsiteY19" fmla="*/ 20879 h 102060"/>
                        <a:gd name="connsiteX20" fmla="*/ 14487 w 48015"/>
                        <a:gd name="connsiteY20" fmla="*/ 27613 h 102060"/>
                        <a:gd name="connsiteX21" fmla="*/ 19088 w 48015"/>
                        <a:gd name="connsiteY21" fmla="*/ 33166 h 102060"/>
                        <a:gd name="connsiteX22" fmla="*/ 16802 w 48015"/>
                        <a:gd name="connsiteY22" fmla="*/ 35204 h 102060"/>
                        <a:gd name="connsiteX23" fmla="*/ 34004 w 48015"/>
                        <a:gd name="connsiteY23" fmla="*/ 67275 h 102060"/>
                        <a:gd name="connsiteX24" fmla="*/ 34700 w 48015"/>
                        <a:gd name="connsiteY24" fmla="*/ 70599 h 102060"/>
                        <a:gd name="connsiteX25" fmla="*/ 37252 w 48015"/>
                        <a:gd name="connsiteY25" fmla="*/ 76838 h 102060"/>
                        <a:gd name="connsiteX26" fmla="*/ 39796 w 48015"/>
                        <a:gd name="connsiteY26" fmla="*/ 83106 h 102060"/>
                        <a:gd name="connsiteX27" fmla="*/ 42739 w 48015"/>
                        <a:gd name="connsiteY27" fmla="*/ 89259 h 102060"/>
                        <a:gd name="connsiteX28" fmla="*/ 45720 w 48015"/>
                        <a:gd name="connsiteY28" fmla="*/ 95002 h 102060"/>
                        <a:gd name="connsiteX29" fmla="*/ 48016 w 48015"/>
                        <a:gd name="connsiteY29" fmla="*/ 99879 h 1020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48015" h="102060">
                          <a:moveTo>
                            <a:pt x="48016" y="99879"/>
                          </a:moveTo>
                          <a:lnTo>
                            <a:pt x="47996" y="102060"/>
                          </a:lnTo>
                          <a:lnTo>
                            <a:pt x="46444" y="101956"/>
                          </a:lnTo>
                          <a:lnTo>
                            <a:pt x="42634" y="96460"/>
                          </a:lnTo>
                          <a:lnTo>
                            <a:pt x="41072" y="89906"/>
                          </a:lnTo>
                          <a:lnTo>
                            <a:pt x="38871" y="83572"/>
                          </a:lnTo>
                          <a:lnTo>
                            <a:pt x="34919" y="77800"/>
                          </a:lnTo>
                          <a:lnTo>
                            <a:pt x="33414" y="71247"/>
                          </a:lnTo>
                          <a:cubicBezTo>
                            <a:pt x="33414" y="71247"/>
                            <a:pt x="32347" y="69809"/>
                            <a:pt x="32033" y="67237"/>
                          </a:cubicBezTo>
                          <a:cubicBezTo>
                            <a:pt x="47892" y="50883"/>
                            <a:pt x="571" y="46406"/>
                            <a:pt x="13592" y="31633"/>
                          </a:cubicBezTo>
                          <a:cubicBezTo>
                            <a:pt x="13116" y="30013"/>
                            <a:pt x="12659" y="28403"/>
                            <a:pt x="12659" y="28403"/>
                          </a:cubicBezTo>
                          <a:lnTo>
                            <a:pt x="9820" y="22222"/>
                          </a:lnTo>
                          <a:lnTo>
                            <a:pt x="6011" y="16354"/>
                          </a:lnTo>
                          <a:lnTo>
                            <a:pt x="4858" y="9601"/>
                          </a:lnTo>
                          <a:lnTo>
                            <a:pt x="0" y="2305"/>
                          </a:lnTo>
                          <a:lnTo>
                            <a:pt x="991" y="0"/>
                          </a:lnTo>
                          <a:lnTo>
                            <a:pt x="4410" y="6144"/>
                          </a:lnTo>
                          <a:lnTo>
                            <a:pt x="7382" y="8734"/>
                          </a:lnTo>
                          <a:lnTo>
                            <a:pt x="9163" y="15230"/>
                          </a:lnTo>
                          <a:lnTo>
                            <a:pt x="13516" y="20879"/>
                          </a:lnTo>
                          <a:lnTo>
                            <a:pt x="14487" y="27613"/>
                          </a:lnTo>
                          <a:lnTo>
                            <a:pt x="19088" y="33166"/>
                          </a:lnTo>
                          <a:cubicBezTo>
                            <a:pt x="19088" y="33166"/>
                            <a:pt x="18031" y="34214"/>
                            <a:pt x="16802" y="35204"/>
                          </a:cubicBezTo>
                          <a:cubicBezTo>
                            <a:pt x="12421" y="52445"/>
                            <a:pt x="36043" y="44834"/>
                            <a:pt x="34004" y="67275"/>
                          </a:cubicBezTo>
                          <a:cubicBezTo>
                            <a:pt x="34357" y="68932"/>
                            <a:pt x="34700" y="70599"/>
                            <a:pt x="34700" y="70599"/>
                          </a:cubicBezTo>
                          <a:lnTo>
                            <a:pt x="37252" y="76838"/>
                          </a:lnTo>
                          <a:lnTo>
                            <a:pt x="39796" y="83106"/>
                          </a:lnTo>
                          <a:lnTo>
                            <a:pt x="42739" y="89259"/>
                          </a:lnTo>
                          <a:lnTo>
                            <a:pt x="45720" y="95002"/>
                          </a:lnTo>
                          <a:lnTo>
                            <a:pt x="48016" y="99879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4" name="任意多边形: 形状 963">
                      <a:extLst>
                        <a:ext uri="{FF2B5EF4-FFF2-40B4-BE49-F238E27FC236}">
                          <a16:creationId xmlns:a16="http://schemas.microsoft.com/office/drawing/2014/main" id="{D9EA7C38-758F-B608-ED5F-FB1FA29FA4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24824" y="3057658"/>
                      <a:ext cx="47663" cy="107375"/>
                    </a:xfrm>
                    <a:custGeom>
                      <a:avLst/>
                      <a:gdLst>
                        <a:gd name="connsiteX0" fmla="*/ 47663 w 47663"/>
                        <a:gd name="connsiteY0" fmla="*/ 107375 h 107375"/>
                        <a:gd name="connsiteX1" fmla="*/ 38548 w 47663"/>
                        <a:gd name="connsiteY1" fmla="*/ 83477 h 107375"/>
                        <a:gd name="connsiteX2" fmla="*/ 38072 w 47663"/>
                        <a:gd name="connsiteY2" fmla="*/ 80105 h 107375"/>
                        <a:gd name="connsiteX3" fmla="*/ 33681 w 47663"/>
                        <a:gd name="connsiteY3" fmla="*/ 74476 h 107375"/>
                        <a:gd name="connsiteX4" fmla="*/ 32557 w 47663"/>
                        <a:gd name="connsiteY4" fmla="*/ 67751 h 107375"/>
                        <a:gd name="connsiteX5" fmla="*/ 29613 w 47663"/>
                        <a:gd name="connsiteY5" fmla="*/ 61636 h 107375"/>
                        <a:gd name="connsiteX6" fmla="*/ 25822 w 47663"/>
                        <a:gd name="connsiteY6" fmla="*/ 55788 h 107375"/>
                        <a:gd name="connsiteX7" fmla="*/ 22679 w 47663"/>
                        <a:gd name="connsiteY7" fmla="*/ 49720 h 107375"/>
                        <a:gd name="connsiteX8" fmla="*/ 22098 w 47663"/>
                        <a:gd name="connsiteY8" fmla="*/ 42815 h 107375"/>
                        <a:gd name="connsiteX9" fmla="*/ 18869 w 47663"/>
                        <a:gd name="connsiteY9" fmla="*/ 36766 h 107375"/>
                        <a:gd name="connsiteX10" fmla="*/ 16869 w 47663"/>
                        <a:gd name="connsiteY10" fmla="*/ 33890 h 107375"/>
                        <a:gd name="connsiteX11" fmla="*/ 0 w 47663"/>
                        <a:gd name="connsiteY11" fmla="*/ 0 h 107375"/>
                        <a:gd name="connsiteX12" fmla="*/ 12840 w 47663"/>
                        <a:gd name="connsiteY12" fmla="*/ 34966 h 107375"/>
                        <a:gd name="connsiteX13" fmla="*/ 13183 w 47663"/>
                        <a:gd name="connsiteY13" fmla="*/ 38386 h 107375"/>
                        <a:gd name="connsiteX14" fmla="*/ 17736 w 47663"/>
                        <a:gd name="connsiteY14" fmla="*/ 43996 h 107375"/>
                        <a:gd name="connsiteX15" fmla="*/ 20565 w 47663"/>
                        <a:gd name="connsiteY15" fmla="*/ 50149 h 107375"/>
                        <a:gd name="connsiteX16" fmla="*/ 23127 w 47663"/>
                        <a:gd name="connsiteY16" fmla="*/ 56388 h 107375"/>
                        <a:gd name="connsiteX17" fmla="*/ 26099 w 47663"/>
                        <a:gd name="connsiteY17" fmla="*/ 62532 h 107375"/>
                        <a:gd name="connsiteX18" fmla="*/ 27308 w 47663"/>
                        <a:gd name="connsiteY18" fmla="*/ 69209 h 107375"/>
                        <a:gd name="connsiteX19" fmla="*/ 31938 w 47663"/>
                        <a:gd name="connsiteY19" fmla="*/ 74800 h 107375"/>
                        <a:gd name="connsiteX20" fmla="*/ 35129 w 47663"/>
                        <a:gd name="connsiteY20" fmla="*/ 80829 h 107375"/>
                        <a:gd name="connsiteX21" fmla="*/ 36719 w 47663"/>
                        <a:gd name="connsiteY21" fmla="*/ 83858 h 107375"/>
                        <a:gd name="connsiteX22" fmla="*/ 44854 w 47663"/>
                        <a:gd name="connsiteY22" fmla="*/ 106375 h 107375"/>
                        <a:gd name="connsiteX23" fmla="*/ 47663 w 47663"/>
                        <a:gd name="connsiteY23" fmla="*/ 107375 h 107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47663" h="107375">
                          <a:moveTo>
                            <a:pt x="47663" y="107375"/>
                          </a:moveTo>
                          <a:cubicBezTo>
                            <a:pt x="35633" y="97041"/>
                            <a:pt x="35633" y="97041"/>
                            <a:pt x="38548" y="83477"/>
                          </a:cubicBezTo>
                          <a:cubicBezTo>
                            <a:pt x="38424" y="81734"/>
                            <a:pt x="38072" y="80105"/>
                            <a:pt x="38072" y="80105"/>
                          </a:cubicBezTo>
                          <a:lnTo>
                            <a:pt x="33681" y="74476"/>
                          </a:lnTo>
                          <a:lnTo>
                            <a:pt x="32557" y="67751"/>
                          </a:lnTo>
                          <a:lnTo>
                            <a:pt x="29613" y="61636"/>
                          </a:lnTo>
                          <a:lnTo>
                            <a:pt x="25822" y="55788"/>
                          </a:lnTo>
                          <a:lnTo>
                            <a:pt x="22679" y="49720"/>
                          </a:lnTo>
                          <a:lnTo>
                            <a:pt x="22098" y="42815"/>
                          </a:lnTo>
                          <a:lnTo>
                            <a:pt x="18869" y="36766"/>
                          </a:lnTo>
                          <a:cubicBezTo>
                            <a:pt x="18869" y="36766"/>
                            <a:pt x="17879" y="35319"/>
                            <a:pt x="16869" y="33890"/>
                          </a:cubicBezTo>
                          <a:cubicBezTo>
                            <a:pt x="19745" y="23222"/>
                            <a:pt x="3972" y="8591"/>
                            <a:pt x="0" y="0"/>
                          </a:cubicBezTo>
                          <a:cubicBezTo>
                            <a:pt x="3963" y="8591"/>
                            <a:pt x="11868" y="25756"/>
                            <a:pt x="12840" y="34966"/>
                          </a:cubicBezTo>
                          <a:cubicBezTo>
                            <a:pt x="13011" y="36681"/>
                            <a:pt x="13183" y="38386"/>
                            <a:pt x="13183" y="38386"/>
                          </a:cubicBezTo>
                          <a:lnTo>
                            <a:pt x="17736" y="43996"/>
                          </a:lnTo>
                          <a:lnTo>
                            <a:pt x="20565" y="50149"/>
                          </a:lnTo>
                          <a:lnTo>
                            <a:pt x="23127" y="56388"/>
                          </a:lnTo>
                          <a:lnTo>
                            <a:pt x="26099" y="62532"/>
                          </a:lnTo>
                          <a:lnTo>
                            <a:pt x="27308" y="69209"/>
                          </a:lnTo>
                          <a:lnTo>
                            <a:pt x="31938" y="74800"/>
                          </a:lnTo>
                          <a:lnTo>
                            <a:pt x="35129" y="80829"/>
                          </a:lnTo>
                          <a:cubicBezTo>
                            <a:pt x="35129" y="80829"/>
                            <a:pt x="35919" y="82353"/>
                            <a:pt x="36719" y="83858"/>
                          </a:cubicBezTo>
                          <a:cubicBezTo>
                            <a:pt x="27766" y="99555"/>
                            <a:pt x="35662" y="97031"/>
                            <a:pt x="44854" y="106375"/>
                          </a:cubicBezTo>
                          <a:cubicBezTo>
                            <a:pt x="46225" y="106909"/>
                            <a:pt x="47663" y="107375"/>
                            <a:pt x="47663" y="107375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5" name="任意多边形: 形状 964">
                      <a:extLst>
                        <a:ext uri="{FF2B5EF4-FFF2-40B4-BE49-F238E27FC236}">
                          <a16:creationId xmlns:a16="http://schemas.microsoft.com/office/drawing/2014/main" id="{2C7A1D66-CD92-409B-F8FC-218205CF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20301" y="3029142"/>
                      <a:ext cx="35184" cy="64024"/>
                    </a:xfrm>
                    <a:custGeom>
                      <a:avLst/>
                      <a:gdLst>
                        <a:gd name="connsiteX0" fmla="*/ 32155 w 35184"/>
                        <a:gd name="connsiteY0" fmla="*/ 63234 h 64024"/>
                        <a:gd name="connsiteX1" fmla="*/ 33764 w 35184"/>
                        <a:gd name="connsiteY1" fmla="*/ 64025 h 64024"/>
                        <a:gd name="connsiteX2" fmla="*/ 35184 w 35184"/>
                        <a:gd name="connsiteY2" fmla="*/ 63206 h 64024"/>
                        <a:gd name="connsiteX3" fmla="*/ 34917 w 35184"/>
                        <a:gd name="connsiteY3" fmla="*/ 59291 h 64024"/>
                        <a:gd name="connsiteX4" fmla="*/ 31726 w 35184"/>
                        <a:gd name="connsiteY4" fmla="*/ 56119 h 64024"/>
                        <a:gd name="connsiteX5" fmla="*/ 29555 w 35184"/>
                        <a:gd name="connsiteY5" fmla="*/ 52080 h 64024"/>
                        <a:gd name="connsiteX6" fmla="*/ 12419 w 35184"/>
                        <a:gd name="connsiteY6" fmla="*/ 25991 h 64024"/>
                        <a:gd name="connsiteX7" fmla="*/ 17401 w 35184"/>
                        <a:gd name="connsiteY7" fmla="*/ 22553 h 64024"/>
                        <a:gd name="connsiteX8" fmla="*/ 15343 w 35184"/>
                        <a:gd name="connsiteY8" fmla="*/ 17571 h 64024"/>
                        <a:gd name="connsiteX9" fmla="*/ 513 w 35184"/>
                        <a:gd name="connsiteY9" fmla="*/ 226 h 64024"/>
                        <a:gd name="connsiteX10" fmla="*/ 13076 w 35184"/>
                        <a:gd name="connsiteY10" fmla="*/ 19086 h 64024"/>
                        <a:gd name="connsiteX11" fmla="*/ 11686 w 35184"/>
                        <a:gd name="connsiteY11" fmla="*/ 22200 h 64024"/>
                        <a:gd name="connsiteX12" fmla="*/ 28554 w 35184"/>
                        <a:gd name="connsiteY12" fmla="*/ 51938 h 64024"/>
                        <a:gd name="connsiteX13" fmla="*/ 29612 w 35184"/>
                        <a:gd name="connsiteY13" fmla="*/ 56738 h 64024"/>
                        <a:gd name="connsiteX14" fmla="*/ 30859 w 35184"/>
                        <a:gd name="connsiteY14" fmla="*/ 60310 h 64024"/>
                        <a:gd name="connsiteX15" fmla="*/ 32155 w 35184"/>
                        <a:gd name="connsiteY15" fmla="*/ 63234 h 64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5184" h="64024">
                          <a:moveTo>
                            <a:pt x="32155" y="63234"/>
                          </a:moveTo>
                          <a:lnTo>
                            <a:pt x="33764" y="64025"/>
                          </a:lnTo>
                          <a:lnTo>
                            <a:pt x="35184" y="63206"/>
                          </a:lnTo>
                          <a:lnTo>
                            <a:pt x="34917" y="59291"/>
                          </a:lnTo>
                          <a:lnTo>
                            <a:pt x="31726" y="56119"/>
                          </a:lnTo>
                          <a:lnTo>
                            <a:pt x="29555" y="52080"/>
                          </a:lnTo>
                          <a:cubicBezTo>
                            <a:pt x="36098" y="38098"/>
                            <a:pt x="16372" y="34583"/>
                            <a:pt x="12419" y="25991"/>
                          </a:cubicBezTo>
                          <a:cubicBezTo>
                            <a:pt x="12419" y="25991"/>
                            <a:pt x="20296" y="23448"/>
                            <a:pt x="17401" y="22553"/>
                          </a:cubicBezTo>
                          <a:lnTo>
                            <a:pt x="15343" y="17571"/>
                          </a:lnTo>
                          <a:cubicBezTo>
                            <a:pt x="8419" y="17409"/>
                            <a:pt x="8409" y="-2317"/>
                            <a:pt x="513" y="226"/>
                          </a:cubicBezTo>
                          <a:cubicBezTo>
                            <a:pt x="-2735" y="9494"/>
                            <a:pt x="10400" y="13485"/>
                            <a:pt x="13076" y="19086"/>
                          </a:cubicBezTo>
                          <a:cubicBezTo>
                            <a:pt x="13534" y="20181"/>
                            <a:pt x="13019" y="21143"/>
                            <a:pt x="11686" y="22200"/>
                          </a:cubicBezTo>
                          <a:cubicBezTo>
                            <a:pt x="8457" y="37126"/>
                            <a:pt x="28164" y="40641"/>
                            <a:pt x="28554" y="51938"/>
                          </a:cubicBezTo>
                          <a:lnTo>
                            <a:pt x="29612" y="56738"/>
                          </a:lnTo>
                          <a:lnTo>
                            <a:pt x="30859" y="60310"/>
                          </a:lnTo>
                          <a:lnTo>
                            <a:pt x="32155" y="63234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6" name="任意多边形: 形状 965">
                      <a:extLst>
                        <a:ext uri="{FF2B5EF4-FFF2-40B4-BE49-F238E27FC236}">
                          <a16:creationId xmlns:a16="http://schemas.microsoft.com/office/drawing/2014/main" id="{6CBEF953-819C-EC47-75BE-8EF3AF7334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4922" y="3137173"/>
                      <a:ext cx="29365" cy="60731"/>
                    </a:xfrm>
                    <a:custGeom>
                      <a:avLst/>
                      <a:gdLst>
                        <a:gd name="connsiteX0" fmla="*/ 26336 w 29365"/>
                        <a:gd name="connsiteY0" fmla="*/ 59941 h 60731"/>
                        <a:gd name="connsiteX1" fmla="*/ 27975 w 29365"/>
                        <a:gd name="connsiteY1" fmla="*/ 60731 h 60731"/>
                        <a:gd name="connsiteX2" fmla="*/ 29366 w 29365"/>
                        <a:gd name="connsiteY2" fmla="*/ 59922 h 60731"/>
                        <a:gd name="connsiteX3" fmla="*/ 29118 w 29365"/>
                        <a:gd name="connsiteY3" fmla="*/ 55988 h 60731"/>
                        <a:gd name="connsiteX4" fmla="*/ 25918 w 29365"/>
                        <a:gd name="connsiteY4" fmla="*/ 52816 h 60731"/>
                        <a:gd name="connsiteX5" fmla="*/ 23489 w 29365"/>
                        <a:gd name="connsiteY5" fmla="*/ 49416 h 60731"/>
                        <a:gd name="connsiteX6" fmla="*/ 23203 w 29365"/>
                        <a:gd name="connsiteY6" fmla="*/ 45310 h 60731"/>
                        <a:gd name="connsiteX7" fmla="*/ 21450 w 29365"/>
                        <a:gd name="connsiteY7" fmla="*/ 43120 h 60731"/>
                        <a:gd name="connsiteX8" fmla="*/ 8706 w 29365"/>
                        <a:gd name="connsiteY8" fmla="*/ 18279 h 60731"/>
                        <a:gd name="connsiteX9" fmla="*/ 7448 w 29365"/>
                        <a:gd name="connsiteY9" fmla="*/ 12525 h 60731"/>
                        <a:gd name="connsiteX10" fmla="*/ 6896 w 29365"/>
                        <a:gd name="connsiteY10" fmla="*/ 8468 h 60731"/>
                        <a:gd name="connsiteX11" fmla="*/ 3162 w 29365"/>
                        <a:gd name="connsiteY11" fmla="*/ 5420 h 60731"/>
                        <a:gd name="connsiteX12" fmla="*/ 2629 w 29365"/>
                        <a:gd name="connsiteY12" fmla="*/ 333 h 60731"/>
                        <a:gd name="connsiteX13" fmla="*/ 0 w 29365"/>
                        <a:gd name="connsiteY13" fmla="*/ 0 h 60731"/>
                        <a:gd name="connsiteX14" fmla="*/ 1095 w 29365"/>
                        <a:gd name="connsiteY14" fmla="*/ 3943 h 60731"/>
                        <a:gd name="connsiteX15" fmla="*/ 76 w 29365"/>
                        <a:gd name="connsiteY15" fmla="*/ 6391 h 60731"/>
                        <a:gd name="connsiteX16" fmla="*/ 3057 w 29365"/>
                        <a:gd name="connsiteY16" fmla="*/ 9639 h 60731"/>
                        <a:gd name="connsiteX17" fmla="*/ 2886 w 29365"/>
                        <a:gd name="connsiteY17" fmla="*/ 13878 h 60731"/>
                        <a:gd name="connsiteX18" fmla="*/ 6801 w 29365"/>
                        <a:gd name="connsiteY18" fmla="*/ 16802 h 60731"/>
                        <a:gd name="connsiteX19" fmla="*/ 6334 w 29365"/>
                        <a:gd name="connsiteY19" fmla="*/ 21146 h 60731"/>
                        <a:gd name="connsiteX20" fmla="*/ 8334 w 29365"/>
                        <a:gd name="connsiteY20" fmla="*/ 24460 h 60731"/>
                        <a:gd name="connsiteX21" fmla="*/ 17269 w 29365"/>
                        <a:gd name="connsiteY21" fmla="*/ 38195 h 60731"/>
                        <a:gd name="connsiteX22" fmla="*/ 14687 w 29365"/>
                        <a:gd name="connsiteY22" fmla="*/ 39500 h 60731"/>
                        <a:gd name="connsiteX23" fmla="*/ 18164 w 29365"/>
                        <a:gd name="connsiteY23" fmla="*/ 42596 h 60731"/>
                        <a:gd name="connsiteX24" fmla="*/ 20202 w 29365"/>
                        <a:gd name="connsiteY24" fmla="*/ 46130 h 60731"/>
                        <a:gd name="connsiteX25" fmla="*/ 22250 w 29365"/>
                        <a:gd name="connsiteY25" fmla="*/ 49692 h 60731"/>
                        <a:gd name="connsiteX26" fmla="*/ 23813 w 29365"/>
                        <a:gd name="connsiteY26" fmla="*/ 53416 h 60731"/>
                        <a:gd name="connsiteX27" fmla="*/ 25069 w 29365"/>
                        <a:gd name="connsiteY27" fmla="*/ 56988 h 60731"/>
                        <a:gd name="connsiteX28" fmla="*/ 26336 w 29365"/>
                        <a:gd name="connsiteY28" fmla="*/ 59941 h 607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29365" h="60731">
                          <a:moveTo>
                            <a:pt x="26336" y="59941"/>
                          </a:moveTo>
                          <a:lnTo>
                            <a:pt x="27975" y="60731"/>
                          </a:lnTo>
                          <a:lnTo>
                            <a:pt x="29366" y="59922"/>
                          </a:lnTo>
                          <a:lnTo>
                            <a:pt x="29118" y="55988"/>
                          </a:lnTo>
                          <a:lnTo>
                            <a:pt x="25918" y="52816"/>
                          </a:lnTo>
                          <a:lnTo>
                            <a:pt x="23489" y="49416"/>
                          </a:lnTo>
                          <a:lnTo>
                            <a:pt x="23203" y="45310"/>
                          </a:lnTo>
                          <a:lnTo>
                            <a:pt x="21450" y="43120"/>
                          </a:lnTo>
                          <a:cubicBezTo>
                            <a:pt x="31337" y="32166"/>
                            <a:pt x="3743" y="31175"/>
                            <a:pt x="8706" y="18279"/>
                          </a:cubicBezTo>
                          <a:lnTo>
                            <a:pt x="7448" y="12525"/>
                          </a:lnTo>
                          <a:lnTo>
                            <a:pt x="6896" y="8468"/>
                          </a:lnTo>
                          <a:lnTo>
                            <a:pt x="3162" y="5420"/>
                          </a:lnTo>
                          <a:lnTo>
                            <a:pt x="2629" y="333"/>
                          </a:lnTo>
                          <a:lnTo>
                            <a:pt x="0" y="0"/>
                          </a:lnTo>
                          <a:lnTo>
                            <a:pt x="1095" y="3943"/>
                          </a:lnTo>
                          <a:lnTo>
                            <a:pt x="76" y="6391"/>
                          </a:lnTo>
                          <a:lnTo>
                            <a:pt x="3057" y="9639"/>
                          </a:lnTo>
                          <a:lnTo>
                            <a:pt x="2886" y="13878"/>
                          </a:lnTo>
                          <a:lnTo>
                            <a:pt x="6801" y="16802"/>
                          </a:lnTo>
                          <a:lnTo>
                            <a:pt x="6334" y="21146"/>
                          </a:lnTo>
                          <a:cubicBezTo>
                            <a:pt x="6334" y="21146"/>
                            <a:pt x="7268" y="22727"/>
                            <a:pt x="8334" y="24460"/>
                          </a:cubicBezTo>
                          <a:cubicBezTo>
                            <a:pt x="11563" y="28642"/>
                            <a:pt x="11563" y="28642"/>
                            <a:pt x="17269" y="38195"/>
                          </a:cubicBezTo>
                          <a:lnTo>
                            <a:pt x="14687" y="39500"/>
                          </a:lnTo>
                          <a:lnTo>
                            <a:pt x="18164" y="42596"/>
                          </a:lnTo>
                          <a:lnTo>
                            <a:pt x="20202" y="46130"/>
                          </a:lnTo>
                          <a:lnTo>
                            <a:pt x="22250" y="49692"/>
                          </a:lnTo>
                          <a:lnTo>
                            <a:pt x="23813" y="53416"/>
                          </a:lnTo>
                          <a:lnTo>
                            <a:pt x="25069" y="56988"/>
                          </a:lnTo>
                          <a:lnTo>
                            <a:pt x="26336" y="59941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7" name="任意多边形: 形状 966">
                      <a:extLst>
                        <a:ext uri="{FF2B5EF4-FFF2-40B4-BE49-F238E27FC236}">
                          <a16:creationId xmlns:a16="http://schemas.microsoft.com/office/drawing/2014/main" id="{03C48555-8504-549F-68CB-2360C9EDC9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5800" y="2980324"/>
                      <a:ext cx="38646" cy="68791"/>
                    </a:xfrm>
                    <a:custGeom>
                      <a:avLst/>
                      <a:gdLst>
                        <a:gd name="connsiteX0" fmla="*/ 36109 w 38646"/>
                        <a:gd name="connsiteY0" fmla="*/ 68428 h 68791"/>
                        <a:gd name="connsiteX1" fmla="*/ 33995 w 38646"/>
                        <a:gd name="connsiteY1" fmla="*/ 65399 h 68791"/>
                        <a:gd name="connsiteX2" fmla="*/ 17974 w 38646"/>
                        <a:gd name="connsiteY2" fmla="*/ 41653 h 68791"/>
                        <a:gd name="connsiteX3" fmla="*/ 18498 w 38646"/>
                        <a:gd name="connsiteY3" fmla="*/ 38662 h 68791"/>
                        <a:gd name="connsiteX4" fmla="*/ 16850 w 38646"/>
                        <a:gd name="connsiteY4" fmla="*/ 34052 h 68791"/>
                        <a:gd name="connsiteX5" fmla="*/ 11745 w 38646"/>
                        <a:gd name="connsiteY5" fmla="*/ 30547 h 68791"/>
                        <a:gd name="connsiteX6" fmla="*/ 10192 w 38646"/>
                        <a:gd name="connsiteY6" fmla="*/ 25917 h 68791"/>
                        <a:gd name="connsiteX7" fmla="*/ 9687 w 38646"/>
                        <a:gd name="connsiteY7" fmla="*/ 20955 h 68791"/>
                        <a:gd name="connsiteX8" fmla="*/ 7630 w 38646"/>
                        <a:gd name="connsiteY8" fmla="*/ 16469 h 68791"/>
                        <a:gd name="connsiteX9" fmla="*/ 4010 w 38646"/>
                        <a:gd name="connsiteY9" fmla="*/ 12487 h 68791"/>
                        <a:gd name="connsiteX10" fmla="*/ 4658 w 38646"/>
                        <a:gd name="connsiteY10" fmla="*/ 7115 h 68791"/>
                        <a:gd name="connsiteX11" fmla="*/ 0 w 38646"/>
                        <a:gd name="connsiteY11" fmla="*/ 2181 h 68791"/>
                        <a:gd name="connsiteX12" fmla="*/ 2286 w 38646"/>
                        <a:gd name="connsiteY12" fmla="*/ 0 h 68791"/>
                        <a:gd name="connsiteX13" fmla="*/ 5229 w 38646"/>
                        <a:gd name="connsiteY13" fmla="*/ 4305 h 68791"/>
                        <a:gd name="connsiteX14" fmla="*/ 8773 w 38646"/>
                        <a:gd name="connsiteY14" fmla="*/ 5734 h 68791"/>
                        <a:gd name="connsiteX15" fmla="*/ 9097 w 38646"/>
                        <a:gd name="connsiteY15" fmla="*/ 10754 h 68791"/>
                        <a:gd name="connsiteX16" fmla="*/ 13602 w 38646"/>
                        <a:gd name="connsiteY16" fmla="*/ 14421 h 68791"/>
                        <a:gd name="connsiteX17" fmla="*/ 12678 w 38646"/>
                        <a:gd name="connsiteY17" fmla="*/ 19821 h 68791"/>
                        <a:gd name="connsiteX18" fmla="*/ 17593 w 38646"/>
                        <a:gd name="connsiteY18" fmla="*/ 23346 h 68791"/>
                        <a:gd name="connsiteX19" fmla="*/ 17374 w 38646"/>
                        <a:gd name="connsiteY19" fmla="*/ 28565 h 68791"/>
                        <a:gd name="connsiteX20" fmla="*/ 19431 w 38646"/>
                        <a:gd name="connsiteY20" fmla="*/ 33033 h 68791"/>
                        <a:gd name="connsiteX21" fmla="*/ 21889 w 38646"/>
                        <a:gd name="connsiteY21" fmla="*/ 37376 h 68791"/>
                        <a:gd name="connsiteX22" fmla="*/ 21527 w 38646"/>
                        <a:gd name="connsiteY22" fmla="*/ 42634 h 68791"/>
                        <a:gd name="connsiteX23" fmla="*/ 38576 w 38646"/>
                        <a:gd name="connsiteY23" fmla="*/ 66123 h 68791"/>
                        <a:gd name="connsiteX24" fmla="*/ 36109 w 38646"/>
                        <a:gd name="connsiteY24" fmla="*/ 68428 h 687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8646" h="68791">
                          <a:moveTo>
                            <a:pt x="36109" y="68428"/>
                          </a:moveTo>
                          <a:cubicBezTo>
                            <a:pt x="35776" y="67208"/>
                            <a:pt x="34928" y="66256"/>
                            <a:pt x="33995" y="65399"/>
                          </a:cubicBezTo>
                          <a:cubicBezTo>
                            <a:pt x="27175" y="59398"/>
                            <a:pt x="16154" y="58160"/>
                            <a:pt x="17974" y="41653"/>
                          </a:cubicBezTo>
                          <a:cubicBezTo>
                            <a:pt x="18336" y="40072"/>
                            <a:pt x="18498" y="38662"/>
                            <a:pt x="18498" y="38662"/>
                          </a:cubicBezTo>
                          <a:lnTo>
                            <a:pt x="16850" y="34052"/>
                          </a:lnTo>
                          <a:lnTo>
                            <a:pt x="11745" y="30547"/>
                          </a:lnTo>
                          <a:lnTo>
                            <a:pt x="10192" y="25917"/>
                          </a:lnTo>
                          <a:lnTo>
                            <a:pt x="9687" y="20955"/>
                          </a:lnTo>
                          <a:lnTo>
                            <a:pt x="7630" y="16469"/>
                          </a:lnTo>
                          <a:lnTo>
                            <a:pt x="4010" y="12487"/>
                          </a:lnTo>
                          <a:lnTo>
                            <a:pt x="4658" y="7115"/>
                          </a:lnTo>
                          <a:lnTo>
                            <a:pt x="0" y="2181"/>
                          </a:lnTo>
                          <a:lnTo>
                            <a:pt x="2286" y="0"/>
                          </a:lnTo>
                          <a:lnTo>
                            <a:pt x="5229" y="4305"/>
                          </a:lnTo>
                          <a:lnTo>
                            <a:pt x="8773" y="5734"/>
                          </a:lnTo>
                          <a:lnTo>
                            <a:pt x="9097" y="10754"/>
                          </a:lnTo>
                          <a:lnTo>
                            <a:pt x="13602" y="14421"/>
                          </a:lnTo>
                          <a:lnTo>
                            <a:pt x="12678" y="19821"/>
                          </a:lnTo>
                          <a:lnTo>
                            <a:pt x="17593" y="23346"/>
                          </a:lnTo>
                          <a:lnTo>
                            <a:pt x="17374" y="28565"/>
                          </a:lnTo>
                          <a:lnTo>
                            <a:pt x="19431" y="33033"/>
                          </a:lnTo>
                          <a:lnTo>
                            <a:pt x="21889" y="37376"/>
                          </a:lnTo>
                          <a:lnTo>
                            <a:pt x="21527" y="42634"/>
                          </a:lnTo>
                          <a:cubicBezTo>
                            <a:pt x="27204" y="51578"/>
                            <a:pt x="31128" y="60169"/>
                            <a:pt x="38576" y="66123"/>
                          </a:cubicBezTo>
                          <a:cubicBezTo>
                            <a:pt x="38567" y="66104"/>
                            <a:pt x="39319" y="69971"/>
                            <a:pt x="36109" y="68428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68" name="图形 113">
                    <a:extLst>
                      <a:ext uri="{FF2B5EF4-FFF2-40B4-BE49-F238E27FC236}">
                        <a16:creationId xmlns:a16="http://schemas.microsoft.com/office/drawing/2014/main" id="{5F6EF6A4-23C5-74B3-F419-7FD9E33B17A1}"/>
                      </a:ext>
                    </a:extLst>
                  </p:cNvPr>
                  <p:cNvGrpSpPr/>
                  <p:nvPr/>
                </p:nvGrpSpPr>
                <p:grpSpPr>
                  <a:xfrm>
                    <a:off x="8552640" y="3228470"/>
                    <a:ext cx="175384" cy="203796"/>
                    <a:chOff x="8552640" y="3228470"/>
                    <a:chExt cx="175384" cy="203796"/>
                  </a:xfrm>
                  <a:solidFill>
                    <a:srgbClr val="432918"/>
                  </a:solidFill>
                </p:grpSpPr>
                <p:sp>
                  <p:nvSpPr>
                    <p:cNvPr id="969" name="任意多边形: 形状 968">
                      <a:extLst>
                        <a:ext uri="{FF2B5EF4-FFF2-40B4-BE49-F238E27FC236}">
                          <a16:creationId xmlns:a16="http://schemas.microsoft.com/office/drawing/2014/main" id="{17B69545-CB2A-E697-130A-5B3738FD32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15334" y="3248367"/>
                      <a:ext cx="81000" cy="86849"/>
                    </a:xfrm>
                    <a:custGeom>
                      <a:avLst/>
                      <a:gdLst>
                        <a:gd name="connsiteX0" fmla="*/ 4067 w 81000"/>
                        <a:gd name="connsiteY0" fmla="*/ 86011 h 86849"/>
                        <a:gd name="connsiteX1" fmla="*/ 1362 w 81000"/>
                        <a:gd name="connsiteY1" fmla="*/ 86849 h 86849"/>
                        <a:gd name="connsiteX2" fmla="*/ 0 w 81000"/>
                        <a:gd name="connsiteY2" fmla="*/ 85287 h 86849"/>
                        <a:gd name="connsiteX3" fmla="*/ 3086 w 81000"/>
                        <a:gd name="connsiteY3" fmla="*/ 79334 h 86849"/>
                        <a:gd name="connsiteX4" fmla="*/ 9601 w 81000"/>
                        <a:gd name="connsiteY4" fmla="*/ 75190 h 86849"/>
                        <a:gd name="connsiteX5" fmla="*/ 15221 w 81000"/>
                        <a:gd name="connsiteY5" fmla="*/ 70504 h 86849"/>
                        <a:gd name="connsiteX6" fmla="*/ 18469 w 81000"/>
                        <a:gd name="connsiteY6" fmla="*/ 64322 h 86849"/>
                        <a:gd name="connsiteX7" fmla="*/ 21764 w 81000"/>
                        <a:gd name="connsiteY7" fmla="*/ 62265 h 86849"/>
                        <a:gd name="connsiteX8" fmla="*/ 40548 w 81000"/>
                        <a:gd name="connsiteY8" fmla="*/ 41986 h 86849"/>
                        <a:gd name="connsiteX9" fmla="*/ 43901 w 81000"/>
                        <a:gd name="connsiteY9" fmla="*/ 39062 h 86849"/>
                        <a:gd name="connsiteX10" fmla="*/ 46177 w 81000"/>
                        <a:gd name="connsiteY10" fmla="*/ 32195 h 86849"/>
                        <a:gd name="connsiteX11" fmla="*/ 48777 w 81000"/>
                        <a:gd name="connsiteY11" fmla="*/ 29718 h 86849"/>
                        <a:gd name="connsiteX12" fmla="*/ 61455 w 81000"/>
                        <a:gd name="connsiteY12" fmla="*/ 18174 h 86849"/>
                        <a:gd name="connsiteX13" fmla="*/ 64075 w 81000"/>
                        <a:gd name="connsiteY13" fmla="*/ 14554 h 86849"/>
                        <a:gd name="connsiteX14" fmla="*/ 65856 w 81000"/>
                        <a:gd name="connsiteY14" fmla="*/ 11506 h 86849"/>
                        <a:gd name="connsiteX15" fmla="*/ 72980 w 81000"/>
                        <a:gd name="connsiteY15" fmla="*/ 7687 h 86849"/>
                        <a:gd name="connsiteX16" fmla="*/ 77248 w 81000"/>
                        <a:gd name="connsiteY16" fmla="*/ 0 h 86849"/>
                        <a:gd name="connsiteX17" fmla="*/ 81000 w 81000"/>
                        <a:gd name="connsiteY17" fmla="*/ 95 h 86849"/>
                        <a:gd name="connsiteX18" fmla="*/ 76800 w 81000"/>
                        <a:gd name="connsiteY18" fmla="*/ 5906 h 86849"/>
                        <a:gd name="connsiteX19" fmla="*/ 76476 w 81000"/>
                        <a:gd name="connsiteY19" fmla="*/ 9868 h 86849"/>
                        <a:gd name="connsiteX20" fmla="*/ 73361 w 81000"/>
                        <a:gd name="connsiteY20" fmla="*/ 12021 h 86849"/>
                        <a:gd name="connsiteX21" fmla="*/ 54387 w 81000"/>
                        <a:gd name="connsiteY21" fmla="*/ 30518 h 86849"/>
                        <a:gd name="connsiteX22" fmla="*/ 51806 w 81000"/>
                        <a:gd name="connsiteY22" fmla="*/ 34862 h 86849"/>
                        <a:gd name="connsiteX23" fmla="*/ 24336 w 81000"/>
                        <a:gd name="connsiteY23" fmla="*/ 65065 h 86849"/>
                        <a:gd name="connsiteX24" fmla="*/ 21879 w 81000"/>
                        <a:gd name="connsiteY24" fmla="*/ 66237 h 86849"/>
                        <a:gd name="connsiteX25" fmla="*/ 16659 w 81000"/>
                        <a:gd name="connsiteY25" fmla="*/ 71238 h 86849"/>
                        <a:gd name="connsiteX26" fmla="*/ 11973 w 81000"/>
                        <a:gd name="connsiteY26" fmla="*/ 76581 h 86849"/>
                        <a:gd name="connsiteX27" fmla="*/ 7801 w 81000"/>
                        <a:gd name="connsiteY27" fmla="*/ 81772 h 86849"/>
                        <a:gd name="connsiteX28" fmla="*/ 4067 w 81000"/>
                        <a:gd name="connsiteY28" fmla="*/ 86011 h 868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81000" h="86849">
                          <a:moveTo>
                            <a:pt x="4067" y="86011"/>
                          </a:moveTo>
                          <a:lnTo>
                            <a:pt x="1362" y="86849"/>
                          </a:lnTo>
                          <a:lnTo>
                            <a:pt x="0" y="85287"/>
                          </a:lnTo>
                          <a:lnTo>
                            <a:pt x="3086" y="79334"/>
                          </a:lnTo>
                          <a:lnTo>
                            <a:pt x="9601" y="75190"/>
                          </a:lnTo>
                          <a:lnTo>
                            <a:pt x="15221" y="70504"/>
                          </a:lnTo>
                          <a:lnTo>
                            <a:pt x="18469" y="64322"/>
                          </a:lnTo>
                          <a:cubicBezTo>
                            <a:pt x="18469" y="64322"/>
                            <a:pt x="20107" y="63284"/>
                            <a:pt x="21764" y="62265"/>
                          </a:cubicBezTo>
                          <a:cubicBezTo>
                            <a:pt x="29384" y="54826"/>
                            <a:pt x="36090" y="47530"/>
                            <a:pt x="40548" y="41986"/>
                          </a:cubicBezTo>
                          <a:cubicBezTo>
                            <a:pt x="42320" y="40453"/>
                            <a:pt x="43901" y="39062"/>
                            <a:pt x="43901" y="39062"/>
                          </a:cubicBezTo>
                          <a:lnTo>
                            <a:pt x="46177" y="32195"/>
                          </a:lnTo>
                          <a:cubicBezTo>
                            <a:pt x="46177" y="32195"/>
                            <a:pt x="47491" y="30947"/>
                            <a:pt x="48777" y="29718"/>
                          </a:cubicBezTo>
                          <a:cubicBezTo>
                            <a:pt x="56188" y="25632"/>
                            <a:pt x="56188" y="25632"/>
                            <a:pt x="61455" y="18174"/>
                          </a:cubicBezTo>
                          <a:cubicBezTo>
                            <a:pt x="61455" y="18174"/>
                            <a:pt x="63227" y="16078"/>
                            <a:pt x="64075" y="14554"/>
                          </a:cubicBezTo>
                          <a:cubicBezTo>
                            <a:pt x="64970" y="13030"/>
                            <a:pt x="65856" y="11506"/>
                            <a:pt x="65856" y="11506"/>
                          </a:cubicBezTo>
                          <a:lnTo>
                            <a:pt x="72980" y="7687"/>
                          </a:lnTo>
                          <a:lnTo>
                            <a:pt x="77248" y="0"/>
                          </a:lnTo>
                          <a:lnTo>
                            <a:pt x="81000" y="95"/>
                          </a:lnTo>
                          <a:lnTo>
                            <a:pt x="76800" y="5906"/>
                          </a:lnTo>
                          <a:lnTo>
                            <a:pt x="76476" y="9868"/>
                          </a:lnTo>
                          <a:cubicBezTo>
                            <a:pt x="76476" y="9868"/>
                            <a:pt x="74923" y="10935"/>
                            <a:pt x="73361" y="12021"/>
                          </a:cubicBezTo>
                          <a:cubicBezTo>
                            <a:pt x="63722" y="13992"/>
                            <a:pt x="58769" y="22908"/>
                            <a:pt x="54387" y="30518"/>
                          </a:cubicBezTo>
                          <a:cubicBezTo>
                            <a:pt x="53511" y="32042"/>
                            <a:pt x="52654" y="33509"/>
                            <a:pt x="51806" y="34862"/>
                          </a:cubicBezTo>
                          <a:cubicBezTo>
                            <a:pt x="42815" y="40234"/>
                            <a:pt x="29394" y="54835"/>
                            <a:pt x="24336" y="65065"/>
                          </a:cubicBezTo>
                          <a:cubicBezTo>
                            <a:pt x="23107" y="65694"/>
                            <a:pt x="21879" y="66237"/>
                            <a:pt x="21879" y="66237"/>
                          </a:cubicBezTo>
                          <a:lnTo>
                            <a:pt x="16659" y="71238"/>
                          </a:lnTo>
                          <a:lnTo>
                            <a:pt x="11973" y="76581"/>
                          </a:lnTo>
                          <a:lnTo>
                            <a:pt x="7801" y="81772"/>
                          </a:lnTo>
                          <a:lnTo>
                            <a:pt x="4067" y="86011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0" name="任意多边形: 形状 969">
                      <a:extLst>
                        <a:ext uri="{FF2B5EF4-FFF2-40B4-BE49-F238E27FC236}">
                          <a16:creationId xmlns:a16="http://schemas.microsoft.com/office/drawing/2014/main" id="{5800182D-F1F1-0FBB-1D87-F584274721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2640" y="3345503"/>
                      <a:ext cx="80077" cy="86763"/>
                    </a:xfrm>
                    <a:custGeom>
                      <a:avLst/>
                      <a:gdLst>
                        <a:gd name="connsiteX0" fmla="*/ 2457 w 80077"/>
                        <a:gd name="connsiteY0" fmla="*/ 85516 h 86763"/>
                        <a:gd name="connsiteX1" fmla="*/ 419 w 80077"/>
                        <a:gd name="connsiteY1" fmla="*/ 86763 h 86763"/>
                        <a:gd name="connsiteX2" fmla="*/ 0 w 80077"/>
                        <a:gd name="connsiteY2" fmla="*/ 85782 h 86763"/>
                        <a:gd name="connsiteX3" fmla="*/ 3867 w 80077"/>
                        <a:gd name="connsiteY3" fmla="*/ 80353 h 86763"/>
                        <a:gd name="connsiteX4" fmla="*/ 9459 w 80077"/>
                        <a:gd name="connsiteY4" fmla="*/ 75638 h 86763"/>
                        <a:gd name="connsiteX5" fmla="*/ 14631 w 80077"/>
                        <a:gd name="connsiteY5" fmla="*/ 70676 h 86763"/>
                        <a:gd name="connsiteX6" fmla="*/ 18717 w 80077"/>
                        <a:gd name="connsiteY6" fmla="*/ 65008 h 86763"/>
                        <a:gd name="connsiteX7" fmla="*/ 24336 w 80077"/>
                        <a:gd name="connsiteY7" fmla="*/ 60331 h 86763"/>
                        <a:gd name="connsiteX8" fmla="*/ 27632 w 80077"/>
                        <a:gd name="connsiteY8" fmla="*/ 57198 h 86763"/>
                        <a:gd name="connsiteX9" fmla="*/ 54740 w 80077"/>
                        <a:gd name="connsiteY9" fmla="*/ 25727 h 86763"/>
                        <a:gd name="connsiteX10" fmla="*/ 57455 w 80077"/>
                        <a:gd name="connsiteY10" fmla="*/ 23308 h 86763"/>
                        <a:gd name="connsiteX11" fmla="*/ 62284 w 80077"/>
                        <a:gd name="connsiteY11" fmla="*/ 18069 h 86763"/>
                        <a:gd name="connsiteX12" fmla="*/ 66485 w 80077"/>
                        <a:gd name="connsiteY12" fmla="*/ 12421 h 86763"/>
                        <a:gd name="connsiteX13" fmla="*/ 72400 w 80077"/>
                        <a:gd name="connsiteY13" fmla="*/ 7830 h 86763"/>
                        <a:gd name="connsiteX14" fmla="*/ 77600 w 80077"/>
                        <a:gd name="connsiteY14" fmla="*/ 743 h 86763"/>
                        <a:gd name="connsiteX15" fmla="*/ 80077 w 80077"/>
                        <a:gd name="connsiteY15" fmla="*/ 0 h 86763"/>
                        <a:gd name="connsiteX16" fmla="*/ 75505 w 80077"/>
                        <a:gd name="connsiteY16" fmla="*/ 5572 h 86763"/>
                        <a:gd name="connsiteX17" fmla="*/ 74066 w 80077"/>
                        <a:gd name="connsiteY17" fmla="*/ 8820 h 86763"/>
                        <a:gd name="connsiteX18" fmla="*/ 68599 w 80077"/>
                        <a:gd name="connsiteY18" fmla="*/ 13621 h 86763"/>
                        <a:gd name="connsiteX19" fmla="*/ 64770 w 80077"/>
                        <a:gd name="connsiteY19" fmla="*/ 19450 h 86763"/>
                        <a:gd name="connsiteX20" fmla="*/ 58817 w 80077"/>
                        <a:gd name="connsiteY20" fmla="*/ 23908 h 86763"/>
                        <a:gd name="connsiteX21" fmla="*/ 55140 w 80077"/>
                        <a:gd name="connsiteY21" fmla="*/ 29842 h 86763"/>
                        <a:gd name="connsiteX22" fmla="*/ 52502 w 80077"/>
                        <a:gd name="connsiteY22" fmla="*/ 29670 h 86763"/>
                        <a:gd name="connsiteX23" fmla="*/ 28280 w 80077"/>
                        <a:gd name="connsiteY23" fmla="*/ 58369 h 86763"/>
                        <a:gd name="connsiteX24" fmla="*/ 25394 w 80077"/>
                        <a:gd name="connsiteY24" fmla="*/ 60693 h 86763"/>
                        <a:gd name="connsiteX25" fmla="*/ 20431 w 80077"/>
                        <a:gd name="connsiteY25" fmla="*/ 65808 h 86763"/>
                        <a:gd name="connsiteX26" fmla="*/ 15421 w 80077"/>
                        <a:gd name="connsiteY26" fmla="*/ 70933 h 86763"/>
                        <a:gd name="connsiteX27" fmla="*/ 10659 w 80077"/>
                        <a:gd name="connsiteY27" fmla="*/ 76219 h 86763"/>
                        <a:gd name="connsiteX28" fmla="*/ 6296 w 80077"/>
                        <a:gd name="connsiteY28" fmla="*/ 81296 h 86763"/>
                        <a:gd name="connsiteX29" fmla="*/ 2457 w 80077"/>
                        <a:gd name="connsiteY29" fmla="*/ 85516 h 867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80077" h="86763">
                          <a:moveTo>
                            <a:pt x="2457" y="85516"/>
                          </a:moveTo>
                          <a:lnTo>
                            <a:pt x="419" y="86763"/>
                          </a:lnTo>
                          <a:lnTo>
                            <a:pt x="0" y="85782"/>
                          </a:lnTo>
                          <a:lnTo>
                            <a:pt x="3867" y="80353"/>
                          </a:lnTo>
                          <a:lnTo>
                            <a:pt x="9459" y="75638"/>
                          </a:lnTo>
                          <a:lnTo>
                            <a:pt x="14631" y="70676"/>
                          </a:lnTo>
                          <a:lnTo>
                            <a:pt x="18717" y="65008"/>
                          </a:lnTo>
                          <a:lnTo>
                            <a:pt x="24336" y="60331"/>
                          </a:lnTo>
                          <a:cubicBezTo>
                            <a:pt x="24336" y="60331"/>
                            <a:pt x="25327" y="58865"/>
                            <a:pt x="27632" y="57198"/>
                          </a:cubicBezTo>
                          <a:cubicBezTo>
                            <a:pt x="48073" y="57093"/>
                            <a:pt x="36700" y="26594"/>
                            <a:pt x="54740" y="25727"/>
                          </a:cubicBezTo>
                          <a:cubicBezTo>
                            <a:pt x="56112" y="24508"/>
                            <a:pt x="57455" y="23308"/>
                            <a:pt x="57455" y="23308"/>
                          </a:cubicBezTo>
                          <a:lnTo>
                            <a:pt x="62284" y="18069"/>
                          </a:lnTo>
                          <a:lnTo>
                            <a:pt x="66485" y="12421"/>
                          </a:lnTo>
                          <a:lnTo>
                            <a:pt x="72400" y="7830"/>
                          </a:lnTo>
                          <a:lnTo>
                            <a:pt x="77600" y="743"/>
                          </a:lnTo>
                          <a:lnTo>
                            <a:pt x="80077" y="0"/>
                          </a:lnTo>
                          <a:lnTo>
                            <a:pt x="75505" y="5572"/>
                          </a:lnTo>
                          <a:lnTo>
                            <a:pt x="74066" y="8820"/>
                          </a:lnTo>
                          <a:lnTo>
                            <a:pt x="68599" y="13621"/>
                          </a:lnTo>
                          <a:lnTo>
                            <a:pt x="64770" y="19450"/>
                          </a:lnTo>
                          <a:lnTo>
                            <a:pt x="58817" y="23908"/>
                          </a:lnTo>
                          <a:lnTo>
                            <a:pt x="55140" y="29842"/>
                          </a:lnTo>
                          <a:cubicBezTo>
                            <a:pt x="55140" y="29842"/>
                            <a:pt x="53826" y="29823"/>
                            <a:pt x="52502" y="29670"/>
                          </a:cubicBezTo>
                          <a:cubicBezTo>
                            <a:pt x="34986" y="37052"/>
                            <a:pt x="49845" y="46587"/>
                            <a:pt x="28280" y="58369"/>
                          </a:cubicBezTo>
                          <a:cubicBezTo>
                            <a:pt x="26861" y="59531"/>
                            <a:pt x="25394" y="60693"/>
                            <a:pt x="25394" y="60693"/>
                          </a:cubicBezTo>
                          <a:lnTo>
                            <a:pt x="20431" y="65808"/>
                          </a:lnTo>
                          <a:lnTo>
                            <a:pt x="15421" y="70933"/>
                          </a:lnTo>
                          <a:lnTo>
                            <a:pt x="10659" y="76219"/>
                          </a:lnTo>
                          <a:lnTo>
                            <a:pt x="6296" y="81296"/>
                          </a:lnTo>
                          <a:lnTo>
                            <a:pt x="2457" y="85516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1" name="任意多边形: 形状 970">
                      <a:extLst>
                        <a:ext uri="{FF2B5EF4-FFF2-40B4-BE49-F238E27FC236}">
                          <a16:creationId xmlns:a16="http://schemas.microsoft.com/office/drawing/2014/main" id="{441366E4-A37E-440E-25FB-2245781831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83596" y="3294973"/>
                      <a:ext cx="84353" cy="90182"/>
                    </a:xfrm>
                    <a:custGeom>
                      <a:avLst/>
                      <a:gdLst>
                        <a:gd name="connsiteX0" fmla="*/ 58 w 84353"/>
                        <a:gd name="connsiteY0" fmla="*/ 90183 h 90182"/>
                        <a:gd name="connsiteX1" fmla="*/ 19317 w 84353"/>
                        <a:gd name="connsiteY1" fmla="*/ 70990 h 90182"/>
                        <a:gd name="connsiteX2" fmla="*/ 22298 w 84353"/>
                        <a:gd name="connsiteY2" fmla="*/ 68771 h 90182"/>
                        <a:gd name="connsiteX3" fmla="*/ 26080 w 84353"/>
                        <a:gd name="connsiteY3" fmla="*/ 62922 h 90182"/>
                        <a:gd name="connsiteX4" fmla="*/ 31975 w 84353"/>
                        <a:gd name="connsiteY4" fmla="*/ 58369 h 90182"/>
                        <a:gd name="connsiteX5" fmla="*/ 36709 w 84353"/>
                        <a:gd name="connsiteY5" fmla="*/ 53102 h 90182"/>
                        <a:gd name="connsiteX6" fmla="*/ 40900 w 84353"/>
                        <a:gd name="connsiteY6" fmla="*/ 47473 h 90182"/>
                        <a:gd name="connsiteX7" fmla="*/ 45501 w 84353"/>
                        <a:gd name="connsiteY7" fmla="*/ 42110 h 90182"/>
                        <a:gd name="connsiteX8" fmla="*/ 51740 w 84353"/>
                        <a:gd name="connsiteY8" fmla="*/ 37786 h 90182"/>
                        <a:gd name="connsiteX9" fmla="*/ 56322 w 84353"/>
                        <a:gd name="connsiteY9" fmla="*/ 32385 h 90182"/>
                        <a:gd name="connsiteX10" fmla="*/ 58331 w 84353"/>
                        <a:gd name="connsiteY10" fmla="*/ 29547 h 90182"/>
                        <a:gd name="connsiteX11" fmla="*/ 84354 w 84353"/>
                        <a:gd name="connsiteY11" fmla="*/ 0 h 90182"/>
                        <a:gd name="connsiteX12" fmla="*/ 55979 w 84353"/>
                        <a:gd name="connsiteY12" fmla="*/ 27784 h 90182"/>
                        <a:gd name="connsiteX13" fmla="*/ 52930 w 84353"/>
                        <a:gd name="connsiteY13" fmla="*/ 29966 h 90182"/>
                        <a:gd name="connsiteX14" fmla="*/ 49197 w 84353"/>
                        <a:gd name="connsiteY14" fmla="*/ 35900 h 90182"/>
                        <a:gd name="connsiteX15" fmla="*/ 44377 w 84353"/>
                        <a:gd name="connsiteY15" fmla="*/ 41119 h 90182"/>
                        <a:gd name="connsiteX16" fmla="*/ 39405 w 84353"/>
                        <a:gd name="connsiteY16" fmla="*/ 46234 h 90182"/>
                        <a:gd name="connsiteX17" fmla="*/ 34671 w 84353"/>
                        <a:gd name="connsiteY17" fmla="*/ 51540 h 90182"/>
                        <a:gd name="connsiteX18" fmla="*/ 28842 w 84353"/>
                        <a:gd name="connsiteY18" fmla="*/ 56121 h 90182"/>
                        <a:gd name="connsiteX19" fmla="*/ 25156 w 84353"/>
                        <a:gd name="connsiteY19" fmla="*/ 62084 h 90182"/>
                        <a:gd name="connsiteX20" fmla="*/ 20584 w 84353"/>
                        <a:gd name="connsiteY20" fmla="*/ 67456 h 90182"/>
                        <a:gd name="connsiteX21" fmla="*/ 18298 w 84353"/>
                        <a:gd name="connsiteY21" fmla="*/ 70142 h 90182"/>
                        <a:gd name="connsiteX22" fmla="*/ 0 w 84353"/>
                        <a:gd name="connsiteY22" fmla="*/ 87963 h 90182"/>
                        <a:gd name="connsiteX23" fmla="*/ 58 w 84353"/>
                        <a:gd name="connsiteY23" fmla="*/ 90183 h 901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84353" h="90182">
                          <a:moveTo>
                            <a:pt x="58" y="90183"/>
                          </a:moveTo>
                          <a:cubicBezTo>
                            <a:pt x="5744" y="77124"/>
                            <a:pt x="5744" y="77124"/>
                            <a:pt x="19317" y="70990"/>
                          </a:cubicBezTo>
                          <a:cubicBezTo>
                            <a:pt x="20898" y="69923"/>
                            <a:pt x="22298" y="68771"/>
                            <a:pt x="22298" y="68771"/>
                          </a:cubicBezTo>
                          <a:lnTo>
                            <a:pt x="26080" y="62922"/>
                          </a:lnTo>
                          <a:lnTo>
                            <a:pt x="31975" y="58369"/>
                          </a:lnTo>
                          <a:lnTo>
                            <a:pt x="36709" y="53102"/>
                          </a:lnTo>
                          <a:lnTo>
                            <a:pt x="40900" y="47473"/>
                          </a:lnTo>
                          <a:lnTo>
                            <a:pt x="45501" y="42110"/>
                          </a:lnTo>
                          <a:lnTo>
                            <a:pt x="51740" y="37786"/>
                          </a:lnTo>
                          <a:lnTo>
                            <a:pt x="56322" y="32385"/>
                          </a:lnTo>
                          <a:cubicBezTo>
                            <a:pt x="56322" y="32385"/>
                            <a:pt x="57312" y="30966"/>
                            <a:pt x="58331" y="29547"/>
                          </a:cubicBezTo>
                          <a:cubicBezTo>
                            <a:pt x="69209" y="25070"/>
                            <a:pt x="77657" y="7306"/>
                            <a:pt x="84354" y="0"/>
                          </a:cubicBezTo>
                          <a:cubicBezTo>
                            <a:pt x="77657" y="7306"/>
                            <a:pt x="64275" y="21898"/>
                            <a:pt x="55979" y="27784"/>
                          </a:cubicBezTo>
                          <a:cubicBezTo>
                            <a:pt x="54455" y="28880"/>
                            <a:pt x="52930" y="29966"/>
                            <a:pt x="52930" y="29966"/>
                          </a:cubicBezTo>
                          <a:lnTo>
                            <a:pt x="49197" y="35900"/>
                          </a:lnTo>
                          <a:lnTo>
                            <a:pt x="44377" y="41119"/>
                          </a:lnTo>
                          <a:lnTo>
                            <a:pt x="39405" y="46234"/>
                          </a:lnTo>
                          <a:lnTo>
                            <a:pt x="34671" y="51540"/>
                          </a:lnTo>
                          <a:lnTo>
                            <a:pt x="28842" y="56121"/>
                          </a:lnTo>
                          <a:lnTo>
                            <a:pt x="25156" y="62084"/>
                          </a:lnTo>
                          <a:lnTo>
                            <a:pt x="20584" y="67456"/>
                          </a:lnTo>
                          <a:cubicBezTo>
                            <a:pt x="20584" y="67456"/>
                            <a:pt x="19441" y="68809"/>
                            <a:pt x="18298" y="70142"/>
                          </a:cubicBezTo>
                          <a:cubicBezTo>
                            <a:pt x="724" y="73943"/>
                            <a:pt x="5687" y="77143"/>
                            <a:pt x="0" y="87963"/>
                          </a:cubicBezTo>
                          <a:cubicBezTo>
                            <a:pt x="10" y="89078"/>
                            <a:pt x="58" y="90183"/>
                            <a:pt x="58" y="90183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2" name="任意多边形: 形状 971">
                      <a:extLst>
                        <a:ext uri="{FF2B5EF4-FFF2-40B4-BE49-F238E27FC236}">
                          <a16:creationId xmlns:a16="http://schemas.microsoft.com/office/drawing/2014/main" id="{D46AEAE9-99DD-95F3-5856-0091801C1B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44556" y="3276228"/>
                      <a:ext cx="49383" cy="56864"/>
                    </a:xfrm>
                    <a:custGeom>
                      <a:avLst/>
                      <a:gdLst>
                        <a:gd name="connsiteX0" fmla="*/ 209 w 49383"/>
                        <a:gd name="connsiteY0" fmla="*/ 55093 h 56864"/>
                        <a:gd name="connsiteX1" fmla="*/ 0 w 49383"/>
                        <a:gd name="connsiteY1" fmla="*/ 56502 h 56864"/>
                        <a:gd name="connsiteX2" fmla="*/ 1228 w 49383"/>
                        <a:gd name="connsiteY2" fmla="*/ 56864 h 56864"/>
                        <a:gd name="connsiteX3" fmla="*/ 4782 w 49383"/>
                        <a:gd name="connsiteY3" fmla="*/ 54445 h 56864"/>
                        <a:gd name="connsiteX4" fmla="*/ 6696 w 49383"/>
                        <a:gd name="connsiteY4" fmla="*/ 50730 h 56864"/>
                        <a:gd name="connsiteX5" fmla="*/ 9753 w 49383"/>
                        <a:gd name="connsiteY5" fmla="*/ 47120 h 56864"/>
                        <a:gd name="connsiteX6" fmla="*/ 28423 w 49383"/>
                        <a:gd name="connsiteY6" fmla="*/ 21917 h 56864"/>
                        <a:gd name="connsiteX7" fmla="*/ 33271 w 49383"/>
                        <a:gd name="connsiteY7" fmla="*/ 22870 h 56864"/>
                        <a:gd name="connsiteX8" fmla="*/ 37233 w 49383"/>
                        <a:gd name="connsiteY8" fmla="*/ 18774 h 56864"/>
                        <a:gd name="connsiteX9" fmla="*/ 48530 w 49383"/>
                        <a:gd name="connsiteY9" fmla="*/ 0 h 56864"/>
                        <a:gd name="connsiteX10" fmla="*/ 35109 w 49383"/>
                        <a:gd name="connsiteY10" fmla="*/ 18317 h 56864"/>
                        <a:gd name="connsiteX11" fmla="*/ 31737 w 49383"/>
                        <a:gd name="connsiteY11" fmla="*/ 19307 h 56864"/>
                        <a:gd name="connsiteX12" fmla="*/ 9592 w 49383"/>
                        <a:gd name="connsiteY12" fmla="*/ 46453 h 56864"/>
                        <a:gd name="connsiteX13" fmla="*/ 5458 w 49383"/>
                        <a:gd name="connsiteY13" fmla="*/ 49854 h 56864"/>
                        <a:gd name="connsiteX14" fmla="*/ 2534 w 49383"/>
                        <a:gd name="connsiteY14" fmla="*/ 52654 h 56864"/>
                        <a:gd name="connsiteX15" fmla="*/ 209 w 49383"/>
                        <a:gd name="connsiteY15" fmla="*/ 55093 h 568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9383" h="56864">
                          <a:moveTo>
                            <a:pt x="209" y="55093"/>
                          </a:moveTo>
                          <a:lnTo>
                            <a:pt x="0" y="56502"/>
                          </a:lnTo>
                          <a:lnTo>
                            <a:pt x="1228" y="56864"/>
                          </a:lnTo>
                          <a:lnTo>
                            <a:pt x="4782" y="54445"/>
                          </a:lnTo>
                          <a:lnTo>
                            <a:pt x="6696" y="50730"/>
                          </a:lnTo>
                          <a:lnTo>
                            <a:pt x="9753" y="47120"/>
                          </a:lnTo>
                          <a:cubicBezTo>
                            <a:pt x="24927" y="42882"/>
                            <a:pt x="21717" y="29223"/>
                            <a:pt x="28423" y="21917"/>
                          </a:cubicBezTo>
                          <a:cubicBezTo>
                            <a:pt x="28423" y="21917"/>
                            <a:pt x="33385" y="25089"/>
                            <a:pt x="33271" y="22870"/>
                          </a:cubicBezTo>
                          <a:lnTo>
                            <a:pt x="37233" y="18774"/>
                          </a:lnTo>
                          <a:cubicBezTo>
                            <a:pt x="35100" y="14611"/>
                            <a:pt x="53493" y="3191"/>
                            <a:pt x="48530" y="0"/>
                          </a:cubicBezTo>
                          <a:cubicBezTo>
                            <a:pt x="38824" y="3448"/>
                            <a:pt x="39434" y="13497"/>
                            <a:pt x="35109" y="18317"/>
                          </a:cubicBezTo>
                          <a:cubicBezTo>
                            <a:pt x="34214" y="19222"/>
                            <a:pt x="33175" y="19479"/>
                            <a:pt x="31737" y="19307"/>
                          </a:cubicBezTo>
                          <a:cubicBezTo>
                            <a:pt x="16783" y="26041"/>
                            <a:pt x="19984" y="39691"/>
                            <a:pt x="9592" y="46453"/>
                          </a:cubicBezTo>
                          <a:lnTo>
                            <a:pt x="5458" y="49854"/>
                          </a:lnTo>
                          <a:lnTo>
                            <a:pt x="2534" y="52654"/>
                          </a:lnTo>
                          <a:lnTo>
                            <a:pt x="209" y="55093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3" name="任意多边形: 形状 972">
                      <a:extLst>
                        <a:ext uri="{FF2B5EF4-FFF2-40B4-BE49-F238E27FC236}">
                          <a16:creationId xmlns:a16="http://schemas.microsoft.com/office/drawing/2014/main" id="{552D0CA8-C660-6EF4-4530-5E9B6D21E4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3163" y="3352800"/>
                      <a:ext cx="47958" cy="51977"/>
                    </a:xfrm>
                    <a:custGeom>
                      <a:avLst/>
                      <a:gdLst>
                        <a:gd name="connsiteX0" fmla="*/ 201 w 47958"/>
                        <a:gd name="connsiteY0" fmla="*/ 50197 h 51977"/>
                        <a:gd name="connsiteX1" fmla="*/ 0 w 47958"/>
                        <a:gd name="connsiteY1" fmla="*/ 51616 h 51977"/>
                        <a:gd name="connsiteX2" fmla="*/ 1229 w 47958"/>
                        <a:gd name="connsiteY2" fmla="*/ 51978 h 51977"/>
                        <a:gd name="connsiteX3" fmla="*/ 4810 w 47958"/>
                        <a:gd name="connsiteY3" fmla="*/ 49549 h 51977"/>
                        <a:gd name="connsiteX4" fmla="*/ 6696 w 47958"/>
                        <a:gd name="connsiteY4" fmla="*/ 45834 h 51977"/>
                        <a:gd name="connsiteX5" fmla="*/ 9077 w 47958"/>
                        <a:gd name="connsiteY5" fmla="*/ 42434 h 51977"/>
                        <a:gd name="connsiteX6" fmla="*/ 12802 w 47958"/>
                        <a:gd name="connsiteY6" fmla="*/ 39891 h 51977"/>
                        <a:gd name="connsiteX7" fmla="*/ 14259 w 47958"/>
                        <a:gd name="connsiteY7" fmla="*/ 37595 h 51977"/>
                        <a:gd name="connsiteX8" fmla="*/ 33224 w 47958"/>
                        <a:gd name="connsiteY8" fmla="*/ 15707 h 51977"/>
                        <a:gd name="connsiteX9" fmla="*/ 38177 w 47958"/>
                        <a:gd name="connsiteY9" fmla="*/ 11630 h 51977"/>
                        <a:gd name="connsiteX10" fmla="*/ 41777 w 47958"/>
                        <a:gd name="connsiteY10" fmla="*/ 8973 h 51977"/>
                        <a:gd name="connsiteX11" fmla="*/ 43396 w 47958"/>
                        <a:gd name="connsiteY11" fmla="*/ 5010 h 51977"/>
                        <a:gd name="connsiteX12" fmla="*/ 47959 w 47958"/>
                        <a:gd name="connsiteY12" fmla="*/ 1762 h 51977"/>
                        <a:gd name="connsiteX13" fmla="*/ 47397 w 47958"/>
                        <a:gd name="connsiteY13" fmla="*/ 0 h 51977"/>
                        <a:gd name="connsiteX14" fmla="*/ 44082 w 47958"/>
                        <a:gd name="connsiteY14" fmla="*/ 2934 h 51977"/>
                        <a:gd name="connsiteX15" fmla="*/ 41472 w 47958"/>
                        <a:gd name="connsiteY15" fmla="*/ 3743 h 51977"/>
                        <a:gd name="connsiteX16" fmla="*/ 39424 w 47958"/>
                        <a:gd name="connsiteY16" fmla="*/ 7372 h 51977"/>
                        <a:gd name="connsiteX17" fmla="*/ 35414 w 47958"/>
                        <a:gd name="connsiteY17" fmla="*/ 9735 h 51977"/>
                        <a:gd name="connsiteX18" fmla="*/ 33986 w 47958"/>
                        <a:gd name="connsiteY18" fmla="*/ 13735 h 51977"/>
                        <a:gd name="connsiteX19" fmla="*/ 29795 w 47958"/>
                        <a:gd name="connsiteY19" fmla="*/ 15973 h 51977"/>
                        <a:gd name="connsiteX20" fmla="*/ 27356 w 47958"/>
                        <a:gd name="connsiteY20" fmla="*/ 19069 h 51977"/>
                        <a:gd name="connsiteX21" fmla="*/ 17507 w 47958"/>
                        <a:gd name="connsiteY21" fmla="*/ 32280 h 51977"/>
                        <a:gd name="connsiteX22" fmla="*/ 15450 w 47958"/>
                        <a:gd name="connsiteY22" fmla="*/ 31509 h 51977"/>
                        <a:gd name="connsiteX23" fmla="*/ 13688 w 47958"/>
                        <a:gd name="connsiteY23" fmla="*/ 35357 h 51977"/>
                        <a:gd name="connsiteX24" fmla="*/ 11078 w 47958"/>
                        <a:gd name="connsiteY24" fmla="*/ 38605 h 51977"/>
                        <a:gd name="connsiteX25" fmla="*/ 8430 w 47958"/>
                        <a:gd name="connsiteY25" fmla="*/ 41872 h 51977"/>
                        <a:gd name="connsiteX26" fmla="*/ 5468 w 47958"/>
                        <a:gd name="connsiteY26" fmla="*/ 44948 h 51977"/>
                        <a:gd name="connsiteX27" fmla="*/ 2553 w 47958"/>
                        <a:gd name="connsiteY27" fmla="*/ 47749 h 51977"/>
                        <a:gd name="connsiteX28" fmla="*/ 201 w 47958"/>
                        <a:gd name="connsiteY28" fmla="*/ 50197 h 51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47958" h="51977">
                          <a:moveTo>
                            <a:pt x="201" y="50197"/>
                          </a:moveTo>
                          <a:lnTo>
                            <a:pt x="0" y="51616"/>
                          </a:lnTo>
                          <a:lnTo>
                            <a:pt x="1229" y="51978"/>
                          </a:lnTo>
                          <a:lnTo>
                            <a:pt x="4810" y="49549"/>
                          </a:lnTo>
                          <a:lnTo>
                            <a:pt x="6696" y="45834"/>
                          </a:lnTo>
                          <a:lnTo>
                            <a:pt x="9077" y="42434"/>
                          </a:lnTo>
                          <a:lnTo>
                            <a:pt x="12802" y="39891"/>
                          </a:lnTo>
                          <a:lnTo>
                            <a:pt x="14259" y="37595"/>
                          </a:lnTo>
                          <a:cubicBezTo>
                            <a:pt x="27718" y="37090"/>
                            <a:pt x="19584" y="20241"/>
                            <a:pt x="33224" y="15707"/>
                          </a:cubicBezTo>
                          <a:lnTo>
                            <a:pt x="38177" y="11630"/>
                          </a:lnTo>
                          <a:lnTo>
                            <a:pt x="41777" y="8973"/>
                          </a:lnTo>
                          <a:lnTo>
                            <a:pt x="43396" y="5010"/>
                          </a:lnTo>
                          <a:lnTo>
                            <a:pt x="47959" y="1762"/>
                          </a:lnTo>
                          <a:lnTo>
                            <a:pt x="47397" y="0"/>
                          </a:lnTo>
                          <a:lnTo>
                            <a:pt x="44082" y="2934"/>
                          </a:lnTo>
                          <a:lnTo>
                            <a:pt x="41472" y="3743"/>
                          </a:lnTo>
                          <a:lnTo>
                            <a:pt x="39424" y="7372"/>
                          </a:lnTo>
                          <a:lnTo>
                            <a:pt x="35414" y="9735"/>
                          </a:lnTo>
                          <a:lnTo>
                            <a:pt x="33986" y="13735"/>
                          </a:lnTo>
                          <a:lnTo>
                            <a:pt x="29795" y="15973"/>
                          </a:lnTo>
                          <a:cubicBezTo>
                            <a:pt x="29795" y="15973"/>
                            <a:pt x="28642" y="17440"/>
                            <a:pt x="27356" y="19069"/>
                          </a:cubicBezTo>
                          <a:cubicBezTo>
                            <a:pt x="24518" y="23393"/>
                            <a:pt x="24518" y="23393"/>
                            <a:pt x="17507" y="32280"/>
                          </a:cubicBezTo>
                          <a:lnTo>
                            <a:pt x="15450" y="31509"/>
                          </a:lnTo>
                          <a:lnTo>
                            <a:pt x="13688" y="35357"/>
                          </a:lnTo>
                          <a:lnTo>
                            <a:pt x="11078" y="38605"/>
                          </a:lnTo>
                          <a:lnTo>
                            <a:pt x="8430" y="41872"/>
                          </a:lnTo>
                          <a:lnTo>
                            <a:pt x="5468" y="44948"/>
                          </a:lnTo>
                          <a:lnTo>
                            <a:pt x="2553" y="47749"/>
                          </a:lnTo>
                          <a:lnTo>
                            <a:pt x="201" y="50197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4" name="任意多边形: 形状 973">
                      <a:extLst>
                        <a:ext uri="{FF2B5EF4-FFF2-40B4-BE49-F238E27FC236}">
                          <a16:creationId xmlns:a16="http://schemas.microsoft.com/office/drawing/2014/main" id="{D92BC3CA-1642-B948-FD0C-C4070437A8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75331" y="3228470"/>
                      <a:ext cx="52692" cy="60878"/>
                    </a:xfrm>
                    <a:custGeom>
                      <a:avLst/>
                      <a:gdLst>
                        <a:gd name="connsiteX0" fmla="*/ 29 w 52692"/>
                        <a:gd name="connsiteY0" fmla="*/ 59607 h 60878"/>
                        <a:gd name="connsiteX1" fmla="*/ 2162 w 52692"/>
                        <a:gd name="connsiteY1" fmla="*/ 56607 h 60878"/>
                        <a:gd name="connsiteX2" fmla="*/ 19031 w 52692"/>
                        <a:gd name="connsiteY2" fmla="*/ 33433 h 60878"/>
                        <a:gd name="connsiteX3" fmla="*/ 21993 w 52692"/>
                        <a:gd name="connsiteY3" fmla="*/ 32004 h 60878"/>
                        <a:gd name="connsiteX4" fmla="*/ 25737 w 52692"/>
                        <a:gd name="connsiteY4" fmla="*/ 28365 h 60878"/>
                        <a:gd name="connsiteX5" fmla="*/ 27346 w 52692"/>
                        <a:gd name="connsiteY5" fmla="*/ 23327 h 60878"/>
                        <a:gd name="connsiteX6" fmla="*/ 31118 w 52692"/>
                        <a:gd name="connsiteY6" fmla="*/ 19736 h 60878"/>
                        <a:gd name="connsiteX7" fmla="*/ 35595 w 52692"/>
                        <a:gd name="connsiteY7" fmla="*/ 16573 h 60878"/>
                        <a:gd name="connsiteX8" fmla="*/ 39110 w 52692"/>
                        <a:gd name="connsiteY8" fmla="*/ 12763 h 60878"/>
                        <a:gd name="connsiteX9" fmla="*/ 41625 w 52692"/>
                        <a:gd name="connsiteY9" fmla="*/ 8325 h 60878"/>
                        <a:gd name="connsiteX10" fmla="*/ 46863 w 52692"/>
                        <a:gd name="connsiteY10" fmla="*/ 5601 h 60878"/>
                        <a:gd name="connsiteX11" fmla="*/ 49901 w 52692"/>
                        <a:gd name="connsiteY11" fmla="*/ 0 h 60878"/>
                        <a:gd name="connsiteX12" fmla="*/ 52693 w 52692"/>
                        <a:gd name="connsiteY12" fmla="*/ 95 h 60878"/>
                        <a:gd name="connsiteX13" fmla="*/ 49644 w 52692"/>
                        <a:gd name="connsiteY13" fmla="*/ 4315 h 60878"/>
                        <a:gd name="connsiteX14" fmla="*/ 49473 w 52692"/>
                        <a:gd name="connsiteY14" fmla="*/ 7239 h 60878"/>
                        <a:gd name="connsiteX15" fmla="*/ 44910 w 52692"/>
                        <a:gd name="connsiteY15" fmla="*/ 10335 h 60878"/>
                        <a:gd name="connsiteX16" fmla="*/ 42968 w 52692"/>
                        <a:gd name="connsiteY16" fmla="*/ 15116 h 60878"/>
                        <a:gd name="connsiteX17" fmla="*/ 37624 w 52692"/>
                        <a:gd name="connsiteY17" fmla="*/ 17697 h 60878"/>
                        <a:gd name="connsiteX18" fmla="*/ 35957 w 52692"/>
                        <a:gd name="connsiteY18" fmla="*/ 22631 h 60878"/>
                        <a:gd name="connsiteX19" fmla="*/ 31004 w 52692"/>
                        <a:gd name="connsiteY19" fmla="*/ 25517 h 60878"/>
                        <a:gd name="connsiteX20" fmla="*/ 27527 w 52692"/>
                        <a:gd name="connsiteY20" fmla="*/ 29308 h 60878"/>
                        <a:gd name="connsiteX21" fmla="*/ 24289 w 52692"/>
                        <a:gd name="connsiteY21" fmla="*/ 33271 h 60878"/>
                        <a:gd name="connsiteX22" fmla="*/ 19288 w 52692"/>
                        <a:gd name="connsiteY22" fmla="*/ 36100 h 60878"/>
                        <a:gd name="connsiteX23" fmla="*/ 2991 w 52692"/>
                        <a:gd name="connsiteY23" fmla="*/ 59741 h 60878"/>
                        <a:gd name="connsiteX24" fmla="*/ 29 w 52692"/>
                        <a:gd name="connsiteY24" fmla="*/ 59607 h 608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52692" h="60878">
                          <a:moveTo>
                            <a:pt x="29" y="59607"/>
                          </a:moveTo>
                          <a:cubicBezTo>
                            <a:pt x="1039" y="58703"/>
                            <a:pt x="1667" y="57655"/>
                            <a:pt x="2162" y="56607"/>
                          </a:cubicBezTo>
                          <a:cubicBezTo>
                            <a:pt x="5534" y="49120"/>
                            <a:pt x="3048" y="41900"/>
                            <a:pt x="19031" y="33433"/>
                          </a:cubicBezTo>
                          <a:cubicBezTo>
                            <a:pt x="20603" y="32737"/>
                            <a:pt x="21993" y="32004"/>
                            <a:pt x="21993" y="32004"/>
                          </a:cubicBezTo>
                          <a:lnTo>
                            <a:pt x="25737" y="28365"/>
                          </a:lnTo>
                          <a:lnTo>
                            <a:pt x="27346" y="23327"/>
                          </a:lnTo>
                          <a:lnTo>
                            <a:pt x="31118" y="19736"/>
                          </a:lnTo>
                          <a:lnTo>
                            <a:pt x="35595" y="16573"/>
                          </a:lnTo>
                          <a:lnTo>
                            <a:pt x="39110" y="12763"/>
                          </a:lnTo>
                          <a:lnTo>
                            <a:pt x="41625" y="8325"/>
                          </a:lnTo>
                          <a:lnTo>
                            <a:pt x="46863" y="5601"/>
                          </a:lnTo>
                          <a:lnTo>
                            <a:pt x="49901" y="0"/>
                          </a:lnTo>
                          <a:lnTo>
                            <a:pt x="52693" y="95"/>
                          </a:lnTo>
                          <a:lnTo>
                            <a:pt x="49644" y="4315"/>
                          </a:lnTo>
                          <a:lnTo>
                            <a:pt x="49473" y="7239"/>
                          </a:lnTo>
                          <a:lnTo>
                            <a:pt x="44910" y="10335"/>
                          </a:lnTo>
                          <a:lnTo>
                            <a:pt x="42968" y="15116"/>
                          </a:lnTo>
                          <a:lnTo>
                            <a:pt x="37624" y="17697"/>
                          </a:lnTo>
                          <a:lnTo>
                            <a:pt x="35957" y="22631"/>
                          </a:lnTo>
                          <a:lnTo>
                            <a:pt x="31004" y="25517"/>
                          </a:lnTo>
                          <a:lnTo>
                            <a:pt x="27527" y="29308"/>
                          </a:lnTo>
                          <a:lnTo>
                            <a:pt x="24289" y="33271"/>
                          </a:lnTo>
                          <a:lnTo>
                            <a:pt x="19288" y="36100"/>
                          </a:lnTo>
                          <a:cubicBezTo>
                            <a:pt x="12802" y="44615"/>
                            <a:pt x="6096" y="51902"/>
                            <a:pt x="2991" y="59741"/>
                          </a:cubicBezTo>
                          <a:cubicBezTo>
                            <a:pt x="2991" y="59722"/>
                            <a:pt x="-343" y="62398"/>
                            <a:pt x="29" y="59607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75" name="图形 113">
                    <a:extLst>
                      <a:ext uri="{FF2B5EF4-FFF2-40B4-BE49-F238E27FC236}">
                        <a16:creationId xmlns:a16="http://schemas.microsoft.com/office/drawing/2014/main" id="{BFCA124E-7C42-C87C-1716-B92AC12822C2}"/>
                      </a:ext>
                    </a:extLst>
                  </p:cNvPr>
                  <p:cNvGrpSpPr/>
                  <p:nvPr/>
                </p:nvGrpSpPr>
                <p:grpSpPr>
                  <a:xfrm>
                    <a:off x="8492204" y="3138744"/>
                    <a:ext cx="51259" cy="206721"/>
                    <a:chOff x="8492204" y="3138744"/>
                    <a:chExt cx="51259" cy="206721"/>
                  </a:xfrm>
                  <a:solidFill>
                    <a:srgbClr val="432918"/>
                  </a:solidFill>
                </p:grpSpPr>
                <p:sp>
                  <p:nvSpPr>
                    <p:cNvPr id="976" name="任意多边形: 形状 975">
                      <a:extLst>
                        <a:ext uri="{FF2B5EF4-FFF2-40B4-BE49-F238E27FC236}">
                          <a16:creationId xmlns:a16="http://schemas.microsoft.com/office/drawing/2014/main" id="{65D43553-4F24-2187-A712-B43CFE4B9D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5213" y="3229546"/>
                      <a:ext cx="18250" cy="115919"/>
                    </a:xfrm>
                    <a:custGeom>
                      <a:avLst/>
                      <a:gdLst>
                        <a:gd name="connsiteX0" fmla="*/ 10730 w 18250"/>
                        <a:gd name="connsiteY0" fmla="*/ 113748 h 115919"/>
                        <a:gd name="connsiteX1" fmla="*/ 9406 w 18250"/>
                        <a:gd name="connsiteY1" fmla="*/ 115919 h 115919"/>
                        <a:gd name="connsiteX2" fmla="*/ 7491 w 18250"/>
                        <a:gd name="connsiteY2" fmla="*/ 115319 h 115919"/>
                        <a:gd name="connsiteX3" fmla="*/ 5805 w 18250"/>
                        <a:gd name="connsiteY3" fmla="*/ 108661 h 115919"/>
                        <a:gd name="connsiteX4" fmla="*/ 7644 w 18250"/>
                        <a:gd name="connsiteY4" fmla="*/ 101670 h 115919"/>
                        <a:gd name="connsiteX5" fmla="*/ 8548 w 18250"/>
                        <a:gd name="connsiteY5" fmla="*/ 94707 h 115919"/>
                        <a:gd name="connsiteX6" fmla="*/ 6844 w 18250"/>
                        <a:gd name="connsiteY6" fmla="*/ 87744 h 115919"/>
                        <a:gd name="connsiteX7" fmla="*/ 8787 w 18250"/>
                        <a:gd name="connsiteY7" fmla="*/ 80782 h 115919"/>
                        <a:gd name="connsiteX8" fmla="*/ 9377 w 18250"/>
                        <a:gd name="connsiteY8" fmla="*/ 76381 h 115919"/>
                        <a:gd name="connsiteX9" fmla="*/ 6634 w 18250"/>
                        <a:gd name="connsiteY9" fmla="*/ 35300 h 115919"/>
                        <a:gd name="connsiteX10" fmla="*/ 7358 w 18250"/>
                        <a:gd name="connsiteY10" fmla="*/ 31804 h 115919"/>
                        <a:gd name="connsiteX11" fmla="*/ 7339 w 18250"/>
                        <a:gd name="connsiteY11" fmla="*/ 24794 h 115919"/>
                        <a:gd name="connsiteX12" fmla="*/ 5891 w 18250"/>
                        <a:gd name="connsiteY12" fmla="*/ 17774 h 115919"/>
                        <a:gd name="connsiteX13" fmla="*/ 8387 w 18250"/>
                        <a:gd name="connsiteY13" fmla="*/ 10725 h 115919"/>
                        <a:gd name="connsiteX14" fmla="*/ 6453 w 18250"/>
                        <a:gd name="connsiteY14" fmla="*/ 1962 h 115919"/>
                        <a:gd name="connsiteX15" fmla="*/ 9101 w 18250"/>
                        <a:gd name="connsiteY15" fmla="*/ 0 h 115919"/>
                        <a:gd name="connsiteX16" fmla="*/ 9873 w 18250"/>
                        <a:gd name="connsiteY16" fmla="*/ 7163 h 115919"/>
                        <a:gd name="connsiteX17" fmla="*/ 12196 w 18250"/>
                        <a:gd name="connsiteY17" fmla="*/ 10659 h 115919"/>
                        <a:gd name="connsiteX18" fmla="*/ 10616 w 18250"/>
                        <a:gd name="connsiteY18" fmla="*/ 17659 h 115919"/>
                        <a:gd name="connsiteX19" fmla="*/ 12892 w 18250"/>
                        <a:gd name="connsiteY19" fmla="*/ 24622 h 115919"/>
                        <a:gd name="connsiteX20" fmla="*/ 10177 w 18250"/>
                        <a:gd name="connsiteY20" fmla="*/ 31585 h 115919"/>
                        <a:gd name="connsiteX21" fmla="*/ 12825 w 18250"/>
                        <a:gd name="connsiteY21" fmla="*/ 38548 h 115919"/>
                        <a:gd name="connsiteX22" fmla="*/ 8653 w 18250"/>
                        <a:gd name="connsiteY22" fmla="*/ 39853 h 115919"/>
                        <a:gd name="connsiteX23" fmla="*/ 11911 w 18250"/>
                        <a:gd name="connsiteY23" fmla="*/ 77029 h 115919"/>
                        <a:gd name="connsiteX24" fmla="*/ 10825 w 18250"/>
                        <a:gd name="connsiteY24" fmla="*/ 80534 h 115919"/>
                        <a:gd name="connsiteX25" fmla="*/ 10425 w 18250"/>
                        <a:gd name="connsiteY25" fmla="*/ 87516 h 115919"/>
                        <a:gd name="connsiteX26" fmla="*/ 10006 w 18250"/>
                        <a:gd name="connsiteY26" fmla="*/ 94526 h 115919"/>
                        <a:gd name="connsiteX27" fmla="*/ 10177 w 18250"/>
                        <a:gd name="connsiteY27" fmla="*/ 101546 h 115919"/>
                        <a:gd name="connsiteX28" fmla="*/ 10606 w 18250"/>
                        <a:gd name="connsiteY28" fmla="*/ 108166 h 115919"/>
                        <a:gd name="connsiteX29" fmla="*/ 10730 w 18250"/>
                        <a:gd name="connsiteY29" fmla="*/ 113748 h 115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8250" h="115919">
                          <a:moveTo>
                            <a:pt x="10730" y="113748"/>
                          </a:moveTo>
                          <a:lnTo>
                            <a:pt x="9406" y="115919"/>
                          </a:lnTo>
                          <a:lnTo>
                            <a:pt x="7491" y="115319"/>
                          </a:lnTo>
                          <a:lnTo>
                            <a:pt x="5805" y="108661"/>
                          </a:lnTo>
                          <a:lnTo>
                            <a:pt x="7644" y="101670"/>
                          </a:lnTo>
                          <a:lnTo>
                            <a:pt x="8548" y="94707"/>
                          </a:lnTo>
                          <a:lnTo>
                            <a:pt x="6844" y="87744"/>
                          </a:lnTo>
                          <a:lnTo>
                            <a:pt x="8787" y="80782"/>
                          </a:lnTo>
                          <a:cubicBezTo>
                            <a:pt x="8787" y="80782"/>
                            <a:pt x="8234" y="79029"/>
                            <a:pt x="9377" y="76381"/>
                          </a:cubicBezTo>
                          <a:cubicBezTo>
                            <a:pt x="39504" y="65208"/>
                            <a:pt x="-18865" y="45806"/>
                            <a:pt x="6634" y="35300"/>
                          </a:cubicBezTo>
                          <a:cubicBezTo>
                            <a:pt x="6996" y="33547"/>
                            <a:pt x="7358" y="31804"/>
                            <a:pt x="7358" y="31804"/>
                          </a:cubicBezTo>
                          <a:lnTo>
                            <a:pt x="7339" y="24794"/>
                          </a:lnTo>
                          <a:lnTo>
                            <a:pt x="5891" y="17774"/>
                          </a:lnTo>
                          <a:lnTo>
                            <a:pt x="8387" y="10725"/>
                          </a:lnTo>
                          <a:lnTo>
                            <a:pt x="6453" y="1962"/>
                          </a:lnTo>
                          <a:lnTo>
                            <a:pt x="9101" y="0"/>
                          </a:lnTo>
                          <a:lnTo>
                            <a:pt x="9873" y="7163"/>
                          </a:lnTo>
                          <a:lnTo>
                            <a:pt x="12196" y="10659"/>
                          </a:lnTo>
                          <a:lnTo>
                            <a:pt x="10616" y="17659"/>
                          </a:lnTo>
                          <a:lnTo>
                            <a:pt x="12892" y="24622"/>
                          </a:lnTo>
                          <a:lnTo>
                            <a:pt x="10177" y="31585"/>
                          </a:lnTo>
                          <a:lnTo>
                            <a:pt x="12825" y="38548"/>
                          </a:lnTo>
                          <a:cubicBezTo>
                            <a:pt x="12825" y="38548"/>
                            <a:pt x="10844" y="39253"/>
                            <a:pt x="8653" y="39853"/>
                          </a:cubicBezTo>
                          <a:cubicBezTo>
                            <a:pt x="-7196" y="55531"/>
                            <a:pt x="27780" y="55474"/>
                            <a:pt x="11911" y="77029"/>
                          </a:cubicBezTo>
                          <a:cubicBezTo>
                            <a:pt x="11359" y="78791"/>
                            <a:pt x="10825" y="80534"/>
                            <a:pt x="10825" y="80534"/>
                          </a:cubicBezTo>
                          <a:lnTo>
                            <a:pt x="10425" y="87516"/>
                          </a:lnTo>
                          <a:lnTo>
                            <a:pt x="10006" y="94526"/>
                          </a:lnTo>
                          <a:lnTo>
                            <a:pt x="10177" y="101546"/>
                          </a:lnTo>
                          <a:lnTo>
                            <a:pt x="10606" y="108166"/>
                          </a:lnTo>
                          <a:lnTo>
                            <a:pt x="10730" y="113748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7" name="任意多边形: 形状 976">
                      <a:extLst>
                        <a:ext uri="{FF2B5EF4-FFF2-40B4-BE49-F238E27FC236}">
                          <a16:creationId xmlns:a16="http://schemas.microsoft.com/office/drawing/2014/main" id="{165040C7-4042-1D27-D430-1103B442FF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3646" y="3168053"/>
                      <a:ext cx="19864" cy="121348"/>
                    </a:xfrm>
                    <a:custGeom>
                      <a:avLst/>
                      <a:gdLst>
                        <a:gd name="connsiteX0" fmla="*/ 12066 w 19864"/>
                        <a:gd name="connsiteY0" fmla="*/ 121348 h 121348"/>
                        <a:gd name="connsiteX1" fmla="*/ 14475 w 19864"/>
                        <a:gd name="connsiteY1" fmla="*/ 94802 h 121348"/>
                        <a:gd name="connsiteX2" fmla="*/ 15866 w 19864"/>
                        <a:gd name="connsiteY2" fmla="*/ 91316 h 121348"/>
                        <a:gd name="connsiteX3" fmla="*/ 13504 w 19864"/>
                        <a:gd name="connsiteY3" fmla="*/ 84353 h 121348"/>
                        <a:gd name="connsiteX4" fmla="*/ 16066 w 19864"/>
                        <a:gd name="connsiteY4" fmla="*/ 77353 h 121348"/>
                        <a:gd name="connsiteX5" fmla="*/ 15875 w 19864"/>
                        <a:gd name="connsiteY5" fmla="*/ 70371 h 121348"/>
                        <a:gd name="connsiteX6" fmla="*/ 14409 w 19864"/>
                        <a:gd name="connsiteY6" fmla="*/ 63379 h 121348"/>
                        <a:gd name="connsiteX7" fmla="*/ 13932 w 19864"/>
                        <a:gd name="connsiteY7" fmla="*/ 56378 h 121348"/>
                        <a:gd name="connsiteX8" fmla="*/ 17285 w 19864"/>
                        <a:gd name="connsiteY8" fmla="*/ 49378 h 121348"/>
                        <a:gd name="connsiteX9" fmla="*/ 16685 w 19864"/>
                        <a:gd name="connsiteY9" fmla="*/ 42367 h 121348"/>
                        <a:gd name="connsiteX10" fmla="*/ 15818 w 19864"/>
                        <a:gd name="connsiteY10" fmla="*/ 38881 h 121348"/>
                        <a:gd name="connsiteX11" fmla="*/ 14094 w 19864"/>
                        <a:gd name="connsiteY11" fmla="*/ 0 h 121348"/>
                        <a:gd name="connsiteX12" fmla="*/ 9970 w 19864"/>
                        <a:gd name="connsiteY12" fmla="*/ 38662 h 121348"/>
                        <a:gd name="connsiteX13" fmla="*/ 8398 w 19864"/>
                        <a:gd name="connsiteY13" fmla="*/ 42158 h 121348"/>
                        <a:gd name="connsiteX14" fmla="*/ 10932 w 19864"/>
                        <a:gd name="connsiteY14" fmla="*/ 49149 h 121348"/>
                        <a:gd name="connsiteX15" fmla="*/ 10980 w 19864"/>
                        <a:gd name="connsiteY15" fmla="*/ 56131 h 121348"/>
                        <a:gd name="connsiteX16" fmla="*/ 10551 w 19864"/>
                        <a:gd name="connsiteY16" fmla="*/ 63122 h 121348"/>
                        <a:gd name="connsiteX17" fmla="*/ 10751 w 19864"/>
                        <a:gd name="connsiteY17" fmla="*/ 70132 h 121348"/>
                        <a:gd name="connsiteX18" fmla="*/ 8360 w 19864"/>
                        <a:gd name="connsiteY18" fmla="*/ 77133 h 121348"/>
                        <a:gd name="connsiteX19" fmla="*/ 11037 w 19864"/>
                        <a:gd name="connsiteY19" fmla="*/ 84134 h 121348"/>
                        <a:gd name="connsiteX20" fmla="*/ 11580 w 19864"/>
                        <a:gd name="connsiteY20" fmla="*/ 91116 h 121348"/>
                        <a:gd name="connsiteX21" fmla="*/ 11837 w 19864"/>
                        <a:gd name="connsiteY21" fmla="*/ 94621 h 121348"/>
                        <a:gd name="connsiteX22" fmla="*/ 9018 w 19864"/>
                        <a:gd name="connsiteY22" fmla="*/ 119472 h 121348"/>
                        <a:gd name="connsiteX23" fmla="*/ 12066 w 19864"/>
                        <a:gd name="connsiteY23" fmla="*/ 121348 h 1213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9864" h="121348">
                          <a:moveTo>
                            <a:pt x="12066" y="121348"/>
                          </a:moveTo>
                          <a:cubicBezTo>
                            <a:pt x="2721" y="107299"/>
                            <a:pt x="2721" y="107299"/>
                            <a:pt x="14475" y="94802"/>
                          </a:cubicBezTo>
                          <a:cubicBezTo>
                            <a:pt x="15361" y="93040"/>
                            <a:pt x="15866" y="91316"/>
                            <a:pt x="15866" y="91316"/>
                          </a:cubicBezTo>
                          <a:lnTo>
                            <a:pt x="13504" y="84353"/>
                          </a:lnTo>
                          <a:lnTo>
                            <a:pt x="16066" y="77353"/>
                          </a:lnTo>
                          <a:lnTo>
                            <a:pt x="15875" y="70371"/>
                          </a:lnTo>
                          <a:lnTo>
                            <a:pt x="14409" y="63379"/>
                          </a:lnTo>
                          <a:lnTo>
                            <a:pt x="13932" y="56378"/>
                          </a:lnTo>
                          <a:lnTo>
                            <a:pt x="17285" y="49378"/>
                          </a:lnTo>
                          <a:lnTo>
                            <a:pt x="16685" y="42367"/>
                          </a:lnTo>
                          <a:cubicBezTo>
                            <a:pt x="16685" y="42367"/>
                            <a:pt x="16257" y="40615"/>
                            <a:pt x="15818" y="38881"/>
                          </a:cubicBezTo>
                          <a:cubicBezTo>
                            <a:pt x="25829" y="29232"/>
                            <a:pt x="14113" y="9754"/>
                            <a:pt x="14094" y="0"/>
                          </a:cubicBezTo>
                          <a:cubicBezTo>
                            <a:pt x="14113" y="9754"/>
                            <a:pt x="14170" y="29261"/>
                            <a:pt x="9970" y="38662"/>
                          </a:cubicBezTo>
                          <a:cubicBezTo>
                            <a:pt x="9170" y="40415"/>
                            <a:pt x="8398" y="42158"/>
                            <a:pt x="8398" y="42158"/>
                          </a:cubicBezTo>
                          <a:lnTo>
                            <a:pt x="10932" y="49149"/>
                          </a:lnTo>
                          <a:lnTo>
                            <a:pt x="10980" y="56131"/>
                          </a:lnTo>
                          <a:lnTo>
                            <a:pt x="10551" y="63122"/>
                          </a:lnTo>
                          <a:lnTo>
                            <a:pt x="10751" y="70132"/>
                          </a:lnTo>
                          <a:lnTo>
                            <a:pt x="8360" y="77133"/>
                          </a:lnTo>
                          <a:lnTo>
                            <a:pt x="11037" y="84134"/>
                          </a:lnTo>
                          <a:lnTo>
                            <a:pt x="11580" y="91116"/>
                          </a:lnTo>
                          <a:cubicBezTo>
                            <a:pt x="11580" y="91116"/>
                            <a:pt x="11713" y="92869"/>
                            <a:pt x="11837" y="94621"/>
                          </a:cubicBezTo>
                          <a:cubicBezTo>
                            <a:pt x="-8985" y="107337"/>
                            <a:pt x="2712" y="107318"/>
                            <a:pt x="9018" y="119472"/>
                          </a:cubicBezTo>
                          <a:cubicBezTo>
                            <a:pt x="10513" y="120434"/>
                            <a:pt x="12066" y="121348"/>
                            <a:pt x="12066" y="121348"/>
                          </a:cubicBez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8" name="任意多边形: 形状 977">
                      <a:extLst>
                        <a:ext uri="{FF2B5EF4-FFF2-40B4-BE49-F238E27FC236}">
                          <a16:creationId xmlns:a16="http://schemas.microsoft.com/office/drawing/2014/main" id="{8D865060-A4C7-9772-BB20-EA78DB2E26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5977" y="3138744"/>
                      <a:ext cx="16100" cy="73666"/>
                    </a:xfrm>
                    <a:custGeom>
                      <a:avLst/>
                      <a:gdLst>
                        <a:gd name="connsiteX0" fmla="*/ 6860 w 16100"/>
                        <a:gd name="connsiteY0" fmla="*/ 72381 h 73666"/>
                        <a:gd name="connsiteX1" fmla="*/ 8470 w 16100"/>
                        <a:gd name="connsiteY1" fmla="*/ 73666 h 73666"/>
                        <a:gd name="connsiteX2" fmla="*/ 10746 w 16100"/>
                        <a:gd name="connsiteY2" fmla="*/ 73305 h 73666"/>
                        <a:gd name="connsiteX3" fmla="*/ 12728 w 16100"/>
                        <a:gd name="connsiteY3" fmla="*/ 69342 h 73666"/>
                        <a:gd name="connsiteX4" fmla="*/ 10480 w 16100"/>
                        <a:gd name="connsiteY4" fmla="*/ 65189 h 73666"/>
                        <a:gd name="connsiteX5" fmla="*/ 10089 w 16100"/>
                        <a:gd name="connsiteY5" fmla="*/ 60512 h 73666"/>
                        <a:gd name="connsiteX6" fmla="*/ 3412 w 16100"/>
                        <a:gd name="connsiteY6" fmla="*/ 29261 h 73666"/>
                        <a:gd name="connsiteX7" fmla="*/ 11879 w 16100"/>
                        <a:gd name="connsiteY7" fmla="*/ 27432 h 73666"/>
                        <a:gd name="connsiteX8" fmla="*/ 12175 w 16100"/>
                        <a:gd name="connsiteY8" fmla="*/ 21850 h 73666"/>
                        <a:gd name="connsiteX9" fmla="*/ 3317 w 16100"/>
                        <a:gd name="connsiteY9" fmla="*/ 0 h 73666"/>
                        <a:gd name="connsiteX10" fmla="*/ 8365 w 16100"/>
                        <a:gd name="connsiteY10" fmla="*/ 22641 h 73666"/>
                        <a:gd name="connsiteX11" fmla="*/ 4698 w 16100"/>
                        <a:gd name="connsiteY11" fmla="*/ 25279 h 73666"/>
                        <a:gd name="connsiteX12" fmla="*/ 8898 w 16100"/>
                        <a:gd name="connsiteY12" fmla="*/ 60046 h 73666"/>
                        <a:gd name="connsiteX13" fmla="*/ 7451 w 16100"/>
                        <a:gd name="connsiteY13" fmla="*/ 65132 h 73666"/>
                        <a:gd name="connsiteX14" fmla="*/ 6945 w 16100"/>
                        <a:gd name="connsiteY14" fmla="*/ 69066 h 73666"/>
                        <a:gd name="connsiteX15" fmla="*/ 6860 w 16100"/>
                        <a:gd name="connsiteY15" fmla="*/ 72381 h 73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6100" h="73666">
                          <a:moveTo>
                            <a:pt x="6860" y="72381"/>
                          </a:moveTo>
                          <a:lnTo>
                            <a:pt x="8470" y="73666"/>
                          </a:lnTo>
                          <a:lnTo>
                            <a:pt x="10746" y="73305"/>
                          </a:lnTo>
                          <a:lnTo>
                            <a:pt x="12728" y="69342"/>
                          </a:lnTo>
                          <a:lnTo>
                            <a:pt x="10480" y="65189"/>
                          </a:lnTo>
                          <a:lnTo>
                            <a:pt x="10089" y="60512"/>
                          </a:lnTo>
                          <a:cubicBezTo>
                            <a:pt x="26777" y="48720"/>
                            <a:pt x="3431" y="39014"/>
                            <a:pt x="3412" y="29261"/>
                          </a:cubicBezTo>
                          <a:cubicBezTo>
                            <a:pt x="3412" y="29261"/>
                            <a:pt x="15071" y="29232"/>
                            <a:pt x="11879" y="27432"/>
                          </a:cubicBezTo>
                          <a:lnTo>
                            <a:pt x="12175" y="21850"/>
                          </a:lnTo>
                          <a:cubicBezTo>
                            <a:pt x="3364" y="19507"/>
                            <a:pt x="14994" y="-19"/>
                            <a:pt x="3317" y="0"/>
                          </a:cubicBezTo>
                          <a:cubicBezTo>
                            <a:pt x="-6370" y="8144"/>
                            <a:pt x="8231" y="16250"/>
                            <a:pt x="8365" y="22641"/>
                          </a:cubicBezTo>
                          <a:cubicBezTo>
                            <a:pt x="8327" y="23870"/>
                            <a:pt x="7060" y="24651"/>
                            <a:pt x="4698" y="25279"/>
                          </a:cubicBezTo>
                          <a:cubicBezTo>
                            <a:pt x="-8247" y="39034"/>
                            <a:pt x="15109" y="48739"/>
                            <a:pt x="8898" y="60046"/>
                          </a:cubicBezTo>
                          <a:lnTo>
                            <a:pt x="7451" y="65132"/>
                          </a:lnTo>
                          <a:lnTo>
                            <a:pt x="6945" y="69066"/>
                          </a:lnTo>
                          <a:lnTo>
                            <a:pt x="6860" y="72381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9" name="任意多边形: 形状 978">
                      <a:extLst>
                        <a:ext uri="{FF2B5EF4-FFF2-40B4-BE49-F238E27FC236}">
                          <a16:creationId xmlns:a16="http://schemas.microsoft.com/office/drawing/2014/main" id="{73FCC69D-5380-2296-6CB8-3CB2B6DA6A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2204" y="3253092"/>
                      <a:ext cx="12562" cy="68961"/>
                    </a:xfrm>
                    <a:custGeom>
                      <a:avLst/>
                      <a:gdLst>
                        <a:gd name="connsiteX0" fmla="*/ 3029 w 12562"/>
                        <a:gd name="connsiteY0" fmla="*/ 67675 h 68961"/>
                        <a:gd name="connsiteX1" fmla="*/ 4648 w 12562"/>
                        <a:gd name="connsiteY1" fmla="*/ 68961 h 68961"/>
                        <a:gd name="connsiteX2" fmla="*/ 6953 w 12562"/>
                        <a:gd name="connsiteY2" fmla="*/ 68599 h 68961"/>
                        <a:gd name="connsiteX3" fmla="*/ 8934 w 12562"/>
                        <a:gd name="connsiteY3" fmla="*/ 64627 h 68961"/>
                        <a:gd name="connsiteX4" fmla="*/ 6668 w 12562"/>
                        <a:gd name="connsiteY4" fmla="*/ 60474 h 68961"/>
                        <a:gd name="connsiteX5" fmla="*/ 5582 w 12562"/>
                        <a:gd name="connsiteY5" fmla="*/ 56331 h 68961"/>
                        <a:gd name="connsiteX6" fmla="*/ 7572 w 12562"/>
                        <a:gd name="connsiteY6" fmla="*/ 52178 h 68961"/>
                        <a:gd name="connsiteX7" fmla="*/ 6648 w 12562"/>
                        <a:gd name="connsiteY7" fmla="*/ 49444 h 68961"/>
                        <a:gd name="connsiteX8" fmla="*/ 4858 w 12562"/>
                        <a:gd name="connsiteY8" fmla="*/ 20831 h 68961"/>
                        <a:gd name="connsiteX9" fmla="*/ 6668 w 12562"/>
                        <a:gd name="connsiteY9" fmla="*/ 14735 h 68961"/>
                        <a:gd name="connsiteX10" fmla="*/ 8372 w 12562"/>
                        <a:gd name="connsiteY10" fmla="*/ 10554 h 68961"/>
                        <a:gd name="connsiteX11" fmla="*/ 5372 w 12562"/>
                        <a:gd name="connsiteY11" fmla="*/ 6372 h 68961"/>
                        <a:gd name="connsiteX12" fmla="*/ 7687 w 12562"/>
                        <a:gd name="connsiteY12" fmla="*/ 1162 h 68961"/>
                        <a:gd name="connsiteX13" fmla="*/ 4476 w 12562"/>
                        <a:gd name="connsiteY13" fmla="*/ 0 h 68961"/>
                        <a:gd name="connsiteX14" fmla="*/ 3553 w 12562"/>
                        <a:gd name="connsiteY14" fmla="*/ 4267 h 68961"/>
                        <a:gd name="connsiteX15" fmla="*/ 791 w 12562"/>
                        <a:gd name="connsiteY15" fmla="*/ 6344 h 68961"/>
                        <a:gd name="connsiteX16" fmla="*/ 2696 w 12562"/>
                        <a:gd name="connsiteY16" fmla="*/ 10506 h 68961"/>
                        <a:gd name="connsiteX17" fmla="*/ 0 w 12562"/>
                        <a:gd name="connsiteY17" fmla="*/ 14659 h 68961"/>
                        <a:gd name="connsiteX18" fmla="*/ 3324 w 12562"/>
                        <a:gd name="connsiteY18" fmla="*/ 18793 h 68961"/>
                        <a:gd name="connsiteX19" fmla="*/ 152 w 12562"/>
                        <a:gd name="connsiteY19" fmla="*/ 22946 h 68961"/>
                        <a:gd name="connsiteX20" fmla="*/ 752 w 12562"/>
                        <a:gd name="connsiteY20" fmla="*/ 26861 h 68961"/>
                        <a:gd name="connsiteX21" fmla="*/ 4191 w 12562"/>
                        <a:gd name="connsiteY21" fmla="*/ 43272 h 68961"/>
                        <a:gd name="connsiteX22" fmla="*/ 95 w 12562"/>
                        <a:gd name="connsiteY22" fmla="*/ 43758 h 68961"/>
                        <a:gd name="connsiteX23" fmla="*/ 2734 w 12562"/>
                        <a:gd name="connsiteY23" fmla="*/ 47920 h 68961"/>
                        <a:gd name="connsiteX24" fmla="*/ 3286 w 12562"/>
                        <a:gd name="connsiteY24" fmla="*/ 52064 h 68961"/>
                        <a:gd name="connsiteX25" fmla="*/ 3800 w 12562"/>
                        <a:gd name="connsiteY25" fmla="*/ 56236 h 68961"/>
                        <a:gd name="connsiteX26" fmla="*/ 3629 w 12562"/>
                        <a:gd name="connsiteY26" fmla="*/ 60408 h 68961"/>
                        <a:gd name="connsiteX27" fmla="*/ 3134 w 12562"/>
                        <a:gd name="connsiteY27" fmla="*/ 64341 h 68961"/>
                        <a:gd name="connsiteX28" fmla="*/ 3029 w 12562"/>
                        <a:gd name="connsiteY28" fmla="*/ 67675 h 689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562" h="68961">
                          <a:moveTo>
                            <a:pt x="3029" y="67675"/>
                          </a:moveTo>
                          <a:lnTo>
                            <a:pt x="4648" y="68961"/>
                          </a:lnTo>
                          <a:lnTo>
                            <a:pt x="6953" y="68599"/>
                          </a:lnTo>
                          <a:lnTo>
                            <a:pt x="8934" y="64627"/>
                          </a:lnTo>
                          <a:lnTo>
                            <a:pt x="6668" y="60474"/>
                          </a:lnTo>
                          <a:lnTo>
                            <a:pt x="5582" y="56331"/>
                          </a:lnTo>
                          <a:lnTo>
                            <a:pt x="7572" y="52178"/>
                          </a:lnTo>
                          <a:lnTo>
                            <a:pt x="6648" y="49444"/>
                          </a:lnTo>
                          <a:cubicBezTo>
                            <a:pt x="25870" y="41720"/>
                            <a:pt x="-9144" y="32033"/>
                            <a:pt x="4858" y="20831"/>
                          </a:cubicBezTo>
                          <a:lnTo>
                            <a:pt x="6668" y="14735"/>
                          </a:lnTo>
                          <a:lnTo>
                            <a:pt x="8372" y="10554"/>
                          </a:lnTo>
                          <a:lnTo>
                            <a:pt x="5372" y="6372"/>
                          </a:lnTo>
                          <a:lnTo>
                            <a:pt x="7687" y="1162"/>
                          </a:lnTo>
                          <a:lnTo>
                            <a:pt x="4476" y="0"/>
                          </a:lnTo>
                          <a:lnTo>
                            <a:pt x="3553" y="4267"/>
                          </a:lnTo>
                          <a:lnTo>
                            <a:pt x="791" y="6344"/>
                          </a:lnTo>
                          <a:lnTo>
                            <a:pt x="2696" y="10506"/>
                          </a:lnTo>
                          <a:lnTo>
                            <a:pt x="0" y="14659"/>
                          </a:lnTo>
                          <a:lnTo>
                            <a:pt x="3324" y="18793"/>
                          </a:lnTo>
                          <a:lnTo>
                            <a:pt x="152" y="22946"/>
                          </a:lnTo>
                          <a:cubicBezTo>
                            <a:pt x="152" y="22946"/>
                            <a:pt x="419" y="24813"/>
                            <a:pt x="752" y="26861"/>
                          </a:cubicBezTo>
                          <a:cubicBezTo>
                            <a:pt x="2505" y="32023"/>
                            <a:pt x="2505" y="32023"/>
                            <a:pt x="4191" y="43272"/>
                          </a:cubicBezTo>
                          <a:lnTo>
                            <a:pt x="95" y="43758"/>
                          </a:lnTo>
                          <a:lnTo>
                            <a:pt x="2734" y="47920"/>
                          </a:lnTo>
                          <a:lnTo>
                            <a:pt x="3286" y="52064"/>
                          </a:lnTo>
                          <a:lnTo>
                            <a:pt x="3800" y="56236"/>
                          </a:lnTo>
                          <a:lnTo>
                            <a:pt x="3629" y="60408"/>
                          </a:lnTo>
                          <a:lnTo>
                            <a:pt x="3134" y="64341"/>
                          </a:lnTo>
                          <a:lnTo>
                            <a:pt x="3029" y="67675"/>
                          </a:lnTo>
                          <a:close/>
                        </a:path>
                      </a:pathLst>
                    </a:custGeom>
                    <a:solidFill>
                      <a:srgbClr val="43291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EA0FA113-2287-D7DF-C0B5-9AB578C3CC54}"/>
                    </a:ext>
                  </a:extLst>
                </p:cNvPr>
                <p:cNvSpPr/>
                <p:nvPr/>
              </p:nvSpPr>
              <p:spPr>
                <a:xfrm>
                  <a:off x="8222256" y="2722425"/>
                  <a:ext cx="123758" cy="218379"/>
                </a:xfrm>
                <a:custGeom>
                  <a:avLst/>
                  <a:gdLst>
                    <a:gd name="connsiteX0" fmla="*/ 0 w 123758"/>
                    <a:gd name="connsiteY0" fmla="*/ 0 h 218379"/>
                    <a:gd name="connsiteX1" fmla="*/ 1476 w 123758"/>
                    <a:gd name="connsiteY1" fmla="*/ 6591 h 218379"/>
                    <a:gd name="connsiteX2" fmla="*/ 1743 w 123758"/>
                    <a:gd name="connsiteY2" fmla="*/ 7811 h 218379"/>
                    <a:gd name="connsiteX3" fmla="*/ 2477 w 123758"/>
                    <a:gd name="connsiteY3" fmla="*/ 9115 h 218379"/>
                    <a:gd name="connsiteX4" fmla="*/ 36766 w 123758"/>
                    <a:gd name="connsiteY4" fmla="*/ 69952 h 218379"/>
                    <a:gd name="connsiteX5" fmla="*/ 70352 w 123758"/>
                    <a:gd name="connsiteY5" fmla="*/ 131074 h 218379"/>
                    <a:gd name="connsiteX6" fmla="*/ 117120 w 123758"/>
                    <a:gd name="connsiteY6" fmla="*/ 218380 h 218379"/>
                    <a:gd name="connsiteX7" fmla="*/ 123758 w 123758"/>
                    <a:gd name="connsiteY7" fmla="*/ 218380 h 218379"/>
                    <a:gd name="connsiteX8" fmla="*/ 0 w 123758"/>
                    <a:gd name="connsiteY8" fmla="*/ 0 h 218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758" h="218379">
                      <a:moveTo>
                        <a:pt x="0" y="0"/>
                      </a:moveTo>
                      <a:lnTo>
                        <a:pt x="1476" y="6591"/>
                      </a:lnTo>
                      <a:lnTo>
                        <a:pt x="1743" y="7811"/>
                      </a:lnTo>
                      <a:lnTo>
                        <a:pt x="2477" y="9115"/>
                      </a:lnTo>
                      <a:lnTo>
                        <a:pt x="36766" y="69952"/>
                      </a:lnTo>
                      <a:lnTo>
                        <a:pt x="70352" y="131074"/>
                      </a:lnTo>
                      <a:lnTo>
                        <a:pt x="117120" y="218380"/>
                      </a:lnTo>
                      <a:cubicBezTo>
                        <a:pt x="118891" y="218380"/>
                        <a:pt x="120968" y="218380"/>
                        <a:pt x="123758" y="218380"/>
                      </a:cubicBezTo>
                      <a:cubicBezTo>
                        <a:pt x="70095" y="146542"/>
                        <a:pt x="66951" y="578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29EA154C-EB28-A1A2-E2EF-1E7A91175427}"/>
                    </a:ext>
                  </a:extLst>
                </p:cNvPr>
                <p:cNvSpPr/>
                <p:nvPr/>
              </p:nvSpPr>
              <p:spPr>
                <a:xfrm>
                  <a:off x="8549439" y="3115484"/>
                  <a:ext cx="249641" cy="272129"/>
                </a:xfrm>
                <a:custGeom>
                  <a:avLst/>
                  <a:gdLst>
                    <a:gd name="connsiteX0" fmla="*/ 249641 w 249641"/>
                    <a:gd name="connsiteY0" fmla="*/ 0 h 272129"/>
                    <a:gd name="connsiteX1" fmla="*/ 0 w 249641"/>
                    <a:gd name="connsiteY1" fmla="*/ 272129 h 272129"/>
                    <a:gd name="connsiteX2" fmla="*/ 31099 w 249641"/>
                    <a:gd name="connsiteY2" fmla="*/ 241268 h 272129"/>
                    <a:gd name="connsiteX3" fmla="*/ 75972 w 249641"/>
                    <a:gd name="connsiteY3" fmla="*/ 195548 h 272129"/>
                    <a:gd name="connsiteX4" fmla="*/ 120053 w 249641"/>
                    <a:gd name="connsiteY4" fmla="*/ 150019 h 272129"/>
                    <a:gd name="connsiteX5" fmla="*/ 203407 w 249641"/>
                    <a:gd name="connsiteY5" fmla="*/ 54388 h 272129"/>
                    <a:gd name="connsiteX6" fmla="*/ 249641 w 249641"/>
                    <a:gd name="connsiteY6" fmla="*/ 0 h 272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9641" h="272129">
                      <a:moveTo>
                        <a:pt x="249641" y="0"/>
                      </a:moveTo>
                      <a:cubicBezTo>
                        <a:pt x="186671" y="100108"/>
                        <a:pt x="110233" y="196786"/>
                        <a:pt x="0" y="272129"/>
                      </a:cubicBezTo>
                      <a:lnTo>
                        <a:pt x="31099" y="241268"/>
                      </a:lnTo>
                      <a:lnTo>
                        <a:pt x="75972" y="195548"/>
                      </a:lnTo>
                      <a:lnTo>
                        <a:pt x="120053" y="150019"/>
                      </a:lnTo>
                      <a:cubicBezTo>
                        <a:pt x="148295" y="118396"/>
                        <a:pt x="175632" y="86296"/>
                        <a:pt x="203407" y="54388"/>
                      </a:cubicBezTo>
                      <a:lnTo>
                        <a:pt x="249641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3DB26333-8A05-3721-D688-940A11BD47E3}"/>
                    </a:ext>
                  </a:extLst>
                </p:cNvPr>
                <p:cNvSpPr/>
                <p:nvPr/>
              </p:nvSpPr>
              <p:spPr>
                <a:xfrm>
                  <a:off x="8361178" y="2988983"/>
                  <a:ext cx="161276" cy="1136437"/>
                </a:xfrm>
                <a:custGeom>
                  <a:avLst/>
                  <a:gdLst>
                    <a:gd name="connsiteX0" fmla="*/ 102270 w 161276"/>
                    <a:gd name="connsiteY0" fmla="*/ 982704 h 1136437"/>
                    <a:gd name="connsiteX1" fmla="*/ 117977 w 161276"/>
                    <a:gd name="connsiteY1" fmla="*/ 1136437 h 1136437"/>
                    <a:gd name="connsiteX2" fmla="*/ 77676 w 161276"/>
                    <a:gd name="connsiteY2" fmla="*/ 1136437 h 1136437"/>
                    <a:gd name="connsiteX3" fmla="*/ 75857 w 161276"/>
                    <a:gd name="connsiteY3" fmla="*/ 910028 h 1136437"/>
                    <a:gd name="connsiteX4" fmla="*/ 75857 w 161276"/>
                    <a:gd name="connsiteY4" fmla="*/ 906399 h 1136437"/>
                    <a:gd name="connsiteX5" fmla="*/ 76438 w 161276"/>
                    <a:gd name="connsiteY5" fmla="*/ 903646 h 1136437"/>
                    <a:gd name="connsiteX6" fmla="*/ 123710 w 161276"/>
                    <a:gd name="connsiteY6" fmla="*/ 680476 h 1136437"/>
                    <a:gd name="connsiteX7" fmla="*/ 117662 w 161276"/>
                    <a:gd name="connsiteY7" fmla="*/ 456533 h 1136437"/>
                    <a:gd name="connsiteX8" fmla="*/ 119824 w 161276"/>
                    <a:gd name="connsiteY8" fmla="*/ 259937 h 1136437"/>
                    <a:gd name="connsiteX9" fmla="*/ 106623 w 161276"/>
                    <a:gd name="connsiteY9" fmla="*/ 226314 h 1136437"/>
                    <a:gd name="connsiteX10" fmla="*/ 94183 w 161276"/>
                    <a:gd name="connsiteY10" fmla="*/ 208217 h 1136437"/>
                    <a:gd name="connsiteX11" fmla="*/ 86896 w 161276"/>
                    <a:gd name="connsiteY11" fmla="*/ 192500 h 1136437"/>
                    <a:gd name="connsiteX12" fmla="*/ 79724 w 161276"/>
                    <a:gd name="connsiteY12" fmla="*/ 176689 h 1136437"/>
                    <a:gd name="connsiteX13" fmla="*/ 65246 w 161276"/>
                    <a:gd name="connsiteY13" fmla="*/ 145066 h 1136437"/>
                    <a:gd name="connsiteX14" fmla="*/ 51139 w 161276"/>
                    <a:gd name="connsiteY14" fmla="*/ 113347 h 1136437"/>
                    <a:gd name="connsiteX15" fmla="*/ 0 w 161276"/>
                    <a:gd name="connsiteY15" fmla="*/ 0 h 1136437"/>
                    <a:gd name="connsiteX16" fmla="*/ 25393 w 161276"/>
                    <a:gd name="connsiteY16" fmla="*/ 37814 h 1136437"/>
                    <a:gd name="connsiteX17" fmla="*/ 50120 w 161276"/>
                    <a:gd name="connsiteY17" fmla="*/ 76581 h 1136437"/>
                    <a:gd name="connsiteX18" fmla="*/ 61950 w 161276"/>
                    <a:gd name="connsiteY18" fmla="*/ 96203 h 1136437"/>
                    <a:gd name="connsiteX19" fmla="*/ 127435 w 161276"/>
                    <a:gd name="connsiteY19" fmla="*/ 228124 h 1136437"/>
                    <a:gd name="connsiteX20" fmla="*/ 145323 w 161276"/>
                    <a:gd name="connsiteY20" fmla="*/ 280702 h 1136437"/>
                    <a:gd name="connsiteX21" fmla="*/ 155695 w 161276"/>
                    <a:gd name="connsiteY21" fmla="*/ 323279 h 1136437"/>
                    <a:gd name="connsiteX22" fmla="*/ 161277 w 161276"/>
                    <a:gd name="connsiteY22" fmla="*/ 420719 h 1136437"/>
                    <a:gd name="connsiteX23" fmla="*/ 102270 w 161276"/>
                    <a:gd name="connsiteY23" fmla="*/ 982704 h 1136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1276" h="1136437">
                      <a:moveTo>
                        <a:pt x="102270" y="982704"/>
                      </a:moveTo>
                      <a:cubicBezTo>
                        <a:pt x="102270" y="1033758"/>
                        <a:pt x="106718" y="1084898"/>
                        <a:pt x="117977" y="1136437"/>
                      </a:cubicBezTo>
                      <a:lnTo>
                        <a:pt x="77676" y="1136437"/>
                      </a:lnTo>
                      <a:lnTo>
                        <a:pt x="75857" y="910028"/>
                      </a:lnTo>
                      <a:lnTo>
                        <a:pt x="75857" y="906399"/>
                      </a:lnTo>
                      <a:lnTo>
                        <a:pt x="76438" y="903646"/>
                      </a:lnTo>
                      <a:lnTo>
                        <a:pt x="123710" y="680476"/>
                      </a:lnTo>
                      <a:lnTo>
                        <a:pt x="117662" y="456533"/>
                      </a:lnTo>
                      <a:lnTo>
                        <a:pt x="119824" y="259937"/>
                      </a:lnTo>
                      <a:cubicBezTo>
                        <a:pt x="114366" y="245364"/>
                        <a:pt x="109128" y="228886"/>
                        <a:pt x="106623" y="226314"/>
                      </a:cubicBezTo>
                      <a:cubicBezTo>
                        <a:pt x="102289" y="221742"/>
                        <a:pt x="96926" y="213360"/>
                        <a:pt x="94183" y="208217"/>
                      </a:cubicBezTo>
                      <a:cubicBezTo>
                        <a:pt x="91583" y="203073"/>
                        <a:pt x="89287" y="197739"/>
                        <a:pt x="86896" y="192500"/>
                      </a:cubicBezTo>
                      <a:lnTo>
                        <a:pt x="79724" y="176689"/>
                      </a:lnTo>
                      <a:lnTo>
                        <a:pt x="65246" y="145066"/>
                      </a:lnTo>
                      <a:lnTo>
                        <a:pt x="51139" y="113347"/>
                      </a:lnTo>
                      <a:cubicBezTo>
                        <a:pt x="34623" y="76105"/>
                        <a:pt x="15716" y="37529"/>
                        <a:pt x="0" y="0"/>
                      </a:cubicBezTo>
                      <a:cubicBezTo>
                        <a:pt x="8544" y="12478"/>
                        <a:pt x="17087" y="25051"/>
                        <a:pt x="25393" y="37814"/>
                      </a:cubicBezTo>
                      <a:cubicBezTo>
                        <a:pt x="33823" y="50578"/>
                        <a:pt x="42024" y="63532"/>
                        <a:pt x="50120" y="76581"/>
                      </a:cubicBezTo>
                      <a:cubicBezTo>
                        <a:pt x="54102" y="83058"/>
                        <a:pt x="58083" y="89630"/>
                        <a:pt x="61950" y="96203"/>
                      </a:cubicBezTo>
                      <a:cubicBezTo>
                        <a:pt x="87239" y="138875"/>
                        <a:pt x="109909" y="182975"/>
                        <a:pt x="127435" y="228124"/>
                      </a:cubicBezTo>
                      <a:cubicBezTo>
                        <a:pt x="134169" y="245459"/>
                        <a:pt x="140198" y="262985"/>
                        <a:pt x="145323" y="280702"/>
                      </a:cubicBezTo>
                      <a:cubicBezTo>
                        <a:pt x="149314" y="294799"/>
                        <a:pt x="152838" y="308991"/>
                        <a:pt x="155695" y="323279"/>
                      </a:cubicBezTo>
                      <a:cubicBezTo>
                        <a:pt x="159562" y="355949"/>
                        <a:pt x="161277" y="388430"/>
                        <a:pt x="161277" y="420719"/>
                      </a:cubicBezTo>
                      <a:cubicBezTo>
                        <a:pt x="161267" y="612372"/>
                        <a:pt x="102270" y="796681"/>
                        <a:pt x="102270" y="982704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EDBBD4F6-25FA-B9E0-FB97-33635393CC3F}"/>
                    </a:ext>
                  </a:extLst>
                </p:cNvPr>
                <p:cNvSpPr/>
                <p:nvPr/>
              </p:nvSpPr>
              <p:spPr>
                <a:xfrm>
                  <a:off x="8494080" y="2348245"/>
                  <a:ext cx="185689" cy="840209"/>
                </a:xfrm>
                <a:custGeom>
                  <a:avLst/>
                  <a:gdLst>
                    <a:gd name="connsiteX0" fmla="*/ 128358 w 185689"/>
                    <a:gd name="connsiteY0" fmla="*/ 247945 h 840209"/>
                    <a:gd name="connsiteX1" fmla="*/ 128149 w 185689"/>
                    <a:gd name="connsiteY1" fmla="*/ 248860 h 840209"/>
                    <a:gd name="connsiteX2" fmla="*/ 128015 w 185689"/>
                    <a:gd name="connsiteY2" fmla="*/ 250250 h 840209"/>
                    <a:gd name="connsiteX3" fmla="*/ 109308 w 185689"/>
                    <a:gd name="connsiteY3" fmla="*/ 459915 h 840209"/>
                    <a:gd name="connsiteX4" fmla="*/ 50702 w 185689"/>
                    <a:gd name="connsiteY4" fmla="*/ 661797 h 840209"/>
                    <a:gd name="connsiteX5" fmla="*/ 2219 w 185689"/>
                    <a:gd name="connsiteY5" fmla="*/ 818607 h 840209"/>
                    <a:gd name="connsiteX6" fmla="*/ 1771 w 185689"/>
                    <a:gd name="connsiteY6" fmla="*/ 817693 h 840209"/>
                    <a:gd name="connsiteX7" fmla="*/ 0 w 185689"/>
                    <a:gd name="connsiteY7" fmla="*/ 813959 h 840209"/>
                    <a:gd name="connsiteX8" fmla="*/ 0 w 185689"/>
                    <a:gd name="connsiteY8" fmla="*/ 840210 h 840209"/>
                    <a:gd name="connsiteX9" fmla="*/ 185690 w 185689"/>
                    <a:gd name="connsiteY9" fmla="*/ 0 h 840209"/>
                    <a:gd name="connsiteX10" fmla="*/ 128358 w 185689"/>
                    <a:gd name="connsiteY10" fmla="*/ 247945 h 840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5689" h="840209">
                      <a:moveTo>
                        <a:pt x="128358" y="247945"/>
                      </a:moveTo>
                      <a:lnTo>
                        <a:pt x="128149" y="248860"/>
                      </a:lnTo>
                      <a:lnTo>
                        <a:pt x="128015" y="250250"/>
                      </a:lnTo>
                      <a:lnTo>
                        <a:pt x="109308" y="459915"/>
                      </a:lnTo>
                      <a:lnTo>
                        <a:pt x="50702" y="661797"/>
                      </a:lnTo>
                      <a:lnTo>
                        <a:pt x="2219" y="818607"/>
                      </a:lnTo>
                      <a:cubicBezTo>
                        <a:pt x="2057" y="818302"/>
                        <a:pt x="1924" y="817997"/>
                        <a:pt x="1771" y="817693"/>
                      </a:cubicBezTo>
                      <a:lnTo>
                        <a:pt x="0" y="813959"/>
                      </a:lnTo>
                      <a:cubicBezTo>
                        <a:pt x="0" y="822703"/>
                        <a:pt x="0" y="831456"/>
                        <a:pt x="0" y="840210"/>
                      </a:cubicBezTo>
                      <a:cubicBezTo>
                        <a:pt x="112995" y="565823"/>
                        <a:pt x="165287" y="284607"/>
                        <a:pt x="185690" y="0"/>
                      </a:cubicBezTo>
                      <a:lnTo>
                        <a:pt x="128358" y="247945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1" name="图形 113">
              <a:extLst>
                <a:ext uri="{FF2B5EF4-FFF2-40B4-BE49-F238E27FC236}">
                  <a16:creationId xmlns:a16="http://schemas.microsoft.com/office/drawing/2014/main" id="{3507387C-690C-8D07-BB2A-3D5C4A1EA06A}"/>
                </a:ext>
              </a:extLst>
            </p:cNvPr>
            <p:cNvGrpSpPr/>
            <p:nvPr/>
          </p:nvGrpSpPr>
          <p:grpSpPr>
            <a:xfrm>
              <a:off x="7652982" y="1616462"/>
              <a:ext cx="1807850" cy="1578855"/>
              <a:chOff x="7652982" y="1616462"/>
              <a:chExt cx="1807850" cy="1578855"/>
            </a:xfrm>
          </p:grpSpPr>
          <p:grpSp>
            <p:nvGrpSpPr>
              <p:cNvPr id="1052" name="图形 113">
                <a:extLst>
                  <a:ext uri="{FF2B5EF4-FFF2-40B4-BE49-F238E27FC236}">
                    <a16:creationId xmlns:a16="http://schemas.microsoft.com/office/drawing/2014/main" id="{D2D8F555-88B7-EA37-BF04-17678E9DD831}"/>
                  </a:ext>
                </a:extLst>
              </p:cNvPr>
              <p:cNvGrpSpPr/>
              <p:nvPr/>
            </p:nvGrpSpPr>
            <p:grpSpPr>
              <a:xfrm>
                <a:off x="8524668" y="1761874"/>
                <a:ext cx="439237" cy="301863"/>
                <a:chOff x="8524668" y="1761874"/>
                <a:chExt cx="439237" cy="301863"/>
              </a:xfrm>
            </p:grpSpPr>
            <p:grpSp>
              <p:nvGrpSpPr>
                <p:cNvPr id="1053" name="图形 113">
                  <a:extLst>
                    <a:ext uri="{FF2B5EF4-FFF2-40B4-BE49-F238E27FC236}">
                      <a16:creationId xmlns:a16="http://schemas.microsoft.com/office/drawing/2014/main" id="{41EB4785-B76D-103A-2E56-EBF7845FF50E}"/>
                    </a:ext>
                  </a:extLst>
                </p:cNvPr>
                <p:cNvGrpSpPr/>
                <p:nvPr/>
              </p:nvGrpSpPr>
              <p:grpSpPr>
                <a:xfrm>
                  <a:off x="8736854" y="1929857"/>
                  <a:ext cx="135940" cy="133880"/>
                  <a:chOff x="8736854" y="1929857"/>
                  <a:chExt cx="135940" cy="133880"/>
                </a:xfrm>
              </p:grpSpPr>
              <p:sp>
                <p:nvSpPr>
                  <p:cNvPr id="1054" name="任意多边形: 形状 1053">
                    <a:extLst>
                      <a:ext uri="{FF2B5EF4-FFF2-40B4-BE49-F238E27FC236}">
                        <a16:creationId xmlns:a16="http://schemas.microsoft.com/office/drawing/2014/main" id="{00A99B5A-7C5B-48DA-0778-2854F997F0B6}"/>
                      </a:ext>
                    </a:extLst>
                  </p:cNvPr>
                  <p:cNvSpPr/>
                  <p:nvPr/>
                </p:nvSpPr>
                <p:spPr>
                  <a:xfrm>
                    <a:off x="8736854" y="1929857"/>
                    <a:ext cx="135940" cy="133880"/>
                  </a:xfrm>
                  <a:custGeom>
                    <a:avLst/>
                    <a:gdLst>
                      <a:gd name="connsiteX0" fmla="*/ 67103 w 135940"/>
                      <a:gd name="connsiteY0" fmla="*/ 70468 h 133880"/>
                      <a:gd name="connsiteX1" fmla="*/ 54101 w 135940"/>
                      <a:gd name="connsiteY1" fmla="*/ 71602 h 133880"/>
                      <a:gd name="connsiteX2" fmla="*/ 49015 w 135940"/>
                      <a:gd name="connsiteY2" fmla="*/ 59581 h 133880"/>
                      <a:gd name="connsiteX3" fmla="*/ 58864 w 135940"/>
                      <a:gd name="connsiteY3" fmla="*/ 51047 h 133880"/>
                      <a:gd name="connsiteX4" fmla="*/ 70036 w 135940"/>
                      <a:gd name="connsiteY4" fmla="*/ 57762 h 133880"/>
                      <a:gd name="connsiteX5" fmla="*/ 67103 w 135940"/>
                      <a:gd name="connsiteY5" fmla="*/ 70468 h 133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940" h="133880">
                        <a:moveTo>
                          <a:pt x="67103" y="70468"/>
                        </a:moveTo>
                        <a:cubicBezTo>
                          <a:pt x="142760" y="149012"/>
                          <a:pt x="11343" y="160413"/>
                          <a:pt x="54101" y="71602"/>
                        </a:cubicBezTo>
                        <a:cubicBezTo>
                          <a:pt x="11363" y="160413"/>
                          <a:pt x="-40091" y="38969"/>
                          <a:pt x="49015" y="59581"/>
                        </a:cubicBezTo>
                        <a:cubicBezTo>
                          <a:pt x="-40082" y="38969"/>
                          <a:pt x="59531" y="-47537"/>
                          <a:pt x="58864" y="51047"/>
                        </a:cubicBezTo>
                        <a:cubicBezTo>
                          <a:pt x="59531" y="-47556"/>
                          <a:pt x="172554" y="20500"/>
                          <a:pt x="70036" y="57762"/>
                        </a:cubicBezTo>
                        <a:cubicBezTo>
                          <a:pt x="172545" y="20519"/>
                          <a:pt x="142770" y="149012"/>
                          <a:pt x="67103" y="704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5" name="任意多边形: 形状 1054">
                    <a:extLst>
                      <a:ext uri="{FF2B5EF4-FFF2-40B4-BE49-F238E27FC236}">
                        <a16:creationId xmlns:a16="http://schemas.microsoft.com/office/drawing/2014/main" id="{EA29B4ED-2A97-A37A-9B60-0D824E072BE1}"/>
                      </a:ext>
                    </a:extLst>
                  </p:cNvPr>
                  <p:cNvSpPr/>
                  <p:nvPr/>
                </p:nvSpPr>
                <p:spPr>
                  <a:xfrm>
                    <a:off x="8740377" y="1933756"/>
                    <a:ext cx="127279" cy="125329"/>
                  </a:xfrm>
                  <a:custGeom>
                    <a:avLst/>
                    <a:gdLst>
                      <a:gd name="connsiteX0" fmla="*/ 62808 w 127279"/>
                      <a:gd name="connsiteY0" fmla="*/ 65988 h 125329"/>
                      <a:gd name="connsiteX1" fmla="*/ 50664 w 127279"/>
                      <a:gd name="connsiteY1" fmla="*/ 67008 h 125329"/>
                      <a:gd name="connsiteX2" fmla="*/ 45882 w 127279"/>
                      <a:gd name="connsiteY2" fmla="*/ 55787 h 125329"/>
                      <a:gd name="connsiteX3" fmla="*/ 55112 w 127279"/>
                      <a:gd name="connsiteY3" fmla="*/ 47767 h 125329"/>
                      <a:gd name="connsiteX4" fmla="*/ 65599 w 127279"/>
                      <a:gd name="connsiteY4" fmla="*/ 54035 h 125329"/>
                      <a:gd name="connsiteX5" fmla="*/ 62808 w 127279"/>
                      <a:gd name="connsiteY5" fmla="*/ 65988 h 125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279" h="125329">
                        <a:moveTo>
                          <a:pt x="62808" y="65988"/>
                        </a:moveTo>
                        <a:cubicBezTo>
                          <a:pt x="133655" y="139512"/>
                          <a:pt x="10621" y="150151"/>
                          <a:pt x="50664" y="67008"/>
                        </a:cubicBezTo>
                        <a:cubicBezTo>
                          <a:pt x="10631" y="150151"/>
                          <a:pt x="-37528" y="36461"/>
                          <a:pt x="45882" y="55787"/>
                        </a:cubicBezTo>
                        <a:cubicBezTo>
                          <a:pt x="-37528" y="36461"/>
                          <a:pt x="55731" y="-44483"/>
                          <a:pt x="55112" y="47767"/>
                        </a:cubicBezTo>
                        <a:cubicBezTo>
                          <a:pt x="55731" y="-44492"/>
                          <a:pt x="161573" y="19173"/>
                          <a:pt x="65599" y="54035"/>
                        </a:cubicBezTo>
                        <a:cubicBezTo>
                          <a:pt x="161554" y="19183"/>
                          <a:pt x="133665" y="139512"/>
                          <a:pt x="62808" y="6598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6" name="任意多边形: 形状 1055">
                    <a:extLst>
                      <a:ext uri="{FF2B5EF4-FFF2-40B4-BE49-F238E27FC236}">
                        <a16:creationId xmlns:a16="http://schemas.microsoft.com/office/drawing/2014/main" id="{6E704770-8FBB-519F-F593-C1ADE8E1EBF0}"/>
                      </a:ext>
                    </a:extLst>
                  </p:cNvPr>
                  <p:cNvSpPr/>
                  <p:nvPr/>
                </p:nvSpPr>
                <p:spPr>
                  <a:xfrm>
                    <a:off x="8755341" y="1993068"/>
                    <a:ext cx="37804" cy="18507"/>
                  </a:xfrm>
                  <a:custGeom>
                    <a:avLst/>
                    <a:gdLst>
                      <a:gd name="connsiteX0" fmla="*/ 0 w 37804"/>
                      <a:gd name="connsiteY0" fmla="*/ 18507 h 18507"/>
                      <a:gd name="connsiteX1" fmla="*/ 5182 w 37804"/>
                      <a:gd name="connsiteY1" fmla="*/ 14116 h 18507"/>
                      <a:gd name="connsiteX2" fmla="*/ 17659 w 37804"/>
                      <a:gd name="connsiteY2" fmla="*/ 6677 h 18507"/>
                      <a:gd name="connsiteX3" fmla="*/ 31175 w 37804"/>
                      <a:gd name="connsiteY3" fmla="*/ 1410 h 18507"/>
                      <a:gd name="connsiteX4" fmla="*/ 37805 w 37804"/>
                      <a:gd name="connsiteY4" fmla="*/ 0 h 18507"/>
                      <a:gd name="connsiteX5" fmla="*/ 32633 w 37804"/>
                      <a:gd name="connsiteY5" fmla="*/ 4372 h 18507"/>
                      <a:gd name="connsiteX6" fmla="*/ 20145 w 37804"/>
                      <a:gd name="connsiteY6" fmla="*/ 11811 h 18507"/>
                      <a:gd name="connsiteX7" fmla="*/ 6620 w 37804"/>
                      <a:gd name="connsiteY7" fmla="*/ 17059 h 18507"/>
                      <a:gd name="connsiteX8" fmla="*/ 0 w 37804"/>
                      <a:gd name="connsiteY8" fmla="*/ 18507 h 18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04" h="18507">
                        <a:moveTo>
                          <a:pt x="0" y="18507"/>
                        </a:moveTo>
                        <a:cubicBezTo>
                          <a:pt x="0" y="18507"/>
                          <a:pt x="1934" y="16478"/>
                          <a:pt x="5182" y="14116"/>
                        </a:cubicBezTo>
                        <a:cubicBezTo>
                          <a:pt x="8411" y="11735"/>
                          <a:pt x="12925" y="9001"/>
                          <a:pt x="17659" y="6677"/>
                        </a:cubicBezTo>
                        <a:cubicBezTo>
                          <a:pt x="22393" y="4372"/>
                          <a:pt x="27327" y="2477"/>
                          <a:pt x="31175" y="1410"/>
                        </a:cubicBezTo>
                        <a:cubicBezTo>
                          <a:pt x="35033" y="276"/>
                          <a:pt x="37805" y="0"/>
                          <a:pt x="37805" y="0"/>
                        </a:cubicBezTo>
                        <a:cubicBezTo>
                          <a:pt x="37805" y="0"/>
                          <a:pt x="35900" y="2010"/>
                          <a:pt x="32633" y="4372"/>
                        </a:cubicBezTo>
                        <a:cubicBezTo>
                          <a:pt x="29394" y="6753"/>
                          <a:pt x="24898" y="9487"/>
                          <a:pt x="20145" y="11811"/>
                        </a:cubicBezTo>
                        <a:cubicBezTo>
                          <a:pt x="15421" y="14097"/>
                          <a:pt x="10496" y="15992"/>
                          <a:pt x="6620" y="17059"/>
                        </a:cubicBezTo>
                        <a:cubicBezTo>
                          <a:pt x="2781" y="18212"/>
                          <a:pt x="0" y="18507"/>
                          <a:pt x="0" y="185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7" name="任意多边形: 形状 1056">
                    <a:extLst>
                      <a:ext uri="{FF2B5EF4-FFF2-40B4-BE49-F238E27FC236}">
                        <a16:creationId xmlns:a16="http://schemas.microsoft.com/office/drawing/2014/main" id="{4ED75D49-3914-12F9-8198-0EC46A6ED709}"/>
                      </a:ext>
                    </a:extLst>
                  </p:cNvPr>
                  <p:cNvSpPr/>
                  <p:nvPr/>
                </p:nvSpPr>
                <p:spPr>
                  <a:xfrm>
                    <a:off x="8800118" y="1950415"/>
                    <a:ext cx="24565" cy="34156"/>
                  </a:xfrm>
                  <a:custGeom>
                    <a:avLst/>
                    <a:gdLst>
                      <a:gd name="connsiteX0" fmla="*/ 0 w 24565"/>
                      <a:gd name="connsiteY0" fmla="*/ 34157 h 34156"/>
                      <a:gd name="connsiteX1" fmla="*/ 2515 w 24565"/>
                      <a:gd name="connsiteY1" fmla="*/ 27870 h 34156"/>
                      <a:gd name="connsiteX2" fmla="*/ 9963 w 24565"/>
                      <a:gd name="connsiteY2" fmla="*/ 15421 h 34156"/>
                      <a:gd name="connsiteX3" fmla="*/ 19384 w 24565"/>
                      <a:gd name="connsiteY3" fmla="*/ 4391 h 34156"/>
                      <a:gd name="connsiteX4" fmla="*/ 24565 w 24565"/>
                      <a:gd name="connsiteY4" fmla="*/ 0 h 34156"/>
                      <a:gd name="connsiteX5" fmla="*/ 22060 w 24565"/>
                      <a:gd name="connsiteY5" fmla="*/ 6286 h 34156"/>
                      <a:gd name="connsiteX6" fmla="*/ 14612 w 24565"/>
                      <a:gd name="connsiteY6" fmla="*/ 18755 h 34156"/>
                      <a:gd name="connsiteX7" fmla="*/ 5163 w 24565"/>
                      <a:gd name="connsiteY7" fmla="*/ 29804 h 34156"/>
                      <a:gd name="connsiteX8" fmla="*/ 0 w 24565"/>
                      <a:gd name="connsiteY8" fmla="*/ 34157 h 34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565" h="34156">
                        <a:moveTo>
                          <a:pt x="0" y="34157"/>
                        </a:moveTo>
                        <a:cubicBezTo>
                          <a:pt x="0" y="34157"/>
                          <a:pt x="781" y="31480"/>
                          <a:pt x="2515" y="27870"/>
                        </a:cubicBezTo>
                        <a:cubicBezTo>
                          <a:pt x="4229" y="24260"/>
                          <a:pt x="6925" y="19707"/>
                          <a:pt x="9963" y="15421"/>
                        </a:cubicBezTo>
                        <a:cubicBezTo>
                          <a:pt x="13031" y="11182"/>
                          <a:pt x="16516" y="7144"/>
                          <a:pt x="19384" y="4391"/>
                        </a:cubicBezTo>
                        <a:cubicBezTo>
                          <a:pt x="22250" y="1562"/>
                          <a:pt x="24565" y="0"/>
                          <a:pt x="24565" y="0"/>
                        </a:cubicBezTo>
                        <a:cubicBezTo>
                          <a:pt x="24565" y="0"/>
                          <a:pt x="23822" y="2677"/>
                          <a:pt x="22060" y="6286"/>
                        </a:cubicBezTo>
                        <a:cubicBezTo>
                          <a:pt x="20336" y="9935"/>
                          <a:pt x="17641" y="14468"/>
                          <a:pt x="14612" y="18755"/>
                        </a:cubicBezTo>
                        <a:cubicBezTo>
                          <a:pt x="11497" y="23031"/>
                          <a:pt x="8058" y="27013"/>
                          <a:pt x="5163" y="29804"/>
                        </a:cubicBezTo>
                        <a:cubicBezTo>
                          <a:pt x="2305" y="32585"/>
                          <a:pt x="0" y="34157"/>
                          <a:pt x="0" y="341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8" name="任意多边形: 形状 1057">
                    <a:extLst>
                      <a:ext uri="{FF2B5EF4-FFF2-40B4-BE49-F238E27FC236}">
                        <a16:creationId xmlns:a16="http://schemas.microsoft.com/office/drawing/2014/main" id="{4A93A2FE-3942-2A27-8354-B3463F8A4470}"/>
                      </a:ext>
                    </a:extLst>
                  </p:cNvPr>
                  <p:cNvSpPr/>
                  <p:nvPr/>
                </p:nvSpPr>
                <p:spPr>
                  <a:xfrm>
                    <a:off x="8765524" y="1954282"/>
                    <a:ext cx="27165" cy="32146"/>
                  </a:xfrm>
                  <a:custGeom>
                    <a:avLst/>
                    <a:gdLst>
                      <a:gd name="connsiteX0" fmla="*/ 27165 w 27165"/>
                      <a:gd name="connsiteY0" fmla="*/ 32147 h 32146"/>
                      <a:gd name="connsiteX1" fmla="*/ 21669 w 27165"/>
                      <a:gd name="connsiteY1" fmla="*/ 28204 h 32146"/>
                      <a:gd name="connsiteX2" fmla="*/ 11411 w 27165"/>
                      <a:gd name="connsiteY2" fmla="*/ 17936 h 32146"/>
                      <a:gd name="connsiteX3" fmla="*/ 2981 w 27165"/>
                      <a:gd name="connsiteY3" fmla="*/ 6086 h 32146"/>
                      <a:gd name="connsiteX4" fmla="*/ 0 w 27165"/>
                      <a:gd name="connsiteY4" fmla="*/ 0 h 32146"/>
                      <a:gd name="connsiteX5" fmla="*/ 5515 w 27165"/>
                      <a:gd name="connsiteY5" fmla="*/ 3943 h 32146"/>
                      <a:gd name="connsiteX6" fmla="*/ 15783 w 27165"/>
                      <a:gd name="connsiteY6" fmla="*/ 14211 h 32146"/>
                      <a:gd name="connsiteX7" fmla="*/ 24165 w 27165"/>
                      <a:gd name="connsiteY7" fmla="*/ 26079 h 32146"/>
                      <a:gd name="connsiteX8" fmla="*/ 27165 w 27165"/>
                      <a:gd name="connsiteY8" fmla="*/ 32147 h 32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165" h="32146">
                        <a:moveTo>
                          <a:pt x="27165" y="32147"/>
                        </a:moveTo>
                        <a:cubicBezTo>
                          <a:pt x="27165" y="32147"/>
                          <a:pt x="24736" y="30766"/>
                          <a:pt x="21669" y="28204"/>
                        </a:cubicBezTo>
                        <a:cubicBezTo>
                          <a:pt x="18574" y="25651"/>
                          <a:pt x="14821" y="21917"/>
                          <a:pt x="11411" y="17936"/>
                        </a:cubicBezTo>
                        <a:cubicBezTo>
                          <a:pt x="8029" y="13897"/>
                          <a:pt x="4972" y="9601"/>
                          <a:pt x="2981" y="6086"/>
                        </a:cubicBezTo>
                        <a:cubicBezTo>
                          <a:pt x="952" y="2648"/>
                          <a:pt x="0" y="0"/>
                          <a:pt x="0" y="0"/>
                        </a:cubicBezTo>
                        <a:cubicBezTo>
                          <a:pt x="0" y="0"/>
                          <a:pt x="2457" y="1381"/>
                          <a:pt x="5515" y="3943"/>
                        </a:cubicBezTo>
                        <a:cubicBezTo>
                          <a:pt x="8591" y="6515"/>
                          <a:pt x="12373" y="10230"/>
                          <a:pt x="15783" y="14211"/>
                        </a:cubicBezTo>
                        <a:cubicBezTo>
                          <a:pt x="19155" y="18269"/>
                          <a:pt x="22193" y="22584"/>
                          <a:pt x="24165" y="26079"/>
                        </a:cubicBezTo>
                        <a:cubicBezTo>
                          <a:pt x="26194" y="29537"/>
                          <a:pt x="27165" y="32147"/>
                          <a:pt x="27165" y="321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9" name="任意多边形: 形状 1058">
                    <a:extLst>
                      <a:ext uri="{FF2B5EF4-FFF2-40B4-BE49-F238E27FC236}">
                        <a16:creationId xmlns:a16="http://schemas.microsoft.com/office/drawing/2014/main" id="{E87745AB-60CC-E4DA-C240-A6561C238851}"/>
                      </a:ext>
                    </a:extLst>
                  </p:cNvPr>
                  <p:cNvSpPr/>
                  <p:nvPr/>
                </p:nvSpPr>
                <p:spPr>
                  <a:xfrm>
                    <a:off x="8806310" y="1993666"/>
                    <a:ext cx="40814" cy="10486"/>
                  </a:xfrm>
                  <a:custGeom>
                    <a:avLst/>
                    <a:gdLst>
                      <a:gd name="connsiteX0" fmla="*/ 40814 w 40814"/>
                      <a:gd name="connsiteY0" fmla="*/ 10356 h 10486"/>
                      <a:gd name="connsiteX1" fmla="*/ 34042 w 40814"/>
                      <a:gd name="connsiteY1" fmla="*/ 10356 h 10486"/>
                      <a:gd name="connsiteX2" fmla="*/ 19717 w 40814"/>
                      <a:gd name="connsiteY2" fmla="*/ 8012 h 10486"/>
                      <a:gd name="connsiteX3" fmla="*/ 5982 w 40814"/>
                      <a:gd name="connsiteY3" fmla="*/ 3307 h 10486"/>
                      <a:gd name="connsiteX4" fmla="*/ 0 w 40814"/>
                      <a:gd name="connsiteY4" fmla="*/ 126 h 10486"/>
                      <a:gd name="connsiteX5" fmla="*/ 6772 w 40814"/>
                      <a:gd name="connsiteY5" fmla="*/ 145 h 10486"/>
                      <a:gd name="connsiteX6" fmla="*/ 21127 w 40814"/>
                      <a:gd name="connsiteY6" fmla="*/ 2431 h 10486"/>
                      <a:gd name="connsiteX7" fmla="*/ 34843 w 40814"/>
                      <a:gd name="connsiteY7" fmla="*/ 7155 h 10486"/>
                      <a:gd name="connsiteX8" fmla="*/ 40814 w 40814"/>
                      <a:gd name="connsiteY8" fmla="*/ 10356 h 10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814" h="10486">
                        <a:moveTo>
                          <a:pt x="40814" y="10356"/>
                        </a:moveTo>
                        <a:cubicBezTo>
                          <a:pt x="40814" y="10356"/>
                          <a:pt x="38062" y="10651"/>
                          <a:pt x="34042" y="10356"/>
                        </a:cubicBezTo>
                        <a:cubicBezTo>
                          <a:pt x="30032" y="10098"/>
                          <a:pt x="24832" y="9260"/>
                          <a:pt x="19717" y="8012"/>
                        </a:cubicBezTo>
                        <a:cubicBezTo>
                          <a:pt x="14611" y="6727"/>
                          <a:pt x="9620" y="4984"/>
                          <a:pt x="5982" y="3307"/>
                        </a:cubicBezTo>
                        <a:cubicBezTo>
                          <a:pt x="2324" y="1707"/>
                          <a:pt x="0" y="126"/>
                          <a:pt x="0" y="126"/>
                        </a:cubicBezTo>
                        <a:cubicBezTo>
                          <a:pt x="0" y="126"/>
                          <a:pt x="2781" y="-170"/>
                          <a:pt x="6772" y="145"/>
                        </a:cubicBezTo>
                        <a:cubicBezTo>
                          <a:pt x="10773" y="383"/>
                          <a:pt x="16012" y="1202"/>
                          <a:pt x="21127" y="2431"/>
                        </a:cubicBezTo>
                        <a:cubicBezTo>
                          <a:pt x="26222" y="3774"/>
                          <a:pt x="31223" y="5517"/>
                          <a:pt x="34843" y="7155"/>
                        </a:cubicBezTo>
                        <a:cubicBezTo>
                          <a:pt x="38491" y="8794"/>
                          <a:pt x="40814" y="10356"/>
                          <a:pt x="40814" y="10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0" name="任意多边形: 形状 1059">
                    <a:extLst>
                      <a:ext uri="{FF2B5EF4-FFF2-40B4-BE49-F238E27FC236}">
                        <a16:creationId xmlns:a16="http://schemas.microsoft.com/office/drawing/2014/main" id="{F15D1340-F6A9-6CCF-DB2E-0FC6190D0425}"/>
                      </a:ext>
                    </a:extLst>
                  </p:cNvPr>
                  <p:cNvSpPr/>
                  <p:nvPr/>
                </p:nvSpPr>
                <p:spPr>
                  <a:xfrm>
                    <a:off x="8798575" y="2001869"/>
                    <a:ext cx="8383" cy="41414"/>
                  </a:xfrm>
                  <a:custGeom>
                    <a:avLst/>
                    <a:gdLst>
                      <a:gd name="connsiteX0" fmla="*/ 7944 w 8383"/>
                      <a:gd name="connsiteY0" fmla="*/ 41415 h 41414"/>
                      <a:gd name="connsiteX1" fmla="*/ 5153 w 8383"/>
                      <a:gd name="connsiteY1" fmla="*/ 35204 h 41414"/>
                      <a:gd name="connsiteX2" fmla="*/ 1391 w 8383"/>
                      <a:gd name="connsiteY2" fmla="*/ 21174 h 41414"/>
                      <a:gd name="connsiteX3" fmla="*/ 0 w 8383"/>
                      <a:gd name="connsiteY3" fmla="*/ 6734 h 41414"/>
                      <a:gd name="connsiteX4" fmla="*/ 458 w 8383"/>
                      <a:gd name="connsiteY4" fmla="*/ 0 h 41414"/>
                      <a:gd name="connsiteX5" fmla="*/ 3248 w 8383"/>
                      <a:gd name="connsiteY5" fmla="*/ 6144 h 41414"/>
                      <a:gd name="connsiteX6" fmla="*/ 7020 w 8383"/>
                      <a:gd name="connsiteY6" fmla="*/ 20174 h 41414"/>
                      <a:gd name="connsiteX7" fmla="*/ 8382 w 8383"/>
                      <a:gd name="connsiteY7" fmla="*/ 34652 h 41414"/>
                      <a:gd name="connsiteX8" fmla="*/ 7944 w 8383"/>
                      <a:gd name="connsiteY8" fmla="*/ 41415 h 41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" h="41414">
                        <a:moveTo>
                          <a:pt x="7944" y="41415"/>
                        </a:moveTo>
                        <a:cubicBezTo>
                          <a:pt x="7944" y="41415"/>
                          <a:pt x="6515" y="38995"/>
                          <a:pt x="5153" y="35204"/>
                        </a:cubicBezTo>
                        <a:cubicBezTo>
                          <a:pt x="3744" y="31461"/>
                          <a:pt x="2344" y="26384"/>
                          <a:pt x="1391" y="21174"/>
                        </a:cubicBezTo>
                        <a:cubicBezTo>
                          <a:pt x="448" y="16002"/>
                          <a:pt x="0" y="10754"/>
                          <a:pt x="0" y="6734"/>
                        </a:cubicBezTo>
                        <a:cubicBezTo>
                          <a:pt x="-9" y="2734"/>
                          <a:pt x="458" y="0"/>
                          <a:pt x="458" y="0"/>
                        </a:cubicBezTo>
                        <a:cubicBezTo>
                          <a:pt x="458" y="0"/>
                          <a:pt x="1877" y="2381"/>
                          <a:pt x="3248" y="6144"/>
                        </a:cubicBezTo>
                        <a:cubicBezTo>
                          <a:pt x="4658" y="9906"/>
                          <a:pt x="6077" y="15002"/>
                          <a:pt x="7020" y="20174"/>
                        </a:cubicBezTo>
                        <a:cubicBezTo>
                          <a:pt x="7944" y="25346"/>
                          <a:pt x="8392" y="30632"/>
                          <a:pt x="8382" y="34652"/>
                        </a:cubicBezTo>
                        <a:cubicBezTo>
                          <a:pt x="8411" y="38624"/>
                          <a:pt x="7944" y="41415"/>
                          <a:pt x="7944" y="414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1" name="任意多边形: 形状 1060">
                    <a:extLst>
                      <a:ext uri="{FF2B5EF4-FFF2-40B4-BE49-F238E27FC236}">
                        <a16:creationId xmlns:a16="http://schemas.microsoft.com/office/drawing/2014/main" id="{28293606-30B5-72FA-4F11-D42F5F7CB60C}"/>
                      </a:ext>
                    </a:extLst>
                  </p:cNvPr>
                  <p:cNvSpPr/>
                  <p:nvPr/>
                </p:nvSpPr>
                <p:spPr>
                  <a:xfrm>
                    <a:off x="8782669" y="1977942"/>
                    <a:ext cx="29270" cy="30508"/>
                  </a:xfrm>
                  <a:custGeom>
                    <a:avLst/>
                    <a:gdLst>
                      <a:gd name="connsiteX0" fmla="*/ 29270 w 29270"/>
                      <a:gd name="connsiteY0" fmla="*/ 6382 h 30508"/>
                      <a:gd name="connsiteX1" fmla="*/ 24032 w 29270"/>
                      <a:gd name="connsiteY1" fmla="*/ 15650 h 30508"/>
                      <a:gd name="connsiteX2" fmla="*/ 28690 w 29270"/>
                      <a:gd name="connsiteY2" fmla="*/ 25232 h 30508"/>
                      <a:gd name="connsiteX3" fmla="*/ 18259 w 29270"/>
                      <a:gd name="connsiteY3" fmla="*/ 23108 h 30508"/>
                      <a:gd name="connsiteX4" fmla="*/ 10582 w 29270"/>
                      <a:gd name="connsiteY4" fmla="*/ 30509 h 30508"/>
                      <a:gd name="connsiteX5" fmla="*/ 9373 w 29270"/>
                      <a:gd name="connsiteY5" fmla="*/ 19926 h 30508"/>
                      <a:gd name="connsiteX6" fmla="*/ 0 w 29270"/>
                      <a:gd name="connsiteY6" fmla="*/ 14926 h 30508"/>
                      <a:gd name="connsiteX7" fmla="*/ 9687 w 29270"/>
                      <a:gd name="connsiteY7" fmla="*/ 10477 h 30508"/>
                      <a:gd name="connsiteX8" fmla="*/ 11544 w 29270"/>
                      <a:gd name="connsiteY8" fmla="*/ 0 h 30508"/>
                      <a:gd name="connsiteX9" fmla="*/ 18726 w 29270"/>
                      <a:gd name="connsiteY9" fmla="*/ 7849 h 30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270" h="30508">
                        <a:moveTo>
                          <a:pt x="29270" y="6382"/>
                        </a:moveTo>
                        <a:lnTo>
                          <a:pt x="24032" y="15650"/>
                        </a:lnTo>
                        <a:lnTo>
                          <a:pt x="28690" y="25232"/>
                        </a:lnTo>
                        <a:lnTo>
                          <a:pt x="18259" y="23108"/>
                        </a:lnTo>
                        <a:lnTo>
                          <a:pt x="10582" y="30509"/>
                        </a:lnTo>
                        <a:lnTo>
                          <a:pt x="9373" y="19926"/>
                        </a:lnTo>
                        <a:lnTo>
                          <a:pt x="0" y="14926"/>
                        </a:lnTo>
                        <a:lnTo>
                          <a:pt x="9687" y="10477"/>
                        </a:lnTo>
                        <a:lnTo>
                          <a:pt x="11544" y="0"/>
                        </a:lnTo>
                        <a:lnTo>
                          <a:pt x="18726" y="784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2" name="图形 113">
                  <a:extLst>
                    <a:ext uri="{FF2B5EF4-FFF2-40B4-BE49-F238E27FC236}">
                      <a16:creationId xmlns:a16="http://schemas.microsoft.com/office/drawing/2014/main" id="{F1EA5AB4-E546-2C1E-F5E7-4CB6B1090F89}"/>
                    </a:ext>
                  </a:extLst>
                </p:cNvPr>
                <p:cNvGrpSpPr/>
                <p:nvPr/>
              </p:nvGrpSpPr>
              <p:grpSpPr>
                <a:xfrm>
                  <a:off x="8615712" y="1970758"/>
                  <a:ext cx="91920" cy="91210"/>
                  <a:chOff x="8615712" y="1970758"/>
                  <a:chExt cx="91920" cy="91210"/>
                </a:xfrm>
              </p:grpSpPr>
              <p:sp>
                <p:nvSpPr>
                  <p:cNvPr id="1063" name="任意多边形: 形状 1062">
                    <a:extLst>
                      <a:ext uri="{FF2B5EF4-FFF2-40B4-BE49-F238E27FC236}">
                        <a16:creationId xmlns:a16="http://schemas.microsoft.com/office/drawing/2014/main" id="{AF7ECC64-0DE8-B366-240C-2EF8893F7783}"/>
                      </a:ext>
                    </a:extLst>
                  </p:cNvPr>
                  <p:cNvSpPr/>
                  <p:nvPr/>
                </p:nvSpPr>
                <p:spPr>
                  <a:xfrm>
                    <a:off x="8615712" y="1970758"/>
                    <a:ext cx="91920" cy="91210"/>
                  </a:xfrm>
                  <a:custGeom>
                    <a:avLst/>
                    <a:gdLst>
                      <a:gd name="connsiteX0" fmla="*/ 46818 w 91920"/>
                      <a:gd name="connsiteY0" fmla="*/ 51523 h 91210"/>
                      <a:gd name="connsiteX1" fmla="*/ 39074 w 91920"/>
                      <a:gd name="connsiteY1" fmla="*/ 55781 h 91210"/>
                      <a:gd name="connsiteX2" fmla="*/ 32616 w 91920"/>
                      <a:gd name="connsiteY2" fmla="*/ 49714 h 91210"/>
                      <a:gd name="connsiteX3" fmla="*/ 36397 w 91920"/>
                      <a:gd name="connsiteY3" fmla="*/ 41732 h 91210"/>
                      <a:gd name="connsiteX4" fmla="*/ 45161 w 91920"/>
                      <a:gd name="connsiteY4" fmla="*/ 42836 h 91210"/>
                      <a:gd name="connsiteX5" fmla="*/ 46818 w 91920"/>
                      <a:gd name="connsiteY5" fmla="*/ 51523 h 9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920" h="91210">
                        <a:moveTo>
                          <a:pt x="46818" y="51523"/>
                        </a:moveTo>
                        <a:cubicBezTo>
                          <a:pt x="115208" y="79584"/>
                          <a:pt x="36798" y="122523"/>
                          <a:pt x="39074" y="55781"/>
                        </a:cubicBezTo>
                        <a:cubicBezTo>
                          <a:pt x="36807" y="122523"/>
                          <a:pt x="-28268" y="61248"/>
                          <a:pt x="32616" y="49714"/>
                        </a:cubicBezTo>
                        <a:cubicBezTo>
                          <a:pt x="-28287" y="61248"/>
                          <a:pt x="9899" y="-19600"/>
                          <a:pt x="36397" y="41732"/>
                        </a:cubicBezTo>
                        <a:cubicBezTo>
                          <a:pt x="9899" y="-19600"/>
                          <a:pt x="98567" y="-8246"/>
                          <a:pt x="45161" y="42836"/>
                        </a:cubicBezTo>
                        <a:cubicBezTo>
                          <a:pt x="98587" y="-8246"/>
                          <a:pt x="115198" y="79584"/>
                          <a:pt x="46818" y="515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4" name="任意多边形: 形状 1063">
                    <a:extLst>
                      <a:ext uri="{FF2B5EF4-FFF2-40B4-BE49-F238E27FC236}">
                        <a16:creationId xmlns:a16="http://schemas.microsoft.com/office/drawing/2014/main" id="{7704CE3D-5C30-D1E3-B798-A296227125D7}"/>
                      </a:ext>
                    </a:extLst>
                  </p:cNvPr>
                  <p:cNvSpPr/>
                  <p:nvPr/>
                </p:nvSpPr>
                <p:spPr>
                  <a:xfrm>
                    <a:off x="8618079" y="1973882"/>
                    <a:ext cx="86053" cy="85389"/>
                  </a:xfrm>
                  <a:custGeom>
                    <a:avLst/>
                    <a:gdLst>
                      <a:gd name="connsiteX0" fmla="*/ 43822 w 86053"/>
                      <a:gd name="connsiteY0" fmla="*/ 48256 h 85389"/>
                      <a:gd name="connsiteX1" fmla="*/ 36554 w 86053"/>
                      <a:gd name="connsiteY1" fmla="*/ 52199 h 85389"/>
                      <a:gd name="connsiteX2" fmla="*/ 30525 w 86053"/>
                      <a:gd name="connsiteY2" fmla="*/ 46551 h 85389"/>
                      <a:gd name="connsiteX3" fmla="*/ 34059 w 86053"/>
                      <a:gd name="connsiteY3" fmla="*/ 39045 h 85389"/>
                      <a:gd name="connsiteX4" fmla="*/ 42270 w 86053"/>
                      <a:gd name="connsiteY4" fmla="*/ 40083 h 85389"/>
                      <a:gd name="connsiteX5" fmla="*/ 43822 w 86053"/>
                      <a:gd name="connsiteY5" fmla="*/ 48256 h 85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053" h="85389">
                        <a:moveTo>
                          <a:pt x="43822" y="48256"/>
                        </a:moveTo>
                        <a:cubicBezTo>
                          <a:pt x="107849" y="74507"/>
                          <a:pt x="34440" y="114712"/>
                          <a:pt x="36554" y="52199"/>
                        </a:cubicBezTo>
                        <a:cubicBezTo>
                          <a:pt x="34421" y="114712"/>
                          <a:pt x="-26473" y="57333"/>
                          <a:pt x="30525" y="46551"/>
                        </a:cubicBezTo>
                        <a:cubicBezTo>
                          <a:pt x="-26473" y="57333"/>
                          <a:pt x="9265" y="-18334"/>
                          <a:pt x="34059" y="39045"/>
                        </a:cubicBezTo>
                        <a:cubicBezTo>
                          <a:pt x="9256" y="-18324"/>
                          <a:pt x="92276" y="-7732"/>
                          <a:pt x="42270" y="40083"/>
                        </a:cubicBezTo>
                        <a:cubicBezTo>
                          <a:pt x="92294" y="-7732"/>
                          <a:pt x="107849" y="74507"/>
                          <a:pt x="43822" y="4825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5" name="任意多边形: 形状 1064">
                    <a:extLst>
                      <a:ext uri="{FF2B5EF4-FFF2-40B4-BE49-F238E27FC236}">
                        <a16:creationId xmlns:a16="http://schemas.microsoft.com/office/drawing/2014/main" id="{7B6961F7-DFB0-973F-F14E-4A76B5020717}"/>
                      </a:ext>
                    </a:extLst>
                  </p:cNvPr>
                  <p:cNvSpPr/>
                  <p:nvPr/>
                </p:nvSpPr>
                <p:spPr>
                  <a:xfrm>
                    <a:off x="8635450" y="2020738"/>
                    <a:ext cx="18411" cy="21793"/>
                  </a:xfrm>
                  <a:custGeom>
                    <a:avLst/>
                    <a:gdLst>
                      <a:gd name="connsiteX0" fmla="*/ 0 w 18411"/>
                      <a:gd name="connsiteY0" fmla="*/ 21793 h 21793"/>
                      <a:gd name="connsiteX1" fmla="*/ 2019 w 18411"/>
                      <a:gd name="connsiteY1" fmla="*/ 17659 h 21793"/>
                      <a:gd name="connsiteX2" fmla="*/ 7725 w 18411"/>
                      <a:gd name="connsiteY2" fmla="*/ 9630 h 21793"/>
                      <a:gd name="connsiteX3" fmla="*/ 14668 w 18411"/>
                      <a:gd name="connsiteY3" fmla="*/ 2677 h 21793"/>
                      <a:gd name="connsiteX4" fmla="*/ 18412 w 18411"/>
                      <a:gd name="connsiteY4" fmla="*/ 0 h 21793"/>
                      <a:gd name="connsiteX5" fmla="*/ 16383 w 18411"/>
                      <a:gd name="connsiteY5" fmla="*/ 4115 h 21793"/>
                      <a:gd name="connsiteX6" fmla="*/ 10677 w 18411"/>
                      <a:gd name="connsiteY6" fmla="*/ 12154 h 21793"/>
                      <a:gd name="connsiteX7" fmla="*/ 3733 w 18411"/>
                      <a:gd name="connsiteY7" fmla="*/ 19098 h 21793"/>
                      <a:gd name="connsiteX8" fmla="*/ 0 w 18411"/>
                      <a:gd name="connsiteY8" fmla="*/ 21793 h 21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11" h="21793">
                        <a:moveTo>
                          <a:pt x="0" y="21793"/>
                        </a:moveTo>
                        <a:cubicBezTo>
                          <a:pt x="0" y="21793"/>
                          <a:pt x="648" y="20002"/>
                          <a:pt x="2019" y="17659"/>
                        </a:cubicBezTo>
                        <a:cubicBezTo>
                          <a:pt x="3391" y="15307"/>
                          <a:pt x="5419" y="12354"/>
                          <a:pt x="7725" y="9630"/>
                        </a:cubicBezTo>
                        <a:cubicBezTo>
                          <a:pt x="10030" y="6906"/>
                          <a:pt x="12582" y="4381"/>
                          <a:pt x="14668" y="2677"/>
                        </a:cubicBezTo>
                        <a:cubicBezTo>
                          <a:pt x="16754" y="924"/>
                          <a:pt x="18412" y="0"/>
                          <a:pt x="18412" y="0"/>
                        </a:cubicBezTo>
                        <a:cubicBezTo>
                          <a:pt x="18412" y="0"/>
                          <a:pt x="17773" y="1772"/>
                          <a:pt x="16383" y="4115"/>
                        </a:cubicBezTo>
                        <a:cubicBezTo>
                          <a:pt x="15021" y="6477"/>
                          <a:pt x="12992" y="9401"/>
                          <a:pt x="10677" y="12154"/>
                        </a:cubicBezTo>
                        <a:cubicBezTo>
                          <a:pt x="8372" y="14849"/>
                          <a:pt x="5829" y="17364"/>
                          <a:pt x="3733" y="19098"/>
                        </a:cubicBezTo>
                        <a:cubicBezTo>
                          <a:pt x="1638" y="20841"/>
                          <a:pt x="0" y="21793"/>
                          <a:pt x="0" y="217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6" name="任意多边形: 形状 1065">
                    <a:extLst>
                      <a:ext uri="{FF2B5EF4-FFF2-40B4-BE49-F238E27FC236}">
                        <a16:creationId xmlns:a16="http://schemas.microsoft.com/office/drawing/2014/main" id="{2B1D2786-AE43-4785-5510-FCFE9CB6F9F9}"/>
                      </a:ext>
                    </a:extLst>
                  </p:cNvPr>
                  <p:cNvSpPr/>
                  <p:nvPr/>
                </p:nvSpPr>
                <p:spPr>
                  <a:xfrm>
                    <a:off x="8655667" y="1985667"/>
                    <a:ext cx="6282" cy="27889"/>
                  </a:xfrm>
                  <a:custGeom>
                    <a:avLst/>
                    <a:gdLst>
                      <a:gd name="connsiteX0" fmla="*/ 195 w 6282"/>
                      <a:gd name="connsiteY0" fmla="*/ 27889 h 27889"/>
                      <a:gd name="connsiteX1" fmla="*/ 14 w 6282"/>
                      <a:gd name="connsiteY1" fmla="*/ 23298 h 27889"/>
                      <a:gd name="connsiteX2" fmla="*/ 1234 w 6282"/>
                      <a:gd name="connsiteY2" fmla="*/ 13554 h 27889"/>
                      <a:gd name="connsiteX3" fmla="*/ 4072 w 6282"/>
                      <a:gd name="connsiteY3" fmla="*/ 4143 h 27889"/>
                      <a:gd name="connsiteX4" fmla="*/ 6082 w 6282"/>
                      <a:gd name="connsiteY4" fmla="*/ 0 h 27889"/>
                      <a:gd name="connsiteX5" fmla="*/ 6263 w 6282"/>
                      <a:gd name="connsiteY5" fmla="*/ 4572 h 27889"/>
                      <a:gd name="connsiteX6" fmla="*/ 5043 w 6282"/>
                      <a:gd name="connsiteY6" fmla="*/ 14335 h 27889"/>
                      <a:gd name="connsiteX7" fmla="*/ 2195 w 6282"/>
                      <a:gd name="connsiteY7" fmla="*/ 23774 h 27889"/>
                      <a:gd name="connsiteX8" fmla="*/ 195 w 6282"/>
                      <a:gd name="connsiteY8" fmla="*/ 27889 h 27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82" h="27889">
                        <a:moveTo>
                          <a:pt x="195" y="27889"/>
                        </a:moveTo>
                        <a:cubicBezTo>
                          <a:pt x="195" y="27889"/>
                          <a:pt x="-62" y="26013"/>
                          <a:pt x="14" y="23298"/>
                        </a:cubicBezTo>
                        <a:cubicBezTo>
                          <a:pt x="81" y="20603"/>
                          <a:pt x="519" y="17031"/>
                          <a:pt x="1234" y="13554"/>
                        </a:cubicBezTo>
                        <a:cubicBezTo>
                          <a:pt x="1967" y="10096"/>
                          <a:pt x="3024" y="6629"/>
                          <a:pt x="4072" y="4143"/>
                        </a:cubicBezTo>
                        <a:cubicBezTo>
                          <a:pt x="5072" y="1610"/>
                          <a:pt x="6082" y="0"/>
                          <a:pt x="6082" y="0"/>
                        </a:cubicBezTo>
                        <a:cubicBezTo>
                          <a:pt x="6082" y="0"/>
                          <a:pt x="6358" y="1867"/>
                          <a:pt x="6263" y="4572"/>
                        </a:cubicBezTo>
                        <a:cubicBezTo>
                          <a:pt x="6196" y="7315"/>
                          <a:pt x="5758" y="10868"/>
                          <a:pt x="5043" y="14335"/>
                        </a:cubicBezTo>
                        <a:cubicBezTo>
                          <a:pt x="4272" y="17840"/>
                          <a:pt x="3234" y="21241"/>
                          <a:pt x="2195" y="23774"/>
                        </a:cubicBezTo>
                        <a:cubicBezTo>
                          <a:pt x="1186" y="26289"/>
                          <a:pt x="195" y="27889"/>
                          <a:pt x="195" y="278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7" name="任意多边形: 形状 1066">
                    <a:extLst>
                      <a:ext uri="{FF2B5EF4-FFF2-40B4-BE49-F238E27FC236}">
                        <a16:creationId xmlns:a16="http://schemas.microsoft.com/office/drawing/2014/main" id="{7A8FC28C-F575-8E39-E59F-024610682D77}"/>
                      </a:ext>
                    </a:extLst>
                  </p:cNvPr>
                  <p:cNvSpPr/>
                  <p:nvPr/>
                </p:nvSpPr>
                <p:spPr>
                  <a:xfrm>
                    <a:off x="8626135" y="2004212"/>
                    <a:ext cx="25622" cy="12525"/>
                  </a:xfrm>
                  <a:custGeom>
                    <a:avLst/>
                    <a:gdLst>
                      <a:gd name="connsiteX0" fmla="*/ 25622 w 25622"/>
                      <a:gd name="connsiteY0" fmla="*/ 12525 h 12525"/>
                      <a:gd name="connsiteX1" fmla="*/ 21136 w 25622"/>
                      <a:gd name="connsiteY1" fmla="*/ 11563 h 12525"/>
                      <a:gd name="connsiteX2" fmla="*/ 11964 w 25622"/>
                      <a:gd name="connsiteY2" fmla="*/ 8001 h 12525"/>
                      <a:gd name="connsiteX3" fmla="*/ 3486 w 25622"/>
                      <a:gd name="connsiteY3" fmla="*/ 2962 h 12525"/>
                      <a:gd name="connsiteX4" fmla="*/ 0 w 25622"/>
                      <a:gd name="connsiteY4" fmla="*/ 0 h 12525"/>
                      <a:gd name="connsiteX5" fmla="*/ 4496 w 25622"/>
                      <a:gd name="connsiteY5" fmla="*/ 933 h 12525"/>
                      <a:gd name="connsiteX6" fmla="*/ 13659 w 25622"/>
                      <a:gd name="connsiteY6" fmla="*/ 4505 h 12525"/>
                      <a:gd name="connsiteX7" fmla="*/ 22108 w 25622"/>
                      <a:gd name="connsiteY7" fmla="*/ 9582 h 12525"/>
                      <a:gd name="connsiteX8" fmla="*/ 25622 w 25622"/>
                      <a:gd name="connsiteY8" fmla="*/ 12525 h 12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22" h="12525">
                        <a:moveTo>
                          <a:pt x="25622" y="12525"/>
                        </a:moveTo>
                        <a:cubicBezTo>
                          <a:pt x="25622" y="12525"/>
                          <a:pt x="23746" y="12325"/>
                          <a:pt x="21136" y="11563"/>
                        </a:cubicBezTo>
                        <a:cubicBezTo>
                          <a:pt x="18517" y="10839"/>
                          <a:pt x="15164" y="9535"/>
                          <a:pt x="11964" y="8001"/>
                        </a:cubicBezTo>
                        <a:cubicBezTo>
                          <a:pt x="8763" y="6429"/>
                          <a:pt x="5696" y="4582"/>
                          <a:pt x="3486" y="2962"/>
                        </a:cubicBezTo>
                        <a:cubicBezTo>
                          <a:pt x="1305" y="1381"/>
                          <a:pt x="0" y="0"/>
                          <a:pt x="0" y="0"/>
                        </a:cubicBezTo>
                        <a:cubicBezTo>
                          <a:pt x="0" y="0"/>
                          <a:pt x="1877" y="191"/>
                          <a:pt x="4496" y="933"/>
                        </a:cubicBezTo>
                        <a:cubicBezTo>
                          <a:pt x="7106" y="1676"/>
                          <a:pt x="10459" y="2962"/>
                          <a:pt x="13659" y="4505"/>
                        </a:cubicBezTo>
                        <a:cubicBezTo>
                          <a:pt x="16859" y="6096"/>
                          <a:pt x="19927" y="7944"/>
                          <a:pt x="22108" y="9582"/>
                        </a:cubicBezTo>
                        <a:cubicBezTo>
                          <a:pt x="24299" y="11173"/>
                          <a:pt x="25622" y="12525"/>
                          <a:pt x="25622" y="125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8" name="任意多边形: 形状 1067">
                    <a:extLst>
                      <a:ext uri="{FF2B5EF4-FFF2-40B4-BE49-F238E27FC236}">
                        <a16:creationId xmlns:a16="http://schemas.microsoft.com/office/drawing/2014/main" id="{BD197A4E-61D2-FBCF-67EB-E53C36BE07CA}"/>
                      </a:ext>
                    </a:extLst>
                  </p:cNvPr>
                  <p:cNvSpPr/>
                  <p:nvPr/>
                </p:nvSpPr>
                <p:spPr>
                  <a:xfrm>
                    <a:off x="8662235" y="2012440"/>
                    <a:ext cx="28079" cy="5491"/>
                  </a:xfrm>
                  <a:custGeom>
                    <a:avLst/>
                    <a:gdLst>
                      <a:gd name="connsiteX0" fmla="*/ 28080 w 28079"/>
                      <a:gd name="connsiteY0" fmla="*/ 354 h 5491"/>
                      <a:gd name="connsiteX1" fmla="*/ 23898 w 28079"/>
                      <a:gd name="connsiteY1" fmla="*/ 2193 h 5491"/>
                      <a:gd name="connsiteX2" fmla="*/ 14383 w 28079"/>
                      <a:gd name="connsiteY2" fmla="*/ 4660 h 5491"/>
                      <a:gd name="connsiteX3" fmla="*/ 4563 w 28079"/>
                      <a:gd name="connsiteY3" fmla="*/ 5488 h 5491"/>
                      <a:gd name="connsiteX4" fmla="*/ 0 w 28079"/>
                      <a:gd name="connsiteY4" fmla="*/ 5155 h 5491"/>
                      <a:gd name="connsiteX5" fmla="*/ 4191 w 28079"/>
                      <a:gd name="connsiteY5" fmla="*/ 3317 h 5491"/>
                      <a:gd name="connsiteX6" fmla="*/ 13716 w 28079"/>
                      <a:gd name="connsiteY6" fmla="*/ 812 h 5491"/>
                      <a:gd name="connsiteX7" fmla="*/ 23517 w 28079"/>
                      <a:gd name="connsiteY7" fmla="*/ 2 h 5491"/>
                      <a:gd name="connsiteX8" fmla="*/ 28080 w 28079"/>
                      <a:gd name="connsiteY8" fmla="*/ 354 h 5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079" h="5491">
                        <a:moveTo>
                          <a:pt x="28080" y="354"/>
                        </a:moveTo>
                        <a:cubicBezTo>
                          <a:pt x="28080" y="354"/>
                          <a:pt x="26441" y="1288"/>
                          <a:pt x="23898" y="2193"/>
                        </a:cubicBezTo>
                        <a:cubicBezTo>
                          <a:pt x="21326" y="3126"/>
                          <a:pt x="17878" y="4022"/>
                          <a:pt x="14383" y="4660"/>
                        </a:cubicBezTo>
                        <a:cubicBezTo>
                          <a:pt x="10868" y="5260"/>
                          <a:pt x="7277" y="5526"/>
                          <a:pt x="4563" y="5488"/>
                        </a:cubicBezTo>
                        <a:cubicBezTo>
                          <a:pt x="1867" y="5488"/>
                          <a:pt x="0" y="5155"/>
                          <a:pt x="0" y="5155"/>
                        </a:cubicBezTo>
                        <a:cubicBezTo>
                          <a:pt x="0" y="5155"/>
                          <a:pt x="1638" y="4202"/>
                          <a:pt x="4191" y="3317"/>
                        </a:cubicBezTo>
                        <a:cubicBezTo>
                          <a:pt x="6753" y="2364"/>
                          <a:pt x="10210" y="1459"/>
                          <a:pt x="13716" y="812"/>
                        </a:cubicBezTo>
                        <a:cubicBezTo>
                          <a:pt x="17240" y="259"/>
                          <a:pt x="20821" y="-27"/>
                          <a:pt x="23517" y="2"/>
                        </a:cubicBezTo>
                        <a:cubicBezTo>
                          <a:pt x="26222" y="21"/>
                          <a:pt x="28080" y="354"/>
                          <a:pt x="28080" y="3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9" name="任意多边形: 形状 1068">
                    <a:extLst>
                      <a:ext uri="{FF2B5EF4-FFF2-40B4-BE49-F238E27FC236}">
                        <a16:creationId xmlns:a16="http://schemas.microsoft.com/office/drawing/2014/main" id="{F6B6088E-EC1A-1A90-A9A6-4FC194324C62}"/>
                      </a:ext>
                    </a:extLst>
                  </p:cNvPr>
                  <p:cNvSpPr/>
                  <p:nvPr/>
                </p:nvSpPr>
                <p:spPr>
                  <a:xfrm>
                    <a:off x="8659910" y="2024586"/>
                    <a:ext cx="15935" cy="23631"/>
                  </a:xfrm>
                  <a:custGeom>
                    <a:avLst/>
                    <a:gdLst>
                      <a:gd name="connsiteX0" fmla="*/ 15935 w 15935"/>
                      <a:gd name="connsiteY0" fmla="*/ 23632 h 23631"/>
                      <a:gd name="connsiteX1" fmla="*/ 12516 w 15935"/>
                      <a:gd name="connsiteY1" fmla="*/ 20545 h 23631"/>
                      <a:gd name="connsiteX2" fmla="*/ 6362 w 15935"/>
                      <a:gd name="connsiteY2" fmla="*/ 12878 h 23631"/>
                      <a:gd name="connsiteX3" fmla="*/ 1553 w 15935"/>
                      <a:gd name="connsiteY3" fmla="*/ 4305 h 23631"/>
                      <a:gd name="connsiteX4" fmla="*/ 0 w 15935"/>
                      <a:gd name="connsiteY4" fmla="*/ 0 h 23631"/>
                      <a:gd name="connsiteX5" fmla="*/ 3391 w 15935"/>
                      <a:gd name="connsiteY5" fmla="*/ 3048 h 23631"/>
                      <a:gd name="connsiteX6" fmla="*/ 9553 w 15935"/>
                      <a:gd name="connsiteY6" fmla="*/ 10716 h 23631"/>
                      <a:gd name="connsiteX7" fmla="*/ 14344 w 15935"/>
                      <a:gd name="connsiteY7" fmla="*/ 19307 h 23631"/>
                      <a:gd name="connsiteX8" fmla="*/ 15935 w 15935"/>
                      <a:gd name="connsiteY8" fmla="*/ 23632 h 23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935" h="23631">
                        <a:moveTo>
                          <a:pt x="15935" y="23632"/>
                        </a:moveTo>
                        <a:cubicBezTo>
                          <a:pt x="15935" y="23632"/>
                          <a:pt x="14392" y="22517"/>
                          <a:pt x="12516" y="20545"/>
                        </a:cubicBezTo>
                        <a:cubicBezTo>
                          <a:pt x="10620" y="18621"/>
                          <a:pt x="8363" y="15840"/>
                          <a:pt x="6362" y="12878"/>
                        </a:cubicBezTo>
                        <a:cubicBezTo>
                          <a:pt x="4372" y="9916"/>
                          <a:pt x="2629" y="6791"/>
                          <a:pt x="1553" y="4305"/>
                        </a:cubicBezTo>
                        <a:cubicBezTo>
                          <a:pt x="467" y="1819"/>
                          <a:pt x="0" y="0"/>
                          <a:pt x="0" y="0"/>
                        </a:cubicBezTo>
                        <a:cubicBezTo>
                          <a:pt x="0" y="0"/>
                          <a:pt x="1514" y="1086"/>
                          <a:pt x="3391" y="3048"/>
                        </a:cubicBezTo>
                        <a:cubicBezTo>
                          <a:pt x="5286" y="4991"/>
                          <a:pt x="7563" y="7763"/>
                          <a:pt x="9553" y="10716"/>
                        </a:cubicBezTo>
                        <a:cubicBezTo>
                          <a:pt x="11554" y="13687"/>
                          <a:pt x="13258" y="16831"/>
                          <a:pt x="14344" y="19307"/>
                        </a:cubicBezTo>
                        <a:cubicBezTo>
                          <a:pt x="15469" y="21774"/>
                          <a:pt x="15935" y="23632"/>
                          <a:pt x="15935" y="236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0" name="任意多边形: 形状 1069">
                    <a:extLst>
                      <a:ext uri="{FF2B5EF4-FFF2-40B4-BE49-F238E27FC236}">
                        <a16:creationId xmlns:a16="http://schemas.microsoft.com/office/drawing/2014/main" id="{0AB15C0A-AB27-3AD3-1A37-E4B3D31A01B0}"/>
                      </a:ext>
                    </a:extLst>
                  </p:cNvPr>
                  <p:cNvSpPr/>
                  <p:nvPr/>
                </p:nvSpPr>
                <p:spPr>
                  <a:xfrm>
                    <a:off x="8647290" y="2010175"/>
                    <a:ext cx="20612" cy="20069"/>
                  </a:xfrm>
                  <a:custGeom>
                    <a:avLst/>
                    <a:gdLst>
                      <a:gd name="connsiteX0" fmla="*/ 15830 w 20612"/>
                      <a:gd name="connsiteY0" fmla="*/ 0 h 20069"/>
                      <a:gd name="connsiteX1" fmla="*/ 15107 w 20612"/>
                      <a:gd name="connsiteY1" fmla="*/ 7182 h 20069"/>
                      <a:gd name="connsiteX2" fmla="*/ 20612 w 20612"/>
                      <a:gd name="connsiteY2" fmla="*/ 11868 h 20069"/>
                      <a:gd name="connsiteX3" fmla="*/ 13564 w 20612"/>
                      <a:gd name="connsiteY3" fmla="*/ 13383 h 20069"/>
                      <a:gd name="connsiteX4" fmla="*/ 10830 w 20612"/>
                      <a:gd name="connsiteY4" fmla="*/ 20069 h 20069"/>
                      <a:gd name="connsiteX5" fmla="*/ 7182 w 20612"/>
                      <a:gd name="connsiteY5" fmla="*/ 13830 h 20069"/>
                      <a:gd name="connsiteX6" fmla="*/ 0 w 20612"/>
                      <a:gd name="connsiteY6" fmla="*/ 13287 h 20069"/>
                      <a:gd name="connsiteX7" fmla="*/ 4801 w 20612"/>
                      <a:gd name="connsiteY7" fmla="*/ 7887 h 20069"/>
                      <a:gd name="connsiteX8" fmla="*/ 3086 w 20612"/>
                      <a:gd name="connsiteY8" fmla="*/ 886 h 20069"/>
                      <a:gd name="connsiteX9" fmla="*/ 9697 w 20612"/>
                      <a:gd name="connsiteY9" fmla="*/ 3791 h 20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612" h="20069">
                        <a:moveTo>
                          <a:pt x="15830" y="0"/>
                        </a:moveTo>
                        <a:lnTo>
                          <a:pt x="15107" y="7182"/>
                        </a:lnTo>
                        <a:lnTo>
                          <a:pt x="20612" y="11868"/>
                        </a:lnTo>
                        <a:lnTo>
                          <a:pt x="13564" y="13383"/>
                        </a:lnTo>
                        <a:lnTo>
                          <a:pt x="10830" y="20069"/>
                        </a:lnTo>
                        <a:lnTo>
                          <a:pt x="7182" y="13830"/>
                        </a:lnTo>
                        <a:lnTo>
                          <a:pt x="0" y="13287"/>
                        </a:lnTo>
                        <a:lnTo>
                          <a:pt x="4801" y="7887"/>
                        </a:lnTo>
                        <a:lnTo>
                          <a:pt x="3086" y="886"/>
                        </a:lnTo>
                        <a:lnTo>
                          <a:pt x="9697" y="37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71" name="图形 113">
                  <a:extLst>
                    <a:ext uri="{FF2B5EF4-FFF2-40B4-BE49-F238E27FC236}">
                      <a16:creationId xmlns:a16="http://schemas.microsoft.com/office/drawing/2014/main" id="{2E493B28-D8C8-5170-5B80-513879702693}"/>
                    </a:ext>
                  </a:extLst>
                </p:cNvPr>
                <p:cNvGrpSpPr/>
                <p:nvPr/>
              </p:nvGrpSpPr>
              <p:grpSpPr>
                <a:xfrm>
                  <a:off x="8569511" y="1795857"/>
                  <a:ext cx="95068" cy="96792"/>
                  <a:chOff x="8569511" y="1795857"/>
                  <a:chExt cx="95068" cy="96792"/>
                </a:xfrm>
              </p:grpSpPr>
              <p:sp>
                <p:nvSpPr>
                  <p:cNvPr id="1072" name="任意多边形: 形状 1071">
                    <a:extLst>
                      <a:ext uri="{FF2B5EF4-FFF2-40B4-BE49-F238E27FC236}">
                        <a16:creationId xmlns:a16="http://schemas.microsoft.com/office/drawing/2014/main" id="{B04A0004-4D6F-8B83-D1CD-A90356A96B9A}"/>
                      </a:ext>
                    </a:extLst>
                  </p:cNvPr>
                  <p:cNvSpPr/>
                  <p:nvPr/>
                </p:nvSpPr>
                <p:spPr>
                  <a:xfrm>
                    <a:off x="8569511" y="1795857"/>
                    <a:ext cx="95068" cy="96792"/>
                  </a:xfrm>
                  <a:custGeom>
                    <a:avLst/>
                    <a:gdLst>
                      <a:gd name="connsiteX0" fmla="*/ 46546 w 95068"/>
                      <a:gd name="connsiteY0" fmla="*/ 53516 h 96792"/>
                      <a:gd name="connsiteX1" fmla="*/ 37897 w 95068"/>
                      <a:gd name="connsiteY1" fmla="*/ 56888 h 96792"/>
                      <a:gd name="connsiteX2" fmla="*/ 32030 w 95068"/>
                      <a:gd name="connsiteY2" fmla="*/ 49668 h 96792"/>
                      <a:gd name="connsiteX3" fmla="*/ 37059 w 95068"/>
                      <a:gd name="connsiteY3" fmla="*/ 41896 h 96792"/>
                      <a:gd name="connsiteX4" fmla="*/ 46031 w 95068"/>
                      <a:gd name="connsiteY4" fmla="*/ 44258 h 96792"/>
                      <a:gd name="connsiteX5" fmla="*/ 46546 w 95068"/>
                      <a:gd name="connsiteY5" fmla="*/ 53516 h 96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068" h="96792">
                        <a:moveTo>
                          <a:pt x="46546" y="53516"/>
                        </a:moveTo>
                        <a:cubicBezTo>
                          <a:pt x="113888" y="92178"/>
                          <a:pt x="26315" y="126068"/>
                          <a:pt x="37897" y="56888"/>
                        </a:cubicBezTo>
                        <a:cubicBezTo>
                          <a:pt x="26315" y="126078"/>
                          <a:pt x="-32969" y="53278"/>
                          <a:pt x="32030" y="49668"/>
                        </a:cubicBezTo>
                        <a:cubicBezTo>
                          <a:pt x="-32969" y="53278"/>
                          <a:pt x="17942" y="-25637"/>
                          <a:pt x="37059" y="41896"/>
                        </a:cubicBezTo>
                        <a:cubicBezTo>
                          <a:pt x="17932" y="-25637"/>
                          <a:pt x="108706" y="-1577"/>
                          <a:pt x="46031" y="44258"/>
                        </a:cubicBezTo>
                        <a:cubicBezTo>
                          <a:pt x="108706" y="-1586"/>
                          <a:pt x="113888" y="92178"/>
                          <a:pt x="46546" y="535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3" name="任意多边形: 形状 1072">
                    <a:extLst>
                      <a:ext uri="{FF2B5EF4-FFF2-40B4-BE49-F238E27FC236}">
                        <a16:creationId xmlns:a16="http://schemas.microsoft.com/office/drawing/2014/main" id="{9FD245B9-775A-3081-0251-7E0DC41232F1}"/>
                      </a:ext>
                    </a:extLst>
                  </p:cNvPr>
                  <p:cNvSpPr/>
                  <p:nvPr/>
                </p:nvSpPr>
                <p:spPr>
                  <a:xfrm>
                    <a:off x="8571815" y="1798997"/>
                    <a:ext cx="89026" cy="90636"/>
                  </a:xfrm>
                  <a:custGeom>
                    <a:avLst/>
                    <a:gdLst>
                      <a:gd name="connsiteX0" fmla="*/ 43604 w 89026"/>
                      <a:gd name="connsiteY0" fmla="*/ 50138 h 90636"/>
                      <a:gd name="connsiteX1" fmla="*/ 35499 w 89026"/>
                      <a:gd name="connsiteY1" fmla="*/ 53262 h 90636"/>
                      <a:gd name="connsiteX2" fmla="*/ 29993 w 89026"/>
                      <a:gd name="connsiteY2" fmla="*/ 46528 h 90636"/>
                      <a:gd name="connsiteX3" fmla="*/ 34698 w 89026"/>
                      <a:gd name="connsiteY3" fmla="*/ 39194 h 90636"/>
                      <a:gd name="connsiteX4" fmla="*/ 43109 w 89026"/>
                      <a:gd name="connsiteY4" fmla="*/ 41423 h 90636"/>
                      <a:gd name="connsiteX5" fmla="*/ 43604 w 89026"/>
                      <a:gd name="connsiteY5" fmla="*/ 50138 h 906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026" h="90636">
                        <a:moveTo>
                          <a:pt x="43604" y="50138"/>
                        </a:moveTo>
                        <a:cubicBezTo>
                          <a:pt x="106650" y="86324"/>
                          <a:pt x="24668" y="118042"/>
                          <a:pt x="35499" y="53262"/>
                        </a:cubicBezTo>
                        <a:cubicBezTo>
                          <a:pt x="24649" y="118042"/>
                          <a:pt x="-30872" y="49881"/>
                          <a:pt x="29993" y="46528"/>
                        </a:cubicBezTo>
                        <a:cubicBezTo>
                          <a:pt x="-30872" y="49881"/>
                          <a:pt x="16801" y="-23976"/>
                          <a:pt x="34698" y="39194"/>
                        </a:cubicBezTo>
                        <a:cubicBezTo>
                          <a:pt x="16801" y="-23985"/>
                          <a:pt x="101783" y="-1478"/>
                          <a:pt x="43109" y="41423"/>
                        </a:cubicBezTo>
                        <a:cubicBezTo>
                          <a:pt x="101792" y="-1468"/>
                          <a:pt x="106650" y="86324"/>
                          <a:pt x="43604" y="5013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4" name="任意多边形: 形状 1073">
                    <a:extLst>
                      <a:ext uri="{FF2B5EF4-FFF2-40B4-BE49-F238E27FC236}">
                        <a16:creationId xmlns:a16="http://schemas.microsoft.com/office/drawing/2014/main" id="{66348AC0-0110-6C1F-E576-9BC6D0DBA59E}"/>
                      </a:ext>
                    </a:extLst>
                  </p:cNvPr>
                  <p:cNvSpPr/>
                  <p:nvPr/>
                </p:nvSpPr>
                <p:spPr>
                  <a:xfrm>
                    <a:off x="8585063" y="1846564"/>
                    <a:ext cx="22136" cy="20164"/>
                  </a:xfrm>
                  <a:custGeom>
                    <a:avLst/>
                    <a:gdLst>
                      <a:gd name="connsiteX0" fmla="*/ 0 w 22136"/>
                      <a:gd name="connsiteY0" fmla="*/ 20164 h 20164"/>
                      <a:gd name="connsiteX1" fmla="*/ 2677 w 22136"/>
                      <a:gd name="connsiteY1" fmla="*/ 16145 h 20164"/>
                      <a:gd name="connsiteX2" fmla="*/ 9706 w 22136"/>
                      <a:gd name="connsiteY2" fmla="*/ 8572 h 20164"/>
                      <a:gd name="connsiteX3" fmla="*/ 17898 w 22136"/>
                      <a:gd name="connsiteY3" fmla="*/ 2286 h 20164"/>
                      <a:gd name="connsiteX4" fmla="*/ 22136 w 22136"/>
                      <a:gd name="connsiteY4" fmla="*/ 0 h 20164"/>
                      <a:gd name="connsiteX5" fmla="*/ 19479 w 22136"/>
                      <a:gd name="connsiteY5" fmla="*/ 4020 h 20164"/>
                      <a:gd name="connsiteX6" fmla="*/ 12440 w 22136"/>
                      <a:gd name="connsiteY6" fmla="*/ 11573 h 20164"/>
                      <a:gd name="connsiteX7" fmla="*/ 4239 w 22136"/>
                      <a:gd name="connsiteY7" fmla="*/ 17859 h 20164"/>
                      <a:gd name="connsiteX8" fmla="*/ 0 w 22136"/>
                      <a:gd name="connsiteY8" fmla="*/ 20164 h 20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136" h="20164">
                        <a:moveTo>
                          <a:pt x="0" y="20164"/>
                        </a:moveTo>
                        <a:cubicBezTo>
                          <a:pt x="0" y="20164"/>
                          <a:pt x="934" y="18374"/>
                          <a:pt x="2677" y="16145"/>
                        </a:cubicBezTo>
                        <a:cubicBezTo>
                          <a:pt x="4410" y="13878"/>
                          <a:pt x="6944" y="11087"/>
                          <a:pt x="9706" y="8572"/>
                        </a:cubicBezTo>
                        <a:cubicBezTo>
                          <a:pt x="12497" y="6058"/>
                          <a:pt x="15460" y="3772"/>
                          <a:pt x="17898" y="2286"/>
                        </a:cubicBezTo>
                        <a:cubicBezTo>
                          <a:pt x="20307" y="743"/>
                          <a:pt x="22136" y="0"/>
                          <a:pt x="22136" y="0"/>
                        </a:cubicBezTo>
                        <a:cubicBezTo>
                          <a:pt x="22136" y="0"/>
                          <a:pt x="21222" y="1753"/>
                          <a:pt x="19479" y="4020"/>
                        </a:cubicBezTo>
                        <a:cubicBezTo>
                          <a:pt x="17736" y="6286"/>
                          <a:pt x="15212" y="9039"/>
                          <a:pt x="12440" y="11573"/>
                        </a:cubicBezTo>
                        <a:cubicBezTo>
                          <a:pt x="9668" y="14087"/>
                          <a:pt x="6687" y="16354"/>
                          <a:pt x="4239" y="17859"/>
                        </a:cubicBezTo>
                        <a:cubicBezTo>
                          <a:pt x="1839" y="19402"/>
                          <a:pt x="0" y="20164"/>
                          <a:pt x="0" y="201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5" name="任意多边形: 形状 1074">
                    <a:extLst>
                      <a:ext uri="{FF2B5EF4-FFF2-40B4-BE49-F238E27FC236}">
                        <a16:creationId xmlns:a16="http://schemas.microsoft.com/office/drawing/2014/main" id="{A9EA3C0F-D21F-16B8-9EFF-FAD203BA1A28}"/>
                      </a:ext>
                    </a:extLst>
                  </p:cNvPr>
                  <p:cNvSpPr/>
                  <p:nvPr/>
                </p:nvSpPr>
                <p:spPr>
                  <a:xfrm>
                    <a:off x="8610304" y="1811140"/>
                    <a:ext cx="9982" cy="28241"/>
                  </a:xfrm>
                  <a:custGeom>
                    <a:avLst/>
                    <a:gdLst>
                      <a:gd name="connsiteX0" fmla="*/ 0 w 9982"/>
                      <a:gd name="connsiteY0" fmla="*/ 28242 h 28241"/>
                      <a:gd name="connsiteX1" fmla="*/ 476 w 9982"/>
                      <a:gd name="connsiteY1" fmla="*/ 23441 h 28241"/>
                      <a:gd name="connsiteX2" fmla="*/ 3086 w 9982"/>
                      <a:gd name="connsiteY2" fmla="*/ 13430 h 28241"/>
                      <a:gd name="connsiteX3" fmla="*/ 7315 w 9982"/>
                      <a:gd name="connsiteY3" fmla="*/ 4020 h 28241"/>
                      <a:gd name="connsiteX4" fmla="*/ 9983 w 9982"/>
                      <a:gd name="connsiteY4" fmla="*/ 0 h 28241"/>
                      <a:gd name="connsiteX5" fmla="*/ 9525 w 9982"/>
                      <a:gd name="connsiteY5" fmla="*/ 4782 h 28241"/>
                      <a:gd name="connsiteX6" fmla="*/ 6905 w 9982"/>
                      <a:gd name="connsiteY6" fmla="*/ 14792 h 28241"/>
                      <a:gd name="connsiteX7" fmla="*/ 2648 w 9982"/>
                      <a:gd name="connsiteY7" fmla="*/ 24222 h 28241"/>
                      <a:gd name="connsiteX8" fmla="*/ 0 w 9982"/>
                      <a:gd name="connsiteY8" fmla="*/ 28242 h 28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82" h="28241">
                        <a:moveTo>
                          <a:pt x="0" y="28242"/>
                        </a:moveTo>
                        <a:cubicBezTo>
                          <a:pt x="0" y="28242"/>
                          <a:pt x="0" y="26251"/>
                          <a:pt x="476" y="23441"/>
                        </a:cubicBezTo>
                        <a:cubicBezTo>
                          <a:pt x="914" y="20612"/>
                          <a:pt x="1867" y="16964"/>
                          <a:pt x="3086" y="13430"/>
                        </a:cubicBezTo>
                        <a:cubicBezTo>
                          <a:pt x="4334" y="9935"/>
                          <a:pt x="5905" y="6477"/>
                          <a:pt x="7315" y="4020"/>
                        </a:cubicBezTo>
                        <a:cubicBezTo>
                          <a:pt x="8715" y="1524"/>
                          <a:pt x="9983" y="0"/>
                          <a:pt x="9983" y="0"/>
                        </a:cubicBezTo>
                        <a:cubicBezTo>
                          <a:pt x="9983" y="0"/>
                          <a:pt x="10011" y="1972"/>
                          <a:pt x="9525" y="4782"/>
                        </a:cubicBezTo>
                        <a:cubicBezTo>
                          <a:pt x="9077" y="7630"/>
                          <a:pt x="8134" y="11278"/>
                          <a:pt x="6905" y="14792"/>
                        </a:cubicBezTo>
                        <a:cubicBezTo>
                          <a:pt x="5629" y="18326"/>
                          <a:pt x="4076" y="21736"/>
                          <a:pt x="2648" y="24222"/>
                        </a:cubicBezTo>
                        <a:cubicBezTo>
                          <a:pt x="1267" y="26699"/>
                          <a:pt x="0" y="28242"/>
                          <a:pt x="0" y="28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6" name="任意多边形: 形状 1075">
                    <a:extLst>
                      <a:ext uri="{FF2B5EF4-FFF2-40B4-BE49-F238E27FC236}">
                        <a16:creationId xmlns:a16="http://schemas.microsoft.com/office/drawing/2014/main" id="{E78493E8-C159-9373-07E0-8A26DE268A2B}"/>
                      </a:ext>
                    </a:extLst>
                  </p:cNvPr>
                  <p:cNvSpPr/>
                  <p:nvPr/>
                </p:nvSpPr>
                <p:spPr>
                  <a:xfrm>
                    <a:off x="8580625" y="1825542"/>
                    <a:ext cx="24974" cy="16573"/>
                  </a:xfrm>
                  <a:custGeom>
                    <a:avLst/>
                    <a:gdLst>
                      <a:gd name="connsiteX0" fmla="*/ 24974 w 24974"/>
                      <a:gd name="connsiteY0" fmla="*/ 16573 h 16573"/>
                      <a:gd name="connsiteX1" fmla="*/ 20421 w 24974"/>
                      <a:gd name="connsiteY1" fmla="*/ 14954 h 16573"/>
                      <a:gd name="connsiteX2" fmla="*/ 11373 w 24974"/>
                      <a:gd name="connsiteY2" fmla="*/ 9973 h 16573"/>
                      <a:gd name="connsiteX3" fmla="*/ 3247 w 24974"/>
                      <a:gd name="connsiteY3" fmla="*/ 3572 h 16573"/>
                      <a:gd name="connsiteX4" fmla="*/ 0 w 24974"/>
                      <a:gd name="connsiteY4" fmla="*/ 0 h 16573"/>
                      <a:gd name="connsiteX5" fmla="*/ 4562 w 24974"/>
                      <a:gd name="connsiteY5" fmla="*/ 1600 h 16573"/>
                      <a:gd name="connsiteX6" fmla="*/ 13611 w 24974"/>
                      <a:gd name="connsiteY6" fmla="*/ 6563 h 16573"/>
                      <a:gd name="connsiteX7" fmla="*/ 21717 w 24974"/>
                      <a:gd name="connsiteY7" fmla="*/ 13021 h 16573"/>
                      <a:gd name="connsiteX8" fmla="*/ 24974 w 24974"/>
                      <a:gd name="connsiteY8" fmla="*/ 16573 h 16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74" h="16573">
                        <a:moveTo>
                          <a:pt x="24974" y="16573"/>
                        </a:moveTo>
                        <a:cubicBezTo>
                          <a:pt x="24974" y="16573"/>
                          <a:pt x="23040" y="16107"/>
                          <a:pt x="20421" y="14954"/>
                        </a:cubicBezTo>
                        <a:cubicBezTo>
                          <a:pt x="17802" y="13840"/>
                          <a:pt x="14497" y="12030"/>
                          <a:pt x="11373" y="9973"/>
                        </a:cubicBezTo>
                        <a:cubicBezTo>
                          <a:pt x="8248" y="7887"/>
                          <a:pt x="5305" y="5563"/>
                          <a:pt x="3247" y="3572"/>
                        </a:cubicBezTo>
                        <a:cubicBezTo>
                          <a:pt x="1171" y="1600"/>
                          <a:pt x="0" y="0"/>
                          <a:pt x="0" y="0"/>
                        </a:cubicBezTo>
                        <a:cubicBezTo>
                          <a:pt x="0" y="0"/>
                          <a:pt x="1943" y="448"/>
                          <a:pt x="4562" y="1600"/>
                        </a:cubicBezTo>
                        <a:cubicBezTo>
                          <a:pt x="7172" y="2715"/>
                          <a:pt x="10487" y="4524"/>
                          <a:pt x="13611" y="6563"/>
                        </a:cubicBezTo>
                        <a:cubicBezTo>
                          <a:pt x="16726" y="8668"/>
                          <a:pt x="19669" y="11030"/>
                          <a:pt x="21717" y="13021"/>
                        </a:cubicBezTo>
                        <a:cubicBezTo>
                          <a:pt x="23783" y="14973"/>
                          <a:pt x="24974" y="16573"/>
                          <a:pt x="24974" y="165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7" name="任意多边形: 形状 1076">
                    <a:extLst>
                      <a:ext uri="{FF2B5EF4-FFF2-40B4-BE49-F238E27FC236}">
                        <a16:creationId xmlns:a16="http://schemas.microsoft.com/office/drawing/2014/main" id="{FDC20C13-0551-76DD-88B3-4A02BF8BE4B6}"/>
                      </a:ext>
                    </a:extLst>
                  </p:cNvPr>
                  <p:cNvSpPr/>
                  <p:nvPr/>
                </p:nvSpPr>
                <p:spPr>
                  <a:xfrm>
                    <a:off x="8616372" y="1841797"/>
                    <a:ext cx="29927" cy="4166"/>
                  </a:xfrm>
                  <a:custGeom>
                    <a:avLst/>
                    <a:gdLst>
                      <a:gd name="connsiteX0" fmla="*/ 29927 w 29927"/>
                      <a:gd name="connsiteY0" fmla="*/ 1528 h 4166"/>
                      <a:gd name="connsiteX1" fmla="*/ 25308 w 29927"/>
                      <a:gd name="connsiteY1" fmla="*/ 2871 h 4166"/>
                      <a:gd name="connsiteX2" fmla="*/ 15059 w 29927"/>
                      <a:gd name="connsiteY2" fmla="*/ 4119 h 4166"/>
                      <a:gd name="connsiteX3" fmla="*/ 4715 w 29927"/>
                      <a:gd name="connsiteY3" fmla="*/ 3633 h 4166"/>
                      <a:gd name="connsiteX4" fmla="*/ 0 w 29927"/>
                      <a:gd name="connsiteY4" fmla="*/ 2662 h 4166"/>
                      <a:gd name="connsiteX5" fmla="*/ 4639 w 29927"/>
                      <a:gd name="connsiteY5" fmla="*/ 1300 h 4166"/>
                      <a:gd name="connsiteX6" fmla="*/ 14887 w 29927"/>
                      <a:gd name="connsiteY6" fmla="*/ 33 h 4166"/>
                      <a:gd name="connsiteX7" fmla="*/ 25232 w 29927"/>
                      <a:gd name="connsiteY7" fmla="*/ 519 h 4166"/>
                      <a:gd name="connsiteX8" fmla="*/ 29927 w 29927"/>
                      <a:gd name="connsiteY8" fmla="*/ 1528 h 4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927" h="4166">
                        <a:moveTo>
                          <a:pt x="29927" y="1528"/>
                        </a:moveTo>
                        <a:cubicBezTo>
                          <a:pt x="29927" y="1528"/>
                          <a:pt x="28108" y="2271"/>
                          <a:pt x="25308" y="2871"/>
                        </a:cubicBezTo>
                        <a:cubicBezTo>
                          <a:pt x="22517" y="3481"/>
                          <a:pt x="18792" y="3948"/>
                          <a:pt x="15059" y="4119"/>
                        </a:cubicBezTo>
                        <a:cubicBezTo>
                          <a:pt x="11316" y="4271"/>
                          <a:pt x="7563" y="4043"/>
                          <a:pt x="4715" y="3633"/>
                        </a:cubicBezTo>
                        <a:cubicBezTo>
                          <a:pt x="1905" y="3262"/>
                          <a:pt x="0" y="2662"/>
                          <a:pt x="0" y="2662"/>
                        </a:cubicBezTo>
                        <a:cubicBezTo>
                          <a:pt x="0" y="2662"/>
                          <a:pt x="1848" y="1900"/>
                          <a:pt x="4639" y="1300"/>
                        </a:cubicBezTo>
                        <a:cubicBezTo>
                          <a:pt x="7410" y="671"/>
                          <a:pt x="11173" y="204"/>
                          <a:pt x="14887" y="33"/>
                        </a:cubicBezTo>
                        <a:cubicBezTo>
                          <a:pt x="18650" y="-82"/>
                          <a:pt x="22393" y="109"/>
                          <a:pt x="25232" y="519"/>
                        </a:cubicBezTo>
                        <a:cubicBezTo>
                          <a:pt x="28032" y="919"/>
                          <a:pt x="29927" y="1528"/>
                          <a:pt x="29927" y="15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8" name="任意多边形: 形状 1077">
                    <a:extLst>
                      <a:ext uri="{FF2B5EF4-FFF2-40B4-BE49-F238E27FC236}">
                        <a16:creationId xmlns:a16="http://schemas.microsoft.com/office/drawing/2014/main" id="{B934C55E-FD18-744C-0318-4596C0BBE72C}"/>
                      </a:ext>
                    </a:extLst>
                  </p:cNvPr>
                  <p:cNvSpPr/>
                  <p:nvPr/>
                </p:nvSpPr>
                <p:spPr>
                  <a:xfrm>
                    <a:off x="8613019" y="1851393"/>
                    <a:ext cx="13325" cy="26831"/>
                  </a:xfrm>
                  <a:custGeom>
                    <a:avLst/>
                    <a:gdLst>
                      <a:gd name="connsiteX0" fmla="*/ 13325 w 13325"/>
                      <a:gd name="connsiteY0" fmla="*/ 26832 h 26831"/>
                      <a:gd name="connsiteX1" fmla="*/ 10191 w 13325"/>
                      <a:gd name="connsiteY1" fmla="*/ 23146 h 26831"/>
                      <a:gd name="connsiteX2" fmla="*/ 4829 w 13325"/>
                      <a:gd name="connsiteY2" fmla="*/ 14307 h 26831"/>
                      <a:gd name="connsiteX3" fmla="*/ 1009 w 13325"/>
                      <a:gd name="connsiteY3" fmla="*/ 4705 h 26831"/>
                      <a:gd name="connsiteX4" fmla="*/ 0 w 13325"/>
                      <a:gd name="connsiteY4" fmla="*/ 0 h 26831"/>
                      <a:gd name="connsiteX5" fmla="*/ 3114 w 13325"/>
                      <a:gd name="connsiteY5" fmla="*/ 3667 h 26831"/>
                      <a:gd name="connsiteX6" fmla="*/ 8477 w 13325"/>
                      <a:gd name="connsiteY6" fmla="*/ 12487 h 26831"/>
                      <a:gd name="connsiteX7" fmla="*/ 12287 w 13325"/>
                      <a:gd name="connsiteY7" fmla="*/ 22108 h 26831"/>
                      <a:gd name="connsiteX8" fmla="*/ 13325 w 13325"/>
                      <a:gd name="connsiteY8" fmla="*/ 26832 h 26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25" h="26831">
                        <a:moveTo>
                          <a:pt x="13325" y="26832"/>
                        </a:moveTo>
                        <a:cubicBezTo>
                          <a:pt x="13325" y="26832"/>
                          <a:pt x="11887" y="25451"/>
                          <a:pt x="10191" y="23146"/>
                        </a:cubicBezTo>
                        <a:cubicBezTo>
                          <a:pt x="8468" y="20860"/>
                          <a:pt x="6515" y="17659"/>
                          <a:pt x="4829" y="14307"/>
                        </a:cubicBezTo>
                        <a:cubicBezTo>
                          <a:pt x="3162" y="10935"/>
                          <a:pt x="1809" y="7439"/>
                          <a:pt x="1009" y="4705"/>
                        </a:cubicBezTo>
                        <a:cubicBezTo>
                          <a:pt x="209" y="1972"/>
                          <a:pt x="0" y="0"/>
                          <a:pt x="0" y="0"/>
                        </a:cubicBezTo>
                        <a:cubicBezTo>
                          <a:pt x="0" y="0"/>
                          <a:pt x="1419" y="1362"/>
                          <a:pt x="3114" y="3667"/>
                        </a:cubicBezTo>
                        <a:cubicBezTo>
                          <a:pt x="4839" y="5953"/>
                          <a:pt x="6810" y="9154"/>
                          <a:pt x="8477" y="12487"/>
                        </a:cubicBezTo>
                        <a:cubicBezTo>
                          <a:pt x="10153" y="15859"/>
                          <a:pt x="11487" y="19355"/>
                          <a:pt x="12287" y="22108"/>
                        </a:cubicBezTo>
                        <a:cubicBezTo>
                          <a:pt x="13087" y="24832"/>
                          <a:pt x="13325" y="26832"/>
                          <a:pt x="13325" y="26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9" name="任意多边形: 形状 1078">
                    <a:extLst>
                      <a:ext uri="{FF2B5EF4-FFF2-40B4-BE49-F238E27FC236}">
                        <a16:creationId xmlns:a16="http://schemas.microsoft.com/office/drawing/2014/main" id="{84F465B7-2B10-1468-6C98-2C94779535AA}"/>
                      </a:ext>
                    </a:extLst>
                  </p:cNvPr>
                  <p:cNvSpPr/>
                  <p:nvPr/>
                </p:nvSpPr>
                <p:spPr>
                  <a:xfrm>
                    <a:off x="8600017" y="1836019"/>
                    <a:ext cx="21660" cy="21040"/>
                  </a:xfrm>
                  <a:custGeom>
                    <a:avLst/>
                    <a:gdLst>
                      <a:gd name="connsiteX0" fmla="*/ 18326 w 21660"/>
                      <a:gd name="connsiteY0" fmla="*/ 838 h 21040"/>
                      <a:gd name="connsiteX1" fmla="*/ 16574 w 21660"/>
                      <a:gd name="connsiteY1" fmla="*/ 8201 h 21040"/>
                      <a:gd name="connsiteX2" fmla="*/ 21660 w 21660"/>
                      <a:gd name="connsiteY2" fmla="*/ 13840 h 21040"/>
                      <a:gd name="connsiteX3" fmla="*/ 14107 w 21660"/>
                      <a:gd name="connsiteY3" fmla="*/ 14449 h 21040"/>
                      <a:gd name="connsiteX4" fmla="*/ 10344 w 21660"/>
                      <a:gd name="connsiteY4" fmla="*/ 21041 h 21040"/>
                      <a:gd name="connsiteX5" fmla="*/ 7401 w 21660"/>
                      <a:gd name="connsiteY5" fmla="*/ 14040 h 21040"/>
                      <a:gd name="connsiteX6" fmla="*/ 0 w 21660"/>
                      <a:gd name="connsiteY6" fmla="*/ 12478 h 21040"/>
                      <a:gd name="connsiteX7" fmla="*/ 5744 w 21660"/>
                      <a:gd name="connsiteY7" fmla="*/ 7534 h 21040"/>
                      <a:gd name="connsiteX8" fmla="*/ 4925 w 21660"/>
                      <a:gd name="connsiteY8" fmla="*/ 0 h 21040"/>
                      <a:gd name="connsiteX9" fmla="*/ 11402 w 21660"/>
                      <a:gd name="connsiteY9" fmla="*/ 3924 h 21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660" h="21040">
                        <a:moveTo>
                          <a:pt x="18326" y="838"/>
                        </a:moveTo>
                        <a:lnTo>
                          <a:pt x="16574" y="8201"/>
                        </a:lnTo>
                        <a:lnTo>
                          <a:pt x="21660" y="13840"/>
                        </a:lnTo>
                        <a:lnTo>
                          <a:pt x="14107" y="14449"/>
                        </a:lnTo>
                        <a:lnTo>
                          <a:pt x="10344" y="21041"/>
                        </a:lnTo>
                        <a:lnTo>
                          <a:pt x="7401" y="14040"/>
                        </a:lnTo>
                        <a:lnTo>
                          <a:pt x="0" y="12478"/>
                        </a:lnTo>
                        <a:lnTo>
                          <a:pt x="5744" y="7534"/>
                        </a:lnTo>
                        <a:lnTo>
                          <a:pt x="4925" y="0"/>
                        </a:lnTo>
                        <a:lnTo>
                          <a:pt x="11402" y="392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80" name="图形 113">
                  <a:extLst>
                    <a:ext uri="{FF2B5EF4-FFF2-40B4-BE49-F238E27FC236}">
                      <a16:creationId xmlns:a16="http://schemas.microsoft.com/office/drawing/2014/main" id="{87FE5E60-72C8-5A55-B660-4C5DB72EE062}"/>
                    </a:ext>
                  </a:extLst>
                </p:cNvPr>
                <p:cNvGrpSpPr/>
                <p:nvPr/>
              </p:nvGrpSpPr>
              <p:grpSpPr>
                <a:xfrm>
                  <a:off x="8770931" y="1761874"/>
                  <a:ext cx="98296" cy="99207"/>
                  <a:chOff x="8770931" y="1761874"/>
                  <a:chExt cx="98296" cy="99207"/>
                </a:xfrm>
              </p:grpSpPr>
              <p:sp>
                <p:nvSpPr>
                  <p:cNvPr id="1081" name="任意多边形: 形状 1080">
                    <a:extLst>
                      <a:ext uri="{FF2B5EF4-FFF2-40B4-BE49-F238E27FC236}">
                        <a16:creationId xmlns:a16="http://schemas.microsoft.com/office/drawing/2014/main" id="{6C5ED138-C2A3-5514-6863-1DF39A22F17E}"/>
                      </a:ext>
                    </a:extLst>
                  </p:cNvPr>
                  <p:cNvSpPr/>
                  <p:nvPr/>
                </p:nvSpPr>
                <p:spPr>
                  <a:xfrm>
                    <a:off x="8770931" y="1761874"/>
                    <a:ext cx="98296" cy="99207"/>
                  </a:xfrm>
                  <a:custGeom>
                    <a:avLst/>
                    <a:gdLst>
                      <a:gd name="connsiteX0" fmla="*/ 47837 w 98296"/>
                      <a:gd name="connsiteY0" fmla="*/ 53438 h 99207"/>
                      <a:gd name="connsiteX1" fmla="*/ 38522 w 98296"/>
                      <a:gd name="connsiteY1" fmla="*/ 55486 h 99207"/>
                      <a:gd name="connsiteX2" fmla="*/ 33683 w 98296"/>
                      <a:gd name="connsiteY2" fmla="*/ 47266 h 99207"/>
                      <a:gd name="connsiteX3" fmla="*/ 40027 w 98296"/>
                      <a:gd name="connsiteY3" fmla="*/ 40141 h 99207"/>
                      <a:gd name="connsiteX4" fmla="*/ 48761 w 98296"/>
                      <a:gd name="connsiteY4" fmla="*/ 43970 h 99207"/>
                      <a:gd name="connsiteX5" fmla="*/ 47837 w 98296"/>
                      <a:gd name="connsiteY5" fmla="*/ 53438 h 99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296" h="99207">
                        <a:moveTo>
                          <a:pt x="47837" y="53438"/>
                        </a:moveTo>
                        <a:cubicBezTo>
                          <a:pt x="110112" y="103273"/>
                          <a:pt x="15890" y="123904"/>
                          <a:pt x="38522" y="55486"/>
                        </a:cubicBezTo>
                        <a:cubicBezTo>
                          <a:pt x="15872" y="123913"/>
                          <a:pt x="-32859" y="40674"/>
                          <a:pt x="33683" y="47266"/>
                        </a:cubicBezTo>
                        <a:cubicBezTo>
                          <a:pt x="-32859" y="40684"/>
                          <a:pt x="31235" y="-31411"/>
                          <a:pt x="40027" y="40141"/>
                        </a:cubicBezTo>
                        <a:cubicBezTo>
                          <a:pt x="31235" y="-31411"/>
                          <a:pt x="119598" y="7308"/>
                          <a:pt x="48761" y="43970"/>
                        </a:cubicBezTo>
                        <a:cubicBezTo>
                          <a:pt x="119608" y="7299"/>
                          <a:pt x="110112" y="103273"/>
                          <a:pt x="47837" y="534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2" name="任意多边形: 形状 1081">
                    <a:extLst>
                      <a:ext uri="{FF2B5EF4-FFF2-40B4-BE49-F238E27FC236}">
                        <a16:creationId xmlns:a16="http://schemas.microsoft.com/office/drawing/2014/main" id="{E6E4C8B9-B2B2-FAAE-5AA5-7FE36ED6D9F7}"/>
                      </a:ext>
                    </a:extLst>
                  </p:cNvPr>
                  <p:cNvSpPr/>
                  <p:nvPr/>
                </p:nvSpPr>
                <p:spPr>
                  <a:xfrm>
                    <a:off x="8773381" y="1764915"/>
                    <a:ext cx="92025" cy="92896"/>
                  </a:xfrm>
                  <a:custGeom>
                    <a:avLst/>
                    <a:gdLst>
                      <a:gd name="connsiteX0" fmla="*/ 44778 w 92025"/>
                      <a:gd name="connsiteY0" fmla="*/ 50044 h 92896"/>
                      <a:gd name="connsiteX1" fmla="*/ 36081 w 92025"/>
                      <a:gd name="connsiteY1" fmla="*/ 51940 h 92896"/>
                      <a:gd name="connsiteX2" fmla="*/ 31547 w 92025"/>
                      <a:gd name="connsiteY2" fmla="*/ 44253 h 92896"/>
                      <a:gd name="connsiteX3" fmla="*/ 37481 w 92025"/>
                      <a:gd name="connsiteY3" fmla="*/ 37557 h 92896"/>
                      <a:gd name="connsiteX4" fmla="*/ 45654 w 92025"/>
                      <a:gd name="connsiteY4" fmla="*/ 41129 h 92896"/>
                      <a:gd name="connsiteX5" fmla="*/ 44778 w 92025"/>
                      <a:gd name="connsiteY5" fmla="*/ 50044 h 92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25" h="92896">
                        <a:moveTo>
                          <a:pt x="44778" y="50044"/>
                        </a:moveTo>
                        <a:cubicBezTo>
                          <a:pt x="103080" y="96717"/>
                          <a:pt x="14850" y="116015"/>
                          <a:pt x="36081" y="51940"/>
                        </a:cubicBezTo>
                        <a:cubicBezTo>
                          <a:pt x="14850" y="116015"/>
                          <a:pt x="-30766" y="38081"/>
                          <a:pt x="31547" y="44253"/>
                        </a:cubicBezTo>
                        <a:cubicBezTo>
                          <a:pt x="-30766" y="38081"/>
                          <a:pt x="29252" y="-29375"/>
                          <a:pt x="37481" y="37557"/>
                        </a:cubicBezTo>
                        <a:cubicBezTo>
                          <a:pt x="29252" y="-29375"/>
                          <a:pt x="111976" y="6820"/>
                          <a:pt x="45654" y="41129"/>
                        </a:cubicBezTo>
                        <a:cubicBezTo>
                          <a:pt x="111986" y="6830"/>
                          <a:pt x="103080" y="96717"/>
                          <a:pt x="44778" y="50044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3" name="任意多边形: 形状 1082">
                    <a:extLst>
                      <a:ext uri="{FF2B5EF4-FFF2-40B4-BE49-F238E27FC236}">
                        <a16:creationId xmlns:a16="http://schemas.microsoft.com/office/drawing/2014/main" id="{2F762AFE-D099-B61D-87B5-3C286850F3EE}"/>
                      </a:ext>
                    </a:extLst>
                  </p:cNvPr>
                  <p:cNvSpPr/>
                  <p:nvPr/>
                </p:nvSpPr>
                <p:spPr>
                  <a:xfrm>
                    <a:off x="8784574" y="1811073"/>
                    <a:ext cx="25688" cy="16983"/>
                  </a:xfrm>
                  <a:custGeom>
                    <a:avLst/>
                    <a:gdLst>
                      <a:gd name="connsiteX0" fmla="*/ 0 w 25688"/>
                      <a:gd name="connsiteY0" fmla="*/ 16983 h 16983"/>
                      <a:gd name="connsiteX1" fmla="*/ 3343 w 25688"/>
                      <a:gd name="connsiteY1" fmla="*/ 13316 h 16983"/>
                      <a:gd name="connsiteX2" fmla="*/ 11696 w 25688"/>
                      <a:gd name="connsiteY2" fmla="*/ 6734 h 16983"/>
                      <a:gd name="connsiteX3" fmla="*/ 21012 w 25688"/>
                      <a:gd name="connsiteY3" fmla="*/ 1657 h 16983"/>
                      <a:gd name="connsiteX4" fmla="*/ 25689 w 25688"/>
                      <a:gd name="connsiteY4" fmla="*/ 0 h 16983"/>
                      <a:gd name="connsiteX5" fmla="*/ 22336 w 25688"/>
                      <a:gd name="connsiteY5" fmla="*/ 3667 h 16983"/>
                      <a:gd name="connsiteX6" fmla="*/ 13992 w 25688"/>
                      <a:gd name="connsiteY6" fmla="*/ 10230 h 16983"/>
                      <a:gd name="connsiteX7" fmla="*/ 4667 w 25688"/>
                      <a:gd name="connsiteY7" fmla="*/ 15307 h 16983"/>
                      <a:gd name="connsiteX8" fmla="*/ 0 w 25688"/>
                      <a:gd name="connsiteY8" fmla="*/ 16983 h 16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88" h="16983">
                        <a:moveTo>
                          <a:pt x="0" y="16983"/>
                        </a:moveTo>
                        <a:cubicBezTo>
                          <a:pt x="0" y="16983"/>
                          <a:pt x="1219" y="15326"/>
                          <a:pt x="3343" y="13316"/>
                        </a:cubicBezTo>
                        <a:cubicBezTo>
                          <a:pt x="5486" y="11287"/>
                          <a:pt x="8487" y="8868"/>
                          <a:pt x="11696" y="6734"/>
                        </a:cubicBezTo>
                        <a:cubicBezTo>
                          <a:pt x="14907" y="4629"/>
                          <a:pt x="18297" y="2791"/>
                          <a:pt x="21012" y="1657"/>
                        </a:cubicBezTo>
                        <a:cubicBezTo>
                          <a:pt x="23708" y="486"/>
                          <a:pt x="25689" y="0"/>
                          <a:pt x="25689" y="0"/>
                        </a:cubicBezTo>
                        <a:cubicBezTo>
                          <a:pt x="25689" y="0"/>
                          <a:pt x="24489" y="1638"/>
                          <a:pt x="22336" y="3667"/>
                        </a:cubicBezTo>
                        <a:cubicBezTo>
                          <a:pt x="20212" y="5696"/>
                          <a:pt x="17212" y="8096"/>
                          <a:pt x="13992" y="10230"/>
                        </a:cubicBezTo>
                        <a:cubicBezTo>
                          <a:pt x="10782" y="12335"/>
                          <a:pt x="7401" y="14173"/>
                          <a:pt x="4667" y="15307"/>
                        </a:cubicBezTo>
                        <a:cubicBezTo>
                          <a:pt x="2000" y="16497"/>
                          <a:pt x="0" y="16983"/>
                          <a:pt x="0" y="169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4" name="任意多边形: 形状 1083">
                    <a:extLst>
                      <a:ext uri="{FF2B5EF4-FFF2-40B4-BE49-F238E27FC236}">
                        <a16:creationId xmlns:a16="http://schemas.microsoft.com/office/drawing/2014/main" id="{0BA09FBE-68B4-7CA4-7A64-75BBE6CC103D}"/>
                      </a:ext>
                    </a:extLst>
                  </p:cNvPr>
                  <p:cNvSpPr/>
                  <p:nvPr/>
                </p:nvSpPr>
                <p:spPr>
                  <a:xfrm>
                    <a:off x="8814511" y="1777174"/>
                    <a:ext cx="14592" cy="27089"/>
                  </a:xfrm>
                  <a:custGeom>
                    <a:avLst/>
                    <a:gdLst>
                      <a:gd name="connsiteX0" fmla="*/ 0 w 14592"/>
                      <a:gd name="connsiteY0" fmla="*/ 27089 h 27089"/>
                      <a:gd name="connsiteX1" fmla="*/ 1228 w 14592"/>
                      <a:gd name="connsiteY1" fmla="*/ 22288 h 27089"/>
                      <a:gd name="connsiteX2" fmla="*/ 5448 w 14592"/>
                      <a:gd name="connsiteY2" fmla="*/ 12563 h 27089"/>
                      <a:gd name="connsiteX3" fmla="*/ 11249 w 14592"/>
                      <a:gd name="connsiteY3" fmla="*/ 3686 h 27089"/>
                      <a:gd name="connsiteX4" fmla="*/ 14592 w 14592"/>
                      <a:gd name="connsiteY4" fmla="*/ 0 h 27089"/>
                      <a:gd name="connsiteX5" fmla="*/ 13373 w 14592"/>
                      <a:gd name="connsiteY5" fmla="*/ 4801 h 27089"/>
                      <a:gd name="connsiteX6" fmla="*/ 9134 w 14592"/>
                      <a:gd name="connsiteY6" fmla="*/ 14526 h 27089"/>
                      <a:gd name="connsiteX7" fmla="*/ 3343 w 14592"/>
                      <a:gd name="connsiteY7" fmla="*/ 23441 h 27089"/>
                      <a:gd name="connsiteX8" fmla="*/ 0 w 14592"/>
                      <a:gd name="connsiteY8" fmla="*/ 27089 h 27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592" h="27089">
                        <a:moveTo>
                          <a:pt x="0" y="27089"/>
                        </a:moveTo>
                        <a:cubicBezTo>
                          <a:pt x="0" y="27089"/>
                          <a:pt x="295" y="25060"/>
                          <a:pt x="1228" y="22288"/>
                        </a:cubicBezTo>
                        <a:cubicBezTo>
                          <a:pt x="2134" y="19517"/>
                          <a:pt x="3657" y="15945"/>
                          <a:pt x="5448" y="12563"/>
                        </a:cubicBezTo>
                        <a:cubicBezTo>
                          <a:pt x="7268" y="9192"/>
                          <a:pt x="9410" y="5944"/>
                          <a:pt x="11249" y="3686"/>
                        </a:cubicBezTo>
                        <a:cubicBezTo>
                          <a:pt x="13039" y="1362"/>
                          <a:pt x="14592" y="0"/>
                          <a:pt x="14592" y="0"/>
                        </a:cubicBezTo>
                        <a:cubicBezTo>
                          <a:pt x="14592" y="0"/>
                          <a:pt x="14306" y="2010"/>
                          <a:pt x="13373" y="4801"/>
                        </a:cubicBezTo>
                        <a:cubicBezTo>
                          <a:pt x="12478" y="7610"/>
                          <a:pt x="10935" y="11163"/>
                          <a:pt x="9134" y="14526"/>
                        </a:cubicBezTo>
                        <a:cubicBezTo>
                          <a:pt x="7305" y="17907"/>
                          <a:pt x="5172" y="21126"/>
                          <a:pt x="3343" y="23441"/>
                        </a:cubicBezTo>
                        <a:cubicBezTo>
                          <a:pt x="1533" y="25727"/>
                          <a:pt x="0" y="27089"/>
                          <a:pt x="0" y="270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5" name="任意多边形: 形状 1084">
                    <a:extLst>
                      <a:ext uri="{FF2B5EF4-FFF2-40B4-BE49-F238E27FC236}">
                        <a16:creationId xmlns:a16="http://schemas.microsoft.com/office/drawing/2014/main" id="{91AB3542-F952-AD6B-DF09-D77613BEBA6A}"/>
                      </a:ext>
                    </a:extLst>
                  </p:cNvPr>
                  <p:cNvSpPr/>
                  <p:nvPr/>
                </p:nvSpPr>
                <p:spPr>
                  <a:xfrm>
                    <a:off x="8786574" y="1785546"/>
                    <a:ext cx="22727" cy="20764"/>
                  </a:xfrm>
                  <a:custGeom>
                    <a:avLst/>
                    <a:gdLst>
                      <a:gd name="connsiteX0" fmla="*/ 22727 w 22727"/>
                      <a:gd name="connsiteY0" fmla="*/ 20765 h 20764"/>
                      <a:gd name="connsiteX1" fmla="*/ 18374 w 22727"/>
                      <a:gd name="connsiteY1" fmla="*/ 18421 h 20764"/>
                      <a:gd name="connsiteX2" fmla="*/ 9954 w 22727"/>
                      <a:gd name="connsiteY2" fmla="*/ 11925 h 20764"/>
                      <a:gd name="connsiteX3" fmla="*/ 2734 w 22727"/>
                      <a:gd name="connsiteY3" fmla="*/ 4134 h 20764"/>
                      <a:gd name="connsiteX4" fmla="*/ 0 w 22727"/>
                      <a:gd name="connsiteY4" fmla="*/ 0 h 20764"/>
                      <a:gd name="connsiteX5" fmla="*/ 4372 w 22727"/>
                      <a:gd name="connsiteY5" fmla="*/ 2343 h 20764"/>
                      <a:gd name="connsiteX6" fmla="*/ 12783 w 22727"/>
                      <a:gd name="connsiteY6" fmla="*/ 8820 h 20764"/>
                      <a:gd name="connsiteX7" fmla="*/ 19984 w 22727"/>
                      <a:gd name="connsiteY7" fmla="*/ 16631 h 20764"/>
                      <a:gd name="connsiteX8" fmla="*/ 22727 w 22727"/>
                      <a:gd name="connsiteY8" fmla="*/ 20765 h 20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727" h="20764">
                        <a:moveTo>
                          <a:pt x="22727" y="20765"/>
                        </a:moveTo>
                        <a:cubicBezTo>
                          <a:pt x="22727" y="20765"/>
                          <a:pt x="20841" y="19983"/>
                          <a:pt x="18374" y="18421"/>
                        </a:cubicBezTo>
                        <a:cubicBezTo>
                          <a:pt x="15869" y="16859"/>
                          <a:pt x="12811" y="14516"/>
                          <a:pt x="9954" y="11925"/>
                        </a:cubicBezTo>
                        <a:cubicBezTo>
                          <a:pt x="7125" y="9325"/>
                          <a:pt x="4506" y="6477"/>
                          <a:pt x="2734" y="4134"/>
                        </a:cubicBezTo>
                        <a:cubicBezTo>
                          <a:pt x="943" y="1829"/>
                          <a:pt x="0" y="0"/>
                          <a:pt x="0" y="0"/>
                        </a:cubicBezTo>
                        <a:cubicBezTo>
                          <a:pt x="0" y="0"/>
                          <a:pt x="1915" y="781"/>
                          <a:pt x="4372" y="2343"/>
                        </a:cubicBezTo>
                        <a:cubicBezTo>
                          <a:pt x="6858" y="3905"/>
                          <a:pt x="9935" y="6248"/>
                          <a:pt x="12783" y="8820"/>
                        </a:cubicBezTo>
                        <a:cubicBezTo>
                          <a:pt x="15612" y="11440"/>
                          <a:pt x="18212" y="14307"/>
                          <a:pt x="19984" y="16631"/>
                        </a:cubicBezTo>
                        <a:cubicBezTo>
                          <a:pt x="21765" y="18936"/>
                          <a:pt x="22727" y="20765"/>
                          <a:pt x="22727" y="207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6" name="任意多边形: 形状 1085">
                    <a:extLst>
                      <a:ext uri="{FF2B5EF4-FFF2-40B4-BE49-F238E27FC236}">
                        <a16:creationId xmlns:a16="http://schemas.microsoft.com/office/drawing/2014/main" id="{472C13FC-EACF-5669-0FA0-F5514047F7A6}"/>
                      </a:ext>
                    </a:extLst>
                  </p:cNvPr>
                  <p:cNvSpPr/>
                  <p:nvPr/>
                </p:nvSpPr>
                <p:spPr>
                  <a:xfrm>
                    <a:off x="8819854" y="1809627"/>
                    <a:ext cx="30565" cy="5021"/>
                  </a:xfrm>
                  <a:custGeom>
                    <a:avLst/>
                    <a:gdLst>
                      <a:gd name="connsiteX0" fmla="*/ 30566 w 30565"/>
                      <a:gd name="connsiteY0" fmla="*/ 4304 h 5021"/>
                      <a:gd name="connsiteX1" fmla="*/ 25641 w 30565"/>
                      <a:gd name="connsiteY1" fmla="*/ 4932 h 5021"/>
                      <a:gd name="connsiteX2" fmla="*/ 15050 w 30565"/>
                      <a:gd name="connsiteY2" fmla="*/ 4599 h 5021"/>
                      <a:gd name="connsiteX3" fmla="*/ 4648 w 30565"/>
                      <a:gd name="connsiteY3" fmla="*/ 2475 h 5021"/>
                      <a:gd name="connsiteX4" fmla="*/ 0 w 30565"/>
                      <a:gd name="connsiteY4" fmla="*/ 722 h 5021"/>
                      <a:gd name="connsiteX5" fmla="*/ 4915 w 30565"/>
                      <a:gd name="connsiteY5" fmla="*/ 94 h 5021"/>
                      <a:gd name="connsiteX6" fmla="*/ 15545 w 30565"/>
                      <a:gd name="connsiteY6" fmla="*/ 427 h 5021"/>
                      <a:gd name="connsiteX7" fmla="*/ 25937 w 30565"/>
                      <a:gd name="connsiteY7" fmla="*/ 2551 h 5021"/>
                      <a:gd name="connsiteX8" fmla="*/ 30566 w 30565"/>
                      <a:gd name="connsiteY8" fmla="*/ 4304 h 5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565" h="5021">
                        <a:moveTo>
                          <a:pt x="30566" y="4304"/>
                        </a:moveTo>
                        <a:cubicBezTo>
                          <a:pt x="30566" y="4304"/>
                          <a:pt x="28594" y="4789"/>
                          <a:pt x="25641" y="4932"/>
                        </a:cubicBezTo>
                        <a:cubicBezTo>
                          <a:pt x="22717" y="5123"/>
                          <a:pt x="18869" y="5008"/>
                          <a:pt x="15050" y="4599"/>
                        </a:cubicBezTo>
                        <a:cubicBezTo>
                          <a:pt x="11230" y="4151"/>
                          <a:pt x="7448" y="3332"/>
                          <a:pt x="4648" y="2475"/>
                        </a:cubicBezTo>
                        <a:cubicBezTo>
                          <a:pt x="1829" y="1656"/>
                          <a:pt x="0" y="722"/>
                          <a:pt x="0" y="722"/>
                        </a:cubicBezTo>
                        <a:cubicBezTo>
                          <a:pt x="0" y="722"/>
                          <a:pt x="2000" y="236"/>
                          <a:pt x="4915" y="94"/>
                        </a:cubicBezTo>
                        <a:cubicBezTo>
                          <a:pt x="7868" y="-97"/>
                          <a:pt x="11725" y="-2"/>
                          <a:pt x="15545" y="427"/>
                        </a:cubicBezTo>
                        <a:cubicBezTo>
                          <a:pt x="19365" y="913"/>
                          <a:pt x="23146" y="1694"/>
                          <a:pt x="25937" y="2551"/>
                        </a:cubicBezTo>
                        <a:cubicBezTo>
                          <a:pt x="28747" y="3399"/>
                          <a:pt x="30566" y="4304"/>
                          <a:pt x="30566" y="43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7" name="任意多边形: 形状 1086">
                    <a:extLst>
                      <a:ext uri="{FF2B5EF4-FFF2-40B4-BE49-F238E27FC236}">
                        <a16:creationId xmlns:a16="http://schemas.microsoft.com/office/drawing/2014/main" id="{048C3228-87FD-BFE5-9D91-F2E9FA6F337C}"/>
                      </a:ext>
                    </a:extLst>
                  </p:cNvPr>
                  <p:cNvSpPr/>
                  <p:nvPr/>
                </p:nvSpPr>
                <p:spPr>
                  <a:xfrm>
                    <a:off x="8815341" y="1816912"/>
                    <a:ext cx="9331" cy="29317"/>
                  </a:xfrm>
                  <a:custGeom>
                    <a:avLst/>
                    <a:gdLst>
                      <a:gd name="connsiteX0" fmla="*/ 9324 w 9331"/>
                      <a:gd name="connsiteY0" fmla="*/ 29318 h 29317"/>
                      <a:gd name="connsiteX1" fmla="*/ 6733 w 9331"/>
                      <a:gd name="connsiteY1" fmla="*/ 25079 h 29317"/>
                      <a:gd name="connsiteX2" fmla="*/ 2675 w 9331"/>
                      <a:gd name="connsiteY2" fmla="*/ 15259 h 29317"/>
                      <a:gd name="connsiteX3" fmla="*/ 313 w 9331"/>
                      <a:gd name="connsiteY3" fmla="*/ 4915 h 29317"/>
                      <a:gd name="connsiteX4" fmla="*/ 8 w 9331"/>
                      <a:gd name="connsiteY4" fmla="*/ 0 h 29317"/>
                      <a:gd name="connsiteX5" fmla="*/ 2608 w 9331"/>
                      <a:gd name="connsiteY5" fmla="*/ 4182 h 29317"/>
                      <a:gd name="connsiteX6" fmla="*/ 6656 w 9331"/>
                      <a:gd name="connsiteY6" fmla="*/ 13983 h 29317"/>
                      <a:gd name="connsiteX7" fmla="*/ 9009 w 9331"/>
                      <a:gd name="connsiteY7" fmla="*/ 24346 h 29317"/>
                      <a:gd name="connsiteX8" fmla="*/ 9324 w 9331"/>
                      <a:gd name="connsiteY8" fmla="*/ 29318 h 29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31" h="29317">
                        <a:moveTo>
                          <a:pt x="9324" y="29318"/>
                        </a:moveTo>
                        <a:cubicBezTo>
                          <a:pt x="9324" y="29318"/>
                          <a:pt x="8066" y="27680"/>
                          <a:pt x="6733" y="25079"/>
                        </a:cubicBezTo>
                        <a:cubicBezTo>
                          <a:pt x="5342" y="22498"/>
                          <a:pt x="3866" y="18936"/>
                          <a:pt x="2675" y="15259"/>
                        </a:cubicBezTo>
                        <a:cubicBezTo>
                          <a:pt x="1523" y="11592"/>
                          <a:pt x="685" y="7839"/>
                          <a:pt x="313" y="4915"/>
                        </a:cubicBezTo>
                        <a:cubicBezTo>
                          <a:pt x="-78" y="2010"/>
                          <a:pt x="8" y="0"/>
                          <a:pt x="8" y="0"/>
                        </a:cubicBezTo>
                        <a:cubicBezTo>
                          <a:pt x="8" y="0"/>
                          <a:pt x="1275" y="1581"/>
                          <a:pt x="2608" y="4182"/>
                        </a:cubicBezTo>
                        <a:cubicBezTo>
                          <a:pt x="3999" y="6782"/>
                          <a:pt x="5485" y="10335"/>
                          <a:pt x="6656" y="13983"/>
                        </a:cubicBezTo>
                        <a:cubicBezTo>
                          <a:pt x="7828" y="17669"/>
                          <a:pt x="8628" y="21422"/>
                          <a:pt x="9009" y="24346"/>
                        </a:cubicBezTo>
                        <a:cubicBezTo>
                          <a:pt x="9409" y="27232"/>
                          <a:pt x="9324" y="29318"/>
                          <a:pt x="9324" y="293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8" name="任意多边形: 形状 1087">
                    <a:extLst>
                      <a:ext uri="{FF2B5EF4-FFF2-40B4-BE49-F238E27FC236}">
                        <a16:creationId xmlns:a16="http://schemas.microsoft.com/office/drawing/2014/main" id="{2496D115-71E2-709E-2F8F-CEAB0CCF26B7}"/>
                      </a:ext>
                    </a:extLst>
                  </p:cNvPr>
                  <p:cNvSpPr/>
                  <p:nvPr/>
                </p:nvSpPr>
                <p:spPr>
                  <a:xfrm>
                    <a:off x="8802623" y="1800024"/>
                    <a:ext cx="21793" cy="22212"/>
                  </a:xfrm>
                  <a:custGeom>
                    <a:avLst/>
                    <a:gdLst>
                      <a:gd name="connsiteX0" fmla="*/ 20431 w 21793"/>
                      <a:gd name="connsiteY0" fmla="*/ 2934 h 22212"/>
                      <a:gd name="connsiteX1" fmla="*/ 17507 w 21793"/>
                      <a:gd name="connsiteY1" fmla="*/ 10154 h 22212"/>
                      <a:gd name="connsiteX2" fmla="*/ 21793 w 21793"/>
                      <a:gd name="connsiteY2" fmla="*/ 16669 h 22212"/>
                      <a:gd name="connsiteX3" fmla="*/ 14011 w 21793"/>
                      <a:gd name="connsiteY3" fmla="*/ 16107 h 22212"/>
                      <a:gd name="connsiteX4" fmla="*/ 9144 w 21793"/>
                      <a:gd name="connsiteY4" fmla="*/ 22212 h 22212"/>
                      <a:gd name="connsiteX5" fmla="*/ 7277 w 21793"/>
                      <a:gd name="connsiteY5" fmla="*/ 14621 h 22212"/>
                      <a:gd name="connsiteX6" fmla="*/ 0 w 21793"/>
                      <a:gd name="connsiteY6" fmla="*/ 11887 h 22212"/>
                      <a:gd name="connsiteX7" fmla="*/ 6620 w 21793"/>
                      <a:gd name="connsiteY7" fmla="*/ 7753 h 22212"/>
                      <a:gd name="connsiteX8" fmla="*/ 6982 w 21793"/>
                      <a:gd name="connsiteY8" fmla="*/ 0 h 22212"/>
                      <a:gd name="connsiteX9" fmla="*/ 12935 w 21793"/>
                      <a:gd name="connsiteY9" fmla="*/ 5001 h 2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793" h="22212">
                        <a:moveTo>
                          <a:pt x="20431" y="2934"/>
                        </a:moveTo>
                        <a:lnTo>
                          <a:pt x="17507" y="10154"/>
                        </a:lnTo>
                        <a:lnTo>
                          <a:pt x="21793" y="16669"/>
                        </a:lnTo>
                        <a:lnTo>
                          <a:pt x="14011" y="16107"/>
                        </a:lnTo>
                        <a:lnTo>
                          <a:pt x="9144" y="22212"/>
                        </a:lnTo>
                        <a:lnTo>
                          <a:pt x="7277" y="14621"/>
                        </a:lnTo>
                        <a:lnTo>
                          <a:pt x="0" y="11887"/>
                        </a:lnTo>
                        <a:lnTo>
                          <a:pt x="6620" y="7753"/>
                        </a:lnTo>
                        <a:lnTo>
                          <a:pt x="6982" y="0"/>
                        </a:lnTo>
                        <a:lnTo>
                          <a:pt x="12935" y="50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89" name="图形 113">
                  <a:extLst>
                    <a:ext uri="{FF2B5EF4-FFF2-40B4-BE49-F238E27FC236}">
                      <a16:creationId xmlns:a16="http://schemas.microsoft.com/office/drawing/2014/main" id="{9F145AD4-0CDA-E18E-8DF1-66B20757FC45}"/>
                    </a:ext>
                  </a:extLst>
                </p:cNvPr>
                <p:cNvGrpSpPr/>
                <p:nvPr/>
              </p:nvGrpSpPr>
              <p:grpSpPr>
                <a:xfrm>
                  <a:off x="8828166" y="1762921"/>
                  <a:ext cx="135739" cy="139345"/>
                  <a:chOff x="8828166" y="1762921"/>
                  <a:chExt cx="135739" cy="139345"/>
                </a:xfrm>
              </p:grpSpPr>
              <p:sp>
                <p:nvSpPr>
                  <p:cNvPr id="1090" name="任意多边形: 形状 1089">
                    <a:extLst>
                      <a:ext uri="{FF2B5EF4-FFF2-40B4-BE49-F238E27FC236}">
                        <a16:creationId xmlns:a16="http://schemas.microsoft.com/office/drawing/2014/main" id="{DD90D723-3EF5-A3A0-F628-5223A6DA0A72}"/>
                      </a:ext>
                    </a:extLst>
                  </p:cNvPr>
                  <p:cNvSpPr/>
                  <p:nvPr/>
                </p:nvSpPr>
                <p:spPr>
                  <a:xfrm>
                    <a:off x="8828166" y="1762921"/>
                    <a:ext cx="135739" cy="139345"/>
                  </a:xfrm>
                  <a:custGeom>
                    <a:avLst/>
                    <a:gdLst>
                      <a:gd name="connsiteX0" fmla="*/ 65431 w 135739"/>
                      <a:gd name="connsiteY0" fmla="*/ 76165 h 139345"/>
                      <a:gd name="connsiteX1" fmla="*/ 52677 w 135739"/>
                      <a:gd name="connsiteY1" fmla="*/ 80147 h 139345"/>
                      <a:gd name="connsiteX2" fmla="*/ 44952 w 135739"/>
                      <a:gd name="connsiteY2" fmla="*/ 69241 h 139345"/>
                      <a:gd name="connsiteX3" fmla="*/ 52953 w 135739"/>
                      <a:gd name="connsiteY3" fmla="*/ 58563 h 139345"/>
                      <a:gd name="connsiteX4" fmla="*/ 65584 w 135739"/>
                      <a:gd name="connsiteY4" fmla="*/ 62840 h 139345"/>
                      <a:gd name="connsiteX5" fmla="*/ 65431 w 135739"/>
                      <a:gd name="connsiteY5" fmla="*/ 76165 h 139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739" h="139345">
                        <a:moveTo>
                          <a:pt x="65431" y="76165"/>
                        </a:moveTo>
                        <a:cubicBezTo>
                          <a:pt x="158252" y="138249"/>
                          <a:pt x="29284" y="178302"/>
                          <a:pt x="52677" y="80147"/>
                        </a:cubicBezTo>
                        <a:cubicBezTo>
                          <a:pt x="29284" y="178302"/>
                          <a:pt x="-48660" y="68050"/>
                          <a:pt x="44952" y="69241"/>
                        </a:cubicBezTo>
                        <a:cubicBezTo>
                          <a:pt x="-48660" y="68050"/>
                          <a:pt x="32132" y="-40221"/>
                          <a:pt x="52953" y="58563"/>
                        </a:cubicBezTo>
                        <a:cubicBezTo>
                          <a:pt x="32132" y="-40221"/>
                          <a:pt x="160014" y="3213"/>
                          <a:pt x="65584" y="62840"/>
                        </a:cubicBezTo>
                        <a:cubicBezTo>
                          <a:pt x="160034" y="3223"/>
                          <a:pt x="158262" y="138249"/>
                          <a:pt x="65431" y="76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1" name="任意多边形: 形状 1090">
                    <a:extLst>
                      <a:ext uri="{FF2B5EF4-FFF2-40B4-BE49-F238E27FC236}">
                        <a16:creationId xmlns:a16="http://schemas.microsoft.com/office/drawing/2014/main" id="{752243C7-5935-ACE8-9980-124AAA7814EC}"/>
                      </a:ext>
                    </a:extLst>
                  </p:cNvPr>
                  <p:cNvSpPr/>
                  <p:nvPr/>
                </p:nvSpPr>
                <p:spPr>
                  <a:xfrm>
                    <a:off x="8831464" y="1767364"/>
                    <a:ext cx="127079" cy="130438"/>
                  </a:xfrm>
                  <a:custGeom>
                    <a:avLst/>
                    <a:gdLst>
                      <a:gd name="connsiteX0" fmla="*/ 61256 w 127079"/>
                      <a:gd name="connsiteY0" fmla="*/ 71313 h 130438"/>
                      <a:gd name="connsiteX1" fmla="*/ 49312 w 127079"/>
                      <a:gd name="connsiteY1" fmla="*/ 74999 h 130438"/>
                      <a:gd name="connsiteX2" fmla="*/ 42092 w 127079"/>
                      <a:gd name="connsiteY2" fmla="*/ 64845 h 130438"/>
                      <a:gd name="connsiteX3" fmla="*/ 49569 w 127079"/>
                      <a:gd name="connsiteY3" fmla="*/ 54797 h 130438"/>
                      <a:gd name="connsiteX4" fmla="*/ 61418 w 127079"/>
                      <a:gd name="connsiteY4" fmla="*/ 58778 h 130438"/>
                      <a:gd name="connsiteX5" fmla="*/ 61256 w 127079"/>
                      <a:gd name="connsiteY5" fmla="*/ 71313 h 13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079" h="130438">
                        <a:moveTo>
                          <a:pt x="61256" y="71313"/>
                        </a:moveTo>
                        <a:cubicBezTo>
                          <a:pt x="148153" y="129434"/>
                          <a:pt x="27395" y="166896"/>
                          <a:pt x="49312" y="74999"/>
                        </a:cubicBezTo>
                        <a:cubicBezTo>
                          <a:pt x="27395" y="166896"/>
                          <a:pt x="-45548" y="63655"/>
                          <a:pt x="42092" y="64845"/>
                        </a:cubicBezTo>
                        <a:cubicBezTo>
                          <a:pt x="-45548" y="63655"/>
                          <a:pt x="30071" y="-37625"/>
                          <a:pt x="49569" y="54797"/>
                        </a:cubicBezTo>
                        <a:cubicBezTo>
                          <a:pt x="30071" y="-37625"/>
                          <a:pt x="149820" y="3000"/>
                          <a:pt x="61418" y="58778"/>
                        </a:cubicBezTo>
                        <a:cubicBezTo>
                          <a:pt x="149829" y="2981"/>
                          <a:pt x="148153" y="129434"/>
                          <a:pt x="61256" y="7131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2" name="任意多边形: 形状 1091">
                    <a:extLst>
                      <a:ext uri="{FF2B5EF4-FFF2-40B4-BE49-F238E27FC236}">
                        <a16:creationId xmlns:a16="http://schemas.microsoft.com/office/drawing/2014/main" id="{3F9BC7BB-79EB-FDCD-4B28-2252C07751A4}"/>
                      </a:ext>
                    </a:extLst>
                  </p:cNvPr>
                  <p:cNvSpPr/>
                  <p:nvPr/>
                </p:nvSpPr>
                <p:spPr>
                  <a:xfrm>
                    <a:off x="8847439" y="1834219"/>
                    <a:ext cx="33765" cy="26746"/>
                  </a:xfrm>
                  <a:custGeom>
                    <a:avLst/>
                    <a:gdLst>
                      <a:gd name="connsiteX0" fmla="*/ 0 w 33765"/>
                      <a:gd name="connsiteY0" fmla="*/ 26746 h 26746"/>
                      <a:gd name="connsiteX1" fmla="*/ 4220 w 33765"/>
                      <a:gd name="connsiteY1" fmla="*/ 21241 h 26746"/>
                      <a:gd name="connsiteX2" fmla="*/ 15069 w 33765"/>
                      <a:gd name="connsiteY2" fmla="*/ 11049 h 26746"/>
                      <a:gd name="connsiteX3" fmla="*/ 27441 w 33765"/>
                      <a:gd name="connsiteY3" fmla="*/ 2848 h 26746"/>
                      <a:gd name="connsiteX4" fmla="*/ 33766 w 33765"/>
                      <a:gd name="connsiteY4" fmla="*/ 0 h 26746"/>
                      <a:gd name="connsiteX5" fmla="*/ 29556 w 33765"/>
                      <a:gd name="connsiteY5" fmla="*/ 5486 h 26746"/>
                      <a:gd name="connsiteX6" fmla="*/ 18698 w 33765"/>
                      <a:gd name="connsiteY6" fmla="*/ 15659 h 26746"/>
                      <a:gd name="connsiteX7" fmla="*/ 6305 w 33765"/>
                      <a:gd name="connsiteY7" fmla="*/ 23841 h 26746"/>
                      <a:gd name="connsiteX8" fmla="*/ 0 w 33765"/>
                      <a:gd name="connsiteY8" fmla="*/ 26746 h 2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765" h="26746">
                        <a:moveTo>
                          <a:pt x="0" y="26746"/>
                        </a:moveTo>
                        <a:cubicBezTo>
                          <a:pt x="0" y="26746"/>
                          <a:pt x="1486" y="24289"/>
                          <a:pt x="4220" y="21241"/>
                        </a:cubicBezTo>
                        <a:cubicBezTo>
                          <a:pt x="6934" y="18155"/>
                          <a:pt x="10839" y="14392"/>
                          <a:pt x="15069" y="11049"/>
                        </a:cubicBezTo>
                        <a:cubicBezTo>
                          <a:pt x="19288" y="7734"/>
                          <a:pt x="23813" y="4763"/>
                          <a:pt x="27441" y="2848"/>
                        </a:cubicBezTo>
                        <a:cubicBezTo>
                          <a:pt x="31032" y="895"/>
                          <a:pt x="33766" y="0"/>
                          <a:pt x="33766" y="0"/>
                        </a:cubicBezTo>
                        <a:cubicBezTo>
                          <a:pt x="33766" y="0"/>
                          <a:pt x="32309" y="2419"/>
                          <a:pt x="29556" y="5486"/>
                        </a:cubicBezTo>
                        <a:cubicBezTo>
                          <a:pt x="26841" y="8553"/>
                          <a:pt x="22936" y="12278"/>
                          <a:pt x="18698" y="15659"/>
                        </a:cubicBezTo>
                        <a:cubicBezTo>
                          <a:pt x="14487" y="18974"/>
                          <a:pt x="9935" y="21946"/>
                          <a:pt x="6305" y="23841"/>
                        </a:cubicBezTo>
                        <a:cubicBezTo>
                          <a:pt x="2724" y="25832"/>
                          <a:pt x="0" y="26746"/>
                          <a:pt x="0" y="26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3" name="任意多边形: 形状 1092">
                    <a:extLst>
                      <a:ext uri="{FF2B5EF4-FFF2-40B4-BE49-F238E27FC236}">
                        <a16:creationId xmlns:a16="http://schemas.microsoft.com/office/drawing/2014/main" id="{DB28EE24-4990-452C-4916-89CDB6FA970C}"/>
                      </a:ext>
                    </a:extLst>
                  </p:cNvPr>
                  <p:cNvSpPr/>
                  <p:nvPr/>
                </p:nvSpPr>
                <p:spPr>
                  <a:xfrm>
                    <a:off x="8886338" y="1784651"/>
                    <a:ext cx="17097" cy="39557"/>
                  </a:xfrm>
                  <a:custGeom>
                    <a:avLst/>
                    <a:gdLst>
                      <a:gd name="connsiteX0" fmla="*/ 0 w 17097"/>
                      <a:gd name="connsiteY0" fmla="*/ 39557 h 39557"/>
                      <a:gd name="connsiteX1" fmla="*/ 1134 w 17097"/>
                      <a:gd name="connsiteY1" fmla="*/ 32709 h 39557"/>
                      <a:gd name="connsiteX2" fmla="*/ 5858 w 17097"/>
                      <a:gd name="connsiteY2" fmla="*/ 18621 h 39557"/>
                      <a:gd name="connsiteX3" fmla="*/ 12888 w 17097"/>
                      <a:gd name="connsiteY3" fmla="*/ 5524 h 39557"/>
                      <a:gd name="connsiteX4" fmla="*/ 17098 w 17097"/>
                      <a:gd name="connsiteY4" fmla="*/ 0 h 39557"/>
                      <a:gd name="connsiteX5" fmla="*/ 15973 w 17097"/>
                      <a:gd name="connsiteY5" fmla="*/ 6848 h 39557"/>
                      <a:gd name="connsiteX6" fmla="*/ 11230 w 17097"/>
                      <a:gd name="connsiteY6" fmla="*/ 20945 h 39557"/>
                      <a:gd name="connsiteX7" fmla="*/ 4220 w 17097"/>
                      <a:gd name="connsiteY7" fmla="*/ 34042 h 39557"/>
                      <a:gd name="connsiteX8" fmla="*/ 0 w 17097"/>
                      <a:gd name="connsiteY8" fmla="*/ 39557 h 39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097" h="39557">
                        <a:moveTo>
                          <a:pt x="0" y="39557"/>
                        </a:moveTo>
                        <a:cubicBezTo>
                          <a:pt x="0" y="39557"/>
                          <a:pt x="200" y="36671"/>
                          <a:pt x="1134" y="32709"/>
                        </a:cubicBezTo>
                        <a:cubicBezTo>
                          <a:pt x="2048" y="28708"/>
                          <a:pt x="3753" y="23555"/>
                          <a:pt x="5858" y="18621"/>
                        </a:cubicBezTo>
                        <a:cubicBezTo>
                          <a:pt x="8020" y="13687"/>
                          <a:pt x="10602" y="8906"/>
                          <a:pt x="12888" y="5524"/>
                        </a:cubicBezTo>
                        <a:cubicBezTo>
                          <a:pt x="15126" y="2086"/>
                          <a:pt x="17098" y="0"/>
                          <a:pt x="17098" y="0"/>
                        </a:cubicBezTo>
                        <a:cubicBezTo>
                          <a:pt x="17098" y="0"/>
                          <a:pt x="16926" y="2867"/>
                          <a:pt x="15973" y="6848"/>
                        </a:cubicBezTo>
                        <a:cubicBezTo>
                          <a:pt x="15069" y="10868"/>
                          <a:pt x="13374" y="16002"/>
                          <a:pt x="11230" y="20945"/>
                        </a:cubicBezTo>
                        <a:cubicBezTo>
                          <a:pt x="9059" y="25898"/>
                          <a:pt x="6487" y="30585"/>
                          <a:pt x="4220" y="34042"/>
                        </a:cubicBezTo>
                        <a:cubicBezTo>
                          <a:pt x="1963" y="37471"/>
                          <a:pt x="0" y="39557"/>
                          <a:pt x="0" y="395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4" name="任意多边形: 形状 1093">
                    <a:extLst>
                      <a:ext uri="{FF2B5EF4-FFF2-40B4-BE49-F238E27FC236}">
                        <a16:creationId xmlns:a16="http://schemas.microsoft.com/office/drawing/2014/main" id="{25B9531C-918B-71F3-711D-DA1C695EED56}"/>
                      </a:ext>
                    </a:extLst>
                  </p:cNvPr>
                  <p:cNvSpPr/>
                  <p:nvPr/>
                </p:nvSpPr>
                <p:spPr>
                  <a:xfrm>
                    <a:off x="8845133" y="1801434"/>
                    <a:ext cx="34175" cy="26212"/>
                  </a:xfrm>
                  <a:custGeom>
                    <a:avLst/>
                    <a:gdLst>
                      <a:gd name="connsiteX0" fmla="*/ 34176 w 34175"/>
                      <a:gd name="connsiteY0" fmla="*/ 26213 h 26212"/>
                      <a:gd name="connsiteX1" fmla="*/ 27813 w 34175"/>
                      <a:gd name="connsiteY1" fmla="*/ 23479 h 26212"/>
                      <a:gd name="connsiteX2" fmla="*/ 15307 w 34175"/>
                      <a:gd name="connsiteY2" fmla="*/ 15440 h 26212"/>
                      <a:gd name="connsiteX3" fmla="*/ 4315 w 34175"/>
                      <a:gd name="connsiteY3" fmla="*/ 5429 h 26212"/>
                      <a:gd name="connsiteX4" fmla="*/ 0 w 34175"/>
                      <a:gd name="connsiteY4" fmla="*/ 0 h 26212"/>
                      <a:gd name="connsiteX5" fmla="*/ 6391 w 34175"/>
                      <a:gd name="connsiteY5" fmla="*/ 2715 h 26212"/>
                      <a:gd name="connsiteX6" fmla="*/ 18898 w 34175"/>
                      <a:gd name="connsiteY6" fmla="*/ 10773 h 26212"/>
                      <a:gd name="connsiteX7" fmla="*/ 29870 w 34175"/>
                      <a:gd name="connsiteY7" fmla="*/ 20803 h 26212"/>
                      <a:gd name="connsiteX8" fmla="*/ 34176 w 34175"/>
                      <a:gd name="connsiteY8" fmla="*/ 26213 h 26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175" h="26212">
                        <a:moveTo>
                          <a:pt x="34176" y="26213"/>
                        </a:moveTo>
                        <a:cubicBezTo>
                          <a:pt x="34176" y="26213"/>
                          <a:pt x="31461" y="25375"/>
                          <a:pt x="27813" y="23479"/>
                        </a:cubicBezTo>
                        <a:cubicBezTo>
                          <a:pt x="24136" y="21622"/>
                          <a:pt x="19593" y="18679"/>
                          <a:pt x="15307" y="15440"/>
                        </a:cubicBezTo>
                        <a:cubicBezTo>
                          <a:pt x="11030" y="12125"/>
                          <a:pt x="7068" y="8487"/>
                          <a:pt x="4315" y="5429"/>
                        </a:cubicBezTo>
                        <a:cubicBezTo>
                          <a:pt x="1524" y="2419"/>
                          <a:pt x="0" y="0"/>
                          <a:pt x="0" y="0"/>
                        </a:cubicBezTo>
                        <a:cubicBezTo>
                          <a:pt x="0" y="0"/>
                          <a:pt x="2753" y="857"/>
                          <a:pt x="6391" y="2715"/>
                        </a:cubicBezTo>
                        <a:cubicBezTo>
                          <a:pt x="10020" y="4610"/>
                          <a:pt x="14583" y="7515"/>
                          <a:pt x="18898" y="10773"/>
                        </a:cubicBezTo>
                        <a:cubicBezTo>
                          <a:pt x="23156" y="14068"/>
                          <a:pt x="27137" y="17745"/>
                          <a:pt x="29870" y="20803"/>
                        </a:cubicBezTo>
                        <a:cubicBezTo>
                          <a:pt x="32633" y="23813"/>
                          <a:pt x="34176" y="26213"/>
                          <a:pt x="34176" y="262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5" name="任意多边形: 形状 1094">
                    <a:extLst>
                      <a:ext uri="{FF2B5EF4-FFF2-40B4-BE49-F238E27FC236}">
                        <a16:creationId xmlns:a16="http://schemas.microsoft.com/office/drawing/2014/main" id="{7EF279F9-91EA-5495-CDDE-A7C3857FA2BE}"/>
                      </a:ext>
                    </a:extLst>
                  </p:cNvPr>
                  <p:cNvSpPr/>
                  <p:nvPr/>
                </p:nvSpPr>
                <p:spPr>
                  <a:xfrm>
                    <a:off x="8894521" y="1829721"/>
                    <a:ext cx="43072" cy="5960"/>
                  </a:xfrm>
                  <a:custGeom>
                    <a:avLst/>
                    <a:gdLst>
                      <a:gd name="connsiteX0" fmla="*/ 43072 w 43072"/>
                      <a:gd name="connsiteY0" fmla="*/ 3670 h 5960"/>
                      <a:gd name="connsiteX1" fmla="*/ 36300 w 43072"/>
                      <a:gd name="connsiteY1" fmla="*/ 5118 h 5960"/>
                      <a:gd name="connsiteX2" fmla="*/ 21450 w 43072"/>
                      <a:gd name="connsiteY2" fmla="*/ 5937 h 5960"/>
                      <a:gd name="connsiteX3" fmla="*/ 6677 w 43072"/>
                      <a:gd name="connsiteY3" fmla="*/ 4184 h 5960"/>
                      <a:gd name="connsiteX4" fmla="*/ 0 w 43072"/>
                      <a:gd name="connsiteY4" fmla="*/ 2346 h 5960"/>
                      <a:gd name="connsiteX5" fmla="*/ 6791 w 43072"/>
                      <a:gd name="connsiteY5" fmla="*/ 879 h 5960"/>
                      <a:gd name="connsiteX6" fmla="*/ 21641 w 43072"/>
                      <a:gd name="connsiteY6" fmla="*/ 22 h 5960"/>
                      <a:gd name="connsiteX7" fmla="*/ 36424 w 43072"/>
                      <a:gd name="connsiteY7" fmla="*/ 1774 h 5960"/>
                      <a:gd name="connsiteX8" fmla="*/ 43072 w 43072"/>
                      <a:gd name="connsiteY8" fmla="*/ 3670 h 5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072" h="5960">
                        <a:moveTo>
                          <a:pt x="43072" y="3670"/>
                        </a:moveTo>
                        <a:cubicBezTo>
                          <a:pt x="43072" y="3670"/>
                          <a:pt x="40386" y="4565"/>
                          <a:pt x="36300" y="5118"/>
                        </a:cubicBezTo>
                        <a:cubicBezTo>
                          <a:pt x="32242" y="5746"/>
                          <a:pt x="26861" y="6051"/>
                          <a:pt x="21450" y="5937"/>
                        </a:cubicBezTo>
                        <a:cubicBezTo>
                          <a:pt x="16078" y="5746"/>
                          <a:pt x="10697" y="5080"/>
                          <a:pt x="6677" y="4184"/>
                        </a:cubicBezTo>
                        <a:cubicBezTo>
                          <a:pt x="2657" y="3403"/>
                          <a:pt x="0" y="2346"/>
                          <a:pt x="0" y="2346"/>
                        </a:cubicBezTo>
                        <a:cubicBezTo>
                          <a:pt x="0" y="2346"/>
                          <a:pt x="2734" y="1431"/>
                          <a:pt x="6791" y="879"/>
                        </a:cubicBezTo>
                        <a:cubicBezTo>
                          <a:pt x="10849" y="250"/>
                          <a:pt x="16259" y="-93"/>
                          <a:pt x="21641" y="22"/>
                        </a:cubicBezTo>
                        <a:cubicBezTo>
                          <a:pt x="27032" y="279"/>
                          <a:pt x="32404" y="917"/>
                          <a:pt x="36424" y="1774"/>
                        </a:cubicBezTo>
                        <a:cubicBezTo>
                          <a:pt x="40415" y="2632"/>
                          <a:pt x="43072" y="3670"/>
                          <a:pt x="43072" y="36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6" name="任意多边形: 形状 1095">
                    <a:extLst>
                      <a:ext uri="{FF2B5EF4-FFF2-40B4-BE49-F238E27FC236}">
                        <a16:creationId xmlns:a16="http://schemas.microsoft.com/office/drawing/2014/main" id="{932C7FF7-E224-E3F8-011B-343E862AC8FF}"/>
                      </a:ext>
                    </a:extLst>
                  </p:cNvPr>
                  <p:cNvSpPr/>
                  <p:nvPr/>
                </p:nvSpPr>
                <p:spPr>
                  <a:xfrm>
                    <a:off x="8888987" y="1841725"/>
                    <a:ext cx="16554" cy="39776"/>
                  </a:xfrm>
                  <a:custGeom>
                    <a:avLst/>
                    <a:gdLst>
                      <a:gd name="connsiteX0" fmla="*/ 16555 w 16554"/>
                      <a:gd name="connsiteY0" fmla="*/ 39776 h 39776"/>
                      <a:gd name="connsiteX1" fmla="*/ 12392 w 16554"/>
                      <a:gd name="connsiteY1" fmla="*/ 34176 h 39776"/>
                      <a:gd name="connsiteX2" fmla="*/ 5562 w 16554"/>
                      <a:gd name="connsiteY2" fmla="*/ 20984 h 39776"/>
                      <a:gd name="connsiteX3" fmla="*/ 1038 w 16554"/>
                      <a:gd name="connsiteY3" fmla="*/ 6848 h 39776"/>
                      <a:gd name="connsiteX4" fmla="*/ 0 w 16554"/>
                      <a:gd name="connsiteY4" fmla="*/ 0 h 39776"/>
                      <a:gd name="connsiteX5" fmla="*/ 4163 w 16554"/>
                      <a:gd name="connsiteY5" fmla="*/ 5544 h 39776"/>
                      <a:gd name="connsiteX6" fmla="*/ 10992 w 16554"/>
                      <a:gd name="connsiteY6" fmla="*/ 18736 h 39776"/>
                      <a:gd name="connsiteX7" fmla="*/ 15516 w 16554"/>
                      <a:gd name="connsiteY7" fmla="*/ 32890 h 39776"/>
                      <a:gd name="connsiteX8" fmla="*/ 16555 w 16554"/>
                      <a:gd name="connsiteY8" fmla="*/ 39776 h 39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54" h="39776">
                        <a:moveTo>
                          <a:pt x="16555" y="39776"/>
                        </a:moveTo>
                        <a:cubicBezTo>
                          <a:pt x="16555" y="39776"/>
                          <a:pt x="14602" y="37652"/>
                          <a:pt x="12392" y="34176"/>
                        </a:cubicBezTo>
                        <a:cubicBezTo>
                          <a:pt x="10173" y="30737"/>
                          <a:pt x="7668" y="25956"/>
                          <a:pt x="5562" y="20984"/>
                        </a:cubicBezTo>
                        <a:cubicBezTo>
                          <a:pt x="3515" y="16002"/>
                          <a:pt x="1896" y="10830"/>
                          <a:pt x="1038" y="6848"/>
                        </a:cubicBezTo>
                        <a:cubicBezTo>
                          <a:pt x="134" y="2829"/>
                          <a:pt x="0" y="0"/>
                          <a:pt x="0" y="0"/>
                        </a:cubicBezTo>
                        <a:cubicBezTo>
                          <a:pt x="0" y="0"/>
                          <a:pt x="1953" y="2086"/>
                          <a:pt x="4163" y="5544"/>
                        </a:cubicBezTo>
                        <a:cubicBezTo>
                          <a:pt x="6382" y="8982"/>
                          <a:pt x="8925" y="13764"/>
                          <a:pt x="10992" y="18736"/>
                        </a:cubicBezTo>
                        <a:cubicBezTo>
                          <a:pt x="13059" y="23717"/>
                          <a:pt x="14640" y="28870"/>
                          <a:pt x="15516" y="32890"/>
                        </a:cubicBezTo>
                        <a:cubicBezTo>
                          <a:pt x="16402" y="36881"/>
                          <a:pt x="16555" y="39776"/>
                          <a:pt x="16555" y="397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7" name="任意多边形: 形状 1096">
                    <a:extLst>
                      <a:ext uri="{FF2B5EF4-FFF2-40B4-BE49-F238E27FC236}">
                        <a16:creationId xmlns:a16="http://schemas.microsoft.com/office/drawing/2014/main" id="{5C7C7DAF-F2A3-A874-793B-593A6AEAF25B}"/>
                      </a:ext>
                    </a:extLst>
                  </p:cNvPr>
                  <p:cNvSpPr/>
                  <p:nvPr/>
                </p:nvSpPr>
                <p:spPr>
                  <a:xfrm>
                    <a:off x="8870699" y="1818846"/>
                    <a:ext cx="30937" cy="30737"/>
                  </a:xfrm>
                  <a:custGeom>
                    <a:avLst/>
                    <a:gdLst>
                      <a:gd name="connsiteX0" fmla="*/ 27422 w 30937"/>
                      <a:gd name="connsiteY0" fmla="*/ 2515 h 30737"/>
                      <a:gd name="connsiteX1" fmla="*/ 24184 w 30937"/>
                      <a:gd name="connsiteY1" fmla="*/ 12916 h 30737"/>
                      <a:gd name="connsiteX2" fmla="*/ 30937 w 30937"/>
                      <a:gd name="connsiteY2" fmla="*/ 21507 h 30737"/>
                      <a:gd name="connsiteX3" fmla="*/ 20031 w 30937"/>
                      <a:gd name="connsiteY3" fmla="*/ 21641 h 30737"/>
                      <a:gd name="connsiteX4" fmla="*/ 13973 w 30937"/>
                      <a:gd name="connsiteY4" fmla="*/ 30737 h 30737"/>
                      <a:gd name="connsiteX5" fmla="*/ 10468 w 30937"/>
                      <a:gd name="connsiteY5" fmla="*/ 20393 h 30737"/>
                      <a:gd name="connsiteX6" fmla="*/ 0 w 30937"/>
                      <a:gd name="connsiteY6" fmla="*/ 17431 h 30737"/>
                      <a:gd name="connsiteX7" fmla="*/ 8706 w 30937"/>
                      <a:gd name="connsiteY7" fmla="*/ 10868 h 30737"/>
                      <a:gd name="connsiteX8" fmla="*/ 8277 w 30937"/>
                      <a:gd name="connsiteY8" fmla="*/ 0 h 30737"/>
                      <a:gd name="connsiteX9" fmla="*/ 17193 w 30937"/>
                      <a:gd name="connsiteY9" fmla="*/ 6286 h 30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937" h="30737">
                        <a:moveTo>
                          <a:pt x="27422" y="2515"/>
                        </a:moveTo>
                        <a:lnTo>
                          <a:pt x="24184" y="12916"/>
                        </a:lnTo>
                        <a:lnTo>
                          <a:pt x="30937" y="21507"/>
                        </a:lnTo>
                        <a:lnTo>
                          <a:pt x="20031" y="21641"/>
                        </a:lnTo>
                        <a:lnTo>
                          <a:pt x="13973" y="30737"/>
                        </a:lnTo>
                        <a:lnTo>
                          <a:pt x="10468" y="20393"/>
                        </a:lnTo>
                        <a:lnTo>
                          <a:pt x="0" y="17431"/>
                        </a:lnTo>
                        <a:lnTo>
                          <a:pt x="8706" y="10868"/>
                        </a:lnTo>
                        <a:lnTo>
                          <a:pt x="8277" y="0"/>
                        </a:lnTo>
                        <a:lnTo>
                          <a:pt x="17193" y="62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98" name="图形 113">
                  <a:extLst>
                    <a:ext uri="{FF2B5EF4-FFF2-40B4-BE49-F238E27FC236}">
                      <a16:creationId xmlns:a16="http://schemas.microsoft.com/office/drawing/2014/main" id="{97EDBF6B-2DCE-BDE2-7581-03A3ED28D1B9}"/>
                    </a:ext>
                  </a:extLst>
                </p:cNvPr>
                <p:cNvGrpSpPr/>
                <p:nvPr/>
              </p:nvGrpSpPr>
              <p:grpSpPr>
                <a:xfrm>
                  <a:off x="8694995" y="1769583"/>
                  <a:ext cx="95561" cy="96718"/>
                  <a:chOff x="8694995" y="1769583"/>
                  <a:chExt cx="95561" cy="96718"/>
                </a:xfrm>
              </p:grpSpPr>
              <p:sp>
                <p:nvSpPr>
                  <p:cNvPr id="1099" name="任意多边形: 形状 1098">
                    <a:extLst>
                      <a:ext uri="{FF2B5EF4-FFF2-40B4-BE49-F238E27FC236}">
                        <a16:creationId xmlns:a16="http://schemas.microsoft.com/office/drawing/2014/main" id="{6974F08D-DC2F-07A1-7D08-2AF937E635D4}"/>
                      </a:ext>
                    </a:extLst>
                  </p:cNvPr>
                  <p:cNvSpPr/>
                  <p:nvPr/>
                </p:nvSpPr>
                <p:spPr>
                  <a:xfrm>
                    <a:off x="8694995" y="1769583"/>
                    <a:ext cx="95561" cy="96718"/>
                  </a:xfrm>
                  <a:custGeom>
                    <a:avLst/>
                    <a:gdLst>
                      <a:gd name="connsiteX0" fmla="*/ 46431 w 95561"/>
                      <a:gd name="connsiteY0" fmla="*/ 52207 h 96718"/>
                      <a:gd name="connsiteX1" fmla="*/ 37392 w 95561"/>
                      <a:gd name="connsiteY1" fmla="*/ 54331 h 96718"/>
                      <a:gd name="connsiteX2" fmla="*/ 32582 w 95561"/>
                      <a:gd name="connsiteY2" fmla="*/ 46368 h 96718"/>
                      <a:gd name="connsiteX3" fmla="*/ 38687 w 95561"/>
                      <a:gd name="connsiteY3" fmla="*/ 39357 h 96718"/>
                      <a:gd name="connsiteX4" fmla="*/ 47231 w 95561"/>
                      <a:gd name="connsiteY4" fmla="*/ 42986 h 96718"/>
                      <a:gd name="connsiteX5" fmla="*/ 46431 w 95561"/>
                      <a:gd name="connsiteY5" fmla="*/ 52207 h 9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561" h="96718">
                        <a:moveTo>
                          <a:pt x="46431" y="52207"/>
                        </a:moveTo>
                        <a:cubicBezTo>
                          <a:pt x="107724" y="99965"/>
                          <a:pt x="16198" y="121263"/>
                          <a:pt x="37392" y="54331"/>
                        </a:cubicBezTo>
                        <a:cubicBezTo>
                          <a:pt x="16198" y="121263"/>
                          <a:pt x="-32303" y="40824"/>
                          <a:pt x="32582" y="46368"/>
                        </a:cubicBezTo>
                        <a:cubicBezTo>
                          <a:pt x="-32312" y="40824"/>
                          <a:pt x="29210" y="-30223"/>
                          <a:pt x="38687" y="39357"/>
                        </a:cubicBezTo>
                        <a:cubicBezTo>
                          <a:pt x="29219" y="-30223"/>
                          <a:pt x="115773" y="6372"/>
                          <a:pt x="47231" y="42986"/>
                        </a:cubicBezTo>
                        <a:cubicBezTo>
                          <a:pt x="115754" y="6363"/>
                          <a:pt x="107705" y="99955"/>
                          <a:pt x="46431" y="522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0" name="任意多边形: 形状 1099">
                    <a:extLst>
                      <a:ext uri="{FF2B5EF4-FFF2-40B4-BE49-F238E27FC236}">
                        <a16:creationId xmlns:a16="http://schemas.microsoft.com/office/drawing/2014/main" id="{72C46BB9-2641-E998-BE83-8FBC4AA0C2B1}"/>
                      </a:ext>
                    </a:extLst>
                  </p:cNvPr>
                  <p:cNvSpPr/>
                  <p:nvPr/>
                </p:nvSpPr>
                <p:spPr>
                  <a:xfrm>
                    <a:off x="8697339" y="1772571"/>
                    <a:ext cx="89503" cy="90547"/>
                  </a:xfrm>
                  <a:custGeom>
                    <a:avLst/>
                    <a:gdLst>
                      <a:gd name="connsiteX0" fmla="*/ 43486 w 89503"/>
                      <a:gd name="connsiteY0" fmla="*/ 48885 h 90547"/>
                      <a:gd name="connsiteX1" fmla="*/ 35018 w 89503"/>
                      <a:gd name="connsiteY1" fmla="*/ 50857 h 90547"/>
                      <a:gd name="connsiteX2" fmla="*/ 30513 w 89503"/>
                      <a:gd name="connsiteY2" fmla="*/ 43418 h 90547"/>
                      <a:gd name="connsiteX3" fmla="*/ 36218 w 89503"/>
                      <a:gd name="connsiteY3" fmla="*/ 36836 h 90547"/>
                      <a:gd name="connsiteX4" fmla="*/ 44248 w 89503"/>
                      <a:gd name="connsiteY4" fmla="*/ 40208 h 90547"/>
                      <a:gd name="connsiteX5" fmla="*/ 43486 w 89503"/>
                      <a:gd name="connsiteY5" fmla="*/ 48885 h 90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03" h="90547">
                        <a:moveTo>
                          <a:pt x="43486" y="48885"/>
                        </a:moveTo>
                        <a:cubicBezTo>
                          <a:pt x="100864" y="93605"/>
                          <a:pt x="15178" y="113512"/>
                          <a:pt x="35018" y="50857"/>
                        </a:cubicBezTo>
                        <a:cubicBezTo>
                          <a:pt x="15178" y="113512"/>
                          <a:pt x="-30257" y="38189"/>
                          <a:pt x="30513" y="43418"/>
                        </a:cubicBezTo>
                        <a:cubicBezTo>
                          <a:pt x="-30257" y="38189"/>
                          <a:pt x="27341" y="-28277"/>
                          <a:pt x="36218" y="36836"/>
                        </a:cubicBezTo>
                        <a:cubicBezTo>
                          <a:pt x="27341" y="-28277"/>
                          <a:pt x="108389" y="5956"/>
                          <a:pt x="44248" y="40208"/>
                        </a:cubicBezTo>
                        <a:cubicBezTo>
                          <a:pt x="108408" y="5946"/>
                          <a:pt x="100884" y="93605"/>
                          <a:pt x="43486" y="48885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1" name="任意多边形: 形状 1100">
                    <a:extLst>
                      <a:ext uri="{FF2B5EF4-FFF2-40B4-BE49-F238E27FC236}">
                        <a16:creationId xmlns:a16="http://schemas.microsoft.com/office/drawing/2014/main" id="{C8ABF20D-90B2-3E02-D5E6-4BE167CE3794}"/>
                      </a:ext>
                    </a:extLst>
                  </p:cNvPr>
                  <p:cNvSpPr/>
                  <p:nvPr/>
                </p:nvSpPr>
                <p:spPr>
                  <a:xfrm>
                    <a:off x="8708269" y="1817760"/>
                    <a:ext cx="24802" cy="16878"/>
                  </a:xfrm>
                  <a:custGeom>
                    <a:avLst/>
                    <a:gdLst>
                      <a:gd name="connsiteX0" fmla="*/ 0 w 24802"/>
                      <a:gd name="connsiteY0" fmla="*/ 16878 h 16878"/>
                      <a:gd name="connsiteX1" fmla="*/ 3229 w 24802"/>
                      <a:gd name="connsiteY1" fmla="*/ 13249 h 16878"/>
                      <a:gd name="connsiteX2" fmla="*/ 11268 w 24802"/>
                      <a:gd name="connsiteY2" fmla="*/ 6734 h 16878"/>
                      <a:gd name="connsiteX3" fmla="*/ 20269 w 24802"/>
                      <a:gd name="connsiteY3" fmla="*/ 1676 h 16878"/>
                      <a:gd name="connsiteX4" fmla="*/ 24803 w 24802"/>
                      <a:gd name="connsiteY4" fmla="*/ 0 h 16878"/>
                      <a:gd name="connsiteX5" fmla="*/ 21602 w 24802"/>
                      <a:gd name="connsiteY5" fmla="*/ 3610 h 16878"/>
                      <a:gd name="connsiteX6" fmla="*/ 13545 w 24802"/>
                      <a:gd name="connsiteY6" fmla="*/ 10125 h 16878"/>
                      <a:gd name="connsiteX7" fmla="*/ 4543 w 24802"/>
                      <a:gd name="connsiteY7" fmla="*/ 15183 h 16878"/>
                      <a:gd name="connsiteX8" fmla="*/ 0 w 24802"/>
                      <a:gd name="connsiteY8" fmla="*/ 16878 h 16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02" h="16878">
                        <a:moveTo>
                          <a:pt x="0" y="16878"/>
                        </a:moveTo>
                        <a:cubicBezTo>
                          <a:pt x="0" y="16878"/>
                          <a:pt x="1171" y="15240"/>
                          <a:pt x="3229" y="13249"/>
                        </a:cubicBezTo>
                        <a:cubicBezTo>
                          <a:pt x="5267" y="11259"/>
                          <a:pt x="8172" y="8858"/>
                          <a:pt x="11268" y="6734"/>
                        </a:cubicBezTo>
                        <a:cubicBezTo>
                          <a:pt x="14373" y="4629"/>
                          <a:pt x="17659" y="2810"/>
                          <a:pt x="20269" y="1676"/>
                        </a:cubicBezTo>
                        <a:cubicBezTo>
                          <a:pt x="22860" y="486"/>
                          <a:pt x="24803" y="0"/>
                          <a:pt x="24803" y="0"/>
                        </a:cubicBezTo>
                        <a:cubicBezTo>
                          <a:pt x="24803" y="0"/>
                          <a:pt x="23650" y="1619"/>
                          <a:pt x="21602" y="3610"/>
                        </a:cubicBezTo>
                        <a:cubicBezTo>
                          <a:pt x="19555" y="5601"/>
                          <a:pt x="16650" y="8001"/>
                          <a:pt x="13545" y="10125"/>
                        </a:cubicBezTo>
                        <a:cubicBezTo>
                          <a:pt x="10449" y="12211"/>
                          <a:pt x="7172" y="14030"/>
                          <a:pt x="4543" y="15183"/>
                        </a:cubicBezTo>
                        <a:cubicBezTo>
                          <a:pt x="1933" y="16383"/>
                          <a:pt x="0" y="16878"/>
                          <a:pt x="0" y="16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2" name="任意多边形: 形状 1101">
                    <a:extLst>
                      <a:ext uri="{FF2B5EF4-FFF2-40B4-BE49-F238E27FC236}">
                        <a16:creationId xmlns:a16="http://schemas.microsoft.com/office/drawing/2014/main" id="{BFB8F49E-C679-B355-A2BE-8C2AD0053E21}"/>
                      </a:ext>
                    </a:extLst>
                  </p:cNvPr>
                  <p:cNvSpPr/>
                  <p:nvPr/>
                </p:nvSpPr>
                <p:spPr>
                  <a:xfrm>
                    <a:off x="8737139" y="1784508"/>
                    <a:ext cx="13868" cy="26584"/>
                  </a:xfrm>
                  <a:custGeom>
                    <a:avLst/>
                    <a:gdLst>
                      <a:gd name="connsiteX0" fmla="*/ 0 w 13868"/>
                      <a:gd name="connsiteY0" fmla="*/ 26584 h 26584"/>
                      <a:gd name="connsiteX1" fmla="*/ 1134 w 13868"/>
                      <a:gd name="connsiteY1" fmla="*/ 21879 h 26584"/>
                      <a:gd name="connsiteX2" fmla="*/ 5125 w 13868"/>
                      <a:gd name="connsiteY2" fmla="*/ 12354 h 26584"/>
                      <a:gd name="connsiteX3" fmla="*/ 10669 w 13868"/>
                      <a:gd name="connsiteY3" fmla="*/ 3610 h 26584"/>
                      <a:gd name="connsiteX4" fmla="*/ 13869 w 13868"/>
                      <a:gd name="connsiteY4" fmla="*/ 0 h 26584"/>
                      <a:gd name="connsiteX5" fmla="*/ 12745 w 13868"/>
                      <a:gd name="connsiteY5" fmla="*/ 4686 h 26584"/>
                      <a:gd name="connsiteX6" fmla="*/ 8744 w 13868"/>
                      <a:gd name="connsiteY6" fmla="*/ 14230 h 26584"/>
                      <a:gd name="connsiteX7" fmla="*/ 3191 w 13868"/>
                      <a:gd name="connsiteY7" fmla="*/ 22974 h 26584"/>
                      <a:gd name="connsiteX8" fmla="*/ 0 w 13868"/>
                      <a:gd name="connsiteY8" fmla="*/ 26584 h 26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868" h="26584">
                        <a:moveTo>
                          <a:pt x="0" y="26584"/>
                        </a:moveTo>
                        <a:cubicBezTo>
                          <a:pt x="0" y="26584"/>
                          <a:pt x="258" y="24594"/>
                          <a:pt x="1134" y="21879"/>
                        </a:cubicBezTo>
                        <a:cubicBezTo>
                          <a:pt x="1972" y="19164"/>
                          <a:pt x="3401" y="15688"/>
                          <a:pt x="5125" y="12354"/>
                        </a:cubicBezTo>
                        <a:cubicBezTo>
                          <a:pt x="6877" y="9039"/>
                          <a:pt x="8897" y="5839"/>
                          <a:pt x="10669" y="3610"/>
                        </a:cubicBezTo>
                        <a:cubicBezTo>
                          <a:pt x="12402" y="1343"/>
                          <a:pt x="13869" y="0"/>
                          <a:pt x="13869" y="0"/>
                        </a:cubicBezTo>
                        <a:cubicBezTo>
                          <a:pt x="13869" y="0"/>
                          <a:pt x="13621" y="1972"/>
                          <a:pt x="12745" y="4686"/>
                        </a:cubicBezTo>
                        <a:cubicBezTo>
                          <a:pt x="11906" y="7439"/>
                          <a:pt x="10468" y="10897"/>
                          <a:pt x="8744" y="14230"/>
                        </a:cubicBezTo>
                        <a:cubicBezTo>
                          <a:pt x="6973" y="17564"/>
                          <a:pt x="4972" y="20707"/>
                          <a:pt x="3191" y="22974"/>
                        </a:cubicBezTo>
                        <a:cubicBezTo>
                          <a:pt x="1477" y="25222"/>
                          <a:pt x="0" y="26584"/>
                          <a:pt x="0" y="26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3" name="任意多边形: 形状 1102">
                    <a:extLst>
                      <a:ext uri="{FF2B5EF4-FFF2-40B4-BE49-F238E27FC236}">
                        <a16:creationId xmlns:a16="http://schemas.microsoft.com/office/drawing/2014/main" id="{B6E036B8-B0B9-C79B-3620-F1E79CC0580F}"/>
                      </a:ext>
                    </a:extLst>
                  </p:cNvPr>
                  <p:cNvSpPr/>
                  <p:nvPr/>
                </p:nvSpPr>
                <p:spPr>
                  <a:xfrm>
                    <a:off x="8709698" y="1793214"/>
                    <a:ext cx="22384" cy="19916"/>
                  </a:xfrm>
                  <a:custGeom>
                    <a:avLst/>
                    <a:gdLst>
                      <a:gd name="connsiteX0" fmla="*/ 22384 w 22384"/>
                      <a:gd name="connsiteY0" fmla="*/ 19917 h 19916"/>
                      <a:gd name="connsiteX1" fmla="*/ 18117 w 22384"/>
                      <a:gd name="connsiteY1" fmla="*/ 17669 h 19916"/>
                      <a:gd name="connsiteX2" fmla="*/ 9849 w 22384"/>
                      <a:gd name="connsiteY2" fmla="*/ 11478 h 19916"/>
                      <a:gd name="connsiteX3" fmla="*/ 2715 w 22384"/>
                      <a:gd name="connsiteY3" fmla="*/ 3981 h 19916"/>
                      <a:gd name="connsiteX4" fmla="*/ 0 w 22384"/>
                      <a:gd name="connsiteY4" fmla="*/ 0 h 19916"/>
                      <a:gd name="connsiteX5" fmla="*/ 4286 w 22384"/>
                      <a:gd name="connsiteY5" fmla="*/ 2210 h 19916"/>
                      <a:gd name="connsiteX6" fmla="*/ 12564 w 22384"/>
                      <a:gd name="connsiteY6" fmla="*/ 8420 h 19916"/>
                      <a:gd name="connsiteX7" fmla="*/ 19660 w 22384"/>
                      <a:gd name="connsiteY7" fmla="*/ 15935 h 19916"/>
                      <a:gd name="connsiteX8" fmla="*/ 22384 w 22384"/>
                      <a:gd name="connsiteY8" fmla="*/ 19917 h 19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84" h="19916">
                        <a:moveTo>
                          <a:pt x="22384" y="19917"/>
                        </a:moveTo>
                        <a:cubicBezTo>
                          <a:pt x="22384" y="19917"/>
                          <a:pt x="20545" y="19193"/>
                          <a:pt x="18117" y="17669"/>
                        </a:cubicBezTo>
                        <a:cubicBezTo>
                          <a:pt x="15669" y="16221"/>
                          <a:pt x="12659" y="13945"/>
                          <a:pt x="9849" y="11478"/>
                        </a:cubicBezTo>
                        <a:cubicBezTo>
                          <a:pt x="7048" y="8982"/>
                          <a:pt x="4477" y="6248"/>
                          <a:pt x="2715" y="3981"/>
                        </a:cubicBezTo>
                        <a:cubicBezTo>
                          <a:pt x="934" y="1753"/>
                          <a:pt x="0" y="0"/>
                          <a:pt x="0" y="0"/>
                        </a:cubicBezTo>
                        <a:cubicBezTo>
                          <a:pt x="0" y="0"/>
                          <a:pt x="1857" y="705"/>
                          <a:pt x="4286" y="2210"/>
                        </a:cubicBezTo>
                        <a:cubicBezTo>
                          <a:pt x="6725" y="3696"/>
                          <a:pt x="9744" y="5953"/>
                          <a:pt x="12564" y="8420"/>
                        </a:cubicBezTo>
                        <a:cubicBezTo>
                          <a:pt x="15345" y="10935"/>
                          <a:pt x="17916" y="13687"/>
                          <a:pt x="19660" y="15935"/>
                        </a:cubicBezTo>
                        <a:cubicBezTo>
                          <a:pt x="21441" y="18174"/>
                          <a:pt x="22384" y="19917"/>
                          <a:pt x="22384" y="199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4" name="任意多边形: 形状 1103">
                    <a:extLst>
                      <a:ext uri="{FF2B5EF4-FFF2-40B4-BE49-F238E27FC236}">
                        <a16:creationId xmlns:a16="http://schemas.microsoft.com/office/drawing/2014/main" id="{2F34E33A-F36D-D8FF-6CAB-9380B1E61377}"/>
                      </a:ext>
                    </a:extLst>
                  </p:cNvPr>
                  <p:cNvSpPr/>
                  <p:nvPr/>
                </p:nvSpPr>
                <p:spPr>
                  <a:xfrm>
                    <a:off x="8742426" y="1816145"/>
                    <a:ext cx="29822" cy="4712"/>
                  </a:xfrm>
                  <a:custGeom>
                    <a:avLst/>
                    <a:gdLst>
                      <a:gd name="connsiteX0" fmla="*/ 29823 w 29822"/>
                      <a:gd name="connsiteY0" fmla="*/ 3892 h 4712"/>
                      <a:gd name="connsiteX1" fmla="*/ 25041 w 29822"/>
                      <a:gd name="connsiteY1" fmla="*/ 4596 h 4712"/>
                      <a:gd name="connsiteX2" fmla="*/ 14716 w 29822"/>
                      <a:gd name="connsiteY2" fmla="*/ 4377 h 4712"/>
                      <a:gd name="connsiteX3" fmla="*/ 4543 w 29822"/>
                      <a:gd name="connsiteY3" fmla="*/ 2444 h 4712"/>
                      <a:gd name="connsiteX4" fmla="*/ 0 w 29822"/>
                      <a:gd name="connsiteY4" fmla="*/ 824 h 4712"/>
                      <a:gd name="connsiteX5" fmla="*/ 4781 w 29822"/>
                      <a:gd name="connsiteY5" fmla="*/ 139 h 4712"/>
                      <a:gd name="connsiteX6" fmla="*/ 15125 w 29822"/>
                      <a:gd name="connsiteY6" fmla="*/ 310 h 4712"/>
                      <a:gd name="connsiteX7" fmla="*/ 25269 w 29822"/>
                      <a:gd name="connsiteY7" fmla="*/ 2263 h 4712"/>
                      <a:gd name="connsiteX8" fmla="*/ 29823 w 29822"/>
                      <a:gd name="connsiteY8" fmla="*/ 3892 h 4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822" h="4712">
                        <a:moveTo>
                          <a:pt x="29823" y="3892"/>
                        </a:moveTo>
                        <a:cubicBezTo>
                          <a:pt x="29823" y="3892"/>
                          <a:pt x="27908" y="4396"/>
                          <a:pt x="25041" y="4596"/>
                        </a:cubicBezTo>
                        <a:cubicBezTo>
                          <a:pt x="22193" y="4796"/>
                          <a:pt x="18440" y="4749"/>
                          <a:pt x="14716" y="4377"/>
                        </a:cubicBezTo>
                        <a:cubicBezTo>
                          <a:pt x="10963" y="4006"/>
                          <a:pt x="7296" y="3263"/>
                          <a:pt x="4543" y="2444"/>
                        </a:cubicBezTo>
                        <a:cubicBezTo>
                          <a:pt x="1810" y="1701"/>
                          <a:pt x="0" y="824"/>
                          <a:pt x="0" y="824"/>
                        </a:cubicBezTo>
                        <a:cubicBezTo>
                          <a:pt x="0" y="824"/>
                          <a:pt x="1934" y="320"/>
                          <a:pt x="4781" y="139"/>
                        </a:cubicBezTo>
                        <a:cubicBezTo>
                          <a:pt x="7629" y="-80"/>
                          <a:pt x="11392" y="-52"/>
                          <a:pt x="15125" y="310"/>
                        </a:cubicBezTo>
                        <a:cubicBezTo>
                          <a:pt x="18859" y="739"/>
                          <a:pt x="22545" y="1482"/>
                          <a:pt x="25269" y="2263"/>
                        </a:cubicBezTo>
                        <a:cubicBezTo>
                          <a:pt x="28022" y="3034"/>
                          <a:pt x="29823" y="3892"/>
                          <a:pt x="29823" y="38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5" name="任意多边形: 形状 1104">
                    <a:extLst>
                      <a:ext uri="{FF2B5EF4-FFF2-40B4-BE49-F238E27FC236}">
                        <a16:creationId xmlns:a16="http://schemas.microsoft.com/office/drawing/2014/main" id="{48BFB0D7-1F6B-F8ED-0177-31C4A09F6279}"/>
                      </a:ext>
                    </a:extLst>
                  </p:cNvPr>
                  <p:cNvSpPr/>
                  <p:nvPr/>
                </p:nvSpPr>
                <p:spPr>
                  <a:xfrm>
                    <a:off x="8738108" y="1823380"/>
                    <a:ext cx="9462" cy="28432"/>
                  </a:xfrm>
                  <a:custGeom>
                    <a:avLst/>
                    <a:gdLst>
                      <a:gd name="connsiteX0" fmla="*/ 9461 w 9462"/>
                      <a:gd name="connsiteY0" fmla="*/ 28432 h 28432"/>
                      <a:gd name="connsiteX1" fmla="*/ 6870 w 9462"/>
                      <a:gd name="connsiteY1" fmla="*/ 24336 h 28432"/>
                      <a:gd name="connsiteX2" fmla="*/ 2803 w 9462"/>
                      <a:gd name="connsiteY2" fmla="*/ 14849 h 28432"/>
                      <a:gd name="connsiteX3" fmla="*/ 355 w 9462"/>
                      <a:gd name="connsiteY3" fmla="*/ 4782 h 28432"/>
                      <a:gd name="connsiteX4" fmla="*/ 3 w 9462"/>
                      <a:gd name="connsiteY4" fmla="*/ 0 h 28432"/>
                      <a:gd name="connsiteX5" fmla="*/ 2584 w 9462"/>
                      <a:gd name="connsiteY5" fmla="*/ 4039 h 28432"/>
                      <a:gd name="connsiteX6" fmla="*/ 6670 w 9462"/>
                      <a:gd name="connsiteY6" fmla="*/ 13545 h 28432"/>
                      <a:gd name="connsiteX7" fmla="*/ 9089 w 9462"/>
                      <a:gd name="connsiteY7" fmla="*/ 23612 h 28432"/>
                      <a:gd name="connsiteX8" fmla="*/ 9461 w 9462"/>
                      <a:gd name="connsiteY8" fmla="*/ 28432 h 28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462" h="28432">
                        <a:moveTo>
                          <a:pt x="9461" y="28432"/>
                        </a:moveTo>
                        <a:cubicBezTo>
                          <a:pt x="9461" y="28432"/>
                          <a:pt x="8194" y="26870"/>
                          <a:pt x="6870" y="24336"/>
                        </a:cubicBezTo>
                        <a:cubicBezTo>
                          <a:pt x="5489" y="21841"/>
                          <a:pt x="4003" y="18402"/>
                          <a:pt x="2803" y="14849"/>
                        </a:cubicBezTo>
                        <a:cubicBezTo>
                          <a:pt x="1622" y="11278"/>
                          <a:pt x="764" y="7630"/>
                          <a:pt x="355" y="4782"/>
                        </a:cubicBezTo>
                        <a:cubicBezTo>
                          <a:pt x="-55" y="1972"/>
                          <a:pt x="3" y="0"/>
                          <a:pt x="3" y="0"/>
                        </a:cubicBezTo>
                        <a:cubicBezTo>
                          <a:pt x="3" y="0"/>
                          <a:pt x="1250" y="1524"/>
                          <a:pt x="2584" y="4039"/>
                        </a:cubicBezTo>
                        <a:cubicBezTo>
                          <a:pt x="3975" y="6553"/>
                          <a:pt x="5479" y="9992"/>
                          <a:pt x="6670" y="13545"/>
                        </a:cubicBezTo>
                        <a:cubicBezTo>
                          <a:pt x="7842" y="17116"/>
                          <a:pt x="8689" y="20765"/>
                          <a:pt x="9089" y="23612"/>
                        </a:cubicBezTo>
                        <a:cubicBezTo>
                          <a:pt x="9509" y="26422"/>
                          <a:pt x="9461" y="28432"/>
                          <a:pt x="9461" y="284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6" name="任意多边形: 形状 1105">
                    <a:extLst>
                      <a:ext uri="{FF2B5EF4-FFF2-40B4-BE49-F238E27FC236}">
                        <a16:creationId xmlns:a16="http://schemas.microsoft.com/office/drawing/2014/main" id="{8821F941-FF5A-1E88-209F-BF2B1C36B75F}"/>
                      </a:ext>
                    </a:extLst>
                  </p:cNvPr>
                  <p:cNvSpPr/>
                  <p:nvPr/>
                </p:nvSpPr>
                <p:spPr>
                  <a:xfrm>
                    <a:off x="8725662" y="1806997"/>
                    <a:ext cx="21278" cy="21612"/>
                  </a:xfrm>
                  <a:custGeom>
                    <a:avLst/>
                    <a:gdLst>
                      <a:gd name="connsiteX0" fmla="*/ 19774 w 21278"/>
                      <a:gd name="connsiteY0" fmla="*/ 2715 h 21612"/>
                      <a:gd name="connsiteX1" fmla="*/ 17021 w 21278"/>
                      <a:gd name="connsiteY1" fmla="*/ 9763 h 21612"/>
                      <a:gd name="connsiteX2" fmla="*/ 21279 w 21278"/>
                      <a:gd name="connsiteY2" fmla="*/ 16069 h 21612"/>
                      <a:gd name="connsiteX3" fmla="*/ 13697 w 21278"/>
                      <a:gd name="connsiteY3" fmla="*/ 15611 h 21612"/>
                      <a:gd name="connsiteX4" fmla="*/ 9049 w 21278"/>
                      <a:gd name="connsiteY4" fmla="*/ 21612 h 21612"/>
                      <a:gd name="connsiteX5" fmla="*/ 7125 w 21278"/>
                      <a:gd name="connsiteY5" fmla="*/ 14268 h 21612"/>
                      <a:gd name="connsiteX6" fmla="*/ 0 w 21278"/>
                      <a:gd name="connsiteY6" fmla="*/ 11687 h 21612"/>
                      <a:gd name="connsiteX7" fmla="*/ 6382 w 21278"/>
                      <a:gd name="connsiteY7" fmla="*/ 7572 h 21612"/>
                      <a:gd name="connsiteX8" fmla="*/ 6648 w 21278"/>
                      <a:gd name="connsiteY8" fmla="*/ 0 h 21612"/>
                      <a:gd name="connsiteX9" fmla="*/ 12506 w 21278"/>
                      <a:gd name="connsiteY9" fmla="*/ 4820 h 21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278" h="21612">
                        <a:moveTo>
                          <a:pt x="19774" y="2715"/>
                        </a:moveTo>
                        <a:lnTo>
                          <a:pt x="17021" y="9763"/>
                        </a:lnTo>
                        <a:lnTo>
                          <a:pt x="21279" y="16069"/>
                        </a:lnTo>
                        <a:lnTo>
                          <a:pt x="13697" y="15611"/>
                        </a:lnTo>
                        <a:lnTo>
                          <a:pt x="9049" y="21612"/>
                        </a:lnTo>
                        <a:lnTo>
                          <a:pt x="7125" y="14268"/>
                        </a:lnTo>
                        <a:lnTo>
                          <a:pt x="0" y="11687"/>
                        </a:lnTo>
                        <a:lnTo>
                          <a:pt x="6382" y="7572"/>
                        </a:lnTo>
                        <a:lnTo>
                          <a:pt x="6648" y="0"/>
                        </a:lnTo>
                        <a:lnTo>
                          <a:pt x="12506" y="48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07" name="图形 113">
                  <a:extLst>
                    <a:ext uri="{FF2B5EF4-FFF2-40B4-BE49-F238E27FC236}">
                      <a16:creationId xmlns:a16="http://schemas.microsoft.com/office/drawing/2014/main" id="{849F0C12-8BE8-374E-2E76-D8FE4B1A7AE7}"/>
                    </a:ext>
                  </a:extLst>
                </p:cNvPr>
                <p:cNvGrpSpPr/>
                <p:nvPr/>
              </p:nvGrpSpPr>
              <p:grpSpPr>
                <a:xfrm>
                  <a:off x="8524668" y="1777271"/>
                  <a:ext cx="113621" cy="112455"/>
                  <a:chOff x="8524668" y="1777271"/>
                  <a:chExt cx="113621" cy="112455"/>
                </a:xfrm>
              </p:grpSpPr>
              <p:sp>
                <p:nvSpPr>
                  <p:cNvPr id="1108" name="任意多边形: 形状 1107">
                    <a:extLst>
                      <a:ext uri="{FF2B5EF4-FFF2-40B4-BE49-F238E27FC236}">
                        <a16:creationId xmlns:a16="http://schemas.microsoft.com/office/drawing/2014/main" id="{69813427-06F5-1EC8-5B25-27868EFE1082}"/>
                      </a:ext>
                    </a:extLst>
                  </p:cNvPr>
                  <p:cNvSpPr/>
                  <p:nvPr/>
                </p:nvSpPr>
                <p:spPr>
                  <a:xfrm>
                    <a:off x="8524668" y="1777271"/>
                    <a:ext cx="113621" cy="112455"/>
                  </a:xfrm>
                  <a:custGeom>
                    <a:avLst/>
                    <a:gdLst>
                      <a:gd name="connsiteX0" fmla="*/ 58081 w 113621"/>
                      <a:gd name="connsiteY0" fmla="*/ 63653 h 112455"/>
                      <a:gd name="connsiteX1" fmla="*/ 48575 w 113621"/>
                      <a:gd name="connsiteY1" fmla="*/ 69045 h 112455"/>
                      <a:gd name="connsiteX2" fmla="*/ 40517 w 113621"/>
                      <a:gd name="connsiteY2" fmla="*/ 61644 h 112455"/>
                      <a:gd name="connsiteX3" fmla="*/ 45070 w 113621"/>
                      <a:gd name="connsiteY3" fmla="*/ 51728 h 112455"/>
                      <a:gd name="connsiteX4" fmla="*/ 55928 w 113621"/>
                      <a:gd name="connsiteY4" fmla="*/ 52976 h 112455"/>
                      <a:gd name="connsiteX5" fmla="*/ 58081 w 113621"/>
                      <a:gd name="connsiteY5" fmla="*/ 63653 h 112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621" h="112455">
                        <a:moveTo>
                          <a:pt x="58081" y="63653"/>
                        </a:moveTo>
                        <a:cubicBezTo>
                          <a:pt x="142997" y="97181"/>
                          <a:pt x="46880" y="151503"/>
                          <a:pt x="48575" y="69045"/>
                        </a:cubicBezTo>
                        <a:cubicBezTo>
                          <a:pt x="46880" y="151493"/>
                          <a:pt x="-34493" y="76893"/>
                          <a:pt x="40517" y="61644"/>
                        </a:cubicBezTo>
                        <a:cubicBezTo>
                          <a:pt x="-34493" y="76903"/>
                          <a:pt x="11342" y="-23557"/>
                          <a:pt x="45070" y="51728"/>
                        </a:cubicBezTo>
                        <a:cubicBezTo>
                          <a:pt x="11342" y="-23557"/>
                          <a:pt x="121041" y="-11003"/>
                          <a:pt x="55928" y="52976"/>
                        </a:cubicBezTo>
                        <a:cubicBezTo>
                          <a:pt x="121032" y="-10994"/>
                          <a:pt x="142997" y="97181"/>
                          <a:pt x="58081" y="636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9" name="任意多边形: 形状 1108">
                    <a:extLst>
                      <a:ext uri="{FF2B5EF4-FFF2-40B4-BE49-F238E27FC236}">
                        <a16:creationId xmlns:a16="http://schemas.microsoft.com/office/drawing/2014/main" id="{9CFE5DC2-B0CA-FE5C-9FEF-466447AE6896}"/>
                      </a:ext>
                    </a:extLst>
                  </p:cNvPr>
                  <p:cNvSpPr/>
                  <p:nvPr/>
                </p:nvSpPr>
                <p:spPr>
                  <a:xfrm>
                    <a:off x="8527594" y="1781121"/>
                    <a:ext cx="106371" cy="105310"/>
                  </a:xfrm>
                  <a:custGeom>
                    <a:avLst/>
                    <a:gdLst>
                      <a:gd name="connsiteX0" fmla="*/ 54373 w 106371"/>
                      <a:gd name="connsiteY0" fmla="*/ 59622 h 105310"/>
                      <a:gd name="connsiteX1" fmla="*/ 45477 w 106371"/>
                      <a:gd name="connsiteY1" fmla="*/ 64642 h 105310"/>
                      <a:gd name="connsiteX2" fmla="*/ 37942 w 106371"/>
                      <a:gd name="connsiteY2" fmla="*/ 57756 h 105310"/>
                      <a:gd name="connsiteX3" fmla="*/ 42172 w 106371"/>
                      <a:gd name="connsiteY3" fmla="*/ 48431 h 105310"/>
                      <a:gd name="connsiteX4" fmla="*/ 52325 w 106371"/>
                      <a:gd name="connsiteY4" fmla="*/ 49583 h 105310"/>
                      <a:gd name="connsiteX5" fmla="*/ 54373 w 106371"/>
                      <a:gd name="connsiteY5" fmla="*/ 59622 h 105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371" h="105310">
                        <a:moveTo>
                          <a:pt x="54373" y="59622"/>
                        </a:moveTo>
                        <a:cubicBezTo>
                          <a:pt x="133887" y="91026"/>
                          <a:pt x="43877" y="141871"/>
                          <a:pt x="45477" y="64642"/>
                        </a:cubicBezTo>
                        <a:cubicBezTo>
                          <a:pt x="43877" y="141861"/>
                          <a:pt x="-32286" y="72005"/>
                          <a:pt x="37942" y="57756"/>
                        </a:cubicBezTo>
                        <a:cubicBezTo>
                          <a:pt x="-32286" y="72005"/>
                          <a:pt x="10605" y="-22035"/>
                          <a:pt x="42172" y="48431"/>
                        </a:cubicBezTo>
                        <a:cubicBezTo>
                          <a:pt x="10605" y="-22035"/>
                          <a:pt x="113304" y="-10320"/>
                          <a:pt x="52325" y="49583"/>
                        </a:cubicBezTo>
                        <a:cubicBezTo>
                          <a:pt x="113314" y="-10310"/>
                          <a:pt x="133878" y="91026"/>
                          <a:pt x="54373" y="5962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0" name="任意多边形: 形状 1109">
                    <a:extLst>
                      <a:ext uri="{FF2B5EF4-FFF2-40B4-BE49-F238E27FC236}">
                        <a16:creationId xmlns:a16="http://schemas.microsoft.com/office/drawing/2014/main" id="{A2506437-7C0C-2BF8-12A6-94DA991A71A1}"/>
                      </a:ext>
                    </a:extLst>
                  </p:cNvPr>
                  <p:cNvSpPr/>
                  <p:nvPr/>
                </p:nvSpPr>
                <p:spPr>
                  <a:xfrm>
                    <a:off x="8549639" y="1839172"/>
                    <a:ext cx="22384" cy="27222"/>
                  </a:xfrm>
                  <a:custGeom>
                    <a:avLst/>
                    <a:gdLst>
                      <a:gd name="connsiteX0" fmla="*/ 0 w 22384"/>
                      <a:gd name="connsiteY0" fmla="*/ 27222 h 27222"/>
                      <a:gd name="connsiteX1" fmla="*/ 2439 w 22384"/>
                      <a:gd name="connsiteY1" fmla="*/ 22088 h 27222"/>
                      <a:gd name="connsiteX2" fmla="*/ 9335 w 22384"/>
                      <a:gd name="connsiteY2" fmla="*/ 12078 h 27222"/>
                      <a:gd name="connsiteX3" fmla="*/ 17822 w 22384"/>
                      <a:gd name="connsiteY3" fmla="*/ 3372 h 27222"/>
                      <a:gd name="connsiteX4" fmla="*/ 22384 w 22384"/>
                      <a:gd name="connsiteY4" fmla="*/ 0 h 27222"/>
                      <a:gd name="connsiteX5" fmla="*/ 19964 w 22384"/>
                      <a:gd name="connsiteY5" fmla="*/ 5096 h 27222"/>
                      <a:gd name="connsiteX6" fmla="*/ 13040 w 22384"/>
                      <a:gd name="connsiteY6" fmla="*/ 15126 h 27222"/>
                      <a:gd name="connsiteX7" fmla="*/ 4563 w 22384"/>
                      <a:gd name="connsiteY7" fmla="*/ 23813 h 27222"/>
                      <a:gd name="connsiteX8" fmla="*/ 0 w 22384"/>
                      <a:gd name="connsiteY8" fmla="*/ 27222 h 27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84" h="27222">
                        <a:moveTo>
                          <a:pt x="0" y="27222"/>
                        </a:moveTo>
                        <a:cubicBezTo>
                          <a:pt x="0" y="27222"/>
                          <a:pt x="781" y="24994"/>
                          <a:pt x="2439" y="22088"/>
                        </a:cubicBezTo>
                        <a:cubicBezTo>
                          <a:pt x="4058" y="19145"/>
                          <a:pt x="6554" y="15488"/>
                          <a:pt x="9335" y="12078"/>
                        </a:cubicBezTo>
                        <a:cubicBezTo>
                          <a:pt x="12154" y="8677"/>
                          <a:pt x="15240" y="5524"/>
                          <a:pt x="17822" y="3372"/>
                        </a:cubicBezTo>
                        <a:cubicBezTo>
                          <a:pt x="20364" y="1181"/>
                          <a:pt x="22384" y="0"/>
                          <a:pt x="22384" y="0"/>
                        </a:cubicBezTo>
                        <a:cubicBezTo>
                          <a:pt x="22384" y="0"/>
                          <a:pt x="21622" y="2181"/>
                          <a:pt x="19964" y="5096"/>
                        </a:cubicBezTo>
                        <a:cubicBezTo>
                          <a:pt x="18326" y="8039"/>
                          <a:pt x="15850" y="11678"/>
                          <a:pt x="13040" y="15126"/>
                        </a:cubicBezTo>
                        <a:cubicBezTo>
                          <a:pt x="10249" y="18498"/>
                          <a:pt x="7154" y="21660"/>
                          <a:pt x="4563" y="23813"/>
                        </a:cubicBezTo>
                        <a:cubicBezTo>
                          <a:pt x="2029" y="26013"/>
                          <a:pt x="0" y="27222"/>
                          <a:pt x="0" y="272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1" name="任意多边形: 形状 1110">
                    <a:extLst>
                      <a:ext uri="{FF2B5EF4-FFF2-40B4-BE49-F238E27FC236}">
                        <a16:creationId xmlns:a16="http://schemas.microsoft.com/office/drawing/2014/main" id="{185B3ECB-7863-83DD-35C7-996B79C5CD85}"/>
                      </a:ext>
                    </a:extLst>
                  </p:cNvPr>
                  <p:cNvSpPr/>
                  <p:nvPr/>
                </p:nvSpPr>
                <p:spPr>
                  <a:xfrm>
                    <a:off x="8574095" y="1795710"/>
                    <a:ext cx="7418" cy="34575"/>
                  </a:xfrm>
                  <a:custGeom>
                    <a:avLst/>
                    <a:gdLst>
                      <a:gd name="connsiteX0" fmla="*/ 271 w 7418"/>
                      <a:gd name="connsiteY0" fmla="*/ 34576 h 34575"/>
                      <a:gd name="connsiteX1" fmla="*/ 14 w 7418"/>
                      <a:gd name="connsiteY1" fmla="*/ 28899 h 34575"/>
                      <a:gd name="connsiteX2" fmla="*/ 1357 w 7418"/>
                      <a:gd name="connsiteY2" fmla="*/ 16821 h 34575"/>
                      <a:gd name="connsiteX3" fmla="*/ 4709 w 7418"/>
                      <a:gd name="connsiteY3" fmla="*/ 5134 h 34575"/>
                      <a:gd name="connsiteX4" fmla="*/ 7129 w 7418"/>
                      <a:gd name="connsiteY4" fmla="*/ 0 h 34575"/>
                      <a:gd name="connsiteX5" fmla="*/ 7405 w 7418"/>
                      <a:gd name="connsiteY5" fmla="*/ 5658 h 34575"/>
                      <a:gd name="connsiteX6" fmla="*/ 6052 w 7418"/>
                      <a:gd name="connsiteY6" fmla="*/ 17755 h 34575"/>
                      <a:gd name="connsiteX7" fmla="*/ 2690 w 7418"/>
                      <a:gd name="connsiteY7" fmla="*/ 29442 h 34575"/>
                      <a:gd name="connsiteX8" fmla="*/ 271 w 7418"/>
                      <a:gd name="connsiteY8" fmla="*/ 34576 h 34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18" h="34575">
                        <a:moveTo>
                          <a:pt x="271" y="34576"/>
                        </a:moveTo>
                        <a:cubicBezTo>
                          <a:pt x="271" y="34576"/>
                          <a:pt x="-72" y="32252"/>
                          <a:pt x="14" y="28899"/>
                        </a:cubicBezTo>
                        <a:cubicBezTo>
                          <a:pt x="52" y="25546"/>
                          <a:pt x="528" y="21145"/>
                          <a:pt x="1357" y="16821"/>
                        </a:cubicBezTo>
                        <a:cubicBezTo>
                          <a:pt x="2224" y="12525"/>
                          <a:pt x="3471" y="8268"/>
                          <a:pt x="4709" y="5134"/>
                        </a:cubicBezTo>
                        <a:cubicBezTo>
                          <a:pt x="5910" y="2010"/>
                          <a:pt x="7129" y="0"/>
                          <a:pt x="7129" y="0"/>
                        </a:cubicBezTo>
                        <a:cubicBezTo>
                          <a:pt x="7129" y="0"/>
                          <a:pt x="7491" y="2305"/>
                          <a:pt x="7405" y="5658"/>
                        </a:cubicBezTo>
                        <a:cubicBezTo>
                          <a:pt x="7377" y="9039"/>
                          <a:pt x="6901" y="13430"/>
                          <a:pt x="6052" y="17755"/>
                        </a:cubicBezTo>
                        <a:cubicBezTo>
                          <a:pt x="5167" y="22088"/>
                          <a:pt x="3938" y="26289"/>
                          <a:pt x="2690" y="29442"/>
                        </a:cubicBezTo>
                        <a:cubicBezTo>
                          <a:pt x="1481" y="32566"/>
                          <a:pt x="271" y="34576"/>
                          <a:pt x="271" y="345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2" name="任意多边形: 形状 1111">
                    <a:extLst>
                      <a:ext uri="{FF2B5EF4-FFF2-40B4-BE49-F238E27FC236}">
                        <a16:creationId xmlns:a16="http://schemas.microsoft.com/office/drawing/2014/main" id="{1557E3A6-1EF0-7FCC-9F2B-583CF59B3AE4}"/>
                      </a:ext>
                    </a:extLst>
                  </p:cNvPr>
                  <p:cNvSpPr/>
                  <p:nvPr/>
                </p:nvSpPr>
                <p:spPr>
                  <a:xfrm>
                    <a:off x="8537514" y="1819236"/>
                    <a:ext cx="31832" cy="15030"/>
                  </a:xfrm>
                  <a:custGeom>
                    <a:avLst/>
                    <a:gdLst>
                      <a:gd name="connsiteX0" fmla="*/ 31832 w 31832"/>
                      <a:gd name="connsiteY0" fmla="*/ 15030 h 15030"/>
                      <a:gd name="connsiteX1" fmla="*/ 26279 w 31832"/>
                      <a:gd name="connsiteY1" fmla="*/ 13935 h 15030"/>
                      <a:gd name="connsiteX2" fmla="*/ 14897 w 31832"/>
                      <a:gd name="connsiteY2" fmla="*/ 9677 h 15030"/>
                      <a:gd name="connsiteX3" fmla="*/ 4372 w 31832"/>
                      <a:gd name="connsiteY3" fmla="*/ 3572 h 15030"/>
                      <a:gd name="connsiteX4" fmla="*/ 0 w 31832"/>
                      <a:gd name="connsiteY4" fmla="*/ 0 h 15030"/>
                      <a:gd name="connsiteX5" fmla="*/ 5562 w 31832"/>
                      <a:gd name="connsiteY5" fmla="*/ 1076 h 15030"/>
                      <a:gd name="connsiteX6" fmla="*/ 16945 w 31832"/>
                      <a:gd name="connsiteY6" fmla="*/ 5315 h 15030"/>
                      <a:gd name="connsiteX7" fmla="*/ 27461 w 31832"/>
                      <a:gd name="connsiteY7" fmla="*/ 11459 h 15030"/>
                      <a:gd name="connsiteX8" fmla="*/ 31832 w 31832"/>
                      <a:gd name="connsiteY8" fmla="*/ 15030 h 1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832" h="15030">
                        <a:moveTo>
                          <a:pt x="31832" y="15030"/>
                        </a:moveTo>
                        <a:cubicBezTo>
                          <a:pt x="31832" y="15030"/>
                          <a:pt x="29508" y="14811"/>
                          <a:pt x="26279" y="13935"/>
                        </a:cubicBezTo>
                        <a:cubicBezTo>
                          <a:pt x="23031" y="13078"/>
                          <a:pt x="18888" y="11535"/>
                          <a:pt x="14897" y="9677"/>
                        </a:cubicBezTo>
                        <a:cubicBezTo>
                          <a:pt x="10916" y="7782"/>
                          <a:pt x="7115" y="5563"/>
                          <a:pt x="4372" y="3572"/>
                        </a:cubicBezTo>
                        <a:cubicBezTo>
                          <a:pt x="1638" y="1676"/>
                          <a:pt x="0" y="0"/>
                          <a:pt x="0" y="0"/>
                        </a:cubicBezTo>
                        <a:cubicBezTo>
                          <a:pt x="0" y="0"/>
                          <a:pt x="2334" y="191"/>
                          <a:pt x="5562" y="1076"/>
                        </a:cubicBezTo>
                        <a:cubicBezTo>
                          <a:pt x="8811" y="1934"/>
                          <a:pt x="12954" y="3477"/>
                          <a:pt x="16945" y="5315"/>
                        </a:cubicBezTo>
                        <a:cubicBezTo>
                          <a:pt x="20917" y="7230"/>
                          <a:pt x="24726" y="9487"/>
                          <a:pt x="27461" y="11459"/>
                        </a:cubicBezTo>
                        <a:cubicBezTo>
                          <a:pt x="30184" y="13373"/>
                          <a:pt x="31832" y="15030"/>
                          <a:pt x="31832" y="150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3" name="任意多边形: 形状 1112">
                    <a:extLst>
                      <a:ext uri="{FF2B5EF4-FFF2-40B4-BE49-F238E27FC236}">
                        <a16:creationId xmlns:a16="http://schemas.microsoft.com/office/drawing/2014/main" id="{B5C6F5D3-83EB-18B8-D0C2-F973B996AFB8}"/>
                      </a:ext>
                    </a:extLst>
                  </p:cNvPr>
                  <p:cNvSpPr/>
                  <p:nvPr/>
                </p:nvSpPr>
                <p:spPr>
                  <a:xfrm>
                    <a:off x="8582281" y="1828389"/>
                    <a:ext cx="34623" cy="7109"/>
                  </a:xfrm>
                  <a:custGeom>
                    <a:avLst/>
                    <a:gdLst>
                      <a:gd name="connsiteX0" fmla="*/ 34623 w 34623"/>
                      <a:gd name="connsiteY0" fmla="*/ 372 h 7109"/>
                      <a:gd name="connsiteX1" fmla="*/ 29470 w 34623"/>
                      <a:gd name="connsiteY1" fmla="*/ 2715 h 7109"/>
                      <a:gd name="connsiteX2" fmla="*/ 17765 w 34623"/>
                      <a:gd name="connsiteY2" fmla="*/ 5916 h 7109"/>
                      <a:gd name="connsiteX3" fmla="*/ 5658 w 34623"/>
                      <a:gd name="connsiteY3" fmla="*/ 7106 h 7109"/>
                      <a:gd name="connsiteX4" fmla="*/ 0 w 34623"/>
                      <a:gd name="connsiteY4" fmla="*/ 6773 h 7109"/>
                      <a:gd name="connsiteX5" fmla="*/ 5162 w 34623"/>
                      <a:gd name="connsiteY5" fmla="*/ 4430 h 7109"/>
                      <a:gd name="connsiteX6" fmla="*/ 16879 w 34623"/>
                      <a:gd name="connsiteY6" fmla="*/ 1191 h 7109"/>
                      <a:gd name="connsiteX7" fmla="*/ 28985 w 34623"/>
                      <a:gd name="connsiteY7" fmla="*/ 1 h 7109"/>
                      <a:gd name="connsiteX8" fmla="*/ 34623 w 34623"/>
                      <a:gd name="connsiteY8" fmla="*/ 372 h 7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23" h="7109">
                        <a:moveTo>
                          <a:pt x="34623" y="372"/>
                        </a:moveTo>
                        <a:cubicBezTo>
                          <a:pt x="34623" y="372"/>
                          <a:pt x="32624" y="1563"/>
                          <a:pt x="29470" y="2715"/>
                        </a:cubicBezTo>
                        <a:cubicBezTo>
                          <a:pt x="26327" y="3906"/>
                          <a:pt x="22098" y="5078"/>
                          <a:pt x="17765" y="5916"/>
                        </a:cubicBezTo>
                        <a:cubicBezTo>
                          <a:pt x="13431" y="6716"/>
                          <a:pt x="9040" y="7106"/>
                          <a:pt x="5658" y="7106"/>
                        </a:cubicBezTo>
                        <a:cubicBezTo>
                          <a:pt x="2315" y="7144"/>
                          <a:pt x="0" y="6773"/>
                          <a:pt x="0" y="6773"/>
                        </a:cubicBezTo>
                        <a:cubicBezTo>
                          <a:pt x="0" y="6773"/>
                          <a:pt x="2020" y="5563"/>
                          <a:pt x="5162" y="4430"/>
                        </a:cubicBezTo>
                        <a:cubicBezTo>
                          <a:pt x="8287" y="3201"/>
                          <a:pt x="12564" y="2010"/>
                          <a:pt x="16879" y="1191"/>
                        </a:cubicBezTo>
                        <a:cubicBezTo>
                          <a:pt x="21231" y="429"/>
                          <a:pt x="25641" y="20"/>
                          <a:pt x="28985" y="1"/>
                        </a:cubicBezTo>
                        <a:cubicBezTo>
                          <a:pt x="32328" y="-18"/>
                          <a:pt x="34623" y="372"/>
                          <a:pt x="34623" y="3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4" name="任意多边形: 形状 1113">
                    <a:extLst>
                      <a:ext uri="{FF2B5EF4-FFF2-40B4-BE49-F238E27FC236}">
                        <a16:creationId xmlns:a16="http://schemas.microsoft.com/office/drawing/2014/main" id="{13302FF2-0A93-723C-EB13-959E422A832B}"/>
                      </a:ext>
                    </a:extLst>
                  </p:cNvPr>
                  <p:cNvSpPr/>
                  <p:nvPr/>
                </p:nvSpPr>
                <p:spPr>
                  <a:xfrm>
                    <a:off x="8579519" y="1843811"/>
                    <a:ext cx="20107" cy="28927"/>
                  </a:xfrm>
                  <a:custGeom>
                    <a:avLst/>
                    <a:gdLst>
                      <a:gd name="connsiteX0" fmla="*/ 20107 w 20107"/>
                      <a:gd name="connsiteY0" fmla="*/ 28927 h 28927"/>
                      <a:gd name="connsiteX1" fmla="*/ 15830 w 20107"/>
                      <a:gd name="connsiteY1" fmla="*/ 25184 h 28927"/>
                      <a:gd name="connsiteX2" fmla="*/ 8087 w 20107"/>
                      <a:gd name="connsiteY2" fmla="*/ 15831 h 28927"/>
                      <a:gd name="connsiteX3" fmla="*/ 2010 w 20107"/>
                      <a:gd name="connsiteY3" fmla="*/ 5305 h 28927"/>
                      <a:gd name="connsiteX4" fmla="*/ 0 w 20107"/>
                      <a:gd name="connsiteY4" fmla="*/ 0 h 28927"/>
                      <a:gd name="connsiteX5" fmla="*/ 4267 w 20107"/>
                      <a:gd name="connsiteY5" fmla="*/ 3724 h 28927"/>
                      <a:gd name="connsiteX6" fmla="*/ 12011 w 20107"/>
                      <a:gd name="connsiteY6" fmla="*/ 13078 h 28927"/>
                      <a:gd name="connsiteX7" fmla="*/ 18088 w 20107"/>
                      <a:gd name="connsiteY7" fmla="*/ 23622 h 28927"/>
                      <a:gd name="connsiteX8" fmla="*/ 20107 w 20107"/>
                      <a:gd name="connsiteY8" fmla="*/ 28927 h 28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107" h="28927">
                        <a:moveTo>
                          <a:pt x="20107" y="28927"/>
                        </a:moveTo>
                        <a:cubicBezTo>
                          <a:pt x="20107" y="28927"/>
                          <a:pt x="18183" y="27584"/>
                          <a:pt x="15830" y="25184"/>
                        </a:cubicBezTo>
                        <a:cubicBezTo>
                          <a:pt x="13449" y="22822"/>
                          <a:pt x="10620" y="19431"/>
                          <a:pt x="8087" y="15831"/>
                        </a:cubicBezTo>
                        <a:cubicBezTo>
                          <a:pt x="5562" y="12182"/>
                          <a:pt x="3400" y="8353"/>
                          <a:pt x="2010" y="5305"/>
                        </a:cubicBezTo>
                        <a:cubicBezTo>
                          <a:pt x="619" y="2257"/>
                          <a:pt x="0" y="0"/>
                          <a:pt x="0" y="0"/>
                        </a:cubicBezTo>
                        <a:cubicBezTo>
                          <a:pt x="0" y="0"/>
                          <a:pt x="1914" y="1343"/>
                          <a:pt x="4267" y="3724"/>
                        </a:cubicBezTo>
                        <a:cubicBezTo>
                          <a:pt x="6648" y="6106"/>
                          <a:pt x="9497" y="9477"/>
                          <a:pt x="12011" y="13078"/>
                        </a:cubicBezTo>
                        <a:cubicBezTo>
                          <a:pt x="14526" y="16707"/>
                          <a:pt x="16678" y="20555"/>
                          <a:pt x="18088" y="23622"/>
                        </a:cubicBezTo>
                        <a:cubicBezTo>
                          <a:pt x="19498" y="26660"/>
                          <a:pt x="20107" y="28927"/>
                          <a:pt x="20107" y="289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5" name="任意多边形: 形状 1114">
                    <a:extLst>
                      <a:ext uri="{FF2B5EF4-FFF2-40B4-BE49-F238E27FC236}">
                        <a16:creationId xmlns:a16="http://schemas.microsoft.com/office/drawing/2014/main" id="{7BB4B3C8-07D5-53FC-26A6-C5A1162A7CB6}"/>
                      </a:ext>
                    </a:extLst>
                  </p:cNvPr>
                  <p:cNvSpPr/>
                  <p:nvPr/>
                </p:nvSpPr>
                <p:spPr>
                  <a:xfrm>
                    <a:off x="8563946" y="1825971"/>
                    <a:ext cx="25450" cy="24869"/>
                  </a:xfrm>
                  <a:custGeom>
                    <a:avLst/>
                    <a:gdLst>
                      <a:gd name="connsiteX0" fmla="*/ 19336 w 25450"/>
                      <a:gd name="connsiteY0" fmla="*/ 0 h 24869"/>
                      <a:gd name="connsiteX1" fmla="*/ 18565 w 25450"/>
                      <a:gd name="connsiteY1" fmla="*/ 8896 h 24869"/>
                      <a:gd name="connsiteX2" fmla="*/ 25451 w 25450"/>
                      <a:gd name="connsiteY2" fmla="*/ 14564 h 24869"/>
                      <a:gd name="connsiteX3" fmla="*/ 16755 w 25450"/>
                      <a:gd name="connsiteY3" fmla="*/ 16554 h 24869"/>
                      <a:gd name="connsiteX4" fmla="*/ 13488 w 25450"/>
                      <a:gd name="connsiteY4" fmla="*/ 24870 h 24869"/>
                      <a:gd name="connsiteX5" fmla="*/ 8887 w 25450"/>
                      <a:gd name="connsiteY5" fmla="*/ 17231 h 24869"/>
                      <a:gd name="connsiteX6" fmla="*/ 0 w 25450"/>
                      <a:gd name="connsiteY6" fmla="*/ 16669 h 24869"/>
                      <a:gd name="connsiteX7" fmla="*/ 5848 w 25450"/>
                      <a:gd name="connsiteY7" fmla="*/ 9935 h 24869"/>
                      <a:gd name="connsiteX8" fmla="*/ 3629 w 25450"/>
                      <a:gd name="connsiteY8" fmla="*/ 1305 h 24869"/>
                      <a:gd name="connsiteX9" fmla="*/ 11811 w 25450"/>
                      <a:gd name="connsiteY9" fmla="*/ 4801 h 24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450" h="24869">
                        <a:moveTo>
                          <a:pt x="19336" y="0"/>
                        </a:moveTo>
                        <a:lnTo>
                          <a:pt x="18565" y="8896"/>
                        </a:lnTo>
                        <a:lnTo>
                          <a:pt x="25451" y="14564"/>
                        </a:lnTo>
                        <a:lnTo>
                          <a:pt x="16755" y="16554"/>
                        </a:lnTo>
                        <a:lnTo>
                          <a:pt x="13488" y="24870"/>
                        </a:lnTo>
                        <a:lnTo>
                          <a:pt x="8887" y="17231"/>
                        </a:lnTo>
                        <a:lnTo>
                          <a:pt x="0" y="16669"/>
                        </a:lnTo>
                        <a:lnTo>
                          <a:pt x="5848" y="9935"/>
                        </a:lnTo>
                        <a:lnTo>
                          <a:pt x="3629" y="1305"/>
                        </a:lnTo>
                        <a:lnTo>
                          <a:pt x="11811" y="48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16" name="图形 113">
                <a:extLst>
                  <a:ext uri="{FF2B5EF4-FFF2-40B4-BE49-F238E27FC236}">
                    <a16:creationId xmlns:a16="http://schemas.microsoft.com/office/drawing/2014/main" id="{62941E5A-2320-118A-DA17-7D8CCE5143EC}"/>
                  </a:ext>
                </a:extLst>
              </p:cNvPr>
              <p:cNvGrpSpPr/>
              <p:nvPr/>
            </p:nvGrpSpPr>
            <p:grpSpPr>
              <a:xfrm>
                <a:off x="8836953" y="2038771"/>
                <a:ext cx="438682" cy="512036"/>
                <a:chOff x="8836953" y="2038771"/>
                <a:chExt cx="438682" cy="512036"/>
              </a:xfrm>
            </p:grpSpPr>
            <p:grpSp>
              <p:nvGrpSpPr>
                <p:cNvPr id="1117" name="图形 113">
                  <a:extLst>
                    <a:ext uri="{FF2B5EF4-FFF2-40B4-BE49-F238E27FC236}">
                      <a16:creationId xmlns:a16="http://schemas.microsoft.com/office/drawing/2014/main" id="{8DB7252A-7E04-4D66-BCAA-6247ED871021}"/>
                    </a:ext>
                  </a:extLst>
                </p:cNvPr>
                <p:cNvGrpSpPr/>
                <p:nvPr/>
              </p:nvGrpSpPr>
              <p:grpSpPr>
                <a:xfrm>
                  <a:off x="9053233" y="2457498"/>
                  <a:ext cx="91989" cy="93308"/>
                  <a:chOff x="9053233" y="2457498"/>
                  <a:chExt cx="91989" cy="93308"/>
                </a:xfrm>
              </p:grpSpPr>
              <p:sp>
                <p:nvSpPr>
                  <p:cNvPr id="1118" name="任意多边形: 形状 1117">
                    <a:extLst>
                      <a:ext uri="{FF2B5EF4-FFF2-40B4-BE49-F238E27FC236}">
                        <a16:creationId xmlns:a16="http://schemas.microsoft.com/office/drawing/2014/main" id="{B9DB2381-6722-28C4-2AAC-B7F8E0F91C03}"/>
                      </a:ext>
                    </a:extLst>
                  </p:cNvPr>
                  <p:cNvSpPr/>
                  <p:nvPr/>
                </p:nvSpPr>
                <p:spPr>
                  <a:xfrm>
                    <a:off x="9053233" y="2457498"/>
                    <a:ext cx="91989" cy="93308"/>
                  </a:xfrm>
                  <a:custGeom>
                    <a:avLst/>
                    <a:gdLst>
                      <a:gd name="connsiteX0" fmla="*/ 45323 w 91989"/>
                      <a:gd name="connsiteY0" fmla="*/ 51758 h 93308"/>
                      <a:gd name="connsiteX1" fmla="*/ 37036 w 91989"/>
                      <a:gd name="connsiteY1" fmla="*/ 55177 h 93308"/>
                      <a:gd name="connsiteX2" fmla="*/ 31245 w 91989"/>
                      <a:gd name="connsiteY2" fmla="*/ 48329 h 93308"/>
                      <a:gd name="connsiteX3" fmla="*/ 35931 w 91989"/>
                      <a:gd name="connsiteY3" fmla="*/ 40718 h 93308"/>
                      <a:gd name="connsiteX4" fmla="*/ 44647 w 91989"/>
                      <a:gd name="connsiteY4" fmla="*/ 42842 h 93308"/>
                      <a:gd name="connsiteX5" fmla="*/ 45323 w 91989"/>
                      <a:gd name="connsiteY5" fmla="*/ 51758 h 93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989" h="93308">
                        <a:moveTo>
                          <a:pt x="45323" y="51758"/>
                        </a:moveTo>
                        <a:cubicBezTo>
                          <a:pt x="111007" y="87753"/>
                          <a:pt x="27207" y="122138"/>
                          <a:pt x="37036" y="55177"/>
                        </a:cubicBezTo>
                        <a:cubicBezTo>
                          <a:pt x="27207" y="122129"/>
                          <a:pt x="-31401" y="53053"/>
                          <a:pt x="31245" y="48329"/>
                        </a:cubicBezTo>
                        <a:cubicBezTo>
                          <a:pt x="-31382" y="53053"/>
                          <a:pt x="16205" y="-24042"/>
                          <a:pt x="35931" y="40718"/>
                        </a:cubicBezTo>
                        <a:cubicBezTo>
                          <a:pt x="16205" y="-24042"/>
                          <a:pt x="104206" y="-2573"/>
                          <a:pt x="44647" y="42842"/>
                        </a:cubicBezTo>
                        <a:cubicBezTo>
                          <a:pt x="104197" y="-2563"/>
                          <a:pt x="111007" y="87762"/>
                          <a:pt x="45323" y="517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9" name="任意多边形: 形状 1118">
                    <a:extLst>
                      <a:ext uri="{FF2B5EF4-FFF2-40B4-BE49-F238E27FC236}">
                        <a16:creationId xmlns:a16="http://schemas.microsoft.com/office/drawing/2014/main" id="{4AB3DEF7-BFE1-4A3E-419A-E8F1945A3C92}"/>
                      </a:ext>
                    </a:extLst>
                  </p:cNvPr>
                  <p:cNvSpPr/>
                  <p:nvPr/>
                </p:nvSpPr>
                <p:spPr>
                  <a:xfrm>
                    <a:off x="9055490" y="2460584"/>
                    <a:ext cx="86129" cy="87345"/>
                  </a:xfrm>
                  <a:custGeom>
                    <a:avLst/>
                    <a:gdLst>
                      <a:gd name="connsiteX0" fmla="*/ 42427 w 86129"/>
                      <a:gd name="connsiteY0" fmla="*/ 48453 h 87345"/>
                      <a:gd name="connsiteX1" fmla="*/ 34684 w 86129"/>
                      <a:gd name="connsiteY1" fmla="*/ 51634 h 87345"/>
                      <a:gd name="connsiteX2" fmla="*/ 29254 w 86129"/>
                      <a:gd name="connsiteY2" fmla="*/ 45252 h 87345"/>
                      <a:gd name="connsiteX3" fmla="*/ 33664 w 86129"/>
                      <a:gd name="connsiteY3" fmla="*/ 38109 h 87345"/>
                      <a:gd name="connsiteX4" fmla="*/ 41799 w 86129"/>
                      <a:gd name="connsiteY4" fmla="*/ 40080 h 87345"/>
                      <a:gd name="connsiteX5" fmla="*/ 42427 w 86129"/>
                      <a:gd name="connsiteY5" fmla="*/ 48453 h 87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9" h="87345">
                        <a:moveTo>
                          <a:pt x="42427" y="48453"/>
                        </a:moveTo>
                        <a:cubicBezTo>
                          <a:pt x="103930" y="82162"/>
                          <a:pt x="25473" y="114328"/>
                          <a:pt x="34684" y="51634"/>
                        </a:cubicBezTo>
                        <a:cubicBezTo>
                          <a:pt x="25454" y="114328"/>
                          <a:pt x="-29391" y="49662"/>
                          <a:pt x="29254" y="45252"/>
                        </a:cubicBezTo>
                        <a:cubicBezTo>
                          <a:pt x="-29382" y="49662"/>
                          <a:pt x="15167" y="-22480"/>
                          <a:pt x="33664" y="38109"/>
                        </a:cubicBezTo>
                        <a:cubicBezTo>
                          <a:pt x="15186" y="-22480"/>
                          <a:pt x="97568" y="-2430"/>
                          <a:pt x="41799" y="40080"/>
                        </a:cubicBezTo>
                        <a:cubicBezTo>
                          <a:pt x="97568" y="-2430"/>
                          <a:pt x="103930" y="82162"/>
                          <a:pt x="42427" y="4845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0" name="任意多边形: 形状 1119">
                    <a:extLst>
                      <a:ext uri="{FF2B5EF4-FFF2-40B4-BE49-F238E27FC236}">
                        <a16:creationId xmlns:a16="http://schemas.microsoft.com/office/drawing/2014/main" id="{5BA58B09-FD82-7633-1A3C-F205D145DB1C}"/>
                      </a:ext>
                    </a:extLst>
                  </p:cNvPr>
                  <p:cNvSpPr/>
                  <p:nvPr/>
                </p:nvSpPr>
                <p:spPr>
                  <a:xfrm>
                    <a:off x="9068990" y="2506741"/>
                    <a:ext cx="20974" cy="19859"/>
                  </a:xfrm>
                  <a:custGeom>
                    <a:avLst/>
                    <a:gdLst>
                      <a:gd name="connsiteX0" fmla="*/ 0 w 20974"/>
                      <a:gd name="connsiteY0" fmla="*/ 19860 h 19859"/>
                      <a:gd name="connsiteX1" fmla="*/ 2505 w 20974"/>
                      <a:gd name="connsiteY1" fmla="*/ 15935 h 19859"/>
                      <a:gd name="connsiteX2" fmla="*/ 9144 w 20974"/>
                      <a:gd name="connsiteY2" fmla="*/ 8496 h 19859"/>
                      <a:gd name="connsiteX3" fmla="*/ 16926 w 20974"/>
                      <a:gd name="connsiteY3" fmla="*/ 2286 h 19859"/>
                      <a:gd name="connsiteX4" fmla="*/ 20974 w 20974"/>
                      <a:gd name="connsiteY4" fmla="*/ 0 h 19859"/>
                      <a:gd name="connsiteX5" fmla="*/ 18479 w 20974"/>
                      <a:gd name="connsiteY5" fmla="*/ 3924 h 19859"/>
                      <a:gd name="connsiteX6" fmla="*/ 11830 w 20974"/>
                      <a:gd name="connsiteY6" fmla="*/ 11344 h 19859"/>
                      <a:gd name="connsiteX7" fmla="*/ 4048 w 20974"/>
                      <a:gd name="connsiteY7" fmla="*/ 17555 h 19859"/>
                      <a:gd name="connsiteX8" fmla="*/ 0 w 20974"/>
                      <a:gd name="connsiteY8" fmla="*/ 19860 h 19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74" h="19859">
                        <a:moveTo>
                          <a:pt x="0" y="19860"/>
                        </a:moveTo>
                        <a:cubicBezTo>
                          <a:pt x="0" y="19860"/>
                          <a:pt x="858" y="18126"/>
                          <a:pt x="2505" y="15935"/>
                        </a:cubicBezTo>
                        <a:cubicBezTo>
                          <a:pt x="4143" y="13725"/>
                          <a:pt x="6534" y="10982"/>
                          <a:pt x="9144" y="8496"/>
                        </a:cubicBezTo>
                        <a:cubicBezTo>
                          <a:pt x="11773" y="6020"/>
                          <a:pt x="14602" y="3772"/>
                          <a:pt x="16926" y="2286"/>
                        </a:cubicBezTo>
                        <a:cubicBezTo>
                          <a:pt x="19212" y="762"/>
                          <a:pt x="20974" y="0"/>
                          <a:pt x="20974" y="0"/>
                        </a:cubicBezTo>
                        <a:cubicBezTo>
                          <a:pt x="20974" y="0"/>
                          <a:pt x="20126" y="1715"/>
                          <a:pt x="18479" y="3924"/>
                        </a:cubicBezTo>
                        <a:cubicBezTo>
                          <a:pt x="16850" y="6134"/>
                          <a:pt x="14450" y="8858"/>
                          <a:pt x="11830" y="11344"/>
                        </a:cubicBezTo>
                        <a:cubicBezTo>
                          <a:pt x="9220" y="13821"/>
                          <a:pt x="6372" y="16069"/>
                          <a:pt x="4048" y="17555"/>
                        </a:cubicBezTo>
                        <a:cubicBezTo>
                          <a:pt x="1753" y="19098"/>
                          <a:pt x="0" y="19860"/>
                          <a:pt x="0" y="19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1" name="任意多边形: 形状 1120">
                    <a:extLst>
                      <a:ext uri="{FF2B5EF4-FFF2-40B4-BE49-F238E27FC236}">
                        <a16:creationId xmlns:a16="http://schemas.microsoft.com/office/drawing/2014/main" id="{9AF9AA86-FE4A-B074-C419-25ADF8CB877A}"/>
                      </a:ext>
                    </a:extLst>
                  </p:cNvPr>
                  <p:cNvSpPr/>
                  <p:nvPr/>
                </p:nvSpPr>
                <p:spPr>
                  <a:xfrm>
                    <a:off x="9092801" y="2472308"/>
                    <a:ext cx="9111" cy="27422"/>
                  </a:xfrm>
                  <a:custGeom>
                    <a:avLst/>
                    <a:gdLst>
                      <a:gd name="connsiteX0" fmla="*/ 2 w 9111"/>
                      <a:gd name="connsiteY0" fmla="*/ 27423 h 27422"/>
                      <a:gd name="connsiteX1" fmla="*/ 345 w 9111"/>
                      <a:gd name="connsiteY1" fmla="*/ 22793 h 27422"/>
                      <a:gd name="connsiteX2" fmla="*/ 2688 w 9111"/>
                      <a:gd name="connsiteY2" fmla="*/ 13097 h 27422"/>
                      <a:gd name="connsiteX3" fmla="*/ 6603 w 9111"/>
                      <a:gd name="connsiteY3" fmla="*/ 3943 h 27422"/>
                      <a:gd name="connsiteX4" fmla="*/ 9108 w 9111"/>
                      <a:gd name="connsiteY4" fmla="*/ 0 h 27422"/>
                      <a:gd name="connsiteX5" fmla="*/ 8765 w 9111"/>
                      <a:gd name="connsiteY5" fmla="*/ 4629 h 27422"/>
                      <a:gd name="connsiteX6" fmla="*/ 6422 w 9111"/>
                      <a:gd name="connsiteY6" fmla="*/ 14326 h 27422"/>
                      <a:gd name="connsiteX7" fmla="*/ 2498 w 9111"/>
                      <a:gd name="connsiteY7" fmla="*/ 23517 h 27422"/>
                      <a:gd name="connsiteX8" fmla="*/ 2 w 9111"/>
                      <a:gd name="connsiteY8" fmla="*/ 27423 h 27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11" h="27422">
                        <a:moveTo>
                          <a:pt x="2" y="27423"/>
                        </a:moveTo>
                        <a:cubicBezTo>
                          <a:pt x="2" y="27423"/>
                          <a:pt x="-46" y="25508"/>
                          <a:pt x="345" y="22793"/>
                        </a:cubicBezTo>
                        <a:cubicBezTo>
                          <a:pt x="736" y="20079"/>
                          <a:pt x="1583" y="16526"/>
                          <a:pt x="2688" y="13097"/>
                        </a:cubicBezTo>
                        <a:cubicBezTo>
                          <a:pt x="3831" y="9697"/>
                          <a:pt x="5269" y="6325"/>
                          <a:pt x="6603" y="3943"/>
                        </a:cubicBezTo>
                        <a:cubicBezTo>
                          <a:pt x="7898" y="1486"/>
                          <a:pt x="9108" y="0"/>
                          <a:pt x="9108" y="0"/>
                        </a:cubicBezTo>
                        <a:cubicBezTo>
                          <a:pt x="9108" y="0"/>
                          <a:pt x="9175" y="1915"/>
                          <a:pt x="8765" y="4629"/>
                        </a:cubicBezTo>
                        <a:cubicBezTo>
                          <a:pt x="8384" y="7382"/>
                          <a:pt x="7555" y="10897"/>
                          <a:pt x="6422" y="14326"/>
                        </a:cubicBezTo>
                        <a:cubicBezTo>
                          <a:pt x="5260" y="17764"/>
                          <a:pt x="3821" y="21079"/>
                          <a:pt x="2498" y="23517"/>
                        </a:cubicBezTo>
                        <a:cubicBezTo>
                          <a:pt x="1192" y="25918"/>
                          <a:pt x="2" y="27423"/>
                          <a:pt x="2" y="274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2" name="任意多边形: 形状 1121">
                    <a:extLst>
                      <a:ext uri="{FF2B5EF4-FFF2-40B4-BE49-F238E27FC236}">
                        <a16:creationId xmlns:a16="http://schemas.microsoft.com/office/drawing/2014/main" id="{47572043-2A74-9ECF-8D04-3CB9FE1A682A}"/>
                      </a:ext>
                    </a:extLst>
                  </p:cNvPr>
                  <p:cNvSpPr/>
                  <p:nvPr/>
                </p:nvSpPr>
                <p:spPr>
                  <a:xfrm>
                    <a:off x="9063932" y="2486977"/>
                    <a:ext cx="24393" cy="15497"/>
                  </a:xfrm>
                  <a:custGeom>
                    <a:avLst/>
                    <a:gdLst>
                      <a:gd name="connsiteX0" fmla="*/ 24394 w 24393"/>
                      <a:gd name="connsiteY0" fmla="*/ 15497 h 15497"/>
                      <a:gd name="connsiteX1" fmla="*/ 19984 w 24393"/>
                      <a:gd name="connsiteY1" fmla="*/ 14030 h 15497"/>
                      <a:gd name="connsiteX2" fmla="*/ 11144 w 24393"/>
                      <a:gd name="connsiteY2" fmla="*/ 9401 h 15497"/>
                      <a:gd name="connsiteX3" fmla="*/ 3210 w 24393"/>
                      <a:gd name="connsiteY3" fmla="*/ 3372 h 15497"/>
                      <a:gd name="connsiteX4" fmla="*/ 0 w 24393"/>
                      <a:gd name="connsiteY4" fmla="*/ 0 h 15497"/>
                      <a:gd name="connsiteX5" fmla="*/ 4429 w 24393"/>
                      <a:gd name="connsiteY5" fmla="*/ 1448 h 15497"/>
                      <a:gd name="connsiteX6" fmla="*/ 13259 w 24393"/>
                      <a:gd name="connsiteY6" fmla="*/ 6058 h 15497"/>
                      <a:gd name="connsiteX7" fmla="*/ 21174 w 24393"/>
                      <a:gd name="connsiteY7" fmla="*/ 12125 h 15497"/>
                      <a:gd name="connsiteX8" fmla="*/ 24394 w 24393"/>
                      <a:gd name="connsiteY8" fmla="*/ 15497 h 15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393" h="15497">
                        <a:moveTo>
                          <a:pt x="24394" y="15497"/>
                        </a:moveTo>
                        <a:cubicBezTo>
                          <a:pt x="24394" y="15497"/>
                          <a:pt x="22536" y="15088"/>
                          <a:pt x="19984" y="14030"/>
                        </a:cubicBezTo>
                        <a:cubicBezTo>
                          <a:pt x="17421" y="13011"/>
                          <a:pt x="14221" y="11316"/>
                          <a:pt x="11144" y="9401"/>
                        </a:cubicBezTo>
                        <a:cubicBezTo>
                          <a:pt x="8096" y="7468"/>
                          <a:pt x="5229" y="5248"/>
                          <a:pt x="3210" y="3372"/>
                        </a:cubicBezTo>
                        <a:cubicBezTo>
                          <a:pt x="1162" y="1534"/>
                          <a:pt x="0" y="0"/>
                          <a:pt x="0" y="0"/>
                        </a:cubicBezTo>
                        <a:cubicBezTo>
                          <a:pt x="0" y="0"/>
                          <a:pt x="1896" y="391"/>
                          <a:pt x="4429" y="1448"/>
                        </a:cubicBezTo>
                        <a:cubicBezTo>
                          <a:pt x="6972" y="2486"/>
                          <a:pt x="10192" y="4162"/>
                          <a:pt x="13259" y="6058"/>
                        </a:cubicBezTo>
                        <a:cubicBezTo>
                          <a:pt x="16297" y="8030"/>
                          <a:pt x="19174" y="10258"/>
                          <a:pt x="21174" y="12125"/>
                        </a:cubicBezTo>
                        <a:cubicBezTo>
                          <a:pt x="23213" y="13964"/>
                          <a:pt x="24394" y="15497"/>
                          <a:pt x="24394" y="154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3" name="任意多边形: 形状 1122">
                    <a:extLst>
                      <a:ext uri="{FF2B5EF4-FFF2-40B4-BE49-F238E27FC236}">
                        <a16:creationId xmlns:a16="http://schemas.microsoft.com/office/drawing/2014/main" id="{95178816-3CCA-90FD-D149-EEC9DB5451EE}"/>
                      </a:ext>
                    </a:extLst>
                  </p:cNvPr>
                  <p:cNvSpPr/>
                  <p:nvPr/>
                </p:nvSpPr>
                <p:spPr>
                  <a:xfrm>
                    <a:off x="9098756" y="2501634"/>
                    <a:ext cx="28851" cy="4117"/>
                  </a:xfrm>
                  <a:custGeom>
                    <a:avLst/>
                    <a:gdLst>
                      <a:gd name="connsiteX0" fmla="*/ 28851 w 28851"/>
                      <a:gd name="connsiteY0" fmla="*/ 1231 h 4117"/>
                      <a:gd name="connsiteX1" fmla="*/ 24412 w 28851"/>
                      <a:gd name="connsiteY1" fmla="*/ 2612 h 4117"/>
                      <a:gd name="connsiteX2" fmla="*/ 14544 w 28851"/>
                      <a:gd name="connsiteY2" fmla="*/ 4022 h 4117"/>
                      <a:gd name="connsiteX3" fmla="*/ 4563 w 28851"/>
                      <a:gd name="connsiteY3" fmla="*/ 3746 h 4117"/>
                      <a:gd name="connsiteX4" fmla="*/ 0 w 28851"/>
                      <a:gd name="connsiteY4" fmla="*/ 2888 h 4117"/>
                      <a:gd name="connsiteX5" fmla="*/ 4439 w 28851"/>
                      <a:gd name="connsiteY5" fmla="*/ 1507 h 4117"/>
                      <a:gd name="connsiteX6" fmla="*/ 14307 w 28851"/>
                      <a:gd name="connsiteY6" fmla="*/ 79 h 4117"/>
                      <a:gd name="connsiteX7" fmla="*/ 24279 w 28851"/>
                      <a:gd name="connsiteY7" fmla="*/ 374 h 4117"/>
                      <a:gd name="connsiteX8" fmla="*/ 28851 w 28851"/>
                      <a:gd name="connsiteY8" fmla="*/ 1231 h 4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51" h="4117">
                        <a:moveTo>
                          <a:pt x="28851" y="1231"/>
                        </a:moveTo>
                        <a:cubicBezTo>
                          <a:pt x="28851" y="1231"/>
                          <a:pt x="27089" y="1993"/>
                          <a:pt x="24412" y="2612"/>
                        </a:cubicBezTo>
                        <a:cubicBezTo>
                          <a:pt x="21736" y="3260"/>
                          <a:pt x="18145" y="3784"/>
                          <a:pt x="14544" y="4022"/>
                        </a:cubicBezTo>
                        <a:cubicBezTo>
                          <a:pt x="10935" y="4222"/>
                          <a:pt x="7315" y="4098"/>
                          <a:pt x="4563" y="3746"/>
                        </a:cubicBezTo>
                        <a:cubicBezTo>
                          <a:pt x="1838" y="3450"/>
                          <a:pt x="0" y="2888"/>
                          <a:pt x="0" y="2888"/>
                        </a:cubicBezTo>
                        <a:cubicBezTo>
                          <a:pt x="0" y="2888"/>
                          <a:pt x="1753" y="2126"/>
                          <a:pt x="4439" y="1507"/>
                        </a:cubicBezTo>
                        <a:cubicBezTo>
                          <a:pt x="7096" y="840"/>
                          <a:pt x="10716" y="298"/>
                          <a:pt x="14307" y="79"/>
                        </a:cubicBezTo>
                        <a:cubicBezTo>
                          <a:pt x="17916" y="-93"/>
                          <a:pt x="21546" y="21"/>
                          <a:pt x="24279" y="374"/>
                        </a:cubicBezTo>
                        <a:cubicBezTo>
                          <a:pt x="27013" y="669"/>
                          <a:pt x="28851" y="1231"/>
                          <a:pt x="28851" y="12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4" name="任意多边形: 形状 1123">
                    <a:extLst>
                      <a:ext uri="{FF2B5EF4-FFF2-40B4-BE49-F238E27FC236}">
                        <a16:creationId xmlns:a16="http://schemas.microsoft.com/office/drawing/2014/main" id="{383E41DE-C018-EFAB-CC61-D9E2E989788E}"/>
                      </a:ext>
                    </a:extLst>
                  </p:cNvPr>
                  <p:cNvSpPr/>
                  <p:nvPr/>
                </p:nvSpPr>
                <p:spPr>
                  <a:xfrm>
                    <a:off x="9095641" y="2511285"/>
                    <a:ext cx="13373" cy="25622"/>
                  </a:xfrm>
                  <a:custGeom>
                    <a:avLst/>
                    <a:gdLst>
                      <a:gd name="connsiteX0" fmla="*/ 13374 w 13373"/>
                      <a:gd name="connsiteY0" fmla="*/ 25622 h 25622"/>
                      <a:gd name="connsiteX1" fmla="*/ 10287 w 13373"/>
                      <a:gd name="connsiteY1" fmla="*/ 22127 h 25622"/>
                      <a:gd name="connsiteX2" fmla="*/ 4934 w 13373"/>
                      <a:gd name="connsiteY2" fmla="*/ 13716 h 25622"/>
                      <a:gd name="connsiteX3" fmla="*/ 1067 w 13373"/>
                      <a:gd name="connsiteY3" fmla="*/ 4524 h 25622"/>
                      <a:gd name="connsiteX4" fmla="*/ 0 w 13373"/>
                      <a:gd name="connsiteY4" fmla="*/ 0 h 25622"/>
                      <a:gd name="connsiteX5" fmla="*/ 3077 w 13373"/>
                      <a:gd name="connsiteY5" fmla="*/ 3458 h 25622"/>
                      <a:gd name="connsiteX6" fmla="*/ 8430 w 13373"/>
                      <a:gd name="connsiteY6" fmla="*/ 11887 h 25622"/>
                      <a:gd name="connsiteX7" fmla="*/ 12288 w 13373"/>
                      <a:gd name="connsiteY7" fmla="*/ 21079 h 25622"/>
                      <a:gd name="connsiteX8" fmla="*/ 13374 w 13373"/>
                      <a:gd name="connsiteY8" fmla="*/ 25622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73" h="25622">
                        <a:moveTo>
                          <a:pt x="13374" y="25622"/>
                        </a:moveTo>
                        <a:cubicBezTo>
                          <a:pt x="13374" y="25622"/>
                          <a:pt x="11964" y="24317"/>
                          <a:pt x="10287" y="22127"/>
                        </a:cubicBezTo>
                        <a:cubicBezTo>
                          <a:pt x="8582" y="19964"/>
                          <a:pt x="6630" y="16916"/>
                          <a:pt x="4934" y="13716"/>
                        </a:cubicBezTo>
                        <a:cubicBezTo>
                          <a:pt x="3267" y="10497"/>
                          <a:pt x="1905" y="7153"/>
                          <a:pt x="1067" y="4524"/>
                        </a:cubicBezTo>
                        <a:cubicBezTo>
                          <a:pt x="248" y="1905"/>
                          <a:pt x="0" y="0"/>
                          <a:pt x="0" y="0"/>
                        </a:cubicBezTo>
                        <a:cubicBezTo>
                          <a:pt x="0" y="0"/>
                          <a:pt x="1410" y="1286"/>
                          <a:pt x="3077" y="3458"/>
                        </a:cubicBezTo>
                        <a:cubicBezTo>
                          <a:pt x="4792" y="5639"/>
                          <a:pt x="6754" y="8687"/>
                          <a:pt x="8430" y="11887"/>
                        </a:cubicBezTo>
                        <a:cubicBezTo>
                          <a:pt x="10106" y="15088"/>
                          <a:pt x="11449" y="18440"/>
                          <a:pt x="12288" y="21079"/>
                        </a:cubicBezTo>
                        <a:cubicBezTo>
                          <a:pt x="13116" y="23689"/>
                          <a:pt x="13374" y="25622"/>
                          <a:pt x="13374" y="256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5" name="任意多边形: 形状 1124">
                    <a:extLst>
                      <a:ext uri="{FF2B5EF4-FFF2-40B4-BE49-F238E27FC236}">
                        <a16:creationId xmlns:a16="http://schemas.microsoft.com/office/drawing/2014/main" id="{C07A5F2B-4F26-7E08-AAFA-9C1079D38F38}"/>
                      </a:ext>
                    </a:extLst>
                  </p:cNvPr>
                  <p:cNvSpPr/>
                  <p:nvPr/>
                </p:nvSpPr>
                <p:spPr>
                  <a:xfrm>
                    <a:off x="9083078" y="2496607"/>
                    <a:ext cx="20907" cy="20183"/>
                  </a:xfrm>
                  <a:custGeom>
                    <a:avLst/>
                    <a:gdLst>
                      <a:gd name="connsiteX0" fmla="*/ 17431 w 20907"/>
                      <a:gd name="connsiteY0" fmla="*/ 543 h 20183"/>
                      <a:gd name="connsiteX1" fmla="*/ 15897 w 20907"/>
                      <a:gd name="connsiteY1" fmla="*/ 7706 h 20183"/>
                      <a:gd name="connsiteX2" fmla="*/ 20907 w 20907"/>
                      <a:gd name="connsiteY2" fmla="*/ 13030 h 20183"/>
                      <a:gd name="connsiteX3" fmla="*/ 13621 w 20907"/>
                      <a:gd name="connsiteY3" fmla="*/ 13773 h 20183"/>
                      <a:gd name="connsiteX4" fmla="*/ 10116 w 20907"/>
                      <a:gd name="connsiteY4" fmla="*/ 20184 h 20183"/>
                      <a:gd name="connsiteX5" fmla="*/ 7163 w 20907"/>
                      <a:gd name="connsiteY5" fmla="*/ 13487 h 20183"/>
                      <a:gd name="connsiteX6" fmla="*/ 0 w 20907"/>
                      <a:gd name="connsiteY6" fmla="*/ 12135 h 20183"/>
                      <a:gd name="connsiteX7" fmla="*/ 5429 w 20907"/>
                      <a:gd name="connsiteY7" fmla="*/ 7239 h 20183"/>
                      <a:gd name="connsiteX8" fmla="*/ 4496 w 20907"/>
                      <a:gd name="connsiteY8" fmla="*/ 0 h 20183"/>
                      <a:gd name="connsiteX9" fmla="*/ 10820 w 20907"/>
                      <a:gd name="connsiteY9" fmla="*/ 3667 h 20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907" h="20183">
                        <a:moveTo>
                          <a:pt x="17431" y="543"/>
                        </a:moveTo>
                        <a:lnTo>
                          <a:pt x="15897" y="7706"/>
                        </a:lnTo>
                        <a:lnTo>
                          <a:pt x="20907" y="13030"/>
                        </a:lnTo>
                        <a:lnTo>
                          <a:pt x="13621" y="13773"/>
                        </a:lnTo>
                        <a:lnTo>
                          <a:pt x="10116" y="20184"/>
                        </a:lnTo>
                        <a:lnTo>
                          <a:pt x="7163" y="13487"/>
                        </a:lnTo>
                        <a:lnTo>
                          <a:pt x="0" y="12135"/>
                        </a:lnTo>
                        <a:lnTo>
                          <a:pt x="5429" y="7239"/>
                        </a:lnTo>
                        <a:lnTo>
                          <a:pt x="4496" y="0"/>
                        </a:lnTo>
                        <a:lnTo>
                          <a:pt x="10820" y="36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26" name="图形 113">
                  <a:extLst>
                    <a:ext uri="{FF2B5EF4-FFF2-40B4-BE49-F238E27FC236}">
                      <a16:creationId xmlns:a16="http://schemas.microsoft.com/office/drawing/2014/main" id="{E42A339E-6EC5-4B76-62D1-56141740FE01}"/>
                    </a:ext>
                  </a:extLst>
                </p:cNvPr>
                <p:cNvGrpSpPr/>
                <p:nvPr/>
              </p:nvGrpSpPr>
              <p:grpSpPr>
                <a:xfrm>
                  <a:off x="8895117" y="2418135"/>
                  <a:ext cx="92977" cy="94374"/>
                  <a:chOff x="8895117" y="2418135"/>
                  <a:chExt cx="92977" cy="94374"/>
                </a:xfrm>
              </p:grpSpPr>
              <p:sp>
                <p:nvSpPr>
                  <p:cNvPr id="1127" name="任意多边形: 形状 1126">
                    <a:extLst>
                      <a:ext uri="{FF2B5EF4-FFF2-40B4-BE49-F238E27FC236}">
                        <a16:creationId xmlns:a16="http://schemas.microsoft.com/office/drawing/2014/main" id="{DAECA554-DE8B-13DC-0D36-DBF4117BD58B}"/>
                      </a:ext>
                    </a:extLst>
                  </p:cNvPr>
                  <p:cNvSpPr/>
                  <p:nvPr/>
                </p:nvSpPr>
                <p:spPr>
                  <a:xfrm>
                    <a:off x="8895117" y="2418135"/>
                    <a:ext cx="92977" cy="94374"/>
                  </a:xfrm>
                  <a:custGeom>
                    <a:avLst/>
                    <a:gdLst>
                      <a:gd name="connsiteX0" fmla="*/ 45753 w 92977"/>
                      <a:gd name="connsiteY0" fmla="*/ 52316 h 94374"/>
                      <a:gd name="connsiteX1" fmla="*/ 37361 w 92977"/>
                      <a:gd name="connsiteY1" fmla="*/ 55736 h 94374"/>
                      <a:gd name="connsiteX2" fmla="*/ 31522 w 92977"/>
                      <a:gd name="connsiteY2" fmla="*/ 48811 h 94374"/>
                      <a:gd name="connsiteX3" fmla="*/ 36313 w 92977"/>
                      <a:gd name="connsiteY3" fmla="*/ 41105 h 94374"/>
                      <a:gd name="connsiteX4" fmla="*/ 45115 w 92977"/>
                      <a:gd name="connsiteY4" fmla="*/ 43296 h 94374"/>
                      <a:gd name="connsiteX5" fmla="*/ 45753 w 92977"/>
                      <a:gd name="connsiteY5" fmla="*/ 52316 h 94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977" h="94374">
                        <a:moveTo>
                          <a:pt x="45753" y="52316"/>
                        </a:moveTo>
                        <a:cubicBezTo>
                          <a:pt x="112037" y="88968"/>
                          <a:pt x="27160" y="123420"/>
                          <a:pt x="37361" y="55736"/>
                        </a:cubicBezTo>
                        <a:cubicBezTo>
                          <a:pt x="27160" y="123411"/>
                          <a:pt x="-31838" y="53335"/>
                          <a:pt x="31522" y="48811"/>
                        </a:cubicBezTo>
                        <a:cubicBezTo>
                          <a:pt x="-31819" y="53335"/>
                          <a:pt x="16606" y="-24427"/>
                          <a:pt x="36313" y="41105"/>
                        </a:cubicBezTo>
                        <a:cubicBezTo>
                          <a:pt x="16606" y="-24436"/>
                          <a:pt x="105513" y="-2405"/>
                          <a:pt x="45115" y="43296"/>
                        </a:cubicBezTo>
                        <a:cubicBezTo>
                          <a:pt x="105513" y="-2396"/>
                          <a:pt x="112037" y="88968"/>
                          <a:pt x="45753" y="523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8" name="任意多边形: 形状 1127">
                    <a:extLst>
                      <a:ext uri="{FF2B5EF4-FFF2-40B4-BE49-F238E27FC236}">
                        <a16:creationId xmlns:a16="http://schemas.microsoft.com/office/drawing/2014/main" id="{091B44BE-A91D-2B33-E20A-0CBC44A0B55D}"/>
                      </a:ext>
                    </a:extLst>
                  </p:cNvPr>
                  <p:cNvSpPr/>
                  <p:nvPr/>
                </p:nvSpPr>
                <p:spPr>
                  <a:xfrm>
                    <a:off x="8897422" y="2421248"/>
                    <a:ext cx="87043" cy="88342"/>
                  </a:xfrm>
                  <a:custGeom>
                    <a:avLst/>
                    <a:gdLst>
                      <a:gd name="connsiteX0" fmla="*/ 42818 w 87043"/>
                      <a:gd name="connsiteY0" fmla="*/ 48984 h 88342"/>
                      <a:gd name="connsiteX1" fmla="*/ 34979 w 87043"/>
                      <a:gd name="connsiteY1" fmla="*/ 52165 h 88342"/>
                      <a:gd name="connsiteX2" fmla="*/ 29521 w 87043"/>
                      <a:gd name="connsiteY2" fmla="*/ 45707 h 88342"/>
                      <a:gd name="connsiteX3" fmla="*/ 34008 w 87043"/>
                      <a:gd name="connsiteY3" fmla="*/ 38468 h 88342"/>
                      <a:gd name="connsiteX4" fmla="*/ 42237 w 87043"/>
                      <a:gd name="connsiteY4" fmla="*/ 40497 h 88342"/>
                      <a:gd name="connsiteX5" fmla="*/ 42818 w 87043"/>
                      <a:gd name="connsiteY5" fmla="*/ 48984 h 88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043" h="88342">
                        <a:moveTo>
                          <a:pt x="42818" y="48984"/>
                        </a:moveTo>
                        <a:cubicBezTo>
                          <a:pt x="104902" y="83293"/>
                          <a:pt x="25416" y="115525"/>
                          <a:pt x="34979" y="52165"/>
                        </a:cubicBezTo>
                        <a:cubicBezTo>
                          <a:pt x="25416" y="115525"/>
                          <a:pt x="-29791" y="49917"/>
                          <a:pt x="29521" y="45707"/>
                        </a:cubicBezTo>
                        <a:cubicBezTo>
                          <a:pt x="-29791" y="49908"/>
                          <a:pt x="15539" y="-22863"/>
                          <a:pt x="34008" y="38468"/>
                        </a:cubicBezTo>
                        <a:cubicBezTo>
                          <a:pt x="15548" y="-22863"/>
                          <a:pt x="98797" y="-2251"/>
                          <a:pt x="42237" y="40497"/>
                        </a:cubicBezTo>
                        <a:cubicBezTo>
                          <a:pt x="98777" y="-2251"/>
                          <a:pt x="104893" y="83283"/>
                          <a:pt x="42818" y="489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" name="任意多边形: 形状 1128">
                    <a:extLst>
                      <a:ext uri="{FF2B5EF4-FFF2-40B4-BE49-F238E27FC236}">
                        <a16:creationId xmlns:a16="http://schemas.microsoft.com/office/drawing/2014/main" id="{F5FB4772-91A7-092C-95E3-10AF4EBBCFF1}"/>
                      </a:ext>
                    </a:extLst>
                  </p:cNvPr>
                  <p:cNvSpPr/>
                  <p:nvPr/>
                </p:nvSpPr>
                <p:spPr>
                  <a:xfrm>
                    <a:off x="8910904" y="2467870"/>
                    <a:ext cx="21326" cy="20012"/>
                  </a:xfrm>
                  <a:custGeom>
                    <a:avLst/>
                    <a:gdLst>
                      <a:gd name="connsiteX0" fmla="*/ 0 w 21326"/>
                      <a:gd name="connsiteY0" fmla="*/ 20012 h 20012"/>
                      <a:gd name="connsiteX1" fmla="*/ 2562 w 21326"/>
                      <a:gd name="connsiteY1" fmla="*/ 16031 h 20012"/>
                      <a:gd name="connsiteX2" fmla="*/ 9315 w 21326"/>
                      <a:gd name="connsiteY2" fmla="*/ 8534 h 20012"/>
                      <a:gd name="connsiteX3" fmla="*/ 17193 w 21326"/>
                      <a:gd name="connsiteY3" fmla="*/ 2286 h 20012"/>
                      <a:gd name="connsiteX4" fmla="*/ 21327 w 21326"/>
                      <a:gd name="connsiteY4" fmla="*/ 0 h 20012"/>
                      <a:gd name="connsiteX5" fmla="*/ 18774 w 21326"/>
                      <a:gd name="connsiteY5" fmla="*/ 3943 h 20012"/>
                      <a:gd name="connsiteX6" fmla="*/ 12020 w 21326"/>
                      <a:gd name="connsiteY6" fmla="*/ 11439 h 20012"/>
                      <a:gd name="connsiteX7" fmla="*/ 4115 w 21326"/>
                      <a:gd name="connsiteY7" fmla="*/ 17688 h 20012"/>
                      <a:gd name="connsiteX8" fmla="*/ 0 w 21326"/>
                      <a:gd name="connsiteY8" fmla="*/ 20012 h 2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326" h="20012">
                        <a:moveTo>
                          <a:pt x="0" y="20012"/>
                        </a:moveTo>
                        <a:cubicBezTo>
                          <a:pt x="0" y="20012"/>
                          <a:pt x="876" y="18240"/>
                          <a:pt x="2562" y="16031"/>
                        </a:cubicBezTo>
                        <a:cubicBezTo>
                          <a:pt x="4229" y="13802"/>
                          <a:pt x="6658" y="11049"/>
                          <a:pt x="9315" y="8534"/>
                        </a:cubicBezTo>
                        <a:cubicBezTo>
                          <a:pt x="11982" y="6039"/>
                          <a:pt x="14859" y="3772"/>
                          <a:pt x="17193" y="2286"/>
                        </a:cubicBezTo>
                        <a:cubicBezTo>
                          <a:pt x="19526" y="762"/>
                          <a:pt x="21327" y="0"/>
                          <a:pt x="21327" y="0"/>
                        </a:cubicBezTo>
                        <a:cubicBezTo>
                          <a:pt x="21327" y="0"/>
                          <a:pt x="20460" y="1715"/>
                          <a:pt x="18774" y="3943"/>
                        </a:cubicBezTo>
                        <a:cubicBezTo>
                          <a:pt x="17116" y="6191"/>
                          <a:pt x="14678" y="8925"/>
                          <a:pt x="12020" y="11439"/>
                        </a:cubicBezTo>
                        <a:cubicBezTo>
                          <a:pt x="9363" y="13935"/>
                          <a:pt x="6467" y="16202"/>
                          <a:pt x="4115" y="17688"/>
                        </a:cubicBezTo>
                        <a:cubicBezTo>
                          <a:pt x="1791" y="19231"/>
                          <a:pt x="0" y="20012"/>
                          <a:pt x="0" y="200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" name="任意多边形: 形状 1129">
                    <a:extLst>
                      <a:ext uri="{FF2B5EF4-FFF2-40B4-BE49-F238E27FC236}">
                        <a16:creationId xmlns:a16="http://schemas.microsoft.com/office/drawing/2014/main" id="{3E524320-D23D-BF7A-1AA2-5ED604ACC9CE}"/>
                      </a:ext>
                    </a:extLst>
                  </p:cNvPr>
                  <p:cNvSpPr/>
                  <p:nvPr/>
                </p:nvSpPr>
                <p:spPr>
                  <a:xfrm>
                    <a:off x="8935106" y="2433104"/>
                    <a:ext cx="9337" cy="27698"/>
                  </a:xfrm>
                  <a:custGeom>
                    <a:avLst/>
                    <a:gdLst>
                      <a:gd name="connsiteX0" fmla="*/ 1 w 9337"/>
                      <a:gd name="connsiteY0" fmla="*/ 27699 h 27698"/>
                      <a:gd name="connsiteX1" fmla="*/ 382 w 9337"/>
                      <a:gd name="connsiteY1" fmla="*/ 23012 h 27698"/>
                      <a:gd name="connsiteX2" fmla="*/ 2773 w 9337"/>
                      <a:gd name="connsiteY2" fmla="*/ 13230 h 27698"/>
                      <a:gd name="connsiteX3" fmla="*/ 6774 w 9337"/>
                      <a:gd name="connsiteY3" fmla="*/ 3981 h 27698"/>
                      <a:gd name="connsiteX4" fmla="*/ 9336 w 9337"/>
                      <a:gd name="connsiteY4" fmla="*/ 0 h 27698"/>
                      <a:gd name="connsiteX5" fmla="*/ 8964 w 9337"/>
                      <a:gd name="connsiteY5" fmla="*/ 4686 h 27698"/>
                      <a:gd name="connsiteX6" fmla="*/ 6564 w 9337"/>
                      <a:gd name="connsiteY6" fmla="*/ 14487 h 27698"/>
                      <a:gd name="connsiteX7" fmla="*/ 2535 w 9337"/>
                      <a:gd name="connsiteY7" fmla="*/ 23755 h 27698"/>
                      <a:gd name="connsiteX8" fmla="*/ 1 w 9337"/>
                      <a:gd name="connsiteY8" fmla="*/ 27699 h 27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37" h="27698">
                        <a:moveTo>
                          <a:pt x="1" y="27699"/>
                        </a:moveTo>
                        <a:cubicBezTo>
                          <a:pt x="1" y="27699"/>
                          <a:pt x="-37" y="25765"/>
                          <a:pt x="382" y="23012"/>
                        </a:cubicBezTo>
                        <a:cubicBezTo>
                          <a:pt x="773" y="20279"/>
                          <a:pt x="1640" y="16707"/>
                          <a:pt x="2773" y="13230"/>
                        </a:cubicBezTo>
                        <a:cubicBezTo>
                          <a:pt x="3944" y="9792"/>
                          <a:pt x="5412" y="6401"/>
                          <a:pt x="6774" y="3981"/>
                        </a:cubicBezTo>
                        <a:cubicBezTo>
                          <a:pt x="8097" y="1524"/>
                          <a:pt x="9336" y="0"/>
                          <a:pt x="9336" y="0"/>
                        </a:cubicBezTo>
                        <a:cubicBezTo>
                          <a:pt x="9336" y="0"/>
                          <a:pt x="9383" y="1934"/>
                          <a:pt x="8964" y="4686"/>
                        </a:cubicBezTo>
                        <a:cubicBezTo>
                          <a:pt x="8574" y="7477"/>
                          <a:pt x="7698" y="11030"/>
                          <a:pt x="6564" y="14487"/>
                        </a:cubicBezTo>
                        <a:cubicBezTo>
                          <a:pt x="5373" y="17945"/>
                          <a:pt x="3906" y="21279"/>
                          <a:pt x="2535" y="23755"/>
                        </a:cubicBezTo>
                        <a:cubicBezTo>
                          <a:pt x="1211" y="26184"/>
                          <a:pt x="1" y="27699"/>
                          <a:pt x="1" y="27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1" name="任意多边形: 形状 1130">
                    <a:extLst>
                      <a:ext uri="{FF2B5EF4-FFF2-40B4-BE49-F238E27FC236}">
                        <a16:creationId xmlns:a16="http://schemas.microsoft.com/office/drawing/2014/main" id="{B87A631E-790B-583A-7264-4A44031C1EF7}"/>
                      </a:ext>
                    </a:extLst>
                  </p:cNvPr>
                  <p:cNvSpPr/>
                  <p:nvPr/>
                </p:nvSpPr>
                <p:spPr>
                  <a:xfrm>
                    <a:off x="8905931" y="2447772"/>
                    <a:ext cx="24613" cy="15782"/>
                  </a:xfrm>
                  <a:custGeom>
                    <a:avLst/>
                    <a:gdLst>
                      <a:gd name="connsiteX0" fmla="*/ 24613 w 24613"/>
                      <a:gd name="connsiteY0" fmla="*/ 15783 h 15782"/>
                      <a:gd name="connsiteX1" fmla="*/ 20164 w 24613"/>
                      <a:gd name="connsiteY1" fmla="*/ 14278 h 15782"/>
                      <a:gd name="connsiteX2" fmla="*/ 11239 w 24613"/>
                      <a:gd name="connsiteY2" fmla="*/ 9573 h 15782"/>
                      <a:gd name="connsiteX3" fmla="*/ 3229 w 24613"/>
                      <a:gd name="connsiteY3" fmla="*/ 3419 h 15782"/>
                      <a:gd name="connsiteX4" fmla="*/ 0 w 24613"/>
                      <a:gd name="connsiteY4" fmla="*/ 0 h 15782"/>
                      <a:gd name="connsiteX5" fmla="*/ 4467 w 24613"/>
                      <a:gd name="connsiteY5" fmla="*/ 1486 h 15782"/>
                      <a:gd name="connsiteX6" fmla="*/ 13392 w 24613"/>
                      <a:gd name="connsiteY6" fmla="*/ 6191 h 15782"/>
                      <a:gd name="connsiteX7" fmla="*/ 21393 w 24613"/>
                      <a:gd name="connsiteY7" fmla="*/ 12363 h 15782"/>
                      <a:gd name="connsiteX8" fmla="*/ 24613 w 24613"/>
                      <a:gd name="connsiteY8" fmla="*/ 15783 h 15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613" h="15782">
                        <a:moveTo>
                          <a:pt x="24613" y="15783"/>
                        </a:moveTo>
                        <a:cubicBezTo>
                          <a:pt x="24613" y="15783"/>
                          <a:pt x="22736" y="15354"/>
                          <a:pt x="20164" y="14278"/>
                        </a:cubicBezTo>
                        <a:cubicBezTo>
                          <a:pt x="17583" y="13240"/>
                          <a:pt x="14335" y="11525"/>
                          <a:pt x="11239" y="9573"/>
                        </a:cubicBezTo>
                        <a:cubicBezTo>
                          <a:pt x="8173" y="7582"/>
                          <a:pt x="5268" y="5353"/>
                          <a:pt x="3229" y="3419"/>
                        </a:cubicBezTo>
                        <a:cubicBezTo>
                          <a:pt x="1172" y="1543"/>
                          <a:pt x="0" y="0"/>
                          <a:pt x="0" y="0"/>
                        </a:cubicBezTo>
                        <a:cubicBezTo>
                          <a:pt x="0" y="0"/>
                          <a:pt x="1914" y="410"/>
                          <a:pt x="4467" y="1486"/>
                        </a:cubicBezTo>
                        <a:cubicBezTo>
                          <a:pt x="7048" y="2543"/>
                          <a:pt x="10306" y="4258"/>
                          <a:pt x="13392" y="6191"/>
                        </a:cubicBezTo>
                        <a:cubicBezTo>
                          <a:pt x="16450" y="8201"/>
                          <a:pt x="19365" y="10449"/>
                          <a:pt x="21393" y="12363"/>
                        </a:cubicBezTo>
                        <a:cubicBezTo>
                          <a:pt x="23441" y="14240"/>
                          <a:pt x="24613" y="15783"/>
                          <a:pt x="24613" y="157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2" name="任意多边形: 形状 1131">
                    <a:extLst>
                      <a:ext uri="{FF2B5EF4-FFF2-40B4-BE49-F238E27FC236}">
                        <a16:creationId xmlns:a16="http://schemas.microsoft.com/office/drawing/2014/main" id="{FB214D28-C968-64A6-ED5F-557A106D82D3}"/>
                      </a:ext>
                    </a:extLst>
                  </p:cNvPr>
                  <p:cNvSpPr/>
                  <p:nvPr/>
                </p:nvSpPr>
                <p:spPr>
                  <a:xfrm>
                    <a:off x="8941079" y="2462797"/>
                    <a:ext cx="29194" cy="4145"/>
                  </a:xfrm>
                  <a:custGeom>
                    <a:avLst/>
                    <a:gdLst>
                      <a:gd name="connsiteX0" fmla="*/ 29194 w 29194"/>
                      <a:gd name="connsiteY0" fmla="*/ 1291 h 4145"/>
                      <a:gd name="connsiteX1" fmla="*/ 24689 w 29194"/>
                      <a:gd name="connsiteY1" fmla="*/ 2672 h 4145"/>
                      <a:gd name="connsiteX2" fmla="*/ 14717 w 29194"/>
                      <a:gd name="connsiteY2" fmla="*/ 4063 h 4145"/>
                      <a:gd name="connsiteX3" fmla="*/ 4610 w 29194"/>
                      <a:gd name="connsiteY3" fmla="*/ 3748 h 4145"/>
                      <a:gd name="connsiteX4" fmla="*/ 0 w 29194"/>
                      <a:gd name="connsiteY4" fmla="*/ 2853 h 4145"/>
                      <a:gd name="connsiteX5" fmla="*/ 4515 w 29194"/>
                      <a:gd name="connsiteY5" fmla="*/ 1472 h 4145"/>
                      <a:gd name="connsiteX6" fmla="*/ 14507 w 29194"/>
                      <a:gd name="connsiteY6" fmla="*/ 62 h 4145"/>
                      <a:gd name="connsiteX7" fmla="*/ 24584 w 29194"/>
                      <a:gd name="connsiteY7" fmla="*/ 396 h 4145"/>
                      <a:gd name="connsiteX8" fmla="*/ 29194 w 29194"/>
                      <a:gd name="connsiteY8" fmla="*/ 1291 h 4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94" h="4145">
                        <a:moveTo>
                          <a:pt x="29194" y="1291"/>
                        </a:moveTo>
                        <a:cubicBezTo>
                          <a:pt x="29194" y="1291"/>
                          <a:pt x="27404" y="2053"/>
                          <a:pt x="24689" y="2672"/>
                        </a:cubicBezTo>
                        <a:cubicBezTo>
                          <a:pt x="21993" y="3320"/>
                          <a:pt x="18374" y="3825"/>
                          <a:pt x="14717" y="4063"/>
                        </a:cubicBezTo>
                        <a:cubicBezTo>
                          <a:pt x="11059" y="4253"/>
                          <a:pt x="7382" y="4101"/>
                          <a:pt x="4610" y="3748"/>
                        </a:cubicBezTo>
                        <a:cubicBezTo>
                          <a:pt x="1857" y="3415"/>
                          <a:pt x="0" y="2853"/>
                          <a:pt x="0" y="2853"/>
                        </a:cubicBezTo>
                        <a:cubicBezTo>
                          <a:pt x="0" y="2853"/>
                          <a:pt x="1791" y="2091"/>
                          <a:pt x="4515" y="1472"/>
                        </a:cubicBezTo>
                        <a:cubicBezTo>
                          <a:pt x="7201" y="824"/>
                          <a:pt x="10859" y="281"/>
                          <a:pt x="14507" y="62"/>
                        </a:cubicBezTo>
                        <a:cubicBezTo>
                          <a:pt x="18155" y="-90"/>
                          <a:pt x="21831" y="43"/>
                          <a:pt x="24584" y="396"/>
                        </a:cubicBezTo>
                        <a:cubicBezTo>
                          <a:pt x="27347" y="739"/>
                          <a:pt x="29194" y="1291"/>
                          <a:pt x="29194" y="12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3" name="任意多边形: 形状 1132">
                    <a:extLst>
                      <a:ext uri="{FF2B5EF4-FFF2-40B4-BE49-F238E27FC236}">
                        <a16:creationId xmlns:a16="http://schemas.microsoft.com/office/drawing/2014/main" id="{9BFF9F4B-6D92-B077-782E-D8EF2DF1A344}"/>
                      </a:ext>
                    </a:extLst>
                  </p:cNvPr>
                  <p:cNvSpPr/>
                  <p:nvPr/>
                </p:nvSpPr>
                <p:spPr>
                  <a:xfrm>
                    <a:off x="8937917" y="2472499"/>
                    <a:ext cx="13429" cy="25936"/>
                  </a:xfrm>
                  <a:custGeom>
                    <a:avLst/>
                    <a:gdLst>
                      <a:gd name="connsiteX0" fmla="*/ 13430 w 13429"/>
                      <a:gd name="connsiteY0" fmla="*/ 25937 h 25936"/>
                      <a:gd name="connsiteX1" fmla="*/ 10325 w 13429"/>
                      <a:gd name="connsiteY1" fmla="*/ 22403 h 25936"/>
                      <a:gd name="connsiteX2" fmla="*/ 4962 w 13429"/>
                      <a:gd name="connsiteY2" fmla="*/ 13868 h 25936"/>
                      <a:gd name="connsiteX3" fmla="*/ 1086 w 13429"/>
                      <a:gd name="connsiteY3" fmla="*/ 4562 h 25936"/>
                      <a:gd name="connsiteX4" fmla="*/ 0 w 13429"/>
                      <a:gd name="connsiteY4" fmla="*/ 0 h 25936"/>
                      <a:gd name="connsiteX5" fmla="*/ 3114 w 13429"/>
                      <a:gd name="connsiteY5" fmla="*/ 3496 h 25936"/>
                      <a:gd name="connsiteX6" fmla="*/ 8477 w 13429"/>
                      <a:gd name="connsiteY6" fmla="*/ 12030 h 25936"/>
                      <a:gd name="connsiteX7" fmla="*/ 12325 w 13429"/>
                      <a:gd name="connsiteY7" fmla="*/ 21355 h 25936"/>
                      <a:gd name="connsiteX8" fmla="*/ 13430 w 13429"/>
                      <a:gd name="connsiteY8" fmla="*/ 25937 h 25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29" h="25936">
                        <a:moveTo>
                          <a:pt x="13430" y="25937"/>
                        </a:moveTo>
                        <a:cubicBezTo>
                          <a:pt x="13430" y="25937"/>
                          <a:pt x="12002" y="24632"/>
                          <a:pt x="10325" y="22403"/>
                        </a:cubicBezTo>
                        <a:cubicBezTo>
                          <a:pt x="8611" y="20212"/>
                          <a:pt x="6658" y="17116"/>
                          <a:pt x="4962" y="13868"/>
                        </a:cubicBezTo>
                        <a:cubicBezTo>
                          <a:pt x="3267" y="10630"/>
                          <a:pt x="1895" y="7229"/>
                          <a:pt x="1086" y="4562"/>
                        </a:cubicBezTo>
                        <a:cubicBezTo>
                          <a:pt x="257" y="1905"/>
                          <a:pt x="0" y="0"/>
                          <a:pt x="0" y="0"/>
                        </a:cubicBezTo>
                        <a:cubicBezTo>
                          <a:pt x="0" y="0"/>
                          <a:pt x="1438" y="1305"/>
                          <a:pt x="3114" y="3496"/>
                        </a:cubicBezTo>
                        <a:cubicBezTo>
                          <a:pt x="4819" y="5705"/>
                          <a:pt x="6801" y="8801"/>
                          <a:pt x="8477" y="12030"/>
                        </a:cubicBezTo>
                        <a:cubicBezTo>
                          <a:pt x="10153" y="15288"/>
                          <a:pt x="11516" y="18669"/>
                          <a:pt x="12325" y="21355"/>
                        </a:cubicBezTo>
                        <a:cubicBezTo>
                          <a:pt x="13182" y="24003"/>
                          <a:pt x="13430" y="25937"/>
                          <a:pt x="13430" y="259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4" name="任意多边形: 形状 1133">
                    <a:extLst>
                      <a:ext uri="{FF2B5EF4-FFF2-40B4-BE49-F238E27FC236}">
                        <a16:creationId xmlns:a16="http://schemas.microsoft.com/office/drawing/2014/main" id="{91058984-D80B-8537-F7AA-F369C6F14B29}"/>
                      </a:ext>
                    </a:extLst>
                  </p:cNvPr>
                  <p:cNvSpPr/>
                  <p:nvPr/>
                </p:nvSpPr>
                <p:spPr>
                  <a:xfrm>
                    <a:off x="8925220" y="2457621"/>
                    <a:ext cx="21135" cy="20421"/>
                  </a:xfrm>
                  <a:custGeom>
                    <a:avLst/>
                    <a:gdLst>
                      <a:gd name="connsiteX0" fmla="*/ 17679 w 21135"/>
                      <a:gd name="connsiteY0" fmla="*/ 591 h 20421"/>
                      <a:gd name="connsiteX1" fmla="*/ 16097 w 21135"/>
                      <a:gd name="connsiteY1" fmla="*/ 7810 h 20421"/>
                      <a:gd name="connsiteX2" fmla="*/ 21136 w 21135"/>
                      <a:gd name="connsiteY2" fmla="*/ 13221 h 20421"/>
                      <a:gd name="connsiteX3" fmla="*/ 13792 w 21135"/>
                      <a:gd name="connsiteY3" fmla="*/ 13945 h 20421"/>
                      <a:gd name="connsiteX4" fmla="*/ 10211 w 21135"/>
                      <a:gd name="connsiteY4" fmla="*/ 20422 h 20421"/>
                      <a:gd name="connsiteX5" fmla="*/ 7239 w 21135"/>
                      <a:gd name="connsiteY5" fmla="*/ 13649 h 20421"/>
                      <a:gd name="connsiteX6" fmla="*/ 0 w 21135"/>
                      <a:gd name="connsiteY6" fmla="*/ 12240 h 20421"/>
                      <a:gd name="connsiteX7" fmla="*/ 5525 w 21135"/>
                      <a:gd name="connsiteY7" fmla="*/ 7325 h 20421"/>
                      <a:gd name="connsiteX8" fmla="*/ 4610 w 21135"/>
                      <a:gd name="connsiteY8" fmla="*/ 0 h 20421"/>
                      <a:gd name="connsiteX9" fmla="*/ 10982 w 21135"/>
                      <a:gd name="connsiteY9" fmla="*/ 3734 h 20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35" h="20421">
                        <a:moveTo>
                          <a:pt x="17679" y="591"/>
                        </a:moveTo>
                        <a:lnTo>
                          <a:pt x="16097" y="7810"/>
                        </a:lnTo>
                        <a:lnTo>
                          <a:pt x="21136" y="13221"/>
                        </a:lnTo>
                        <a:lnTo>
                          <a:pt x="13792" y="13945"/>
                        </a:lnTo>
                        <a:lnTo>
                          <a:pt x="10211" y="20422"/>
                        </a:lnTo>
                        <a:lnTo>
                          <a:pt x="7239" y="13649"/>
                        </a:lnTo>
                        <a:lnTo>
                          <a:pt x="0" y="12240"/>
                        </a:lnTo>
                        <a:lnTo>
                          <a:pt x="5525" y="7325"/>
                        </a:lnTo>
                        <a:lnTo>
                          <a:pt x="4610" y="0"/>
                        </a:lnTo>
                        <a:lnTo>
                          <a:pt x="10982" y="37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5" name="图形 113">
                  <a:extLst>
                    <a:ext uri="{FF2B5EF4-FFF2-40B4-BE49-F238E27FC236}">
                      <a16:creationId xmlns:a16="http://schemas.microsoft.com/office/drawing/2014/main" id="{F9BAFD98-D845-F775-48DD-4228030075C4}"/>
                    </a:ext>
                  </a:extLst>
                </p:cNvPr>
                <p:cNvGrpSpPr/>
                <p:nvPr/>
              </p:nvGrpSpPr>
              <p:grpSpPr>
                <a:xfrm>
                  <a:off x="8972895" y="2292277"/>
                  <a:ext cx="103428" cy="105339"/>
                  <a:chOff x="8972895" y="2292277"/>
                  <a:chExt cx="103428" cy="105339"/>
                </a:xfrm>
              </p:grpSpPr>
              <p:sp>
                <p:nvSpPr>
                  <p:cNvPr id="1136" name="任意多边形: 形状 1135">
                    <a:extLst>
                      <a:ext uri="{FF2B5EF4-FFF2-40B4-BE49-F238E27FC236}">
                        <a16:creationId xmlns:a16="http://schemas.microsoft.com/office/drawing/2014/main" id="{C573D5A6-6475-2C7E-9613-B510E4A20107}"/>
                      </a:ext>
                    </a:extLst>
                  </p:cNvPr>
                  <p:cNvSpPr/>
                  <p:nvPr/>
                </p:nvSpPr>
                <p:spPr>
                  <a:xfrm>
                    <a:off x="8972895" y="2292277"/>
                    <a:ext cx="103428" cy="105339"/>
                  </a:xfrm>
                  <a:custGeom>
                    <a:avLst/>
                    <a:gdLst>
                      <a:gd name="connsiteX0" fmla="*/ 50613 w 103428"/>
                      <a:gd name="connsiteY0" fmla="*/ 58216 h 105339"/>
                      <a:gd name="connsiteX1" fmla="*/ 41183 w 103428"/>
                      <a:gd name="connsiteY1" fmla="*/ 61864 h 105339"/>
                      <a:gd name="connsiteX2" fmla="*/ 34821 w 103428"/>
                      <a:gd name="connsiteY2" fmla="*/ 54015 h 105339"/>
                      <a:gd name="connsiteX3" fmla="*/ 40316 w 103428"/>
                      <a:gd name="connsiteY3" fmla="*/ 45548 h 105339"/>
                      <a:gd name="connsiteX4" fmla="*/ 50070 w 103428"/>
                      <a:gd name="connsiteY4" fmla="*/ 48148 h 105339"/>
                      <a:gd name="connsiteX5" fmla="*/ 50613 w 103428"/>
                      <a:gd name="connsiteY5" fmla="*/ 58216 h 105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28" h="105339">
                        <a:moveTo>
                          <a:pt x="50613" y="58216"/>
                        </a:moveTo>
                        <a:cubicBezTo>
                          <a:pt x="123812" y="100450"/>
                          <a:pt x="28438" y="137131"/>
                          <a:pt x="41183" y="61864"/>
                        </a:cubicBezTo>
                        <a:cubicBezTo>
                          <a:pt x="28438" y="137131"/>
                          <a:pt x="-35931" y="57806"/>
                          <a:pt x="34821" y="54015"/>
                        </a:cubicBezTo>
                        <a:cubicBezTo>
                          <a:pt x="-35931" y="57806"/>
                          <a:pt x="19656" y="-27966"/>
                          <a:pt x="40316" y="45548"/>
                        </a:cubicBezTo>
                        <a:cubicBezTo>
                          <a:pt x="19656" y="-27976"/>
                          <a:pt x="118384" y="-1592"/>
                          <a:pt x="50070" y="48148"/>
                        </a:cubicBezTo>
                        <a:cubicBezTo>
                          <a:pt x="118384" y="-1592"/>
                          <a:pt x="123803" y="100450"/>
                          <a:pt x="50613" y="582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" name="任意多边形: 形状 1136">
                    <a:extLst>
                      <a:ext uri="{FF2B5EF4-FFF2-40B4-BE49-F238E27FC236}">
                        <a16:creationId xmlns:a16="http://schemas.microsoft.com/office/drawing/2014/main" id="{16E12610-D8B3-F714-317F-765973E73CE5}"/>
                      </a:ext>
                    </a:extLst>
                  </p:cNvPr>
                  <p:cNvSpPr/>
                  <p:nvPr/>
                </p:nvSpPr>
                <p:spPr>
                  <a:xfrm>
                    <a:off x="8975437" y="2295701"/>
                    <a:ext cx="96836" cy="98626"/>
                  </a:xfrm>
                  <a:custGeom>
                    <a:avLst/>
                    <a:gdLst>
                      <a:gd name="connsiteX0" fmla="*/ 47386 w 96836"/>
                      <a:gd name="connsiteY0" fmla="*/ 54535 h 98626"/>
                      <a:gd name="connsiteX1" fmla="*/ 38566 w 96836"/>
                      <a:gd name="connsiteY1" fmla="*/ 57916 h 98626"/>
                      <a:gd name="connsiteX2" fmla="*/ 32593 w 96836"/>
                      <a:gd name="connsiteY2" fmla="*/ 50582 h 98626"/>
                      <a:gd name="connsiteX3" fmla="*/ 37737 w 96836"/>
                      <a:gd name="connsiteY3" fmla="*/ 42619 h 98626"/>
                      <a:gd name="connsiteX4" fmla="*/ 46881 w 96836"/>
                      <a:gd name="connsiteY4" fmla="*/ 45057 h 98626"/>
                      <a:gd name="connsiteX5" fmla="*/ 47386 w 96836"/>
                      <a:gd name="connsiteY5" fmla="*/ 54535 h 98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836" h="98626">
                        <a:moveTo>
                          <a:pt x="47386" y="54535"/>
                        </a:moveTo>
                        <a:cubicBezTo>
                          <a:pt x="115918" y="94044"/>
                          <a:pt x="26621" y="128392"/>
                          <a:pt x="38566" y="57916"/>
                        </a:cubicBezTo>
                        <a:cubicBezTo>
                          <a:pt x="26621" y="128382"/>
                          <a:pt x="-33634" y="54106"/>
                          <a:pt x="32593" y="50582"/>
                        </a:cubicBezTo>
                        <a:cubicBezTo>
                          <a:pt x="-33634" y="54096"/>
                          <a:pt x="18401" y="-26161"/>
                          <a:pt x="37737" y="42619"/>
                        </a:cubicBezTo>
                        <a:cubicBezTo>
                          <a:pt x="18401" y="-26161"/>
                          <a:pt x="110832" y="-1510"/>
                          <a:pt x="46881" y="45057"/>
                        </a:cubicBezTo>
                        <a:cubicBezTo>
                          <a:pt x="110832" y="-1501"/>
                          <a:pt x="115918" y="94054"/>
                          <a:pt x="47386" y="545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任意多边形: 形状 1137">
                    <a:extLst>
                      <a:ext uri="{FF2B5EF4-FFF2-40B4-BE49-F238E27FC236}">
                        <a16:creationId xmlns:a16="http://schemas.microsoft.com/office/drawing/2014/main" id="{26DA3C66-ABC6-B9DC-2BA6-E48EAEADF2C8}"/>
                      </a:ext>
                    </a:extLst>
                  </p:cNvPr>
                  <p:cNvSpPr/>
                  <p:nvPr/>
                </p:nvSpPr>
                <p:spPr>
                  <a:xfrm>
                    <a:off x="8989742" y="2347426"/>
                    <a:ext cx="24174" cy="21898"/>
                  </a:xfrm>
                  <a:custGeom>
                    <a:avLst/>
                    <a:gdLst>
                      <a:gd name="connsiteX0" fmla="*/ 0 w 24174"/>
                      <a:gd name="connsiteY0" fmla="*/ 21898 h 21898"/>
                      <a:gd name="connsiteX1" fmla="*/ 2924 w 24174"/>
                      <a:gd name="connsiteY1" fmla="*/ 17526 h 21898"/>
                      <a:gd name="connsiteX2" fmla="*/ 10611 w 24174"/>
                      <a:gd name="connsiteY2" fmla="*/ 9306 h 21898"/>
                      <a:gd name="connsiteX3" fmla="*/ 19545 w 24174"/>
                      <a:gd name="connsiteY3" fmla="*/ 2496 h 21898"/>
                      <a:gd name="connsiteX4" fmla="*/ 24175 w 24174"/>
                      <a:gd name="connsiteY4" fmla="*/ 0 h 21898"/>
                      <a:gd name="connsiteX5" fmla="*/ 21241 w 24174"/>
                      <a:gd name="connsiteY5" fmla="*/ 4372 h 21898"/>
                      <a:gd name="connsiteX6" fmla="*/ 13554 w 24174"/>
                      <a:gd name="connsiteY6" fmla="*/ 12592 h 21898"/>
                      <a:gd name="connsiteX7" fmla="*/ 4619 w 24174"/>
                      <a:gd name="connsiteY7" fmla="*/ 19402 h 21898"/>
                      <a:gd name="connsiteX8" fmla="*/ 0 w 24174"/>
                      <a:gd name="connsiteY8" fmla="*/ 21898 h 21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74" h="21898">
                        <a:moveTo>
                          <a:pt x="0" y="21898"/>
                        </a:moveTo>
                        <a:cubicBezTo>
                          <a:pt x="0" y="21898"/>
                          <a:pt x="1000" y="19964"/>
                          <a:pt x="2924" y="17526"/>
                        </a:cubicBezTo>
                        <a:cubicBezTo>
                          <a:pt x="4819" y="15069"/>
                          <a:pt x="7591" y="12040"/>
                          <a:pt x="10611" y="9306"/>
                        </a:cubicBezTo>
                        <a:cubicBezTo>
                          <a:pt x="13631" y="6572"/>
                          <a:pt x="16897" y="4115"/>
                          <a:pt x="19545" y="2496"/>
                        </a:cubicBezTo>
                        <a:cubicBezTo>
                          <a:pt x="22165" y="819"/>
                          <a:pt x="24175" y="0"/>
                          <a:pt x="24175" y="0"/>
                        </a:cubicBezTo>
                        <a:cubicBezTo>
                          <a:pt x="24175" y="0"/>
                          <a:pt x="23184" y="1915"/>
                          <a:pt x="21241" y="4372"/>
                        </a:cubicBezTo>
                        <a:cubicBezTo>
                          <a:pt x="19365" y="6829"/>
                          <a:pt x="16602" y="9839"/>
                          <a:pt x="13554" y="12592"/>
                        </a:cubicBezTo>
                        <a:cubicBezTo>
                          <a:pt x="10544" y="15307"/>
                          <a:pt x="7277" y="17764"/>
                          <a:pt x="4619" y="19402"/>
                        </a:cubicBezTo>
                        <a:cubicBezTo>
                          <a:pt x="2010" y="21079"/>
                          <a:pt x="0" y="21898"/>
                          <a:pt x="0" y="218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9" name="任意多边形: 形状 1138">
                    <a:extLst>
                      <a:ext uri="{FF2B5EF4-FFF2-40B4-BE49-F238E27FC236}">
                        <a16:creationId xmlns:a16="http://schemas.microsoft.com/office/drawing/2014/main" id="{4CAE3FCB-327B-9AF0-6D52-8AB76D4CA46B}"/>
                      </a:ext>
                    </a:extLst>
                  </p:cNvPr>
                  <p:cNvSpPr/>
                  <p:nvPr/>
                </p:nvSpPr>
                <p:spPr>
                  <a:xfrm>
                    <a:off x="9017289" y="2308917"/>
                    <a:ext cx="10963" cy="30699"/>
                  </a:xfrm>
                  <a:custGeom>
                    <a:avLst/>
                    <a:gdLst>
                      <a:gd name="connsiteX0" fmla="*/ 0 w 10963"/>
                      <a:gd name="connsiteY0" fmla="*/ 30699 h 30699"/>
                      <a:gd name="connsiteX1" fmla="*/ 524 w 10963"/>
                      <a:gd name="connsiteY1" fmla="*/ 25470 h 30699"/>
                      <a:gd name="connsiteX2" fmla="*/ 3391 w 10963"/>
                      <a:gd name="connsiteY2" fmla="*/ 14602 h 30699"/>
                      <a:gd name="connsiteX3" fmla="*/ 8029 w 10963"/>
                      <a:gd name="connsiteY3" fmla="*/ 4372 h 30699"/>
                      <a:gd name="connsiteX4" fmla="*/ 10963 w 10963"/>
                      <a:gd name="connsiteY4" fmla="*/ 0 h 30699"/>
                      <a:gd name="connsiteX5" fmla="*/ 10439 w 10963"/>
                      <a:gd name="connsiteY5" fmla="*/ 5210 h 30699"/>
                      <a:gd name="connsiteX6" fmla="*/ 7563 w 10963"/>
                      <a:gd name="connsiteY6" fmla="*/ 16097 h 30699"/>
                      <a:gd name="connsiteX7" fmla="*/ 2914 w 10963"/>
                      <a:gd name="connsiteY7" fmla="*/ 26346 h 30699"/>
                      <a:gd name="connsiteX8" fmla="*/ 0 w 10963"/>
                      <a:gd name="connsiteY8" fmla="*/ 30699 h 30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963" h="30699">
                        <a:moveTo>
                          <a:pt x="0" y="30699"/>
                        </a:moveTo>
                        <a:cubicBezTo>
                          <a:pt x="0" y="30699"/>
                          <a:pt x="-10" y="28537"/>
                          <a:pt x="524" y="25470"/>
                        </a:cubicBezTo>
                        <a:cubicBezTo>
                          <a:pt x="1019" y="22422"/>
                          <a:pt x="2038" y="18440"/>
                          <a:pt x="3391" y="14602"/>
                        </a:cubicBezTo>
                        <a:cubicBezTo>
                          <a:pt x="4772" y="10792"/>
                          <a:pt x="6486" y="7029"/>
                          <a:pt x="8029" y="4372"/>
                        </a:cubicBezTo>
                        <a:cubicBezTo>
                          <a:pt x="9553" y="1657"/>
                          <a:pt x="10963" y="0"/>
                          <a:pt x="10963" y="0"/>
                        </a:cubicBezTo>
                        <a:cubicBezTo>
                          <a:pt x="10963" y="0"/>
                          <a:pt x="10982" y="2162"/>
                          <a:pt x="10439" y="5210"/>
                        </a:cubicBezTo>
                        <a:cubicBezTo>
                          <a:pt x="9944" y="8296"/>
                          <a:pt x="8934" y="12259"/>
                          <a:pt x="7563" y="16097"/>
                        </a:cubicBezTo>
                        <a:cubicBezTo>
                          <a:pt x="6172" y="19926"/>
                          <a:pt x="4476" y="23632"/>
                          <a:pt x="2914" y="26346"/>
                        </a:cubicBezTo>
                        <a:cubicBezTo>
                          <a:pt x="1371" y="29023"/>
                          <a:pt x="0" y="30699"/>
                          <a:pt x="0" y="30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任意多边形: 形状 1139">
                    <a:extLst>
                      <a:ext uri="{FF2B5EF4-FFF2-40B4-BE49-F238E27FC236}">
                        <a16:creationId xmlns:a16="http://schemas.microsoft.com/office/drawing/2014/main" id="{8C2BD24E-AEC6-863F-6D17-F779DF1E1124}"/>
                      </a:ext>
                    </a:extLst>
                  </p:cNvPr>
                  <p:cNvSpPr/>
                  <p:nvPr/>
                </p:nvSpPr>
                <p:spPr>
                  <a:xfrm>
                    <a:off x="8985027" y="2324490"/>
                    <a:ext cx="27108" cy="18097"/>
                  </a:xfrm>
                  <a:custGeom>
                    <a:avLst/>
                    <a:gdLst>
                      <a:gd name="connsiteX0" fmla="*/ 27108 w 27108"/>
                      <a:gd name="connsiteY0" fmla="*/ 18098 h 18097"/>
                      <a:gd name="connsiteX1" fmla="*/ 22174 w 27108"/>
                      <a:gd name="connsiteY1" fmla="*/ 16326 h 18097"/>
                      <a:gd name="connsiteX2" fmla="*/ 12335 w 27108"/>
                      <a:gd name="connsiteY2" fmla="*/ 10897 h 18097"/>
                      <a:gd name="connsiteX3" fmla="*/ 3515 w 27108"/>
                      <a:gd name="connsiteY3" fmla="*/ 3886 h 18097"/>
                      <a:gd name="connsiteX4" fmla="*/ 0 w 27108"/>
                      <a:gd name="connsiteY4" fmla="*/ 0 h 18097"/>
                      <a:gd name="connsiteX5" fmla="*/ 4953 w 27108"/>
                      <a:gd name="connsiteY5" fmla="*/ 1753 h 18097"/>
                      <a:gd name="connsiteX6" fmla="*/ 14792 w 27108"/>
                      <a:gd name="connsiteY6" fmla="*/ 7182 h 18097"/>
                      <a:gd name="connsiteX7" fmla="*/ 23574 w 27108"/>
                      <a:gd name="connsiteY7" fmla="*/ 14230 h 18097"/>
                      <a:gd name="connsiteX8" fmla="*/ 27108 w 27108"/>
                      <a:gd name="connsiteY8" fmla="*/ 18098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108" h="18097">
                        <a:moveTo>
                          <a:pt x="27108" y="18098"/>
                        </a:moveTo>
                        <a:cubicBezTo>
                          <a:pt x="27108" y="18098"/>
                          <a:pt x="25012" y="17593"/>
                          <a:pt x="22174" y="16326"/>
                        </a:cubicBezTo>
                        <a:cubicBezTo>
                          <a:pt x="19317" y="15097"/>
                          <a:pt x="15716" y="13125"/>
                          <a:pt x="12335" y="10897"/>
                        </a:cubicBezTo>
                        <a:cubicBezTo>
                          <a:pt x="8944" y="8630"/>
                          <a:pt x="5762" y="6058"/>
                          <a:pt x="3515" y="3886"/>
                        </a:cubicBezTo>
                        <a:cubicBezTo>
                          <a:pt x="1267" y="1743"/>
                          <a:pt x="0" y="0"/>
                          <a:pt x="0" y="0"/>
                        </a:cubicBezTo>
                        <a:cubicBezTo>
                          <a:pt x="0" y="0"/>
                          <a:pt x="2114" y="505"/>
                          <a:pt x="4953" y="1753"/>
                        </a:cubicBezTo>
                        <a:cubicBezTo>
                          <a:pt x="7801" y="2981"/>
                          <a:pt x="11402" y="4953"/>
                          <a:pt x="14792" y="7182"/>
                        </a:cubicBezTo>
                        <a:cubicBezTo>
                          <a:pt x="18174" y="9468"/>
                          <a:pt x="21355" y="12059"/>
                          <a:pt x="23574" y="14230"/>
                        </a:cubicBezTo>
                        <a:cubicBezTo>
                          <a:pt x="25832" y="16354"/>
                          <a:pt x="27108" y="18098"/>
                          <a:pt x="27108" y="180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任意多边形: 形状 1140">
                    <a:extLst>
                      <a:ext uri="{FF2B5EF4-FFF2-40B4-BE49-F238E27FC236}">
                        <a16:creationId xmlns:a16="http://schemas.microsoft.com/office/drawing/2014/main" id="{9041D223-55A4-E422-2B8C-6716086213EC}"/>
                      </a:ext>
                    </a:extLst>
                  </p:cNvPr>
                  <p:cNvSpPr/>
                  <p:nvPr/>
                </p:nvSpPr>
                <p:spPr>
                  <a:xfrm>
                    <a:off x="9023861" y="2342309"/>
                    <a:ext cx="32575" cy="4524"/>
                  </a:xfrm>
                  <a:custGeom>
                    <a:avLst/>
                    <a:gdLst>
                      <a:gd name="connsiteX0" fmla="*/ 32575 w 32575"/>
                      <a:gd name="connsiteY0" fmla="*/ 1679 h 4524"/>
                      <a:gd name="connsiteX1" fmla="*/ 27537 w 32575"/>
                      <a:gd name="connsiteY1" fmla="*/ 3146 h 4524"/>
                      <a:gd name="connsiteX2" fmla="*/ 16373 w 32575"/>
                      <a:gd name="connsiteY2" fmla="*/ 4489 h 4524"/>
                      <a:gd name="connsiteX3" fmla="*/ 5134 w 32575"/>
                      <a:gd name="connsiteY3" fmla="*/ 3927 h 4524"/>
                      <a:gd name="connsiteX4" fmla="*/ 0 w 32575"/>
                      <a:gd name="connsiteY4" fmla="*/ 2850 h 4524"/>
                      <a:gd name="connsiteX5" fmla="*/ 5039 w 32575"/>
                      <a:gd name="connsiteY5" fmla="*/ 1402 h 4524"/>
                      <a:gd name="connsiteX6" fmla="*/ 16221 w 32575"/>
                      <a:gd name="connsiteY6" fmla="*/ 21 h 4524"/>
                      <a:gd name="connsiteX7" fmla="*/ 27461 w 32575"/>
                      <a:gd name="connsiteY7" fmla="*/ 602 h 4524"/>
                      <a:gd name="connsiteX8" fmla="*/ 32575 w 32575"/>
                      <a:gd name="connsiteY8" fmla="*/ 1679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75" h="4524">
                        <a:moveTo>
                          <a:pt x="32575" y="1679"/>
                        </a:moveTo>
                        <a:cubicBezTo>
                          <a:pt x="32575" y="1679"/>
                          <a:pt x="30585" y="2498"/>
                          <a:pt x="27537" y="3146"/>
                        </a:cubicBezTo>
                        <a:cubicBezTo>
                          <a:pt x="24517" y="3793"/>
                          <a:pt x="20450" y="4298"/>
                          <a:pt x="16373" y="4489"/>
                        </a:cubicBezTo>
                        <a:cubicBezTo>
                          <a:pt x="12296" y="4622"/>
                          <a:pt x="8229" y="4374"/>
                          <a:pt x="5134" y="3927"/>
                        </a:cubicBezTo>
                        <a:cubicBezTo>
                          <a:pt x="2067" y="3517"/>
                          <a:pt x="0" y="2850"/>
                          <a:pt x="0" y="2850"/>
                        </a:cubicBezTo>
                        <a:cubicBezTo>
                          <a:pt x="0" y="2850"/>
                          <a:pt x="2010" y="2031"/>
                          <a:pt x="5039" y="1402"/>
                        </a:cubicBezTo>
                        <a:cubicBezTo>
                          <a:pt x="8058" y="717"/>
                          <a:pt x="12135" y="212"/>
                          <a:pt x="16221" y="21"/>
                        </a:cubicBezTo>
                        <a:cubicBezTo>
                          <a:pt x="20298" y="-74"/>
                          <a:pt x="24374" y="155"/>
                          <a:pt x="27461" y="602"/>
                        </a:cubicBezTo>
                        <a:cubicBezTo>
                          <a:pt x="30509" y="1031"/>
                          <a:pt x="32575" y="1679"/>
                          <a:pt x="32575" y="16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任意多边形: 形状 1141">
                    <a:extLst>
                      <a:ext uri="{FF2B5EF4-FFF2-40B4-BE49-F238E27FC236}">
                        <a16:creationId xmlns:a16="http://schemas.microsoft.com/office/drawing/2014/main" id="{EA1F9947-2147-DC73-43CF-1D3486F5BE6E}"/>
                      </a:ext>
                    </a:extLst>
                  </p:cNvPr>
                  <p:cNvSpPr/>
                  <p:nvPr/>
                </p:nvSpPr>
                <p:spPr>
                  <a:xfrm>
                    <a:off x="9020184" y="2352703"/>
                    <a:ext cx="14459" cy="29213"/>
                  </a:xfrm>
                  <a:custGeom>
                    <a:avLst/>
                    <a:gdLst>
                      <a:gd name="connsiteX0" fmla="*/ 14459 w 14459"/>
                      <a:gd name="connsiteY0" fmla="*/ 29213 h 29213"/>
                      <a:gd name="connsiteX1" fmla="*/ 11069 w 14459"/>
                      <a:gd name="connsiteY1" fmla="*/ 25194 h 29213"/>
                      <a:gd name="connsiteX2" fmla="*/ 5258 w 14459"/>
                      <a:gd name="connsiteY2" fmla="*/ 15573 h 29213"/>
                      <a:gd name="connsiteX3" fmla="*/ 1105 w 14459"/>
                      <a:gd name="connsiteY3" fmla="*/ 5115 h 29213"/>
                      <a:gd name="connsiteX4" fmla="*/ 0 w 14459"/>
                      <a:gd name="connsiteY4" fmla="*/ 0 h 29213"/>
                      <a:gd name="connsiteX5" fmla="*/ 3400 w 14459"/>
                      <a:gd name="connsiteY5" fmla="*/ 3981 h 29213"/>
                      <a:gd name="connsiteX6" fmla="*/ 9201 w 14459"/>
                      <a:gd name="connsiteY6" fmla="*/ 13602 h 29213"/>
                      <a:gd name="connsiteX7" fmla="*/ 13335 w 14459"/>
                      <a:gd name="connsiteY7" fmla="*/ 24079 h 29213"/>
                      <a:gd name="connsiteX8" fmla="*/ 14459 w 14459"/>
                      <a:gd name="connsiteY8" fmla="*/ 29213 h 29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59" h="29213">
                        <a:moveTo>
                          <a:pt x="14459" y="29213"/>
                        </a:moveTo>
                        <a:cubicBezTo>
                          <a:pt x="14459" y="29213"/>
                          <a:pt x="12888" y="27727"/>
                          <a:pt x="11069" y="25194"/>
                        </a:cubicBezTo>
                        <a:cubicBezTo>
                          <a:pt x="9201" y="22717"/>
                          <a:pt x="7068" y="19222"/>
                          <a:pt x="5258" y="15573"/>
                        </a:cubicBezTo>
                        <a:cubicBezTo>
                          <a:pt x="3458" y="11925"/>
                          <a:pt x="1972" y="8115"/>
                          <a:pt x="1105" y="5115"/>
                        </a:cubicBezTo>
                        <a:cubicBezTo>
                          <a:pt x="238" y="2134"/>
                          <a:pt x="0" y="0"/>
                          <a:pt x="0" y="0"/>
                        </a:cubicBezTo>
                        <a:cubicBezTo>
                          <a:pt x="0" y="0"/>
                          <a:pt x="1572" y="1486"/>
                          <a:pt x="3400" y="3981"/>
                        </a:cubicBezTo>
                        <a:cubicBezTo>
                          <a:pt x="5258" y="6477"/>
                          <a:pt x="7401" y="9973"/>
                          <a:pt x="9201" y="13602"/>
                        </a:cubicBezTo>
                        <a:cubicBezTo>
                          <a:pt x="11002" y="17269"/>
                          <a:pt x="12478" y="21079"/>
                          <a:pt x="13335" y="24079"/>
                        </a:cubicBezTo>
                        <a:cubicBezTo>
                          <a:pt x="14202" y="27042"/>
                          <a:pt x="14459" y="29213"/>
                          <a:pt x="14459" y="292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" name="任意多边形: 形状 1142">
                    <a:extLst>
                      <a:ext uri="{FF2B5EF4-FFF2-40B4-BE49-F238E27FC236}">
                        <a16:creationId xmlns:a16="http://schemas.microsoft.com/office/drawing/2014/main" id="{2490A177-2CE4-5A12-FE05-FC000B73CADE}"/>
                      </a:ext>
                    </a:extLst>
                  </p:cNvPr>
                  <p:cNvSpPr/>
                  <p:nvPr/>
                </p:nvSpPr>
                <p:spPr>
                  <a:xfrm>
                    <a:off x="9006068" y="2335949"/>
                    <a:ext cx="23564" cy="22917"/>
                  </a:xfrm>
                  <a:custGeom>
                    <a:avLst/>
                    <a:gdLst>
                      <a:gd name="connsiteX0" fmla="*/ 19955 w 23564"/>
                      <a:gd name="connsiteY0" fmla="*/ 933 h 22917"/>
                      <a:gd name="connsiteX1" fmla="*/ 18041 w 23564"/>
                      <a:gd name="connsiteY1" fmla="*/ 8972 h 22917"/>
                      <a:gd name="connsiteX2" fmla="*/ 23565 w 23564"/>
                      <a:gd name="connsiteY2" fmla="*/ 15107 h 22917"/>
                      <a:gd name="connsiteX3" fmla="*/ 15336 w 23564"/>
                      <a:gd name="connsiteY3" fmla="*/ 15735 h 22917"/>
                      <a:gd name="connsiteX4" fmla="*/ 11230 w 23564"/>
                      <a:gd name="connsiteY4" fmla="*/ 22917 h 22917"/>
                      <a:gd name="connsiteX5" fmla="*/ 8058 w 23564"/>
                      <a:gd name="connsiteY5" fmla="*/ 15297 h 22917"/>
                      <a:gd name="connsiteX6" fmla="*/ 0 w 23564"/>
                      <a:gd name="connsiteY6" fmla="*/ 13583 h 22917"/>
                      <a:gd name="connsiteX7" fmla="*/ 6258 w 23564"/>
                      <a:gd name="connsiteY7" fmla="*/ 8191 h 22917"/>
                      <a:gd name="connsiteX8" fmla="*/ 5392 w 23564"/>
                      <a:gd name="connsiteY8" fmla="*/ 0 h 22917"/>
                      <a:gd name="connsiteX9" fmla="*/ 12421 w 23564"/>
                      <a:gd name="connsiteY9" fmla="*/ 4296 h 22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64" h="22917">
                        <a:moveTo>
                          <a:pt x="19955" y="933"/>
                        </a:moveTo>
                        <a:lnTo>
                          <a:pt x="18041" y="8972"/>
                        </a:lnTo>
                        <a:lnTo>
                          <a:pt x="23565" y="15107"/>
                        </a:lnTo>
                        <a:lnTo>
                          <a:pt x="15336" y="15735"/>
                        </a:lnTo>
                        <a:lnTo>
                          <a:pt x="11230" y="22917"/>
                        </a:lnTo>
                        <a:lnTo>
                          <a:pt x="8058" y="15297"/>
                        </a:lnTo>
                        <a:lnTo>
                          <a:pt x="0" y="13583"/>
                        </a:lnTo>
                        <a:lnTo>
                          <a:pt x="6258" y="8191"/>
                        </a:lnTo>
                        <a:lnTo>
                          <a:pt x="5392" y="0"/>
                        </a:lnTo>
                        <a:lnTo>
                          <a:pt x="12421" y="42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44" name="图形 113">
                  <a:extLst>
                    <a:ext uri="{FF2B5EF4-FFF2-40B4-BE49-F238E27FC236}">
                      <a16:creationId xmlns:a16="http://schemas.microsoft.com/office/drawing/2014/main" id="{EEEF1C77-B7A9-95E7-A92F-480E05C22B7D}"/>
                    </a:ext>
                  </a:extLst>
                </p:cNvPr>
                <p:cNvGrpSpPr/>
                <p:nvPr/>
              </p:nvGrpSpPr>
              <p:grpSpPr>
                <a:xfrm>
                  <a:off x="9099814" y="2274206"/>
                  <a:ext cx="126459" cy="128807"/>
                  <a:chOff x="9099814" y="2274206"/>
                  <a:chExt cx="126459" cy="128807"/>
                </a:xfrm>
              </p:grpSpPr>
              <p:sp>
                <p:nvSpPr>
                  <p:cNvPr id="1145" name="任意多边形: 形状 1144">
                    <a:extLst>
                      <a:ext uri="{FF2B5EF4-FFF2-40B4-BE49-F238E27FC236}">
                        <a16:creationId xmlns:a16="http://schemas.microsoft.com/office/drawing/2014/main" id="{C1427725-29C3-5092-38D5-FFED89B4991D}"/>
                      </a:ext>
                    </a:extLst>
                  </p:cNvPr>
                  <p:cNvSpPr/>
                  <p:nvPr/>
                </p:nvSpPr>
                <p:spPr>
                  <a:xfrm>
                    <a:off x="9099814" y="2274206"/>
                    <a:ext cx="126459" cy="128807"/>
                  </a:xfrm>
                  <a:custGeom>
                    <a:avLst/>
                    <a:gdLst>
                      <a:gd name="connsiteX0" fmla="*/ 61226 w 126459"/>
                      <a:gd name="connsiteY0" fmla="*/ 69934 h 128807"/>
                      <a:gd name="connsiteX1" fmla="*/ 49291 w 126459"/>
                      <a:gd name="connsiteY1" fmla="*/ 73134 h 128807"/>
                      <a:gd name="connsiteX2" fmla="*/ 42567 w 126459"/>
                      <a:gd name="connsiteY2" fmla="*/ 62752 h 128807"/>
                      <a:gd name="connsiteX3" fmla="*/ 50348 w 126459"/>
                      <a:gd name="connsiteY3" fmla="*/ 53170 h 128807"/>
                      <a:gd name="connsiteX4" fmla="*/ 61883 w 126459"/>
                      <a:gd name="connsiteY4" fmla="*/ 57618 h 128807"/>
                      <a:gd name="connsiteX5" fmla="*/ 61226 w 126459"/>
                      <a:gd name="connsiteY5" fmla="*/ 69934 h 128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459" h="128807">
                        <a:moveTo>
                          <a:pt x="61226" y="69934"/>
                        </a:moveTo>
                        <a:cubicBezTo>
                          <a:pt x="144732" y="130770"/>
                          <a:pt x="24021" y="162993"/>
                          <a:pt x="49291" y="73134"/>
                        </a:cubicBezTo>
                        <a:cubicBezTo>
                          <a:pt x="24021" y="162993"/>
                          <a:pt x="-43921" y="58161"/>
                          <a:pt x="42567" y="62752"/>
                        </a:cubicBezTo>
                        <a:cubicBezTo>
                          <a:pt x="-43921" y="58161"/>
                          <a:pt x="34804" y="-38899"/>
                          <a:pt x="50348" y="53170"/>
                        </a:cubicBezTo>
                        <a:cubicBezTo>
                          <a:pt x="34784" y="-38899"/>
                          <a:pt x="151380" y="6011"/>
                          <a:pt x="61883" y="57618"/>
                        </a:cubicBezTo>
                        <a:cubicBezTo>
                          <a:pt x="151390" y="6011"/>
                          <a:pt x="144722" y="130760"/>
                          <a:pt x="61226" y="699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任意多边形: 形状 1145">
                    <a:extLst>
                      <a:ext uri="{FF2B5EF4-FFF2-40B4-BE49-F238E27FC236}">
                        <a16:creationId xmlns:a16="http://schemas.microsoft.com/office/drawing/2014/main" id="{2747D208-09CC-B5DD-3954-8E40A82F9AAC}"/>
                      </a:ext>
                    </a:extLst>
                  </p:cNvPr>
                  <p:cNvSpPr/>
                  <p:nvPr/>
                </p:nvSpPr>
                <p:spPr>
                  <a:xfrm>
                    <a:off x="9102912" y="2278249"/>
                    <a:ext cx="118405" cy="120574"/>
                  </a:xfrm>
                  <a:custGeom>
                    <a:avLst/>
                    <a:gdLst>
                      <a:gd name="connsiteX0" fmla="*/ 57318 w 118405"/>
                      <a:gd name="connsiteY0" fmla="*/ 65482 h 120574"/>
                      <a:gd name="connsiteX1" fmla="*/ 46164 w 118405"/>
                      <a:gd name="connsiteY1" fmla="*/ 68425 h 120574"/>
                      <a:gd name="connsiteX2" fmla="*/ 39858 w 118405"/>
                      <a:gd name="connsiteY2" fmla="*/ 58748 h 120574"/>
                      <a:gd name="connsiteX3" fmla="*/ 47164 w 118405"/>
                      <a:gd name="connsiteY3" fmla="*/ 49747 h 120574"/>
                      <a:gd name="connsiteX4" fmla="*/ 57965 w 118405"/>
                      <a:gd name="connsiteY4" fmla="*/ 53899 h 120574"/>
                      <a:gd name="connsiteX5" fmla="*/ 57318 w 118405"/>
                      <a:gd name="connsiteY5" fmla="*/ 65482 h 120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405" h="120574">
                        <a:moveTo>
                          <a:pt x="57318" y="65482"/>
                        </a:moveTo>
                        <a:cubicBezTo>
                          <a:pt x="135499" y="122432"/>
                          <a:pt x="22485" y="152569"/>
                          <a:pt x="46164" y="68425"/>
                        </a:cubicBezTo>
                        <a:cubicBezTo>
                          <a:pt x="22485" y="152569"/>
                          <a:pt x="-41123" y="54433"/>
                          <a:pt x="39858" y="58748"/>
                        </a:cubicBezTo>
                        <a:cubicBezTo>
                          <a:pt x="-41123" y="54433"/>
                          <a:pt x="32572" y="-36388"/>
                          <a:pt x="47164" y="49747"/>
                        </a:cubicBezTo>
                        <a:cubicBezTo>
                          <a:pt x="32591" y="-36388"/>
                          <a:pt x="141757" y="5617"/>
                          <a:pt x="57965" y="53899"/>
                        </a:cubicBezTo>
                        <a:cubicBezTo>
                          <a:pt x="141747" y="5608"/>
                          <a:pt x="135499" y="122422"/>
                          <a:pt x="57318" y="65482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任意多边形: 形状 1146">
                    <a:extLst>
                      <a:ext uri="{FF2B5EF4-FFF2-40B4-BE49-F238E27FC236}">
                        <a16:creationId xmlns:a16="http://schemas.microsoft.com/office/drawing/2014/main" id="{632E5F8D-8E19-5F7C-89D1-78865FED1A60}"/>
                      </a:ext>
                    </a:extLst>
                  </p:cNvPr>
                  <p:cNvSpPr/>
                  <p:nvPr/>
                </p:nvSpPr>
                <p:spPr>
                  <a:xfrm>
                    <a:off x="9117539" y="2339149"/>
                    <a:ext cx="32223" cy="23479"/>
                  </a:xfrm>
                  <a:custGeom>
                    <a:avLst/>
                    <a:gdLst>
                      <a:gd name="connsiteX0" fmla="*/ 0 w 32223"/>
                      <a:gd name="connsiteY0" fmla="*/ 23479 h 23479"/>
                      <a:gd name="connsiteX1" fmla="*/ 4125 w 32223"/>
                      <a:gd name="connsiteY1" fmla="*/ 18526 h 23479"/>
                      <a:gd name="connsiteX2" fmla="*/ 14526 w 32223"/>
                      <a:gd name="connsiteY2" fmla="*/ 9525 h 23479"/>
                      <a:gd name="connsiteX3" fmla="*/ 26280 w 32223"/>
                      <a:gd name="connsiteY3" fmla="*/ 2400 h 23479"/>
                      <a:gd name="connsiteX4" fmla="*/ 32223 w 32223"/>
                      <a:gd name="connsiteY4" fmla="*/ 0 h 23479"/>
                      <a:gd name="connsiteX5" fmla="*/ 28118 w 32223"/>
                      <a:gd name="connsiteY5" fmla="*/ 4915 h 23479"/>
                      <a:gd name="connsiteX6" fmla="*/ 17698 w 32223"/>
                      <a:gd name="connsiteY6" fmla="*/ 13916 h 23479"/>
                      <a:gd name="connsiteX7" fmla="*/ 5953 w 32223"/>
                      <a:gd name="connsiteY7" fmla="*/ 21022 h 23479"/>
                      <a:gd name="connsiteX8" fmla="*/ 0 w 32223"/>
                      <a:gd name="connsiteY8" fmla="*/ 23479 h 23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223" h="23479">
                        <a:moveTo>
                          <a:pt x="0" y="23479"/>
                        </a:moveTo>
                        <a:cubicBezTo>
                          <a:pt x="0" y="23479"/>
                          <a:pt x="1486" y="21250"/>
                          <a:pt x="4125" y="18526"/>
                        </a:cubicBezTo>
                        <a:cubicBezTo>
                          <a:pt x="6744" y="15792"/>
                          <a:pt x="10506" y="12459"/>
                          <a:pt x="14526" y="9525"/>
                        </a:cubicBezTo>
                        <a:cubicBezTo>
                          <a:pt x="18583" y="6601"/>
                          <a:pt x="22860" y="4020"/>
                          <a:pt x="26280" y="2400"/>
                        </a:cubicBezTo>
                        <a:cubicBezTo>
                          <a:pt x="29680" y="705"/>
                          <a:pt x="32223" y="0"/>
                          <a:pt x="32223" y="0"/>
                        </a:cubicBezTo>
                        <a:cubicBezTo>
                          <a:pt x="32223" y="0"/>
                          <a:pt x="30775" y="2181"/>
                          <a:pt x="28118" y="4915"/>
                        </a:cubicBezTo>
                        <a:cubicBezTo>
                          <a:pt x="25508" y="7668"/>
                          <a:pt x="21746" y="10982"/>
                          <a:pt x="17698" y="13916"/>
                        </a:cubicBezTo>
                        <a:cubicBezTo>
                          <a:pt x="13659" y="16821"/>
                          <a:pt x="9382" y="19383"/>
                          <a:pt x="5953" y="21022"/>
                        </a:cubicBezTo>
                        <a:cubicBezTo>
                          <a:pt x="2553" y="22736"/>
                          <a:pt x="0" y="23479"/>
                          <a:pt x="0" y="234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任意多边形: 形状 1147">
                    <a:extLst>
                      <a:ext uri="{FF2B5EF4-FFF2-40B4-BE49-F238E27FC236}">
                        <a16:creationId xmlns:a16="http://schemas.microsoft.com/office/drawing/2014/main" id="{3C49E065-3D6A-530B-F4BC-3D405BE182B4}"/>
                      </a:ext>
                    </a:extLst>
                  </p:cNvPr>
                  <p:cNvSpPr/>
                  <p:nvPr/>
                </p:nvSpPr>
                <p:spPr>
                  <a:xfrm>
                    <a:off x="9154887" y="2294181"/>
                    <a:ext cx="17316" cy="35890"/>
                  </a:xfrm>
                  <a:custGeom>
                    <a:avLst/>
                    <a:gdLst>
                      <a:gd name="connsiteX0" fmla="*/ 0 w 17316"/>
                      <a:gd name="connsiteY0" fmla="*/ 35890 h 35890"/>
                      <a:gd name="connsiteX1" fmla="*/ 1314 w 17316"/>
                      <a:gd name="connsiteY1" fmla="*/ 29604 h 35890"/>
                      <a:gd name="connsiteX2" fmla="*/ 6220 w 17316"/>
                      <a:gd name="connsiteY2" fmla="*/ 16783 h 35890"/>
                      <a:gd name="connsiteX3" fmla="*/ 13202 w 17316"/>
                      <a:gd name="connsiteY3" fmla="*/ 4934 h 35890"/>
                      <a:gd name="connsiteX4" fmla="*/ 17316 w 17316"/>
                      <a:gd name="connsiteY4" fmla="*/ 0 h 35890"/>
                      <a:gd name="connsiteX5" fmla="*/ 16002 w 17316"/>
                      <a:gd name="connsiteY5" fmla="*/ 6267 h 35890"/>
                      <a:gd name="connsiteX6" fmla="*/ 11096 w 17316"/>
                      <a:gd name="connsiteY6" fmla="*/ 19107 h 35890"/>
                      <a:gd name="connsiteX7" fmla="*/ 4105 w 17316"/>
                      <a:gd name="connsiteY7" fmla="*/ 30975 h 35890"/>
                      <a:gd name="connsiteX8" fmla="*/ 0 w 17316"/>
                      <a:gd name="connsiteY8" fmla="*/ 35890 h 35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316" h="35890">
                        <a:moveTo>
                          <a:pt x="0" y="35890"/>
                        </a:moveTo>
                        <a:cubicBezTo>
                          <a:pt x="0" y="35890"/>
                          <a:pt x="276" y="33271"/>
                          <a:pt x="1314" y="29604"/>
                        </a:cubicBezTo>
                        <a:cubicBezTo>
                          <a:pt x="2305" y="25956"/>
                          <a:pt x="4076" y="21269"/>
                          <a:pt x="6220" y="16783"/>
                        </a:cubicBezTo>
                        <a:cubicBezTo>
                          <a:pt x="8391" y="12297"/>
                          <a:pt x="10973" y="7982"/>
                          <a:pt x="13202" y="4934"/>
                        </a:cubicBezTo>
                        <a:cubicBezTo>
                          <a:pt x="15392" y="1848"/>
                          <a:pt x="17316" y="0"/>
                          <a:pt x="17316" y="0"/>
                        </a:cubicBezTo>
                        <a:cubicBezTo>
                          <a:pt x="17316" y="0"/>
                          <a:pt x="17059" y="2619"/>
                          <a:pt x="16002" y="6267"/>
                        </a:cubicBezTo>
                        <a:cubicBezTo>
                          <a:pt x="15011" y="9954"/>
                          <a:pt x="13240" y="14640"/>
                          <a:pt x="11096" y="19107"/>
                        </a:cubicBezTo>
                        <a:cubicBezTo>
                          <a:pt x="8906" y="23612"/>
                          <a:pt x="6344" y="27889"/>
                          <a:pt x="4105" y="30975"/>
                        </a:cubicBezTo>
                        <a:cubicBezTo>
                          <a:pt x="1895" y="34071"/>
                          <a:pt x="0" y="35890"/>
                          <a:pt x="0" y="358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任意多边形: 形状 1148">
                    <a:extLst>
                      <a:ext uri="{FF2B5EF4-FFF2-40B4-BE49-F238E27FC236}">
                        <a16:creationId xmlns:a16="http://schemas.microsoft.com/office/drawing/2014/main" id="{6427E2C0-E554-92CC-05F9-CF4CC81E67C3}"/>
                      </a:ext>
                    </a:extLst>
                  </p:cNvPr>
                  <p:cNvSpPr/>
                  <p:nvPr/>
                </p:nvSpPr>
                <p:spPr>
                  <a:xfrm>
                    <a:off x="9117663" y="2307507"/>
                    <a:ext cx="30594" cy="25527"/>
                  </a:xfrm>
                  <a:custGeom>
                    <a:avLst/>
                    <a:gdLst>
                      <a:gd name="connsiteX0" fmla="*/ 30595 w 30594"/>
                      <a:gd name="connsiteY0" fmla="*/ 25527 h 25527"/>
                      <a:gd name="connsiteX1" fmla="*/ 24842 w 30594"/>
                      <a:gd name="connsiteY1" fmla="*/ 22736 h 25527"/>
                      <a:gd name="connsiteX2" fmla="*/ 13573 w 30594"/>
                      <a:gd name="connsiteY2" fmla="*/ 14849 h 25527"/>
                      <a:gd name="connsiteX3" fmla="*/ 3782 w 30594"/>
                      <a:gd name="connsiteY3" fmla="*/ 5191 h 25527"/>
                      <a:gd name="connsiteX4" fmla="*/ 0 w 30594"/>
                      <a:gd name="connsiteY4" fmla="*/ 0 h 25527"/>
                      <a:gd name="connsiteX5" fmla="*/ 5792 w 30594"/>
                      <a:gd name="connsiteY5" fmla="*/ 2772 h 25527"/>
                      <a:gd name="connsiteX6" fmla="*/ 17059 w 30594"/>
                      <a:gd name="connsiteY6" fmla="*/ 10658 h 25527"/>
                      <a:gd name="connsiteX7" fmla="*/ 26813 w 30594"/>
                      <a:gd name="connsiteY7" fmla="*/ 20355 h 25527"/>
                      <a:gd name="connsiteX8" fmla="*/ 30595 w 30594"/>
                      <a:gd name="connsiteY8" fmla="*/ 25527 h 25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594" h="25527">
                        <a:moveTo>
                          <a:pt x="30595" y="25527"/>
                        </a:moveTo>
                        <a:cubicBezTo>
                          <a:pt x="30595" y="25527"/>
                          <a:pt x="28118" y="24632"/>
                          <a:pt x="24842" y="22736"/>
                        </a:cubicBezTo>
                        <a:cubicBezTo>
                          <a:pt x="21517" y="20898"/>
                          <a:pt x="17422" y="18012"/>
                          <a:pt x="13573" y="14849"/>
                        </a:cubicBezTo>
                        <a:cubicBezTo>
                          <a:pt x="9753" y="11649"/>
                          <a:pt x="6211" y="8115"/>
                          <a:pt x="3782" y="5191"/>
                        </a:cubicBezTo>
                        <a:cubicBezTo>
                          <a:pt x="1305" y="2286"/>
                          <a:pt x="0" y="0"/>
                          <a:pt x="0" y="0"/>
                        </a:cubicBezTo>
                        <a:cubicBezTo>
                          <a:pt x="0" y="0"/>
                          <a:pt x="2534" y="876"/>
                          <a:pt x="5792" y="2772"/>
                        </a:cubicBezTo>
                        <a:cubicBezTo>
                          <a:pt x="9087" y="4629"/>
                          <a:pt x="13192" y="7496"/>
                          <a:pt x="17059" y="10658"/>
                        </a:cubicBezTo>
                        <a:cubicBezTo>
                          <a:pt x="20870" y="13878"/>
                          <a:pt x="24403" y="17431"/>
                          <a:pt x="26813" y="20355"/>
                        </a:cubicBezTo>
                        <a:cubicBezTo>
                          <a:pt x="29261" y="23231"/>
                          <a:pt x="30595" y="25527"/>
                          <a:pt x="30595" y="25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任意多边形: 形状 1149">
                    <a:extLst>
                      <a:ext uri="{FF2B5EF4-FFF2-40B4-BE49-F238E27FC236}">
                        <a16:creationId xmlns:a16="http://schemas.microsoft.com/office/drawing/2014/main" id="{42D80D38-FBAD-047F-2B35-33C705ABD4C1}"/>
                      </a:ext>
                    </a:extLst>
                  </p:cNvPr>
                  <p:cNvSpPr/>
                  <p:nvPr/>
                </p:nvSpPr>
                <p:spPr>
                  <a:xfrm>
                    <a:off x="9162164" y="2336172"/>
                    <a:ext cx="39757" cy="5803"/>
                  </a:xfrm>
                  <a:custGeom>
                    <a:avLst/>
                    <a:gdLst>
                      <a:gd name="connsiteX0" fmla="*/ 39757 w 39757"/>
                      <a:gd name="connsiteY0" fmla="*/ 4339 h 5803"/>
                      <a:gd name="connsiteX1" fmla="*/ 33443 w 39757"/>
                      <a:gd name="connsiteY1" fmla="*/ 5435 h 5803"/>
                      <a:gd name="connsiteX2" fmla="*/ 19717 w 39757"/>
                      <a:gd name="connsiteY2" fmla="*/ 5625 h 5803"/>
                      <a:gd name="connsiteX3" fmla="*/ 6105 w 39757"/>
                      <a:gd name="connsiteY3" fmla="*/ 3463 h 5803"/>
                      <a:gd name="connsiteX4" fmla="*/ 0 w 39757"/>
                      <a:gd name="connsiteY4" fmla="*/ 1491 h 5803"/>
                      <a:gd name="connsiteX5" fmla="*/ 6315 w 39757"/>
                      <a:gd name="connsiteY5" fmla="*/ 415 h 5803"/>
                      <a:gd name="connsiteX6" fmla="*/ 20079 w 39757"/>
                      <a:gd name="connsiteY6" fmla="*/ 177 h 5803"/>
                      <a:gd name="connsiteX7" fmla="*/ 33661 w 39757"/>
                      <a:gd name="connsiteY7" fmla="*/ 2358 h 5803"/>
                      <a:gd name="connsiteX8" fmla="*/ 39757 w 39757"/>
                      <a:gd name="connsiteY8" fmla="*/ 4339 h 5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757" h="5803">
                        <a:moveTo>
                          <a:pt x="39757" y="4339"/>
                        </a:moveTo>
                        <a:cubicBezTo>
                          <a:pt x="39757" y="4339"/>
                          <a:pt x="37224" y="5063"/>
                          <a:pt x="33443" y="5435"/>
                        </a:cubicBezTo>
                        <a:cubicBezTo>
                          <a:pt x="29670" y="5844"/>
                          <a:pt x="24670" y="5920"/>
                          <a:pt x="19717" y="5625"/>
                        </a:cubicBezTo>
                        <a:cubicBezTo>
                          <a:pt x="14745" y="5254"/>
                          <a:pt x="9801" y="4435"/>
                          <a:pt x="6105" y="3463"/>
                        </a:cubicBezTo>
                        <a:cubicBezTo>
                          <a:pt x="2420" y="2568"/>
                          <a:pt x="0" y="1491"/>
                          <a:pt x="0" y="1491"/>
                        </a:cubicBezTo>
                        <a:cubicBezTo>
                          <a:pt x="0" y="1491"/>
                          <a:pt x="2563" y="767"/>
                          <a:pt x="6315" y="415"/>
                        </a:cubicBezTo>
                        <a:cubicBezTo>
                          <a:pt x="10087" y="-33"/>
                          <a:pt x="15107" y="-128"/>
                          <a:pt x="20079" y="177"/>
                        </a:cubicBezTo>
                        <a:cubicBezTo>
                          <a:pt x="25041" y="606"/>
                          <a:pt x="29995" y="1387"/>
                          <a:pt x="33661" y="2358"/>
                        </a:cubicBezTo>
                        <a:cubicBezTo>
                          <a:pt x="37338" y="3234"/>
                          <a:pt x="39757" y="4339"/>
                          <a:pt x="39757" y="43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任意多边形: 形状 1150">
                    <a:extLst>
                      <a:ext uri="{FF2B5EF4-FFF2-40B4-BE49-F238E27FC236}">
                        <a16:creationId xmlns:a16="http://schemas.microsoft.com/office/drawing/2014/main" id="{27328BA4-130F-2B23-C271-92C9075599B0}"/>
                      </a:ext>
                    </a:extLst>
                  </p:cNvPr>
                  <p:cNvSpPr/>
                  <p:nvPr/>
                </p:nvSpPr>
                <p:spPr>
                  <a:xfrm>
                    <a:off x="9156716" y="2346378"/>
                    <a:ext cx="13772" cy="37385"/>
                  </a:xfrm>
                  <a:custGeom>
                    <a:avLst/>
                    <a:gdLst>
                      <a:gd name="connsiteX0" fmla="*/ 13773 w 13772"/>
                      <a:gd name="connsiteY0" fmla="*/ 37386 h 37385"/>
                      <a:gd name="connsiteX1" fmla="*/ 10163 w 13772"/>
                      <a:gd name="connsiteY1" fmla="*/ 32061 h 37385"/>
                      <a:gd name="connsiteX2" fmla="*/ 4343 w 13772"/>
                      <a:gd name="connsiteY2" fmla="*/ 19631 h 37385"/>
                      <a:gd name="connsiteX3" fmla="*/ 676 w 13772"/>
                      <a:gd name="connsiteY3" fmla="*/ 6344 h 37385"/>
                      <a:gd name="connsiteX4" fmla="*/ 0 w 13772"/>
                      <a:gd name="connsiteY4" fmla="*/ 0 h 37385"/>
                      <a:gd name="connsiteX5" fmla="*/ 3629 w 13772"/>
                      <a:gd name="connsiteY5" fmla="*/ 5267 h 37385"/>
                      <a:gd name="connsiteX6" fmla="*/ 9420 w 13772"/>
                      <a:gd name="connsiteY6" fmla="*/ 17736 h 37385"/>
                      <a:gd name="connsiteX7" fmla="*/ 13078 w 13772"/>
                      <a:gd name="connsiteY7" fmla="*/ 31004 h 37385"/>
                      <a:gd name="connsiteX8" fmla="*/ 13773 w 13772"/>
                      <a:gd name="connsiteY8" fmla="*/ 37386 h 37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72" h="37385">
                        <a:moveTo>
                          <a:pt x="13773" y="37386"/>
                        </a:moveTo>
                        <a:cubicBezTo>
                          <a:pt x="13773" y="37386"/>
                          <a:pt x="12049" y="35376"/>
                          <a:pt x="10163" y="32061"/>
                        </a:cubicBezTo>
                        <a:cubicBezTo>
                          <a:pt x="8220" y="28823"/>
                          <a:pt x="6086" y="24289"/>
                          <a:pt x="4343" y="19631"/>
                        </a:cubicBezTo>
                        <a:cubicBezTo>
                          <a:pt x="2629" y="14945"/>
                          <a:pt x="1352" y="10106"/>
                          <a:pt x="676" y="6344"/>
                        </a:cubicBezTo>
                        <a:cubicBezTo>
                          <a:pt x="28" y="2619"/>
                          <a:pt x="0" y="0"/>
                          <a:pt x="0" y="0"/>
                        </a:cubicBezTo>
                        <a:cubicBezTo>
                          <a:pt x="0" y="0"/>
                          <a:pt x="1724" y="1991"/>
                          <a:pt x="3629" y="5267"/>
                        </a:cubicBezTo>
                        <a:cubicBezTo>
                          <a:pt x="5543" y="8544"/>
                          <a:pt x="7715" y="13059"/>
                          <a:pt x="9420" y="17736"/>
                        </a:cubicBezTo>
                        <a:cubicBezTo>
                          <a:pt x="11153" y="22422"/>
                          <a:pt x="12420" y="27261"/>
                          <a:pt x="13078" y="31004"/>
                        </a:cubicBezTo>
                        <a:cubicBezTo>
                          <a:pt x="13764" y="34719"/>
                          <a:pt x="13773" y="37386"/>
                          <a:pt x="13773" y="373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任意多边形: 形状 1151">
                    <a:extLst>
                      <a:ext uri="{FF2B5EF4-FFF2-40B4-BE49-F238E27FC236}">
                        <a16:creationId xmlns:a16="http://schemas.microsoft.com/office/drawing/2014/main" id="{EB414F91-8074-04A1-994A-51A71F1E680A}"/>
                      </a:ext>
                    </a:extLst>
                  </p:cNvPr>
                  <p:cNvSpPr/>
                  <p:nvPr/>
                </p:nvSpPr>
                <p:spPr>
                  <a:xfrm>
                    <a:off x="9139951" y="2324862"/>
                    <a:ext cx="28479" cy="28613"/>
                  </a:xfrm>
                  <a:custGeom>
                    <a:avLst/>
                    <a:gdLst>
                      <a:gd name="connsiteX0" fmla="*/ 25918 w 28479"/>
                      <a:gd name="connsiteY0" fmla="*/ 3048 h 28613"/>
                      <a:gd name="connsiteX1" fmla="*/ 22555 w 28479"/>
                      <a:gd name="connsiteY1" fmla="*/ 12535 h 28613"/>
                      <a:gd name="connsiteX2" fmla="*/ 28480 w 28479"/>
                      <a:gd name="connsiteY2" fmla="*/ 20726 h 28613"/>
                      <a:gd name="connsiteX3" fmla="*/ 18383 w 28479"/>
                      <a:gd name="connsiteY3" fmla="*/ 20450 h 28613"/>
                      <a:gd name="connsiteX4" fmla="*/ 12439 w 28479"/>
                      <a:gd name="connsiteY4" fmla="*/ 28613 h 28613"/>
                      <a:gd name="connsiteX5" fmla="*/ 9582 w 28479"/>
                      <a:gd name="connsiteY5" fmla="*/ 18936 h 28613"/>
                      <a:gd name="connsiteX6" fmla="*/ 0 w 28479"/>
                      <a:gd name="connsiteY6" fmla="*/ 15811 h 28613"/>
                      <a:gd name="connsiteX7" fmla="*/ 8315 w 28479"/>
                      <a:gd name="connsiteY7" fmla="*/ 10087 h 28613"/>
                      <a:gd name="connsiteX8" fmla="*/ 8334 w 28479"/>
                      <a:gd name="connsiteY8" fmla="*/ 0 h 28613"/>
                      <a:gd name="connsiteX9" fmla="*/ 16326 w 28479"/>
                      <a:gd name="connsiteY9" fmla="*/ 6144 h 28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479" h="28613">
                        <a:moveTo>
                          <a:pt x="25918" y="3048"/>
                        </a:moveTo>
                        <a:lnTo>
                          <a:pt x="22555" y="12535"/>
                        </a:lnTo>
                        <a:lnTo>
                          <a:pt x="28480" y="20726"/>
                        </a:lnTo>
                        <a:lnTo>
                          <a:pt x="18383" y="20450"/>
                        </a:lnTo>
                        <a:lnTo>
                          <a:pt x="12439" y="28613"/>
                        </a:lnTo>
                        <a:lnTo>
                          <a:pt x="9582" y="18936"/>
                        </a:lnTo>
                        <a:lnTo>
                          <a:pt x="0" y="15811"/>
                        </a:lnTo>
                        <a:lnTo>
                          <a:pt x="8315" y="10087"/>
                        </a:lnTo>
                        <a:lnTo>
                          <a:pt x="8334" y="0"/>
                        </a:lnTo>
                        <a:lnTo>
                          <a:pt x="16326" y="614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53" name="图形 113">
                  <a:extLst>
                    <a:ext uri="{FF2B5EF4-FFF2-40B4-BE49-F238E27FC236}">
                      <a16:creationId xmlns:a16="http://schemas.microsoft.com/office/drawing/2014/main" id="{0FF1BED9-1136-6328-4870-85408E3D27DB}"/>
                    </a:ext>
                  </a:extLst>
                </p:cNvPr>
                <p:cNvGrpSpPr/>
                <p:nvPr/>
              </p:nvGrpSpPr>
              <p:grpSpPr>
                <a:xfrm>
                  <a:off x="9124239" y="2309666"/>
                  <a:ext cx="81066" cy="81911"/>
                  <a:chOff x="9124239" y="2309666"/>
                  <a:chExt cx="81066" cy="81911"/>
                </a:xfrm>
              </p:grpSpPr>
              <p:sp>
                <p:nvSpPr>
                  <p:cNvPr id="1154" name="任意多边形: 形状 1153">
                    <a:extLst>
                      <a:ext uri="{FF2B5EF4-FFF2-40B4-BE49-F238E27FC236}">
                        <a16:creationId xmlns:a16="http://schemas.microsoft.com/office/drawing/2014/main" id="{87790E82-D921-DB2C-F4B8-F8C7CD0DD603}"/>
                      </a:ext>
                    </a:extLst>
                  </p:cNvPr>
                  <p:cNvSpPr/>
                  <p:nvPr/>
                </p:nvSpPr>
                <p:spPr>
                  <a:xfrm>
                    <a:off x="9124239" y="2309666"/>
                    <a:ext cx="81066" cy="81911"/>
                  </a:xfrm>
                  <a:custGeom>
                    <a:avLst/>
                    <a:gdLst>
                      <a:gd name="connsiteX0" fmla="*/ 39429 w 81066"/>
                      <a:gd name="connsiteY0" fmla="*/ 44161 h 81911"/>
                      <a:gd name="connsiteX1" fmla="*/ 31752 w 81066"/>
                      <a:gd name="connsiteY1" fmla="*/ 45904 h 81911"/>
                      <a:gd name="connsiteX2" fmla="*/ 27723 w 81066"/>
                      <a:gd name="connsiteY2" fmla="*/ 39131 h 81911"/>
                      <a:gd name="connsiteX3" fmla="*/ 32924 w 81066"/>
                      <a:gd name="connsiteY3" fmla="*/ 33226 h 81911"/>
                      <a:gd name="connsiteX4" fmla="*/ 40153 w 81066"/>
                      <a:gd name="connsiteY4" fmla="*/ 36350 h 81911"/>
                      <a:gd name="connsiteX5" fmla="*/ 39429 w 81066"/>
                      <a:gd name="connsiteY5" fmla="*/ 44161 h 81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066" h="81911">
                        <a:moveTo>
                          <a:pt x="39429" y="44161"/>
                        </a:moveTo>
                        <a:cubicBezTo>
                          <a:pt x="91055" y="85004"/>
                          <a:pt x="13378" y="102473"/>
                          <a:pt x="31752" y="45904"/>
                        </a:cubicBezTo>
                        <a:cubicBezTo>
                          <a:pt x="13359" y="102473"/>
                          <a:pt x="-27227" y="34017"/>
                          <a:pt x="27723" y="39131"/>
                        </a:cubicBezTo>
                        <a:cubicBezTo>
                          <a:pt x="-27246" y="34017"/>
                          <a:pt x="25342" y="-25781"/>
                          <a:pt x="32924" y="33226"/>
                        </a:cubicBezTo>
                        <a:cubicBezTo>
                          <a:pt x="25342" y="-25781"/>
                          <a:pt x="98446" y="5746"/>
                          <a:pt x="40153" y="36350"/>
                        </a:cubicBezTo>
                        <a:cubicBezTo>
                          <a:pt x="98446" y="5746"/>
                          <a:pt x="91055" y="85004"/>
                          <a:pt x="39429" y="441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5" name="任意多边形: 形状 1154">
                    <a:extLst>
                      <a:ext uri="{FF2B5EF4-FFF2-40B4-BE49-F238E27FC236}">
                        <a16:creationId xmlns:a16="http://schemas.microsoft.com/office/drawing/2014/main" id="{CCB43ED0-D9CE-CB94-16C1-4E0D1D692F4D}"/>
                      </a:ext>
                    </a:extLst>
                  </p:cNvPr>
                  <p:cNvSpPr/>
                  <p:nvPr/>
                </p:nvSpPr>
                <p:spPr>
                  <a:xfrm>
                    <a:off x="9126260" y="2312192"/>
                    <a:ext cx="75895" cy="76687"/>
                  </a:xfrm>
                  <a:custGeom>
                    <a:avLst/>
                    <a:gdLst>
                      <a:gd name="connsiteX0" fmla="*/ 36904 w 75895"/>
                      <a:gd name="connsiteY0" fmla="*/ 41359 h 76687"/>
                      <a:gd name="connsiteX1" fmla="*/ 29731 w 75895"/>
                      <a:gd name="connsiteY1" fmla="*/ 42959 h 76687"/>
                      <a:gd name="connsiteX2" fmla="*/ 25959 w 75895"/>
                      <a:gd name="connsiteY2" fmla="*/ 36644 h 76687"/>
                      <a:gd name="connsiteX3" fmla="*/ 30845 w 75895"/>
                      <a:gd name="connsiteY3" fmla="*/ 31091 h 76687"/>
                      <a:gd name="connsiteX4" fmla="*/ 37608 w 75895"/>
                      <a:gd name="connsiteY4" fmla="*/ 33996 h 76687"/>
                      <a:gd name="connsiteX5" fmla="*/ 36904 w 75895"/>
                      <a:gd name="connsiteY5" fmla="*/ 41359 h 766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895" h="76687">
                        <a:moveTo>
                          <a:pt x="36904" y="41359"/>
                        </a:moveTo>
                        <a:cubicBezTo>
                          <a:pt x="85243" y="79602"/>
                          <a:pt x="12510" y="95927"/>
                          <a:pt x="29731" y="42959"/>
                        </a:cubicBezTo>
                        <a:cubicBezTo>
                          <a:pt x="12510" y="95937"/>
                          <a:pt x="-25495" y="31834"/>
                          <a:pt x="25959" y="36644"/>
                        </a:cubicBezTo>
                        <a:cubicBezTo>
                          <a:pt x="-25476" y="31834"/>
                          <a:pt x="23731" y="-24126"/>
                          <a:pt x="30845" y="31091"/>
                        </a:cubicBezTo>
                        <a:cubicBezTo>
                          <a:pt x="23731" y="-24126"/>
                          <a:pt x="92168" y="5383"/>
                          <a:pt x="37608" y="33996"/>
                        </a:cubicBezTo>
                        <a:cubicBezTo>
                          <a:pt x="92168" y="5373"/>
                          <a:pt x="85243" y="79592"/>
                          <a:pt x="36904" y="413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6" name="任意多边形: 形状 1155">
                    <a:extLst>
                      <a:ext uri="{FF2B5EF4-FFF2-40B4-BE49-F238E27FC236}">
                        <a16:creationId xmlns:a16="http://schemas.microsoft.com/office/drawing/2014/main" id="{AE3DC85E-EA8F-733E-CAB7-205DCE38970E}"/>
                      </a:ext>
                    </a:extLst>
                  </p:cNvPr>
                  <p:cNvSpPr/>
                  <p:nvPr/>
                </p:nvSpPr>
                <p:spPr>
                  <a:xfrm>
                    <a:off x="9135503" y="2350379"/>
                    <a:ext cx="21107" cy="14125"/>
                  </a:xfrm>
                  <a:custGeom>
                    <a:avLst/>
                    <a:gdLst>
                      <a:gd name="connsiteX0" fmla="*/ 0 w 21107"/>
                      <a:gd name="connsiteY0" fmla="*/ 14126 h 14125"/>
                      <a:gd name="connsiteX1" fmla="*/ 2753 w 21107"/>
                      <a:gd name="connsiteY1" fmla="*/ 11097 h 14125"/>
                      <a:gd name="connsiteX2" fmla="*/ 9602 w 21107"/>
                      <a:gd name="connsiteY2" fmla="*/ 5629 h 14125"/>
                      <a:gd name="connsiteX3" fmla="*/ 17279 w 21107"/>
                      <a:gd name="connsiteY3" fmla="*/ 1391 h 14125"/>
                      <a:gd name="connsiteX4" fmla="*/ 21107 w 21107"/>
                      <a:gd name="connsiteY4" fmla="*/ 0 h 14125"/>
                      <a:gd name="connsiteX5" fmla="*/ 18374 w 21107"/>
                      <a:gd name="connsiteY5" fmla="*/ 3019 h 14125"/>
                      <a:gd name="connsiteX6" fmla="*/ 11516 w 21107"/>
                      <a:gd name="connsiteY6" fmla="*/ 8487 h 14125"/>
                      <a:gd name="connsiteX7" fmla="*/ 3849 w 21107"/>
                      <a:gd name="connsiteY7" fmla="*/ 12716 h 14125"/>
                      <a:gd name="connsiteX8" fmla="*/ 0 w 21107"/>
                      <a:gd name="connsiteY8" fmla="*/ 14126 h 14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07" h="14125">
                        <a:moveTo>
                          <a:pt x="0" y="14126"/>
                        </a:moveTo>
                        <a:cubicBezTo>
                          <a:pt x="0" y="14126"/>
                          <a:pt x="991" y="12744"/>
                          <a:pt x="2753" y="11097"/>
                        </a:cubicBezTo>
                        <a:cubicBezTo>
                          <a:pt x="4486" y="9401"/>
                          <a:pt x="6963" y="7391"/>
                          <a:pt x="9602" y="5629"/>
                        </a:cubicBezTo>
                        <a:cubicBezTo>
                          <a:pt x="12240" y="3858"/>
                          <a:pt x="15040" y="2334"/>
                          <a:pt x="17279" y="1391"/>
                        </a:cubicBezTo>
                        <a:cubicBezTo>
                          <a:pt x="19469" y="400"/>
                          <a:pt x="21107" y="0"/>
                          <a:pt x="21107" y="0"/>
                        </a:cubicBezTo>
                        <a:cubicBezTo>
                          <a:pt x="21107" y="0"/>
                          <a:pt x="20127" y="1353"/>
                          <a:pt x="18374" y="3019"/>
                        </a:cubicBezTo>
                        <a:cubicBezTo>
                          <a:pt x="16631" y="4715"/>
                          <a:pt x="14183" y="6715"/>
                          <a:pt x="11516" y="8487"/>
                        </a:cubicBezTo>
                        <a:cubicBezTo>
                          <a:pt x="8877" y="10239"/>
                          <a:pt x="6106" y="11763"/>
                          <a:pt x="3849" y="12716"/>
                        </a:cubicBezTo>
                        <a:cubicBezTo>
                          <a:pt x="1639" y="13716"/>
                          <a:pt x="0" y="14126"/>
                          <a:pt x="0" y="141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7" name="任意多边形: 形状 1156">
                    <a:extLst>
                      <a:ext uri="{FF2B5EF4-FFF2-40B4-BE49-F238E27FC236}">
                        <a16:creationId xmlns:a16="http://schemas.microsoft.com/office/drawing/2014/main" id="{2D860910-4E36-A6CF-7E44-3F1A1054032C}"/>
                      </a:ext>
                    </a:extLst>
                  </p:cNvPr>
                  <p:cNvSpPr/>
                  <p:nvPr/>
                </p:nvSpPr>
                <p:spPr>
                  <a:xfrm>
                    <a:off x="9160097" y="2322309"/>
                    <a:ext cx="11906" cy="22421"/>
                  </a:xfrm>
                  <a:custGeom>
                    <a:avLst/>
                    <a:gdLst>
                      <a:gd name="connsiteX0" fmla="*/ 0 w 11906"/>
                      <a:gd name="connsiteY0" fmla="*/ 22422 h 22421"/>
                      <a:gd name="connsiteX1" fmla="*/ 991 w 11906"/>
                      <a:gd name="connsiteY1" fmla="*/ 18459 h 22421"/>
                      <a:gd name="connsiteX2" fmla="*/ 4419 w 11906"/>
                      <a:gd name="connsiteY2" fmla="*/ 10401 h 22421"/>
                      <a:gd name="connsiteX3" fmla="*/ 9173 w 11906"/>
                      <a:gd name="connsiteY3" fmla="*/ 3038 h 22421"/>
                      <a:gd name="connsiteX4" fmla="*/ 11906 w 11906"/>
                      <a:gd name="connsiteY4" fmla="*/ 0 h 22421"/>
                      <a:gd name="connsiteX5" fmla="*/ 10916 w 11906"/>
                      <a:gd name="connsiteY5" fmla="*/ 3953 h 22421"/>
                      <a:gd name="connsiteX6" fmla="*/ 7468 w 11906"/>
                      <a:gd name="connsiteY6" fmla="*/ 12030 h 22421"/>
                      <a:gd name="connsiteX7" fmla="*/ 2714 w 11906"/>
                      <a:gd name="connsiteY7" fmla="*/ 19393 h 22421"/>
                      <a:gd name="connsiteX8" fmla="*/ 0 w 11906"/>
                      <a:gd name="connsiteY8" fmla="*/ 22422 h 22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906" h="22421">
                        <a:moveTo>
                          <a:pt x="0" y="22422"/>
                        </a:moveTo>
                        <a:cubicBezTo>
                          <a:pt x="0" y="22422"/>
                          <a:pt x="238" y="20745"/>
                          <a:pt x="991" y="18459"/>
                        </a:cubicBezTo>
                        <a:cubicBezTo>
                          <a:pt x="1705" y="16154"/>
                          <a:pt x="2953" y="13211"/>
                          <a:pt x="4419" y="10401"/>
                        </a:cubicBezTo>
                        <a:cubicBezTo>
                          <a:pt x="5915" y="7611"/>
                          <a:pt x="7658" y="4924"/>
                          <a:pt x="9173" y="3038"/>
                        </a:cubicBezTo>
                        <a:cubicBezTo>
                          <a:pt x="10649" y="1124"/>
                          <a:pt x="11906" y="0"/>
                          <a:pt x="11906" y="0"/>
                        </a:cubicBezTo>
                        <a:cubicBezTo>
                          <a:pt x="11906" y="0"/>
                          <a:pt x="11697" y="1667"/>
                          <a:pt x="10916" y="3953"/>
                        </a:cubicBezTo>
                        <a:cubicBezTo>
                          <a:pt x="10192" y="6296"/>
                          <a:pt x="8944" y="9220"/>
                          <a:pt x="7468" y="12030"/>
                        </a:cubicBezTo>
                        <a:cubicBezTo>
                          <a:pt x="5953" y="14840"/>
                          <a:pt x="4229" y="17488"/>
                          <a:pt x="2714" y="19393"/>
                        </a:cubicBezTo>
                        <a:cubicBezTo>
                          <a:pt x="1257" y="21288"/>
                          <a:pt x="0" y="22422"/>
                          <a:pt x="0" y="224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8" name="任意多边形: 形状 1157">
                    <a:extLst>
                      <a:ext uri="{FF2B5EF4-FFF2-40B4-BE49-F238E27FC236}">
                        <a16:creationId xmlns:a16="http://schemas.microsoft.com/office/drawing/2014/main" id="{88A96AAE-8F9D-45DB-ED93-DFB342CF36E5}"/>
                      </a:ext>
                    </a:extLst>
                  </p:cNvPr>
                  <p:cNvSpPr/>
                  <p:nvPr/>
                </p:nvSpPr>
                <p:spPr>
                  <a:xfrm>
                    <a:off x="9136970" y="2329424"/>
                    <a:ext cx="18840" cy="17021"/>
                  </a:xfrm>
                  <a:custGeom>
                    <a:avLst/>
                    <a:gdLst>
                      <a:gd name="connsiteX0" fmla="*/ 18840 w 18840"/>
                      <a:gd name="connsiteY0" fmla="*/ 17021 h 17021"/>
                      <a:gd name="connsiteX1" fmla="*/ 15240 w 18840"/>
                      <a:gd name="connsiteY1" fmla="*/ 15097 h 17021"/>
                      <a:gd name="connsiteX2" fmla="*/ 8277 w 18840"/>
                      <a:gd name="connsiteY2" fmla="*/ 9782 h 17021"/>
                      <a:gd name="connsiteX3" fmla="*/ 2276 w 18840"/>
                      <a:gd name="connsiteY3" fmla="*/ 3381 h 17021"/>
                      <a:gd name="connsiteX4" fmla="*/ 0 w 18840"/>
                      <a:gd name="connsiteY4" fmla="*/ 0 h 17021"/>
                      <a:gd name="connsiteX5" fmla="*/ 3629 w 18840"/>
                      <a:gd name="connsiteY5" fmla="*/ 1905 h 17021"/>
                      <a:gd name="connsiteX6" fmla="*/ 10582 w 18840"/>
                      <a:gd name="connsiteY6" fmla="*/ 7220 h 17021"/>
                      <a:gd name="connsiteX7" fmla="*/ 16564 w 18840"/>
                      <a:gd name="connsiteY7" fmla="*/ 13640 h 17021"/>
                      <a:gd name="connsiteX8" fmla="*/ 18840 w 18840"/>
                      <a:gd name="connsiteY8" fmla="*/ 17021 h 17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840" h="17021">
                        <a:moveTo>
                          <a:pt x="18840" y="17021"/>
                        </a:moveTo>
                        <a:cubicBezTo>
                          <a:pt x="18840" y="17021"/>
                          <a:pt x="17278" y="16383"/>
                          <a:pt x="15240" y="15097"/>
                        </a:cubicBezTo>
                        <a:cubicBezTo>
                          <a:pt x="13163" y="13830"/>
                          <a:pt x="10639" y="11906"/>
                          <a:pt x="8277" y="9782"/>
                        </a:cubicBezTo>
                        <a:cubicBezTo>
                          <a:pt x="5924" y="7658"/>
                          <a:pt x="3743" y="5315"/>
                          <a:pt x="2276" y="3381"/>
                        </a:cubicBezTo>
                        <a:cubicBezTo>
                          <a:pt x="790" y="1486"/>
                          <a:pt x="0" y="0"/>
                          <a:pt x="0" y="0"/>
                        </a:cubicBezTo>
                        <a:cubicBezTo>
                          <a:pt x="0" y="0"/>
                          <a:pt x="1591" y="610"/>
                          <a:pt x="3629" y="1905"/>
                        </a:cubicBezTo>
                        <a:cubicBezTo>
                          <a:pt x="5676" y="3181"/>
                          <a:pt x="8220" y="5096"/>
                          <a:pt x="10582" y="7220"/>
                        </a:cubicBezTo>
                        <a:cubicBezTo>
                          <a:pt x="12925" y="9363"/>
                          <a:pt x="15107" y="11706"/>
                          <a:pt x="16564" y="13640"/>
                        </a:cubicBezTo>
                        <a:cubicBezTo>
                          <a:pt x="18040" y="15526"/>
                          <a:pt x="18840" y="17021"/>
                          <a:pt x="18840" y="170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9" name="任意多边形: 形状 1158">
                    <a:extLst>
                      <a:ext uri="{FF2B5EF4-FFF2-40B4-BE49-F238E27FC236}">
                        <a16:creationId xmlns:a16="http://schemas.microsoft.com/office/drawing/2014/main" id="{DDA9F993-CB4D-E8E4-42DF-1E25D4AF755C}"/>
                      </a:ext>
                    </a:extLst>
                  </p:cNvPr>
                  <p:cNvSpPr/>
                  <p:nvPr/>
                </p:nvSpPr>
                <p:spPr>
                  <a:xfrm>
                    <a:off x="9164545" y="2349107"/>
                    <a:ext cx="25241" cy="4077"/>
                  </a:xfrm>
                  <a:custGeom>
                    <a:avLst/>
                    <a:gdLst>
                      <a:gd name="connsiteX0" fmla="*/ 25241 w 25241"/>
                      <a:gd name="connsiteY0" fmla="*/ 3434 h 4077"/>
                      <a:gd name="connsiteX1" fmla="*/ 21193 w 25241"/>
                      <a:gd name="connsiteY1" fmla="*/ 3987 h 4077"/>
                      <a:gd name="connsiteX2" fmla="*/ 12430 w 25241"/>
                      <a:gd name="connsiteY2" fmla="*/ 3758 h 4077"/>
                      <a:gd name="connsiteX3" fmla="*/ 3829 w 25241"/>
                      <a:gd name="connsiteY3" fmla="*/ 2044 h 4077"/>
                      <a:gd name="connsiteX4" fmla="*/ 0 w 25241"/>
                      <a:gd name="connsiteY4" fmla="*/ 653 h 4077"/>
                      <a:gd name="connsiteX5" fmla="*/ 4067 w 25241"/>
                      <a:gd name="connsiteY5" fmla="*/ 110 h 4077"/>
                      <a:gd name="connsiteX6" fmla="*/ 12831 w 25241"/>
                      <a:gd name="connsiteY6" fmla="*/ 310 h 4077"/>
                      <a:gd name="connsiteX7" fmla="*/ 21422 w 25241"/>
                      <a:gd name="connsiteY7" fmla="*/ 2034 h 4077"/>
                      <a:gd name="connsiteX8" fmla="*/ 25241 w 25241"/>
                      <a:gd name="connsiteY8" fmla="*/ 3434 h 4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241" h="4077">
                        <a:moveTo>
                          <a:pt x="25241" y="3434"/>
                        </a:moveTo>
                        <a:cubicBezTo>
                          <a:pt x="25241" y="3434"/>
                          <a:pt x="23613" y="3844"/>
                          <a:pt x="21193" y="3987"/>
                        </a:cubicBezTo>
                        <a:cubicBezTo>
                          <a:pt x="18774" y="4158"/>
                          <a:pt x="15593" y="4091"/>
                          <a:pt x="12430" y="3758"/>
                        </a:cubicBezTo>
                        <a:cubicBezTo>
                          <a:pt x="9277" y="3406"/>
                          <a:pt x="6153" y="2758"/>
                          <a:pt x="3829" y="2044"/>
                        </a:cubicBezTo>
                        <a:cubicBezTo>
                          <a:pt x="1514" y="1396"/>
                          <a:pt x="0" y="653"/>
                          <a:pt x="0" y="653"/>
                        </a:cubicBezTo>
                        <a:cubicBezTo>
                          <a:pt x="0" y="653"/>
                          <a:pt x="1638" y="234"/>
                          <a:pt x="4067" y="110"/>
                        </a:cubicBezTo>
                        <a:cubicBezTo>
                          <a:pt x="6487" y="-90"/>
                          <a:pt x="9687" y="-14"/>
                          <a:pt x="12831" y="310"/>
                        </a:cubicBezTo>
                        <a:cubicBezTo>
                          <a:pt x="15993" y="710"/>
                          <a:pt x="19108" y="1329"/>
                          <a:pt x="21422" y="2034"/>
                        </a:cubicBezTo>
                        <a:cubicBezTo>
                          <a:pt x="23736" y="2691"/>
                          <a:pt x="25241" y="3434"/>
                          <a:pt x="25241" y="34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0" name="任意多边形: 形状 1159">
                    <a:extLst>
                      <a:ext uri="{FF2B5EF4-FFF2-40B4-BE49-F238E27FC236}">
                        <a16:creationId xmlns:a16="http://schemas.microsoft.com/office/drawing/2014/main" id="{2AB41D1D-37E8-7F19-66E5-300143AD2615}"/>
                      </a:ext>
                    </a:extLst>
                  </p:cNvPr>
                  <p:cNvSpPr/>
                  <p:nvPr/>
                </p:nvSpPr>
                <p:spPr>
                  <a:xfrm>
                    <a:off x="9160845" y="2355151"/>
                    <a:ext cx="7836" cy="24155"/>
                  </a:xfrm>
                  <a:custGeom>
                    <a:avLst/>
                    <a:gdLst>
                      <a:gd name="connsiteX0" fmla="*/ 7833 w 7836"/>
                      <a:gd name="connsiteY0" fmla="*/ 24155 h 24155"/>
                      <a:gd name="connsiteX1" fmla="*/ 5652 w 7836"/>
                      <a:gd name="connsiteY1" fmla="*/ 20679 h 24155"/>
                      <a:gd name="connsiteX2" fmla="*/ 2280 w 7836"/>
                      <a:gd name="connsiteY2" fmla="*/ 12602 h 24155"/>
                      <a:gd name="connsiteX3" fmla="*/ 280 w 7836"/>
                      <a:gd name="connsiteY3" fmla="*/ 4067 h 24155"/>
                      <a:gd name="connsiteX4" fmla="*/ 4 w 7836"/>
                      <a:gd name="connsiteY4" fmla="*/ 0 h 24155"/>
                      <a:gd name="connsiteX5" fmla="*/ 2176 w 7836"/>
                      <a:gd name="connsiteY5" fmla="*/ 3448 h 24155"/>
                      <a:gd name="connsiteX6" fmla="*/ 5557 w 7836"/>
                      <a:gd name="connsiteY6" fmla="*/ 11525 h 24155"/>
                      <a:gd name="connsiteX7" fmla="*/ 7547 w 7836"/>
                      <a:gd name="connsiteY7" fmla="*/ 20060 h 24155"/>
                      <a:gd name="connsiteX8" fmla="*/ 7833 w 7836"/>
                      <a:gd name="connsiteY8" fmla="*/ 24155 h 2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36" h="24155">
                        <a:moveTo>
                          <a:pt x="7833" y="24155"/>
                        </a:moveTo>
                        <a:cubicBezTo>
                          <a:pt x="7833" y="24155"/>
                          <a:pt x="6786" y="22822"/>
                          <a:pt x="5652" y="20679"/>
                        </a:cubicBezTo>
                        <a:cubicBezTo>
                          <a:pt x="4500" y="18555"/>
                          <a:pt x="3252" y="15631"/>
                          <a:pt x="2280" y="12602"/>
                        </a:cubicBezTo>
                        <a:cubicBezTo>
                          <a:pt x="1290" y="9582"/>
                          <a:pt x="585" y="6467"/>
                          <a:pt x="280" y="4067"/>
                        </a:cubicBezTo>
                        <a:cubicBezTo>
                          <a:pt x="-53" y="1667"/>
                          <a:pt x="4" y="0"/>
                          <a:pt x="4" y="0"/>
                        </a:cubicBezTo>
                        <a:cubicBezTo>
                          <a:pt x="4" y="0"/>
                          <a:pt x="1042" y="1314"/>
                          <a:pt x="2176" y="3448"/>
                        </a:cubicBezTo>
                        <a:cubicBezTo>
                          <a:pt x="3328" y="5591"/>
                          <a:pt x="4595" y="8506"/>
                          <a:pt x="5557" y="11525"/>
                        </a:cubicBezTo>
                        <a:cubicBezTo>
                          <a:pt x="6538" y="14554"/>
                          <a:pt x="7224" y="17669"/>
                          <a:pt x="7547" y="20060"/>
                        </a:cubicBezTo>
                        <a:cubicBezTo>
                          <a:pt x="7890" y="22450"/>
                          <a:pt x="7833" y="24155"/>
                          <a:pt x="7833" y="241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1" name="任意多边形: 形状 1160">
                    <a:extLst>
                      <a:ext uri="{FF2B5EF4-FFF2-40B4-BE49-F238E27FC236}">
                        <a16:creationId xmlns:a16="http://schemas.microsoft.com/office/drawing/2014/main" id="{59BC8D7E-821F-5594-2DB6-BB8C29F573F8}"/>
                      </a:ext>
                    </a:extLst>
                  </p:cNvPr>
                  <p:cNvSpPr/>
                  <p:nvPr/>
                </p:nvSpPr>
                <p:spPr>
                  <a:xfrm>
                    <a:off x="9150343" y="2341254"/>
                    <a:ext cx="17983" cy="18307"/>
                  </a:xfrm>
                  <a:custGeom>
                    <a:avLst/>
                    <a:gdLst>
                      <a:gd name="connsiteX0" fmla="*/ 16812 w 17983"/>
                      <a:gd name="connsiteY0" fmla="*/ 2372 h 18307"/>
                      <a:gd name="connsiteX1" fmla="*/ 14421 w 17983"/>
                      <a:gd name="connsiteY1" fmla="*/ 8334 h 18307"/>
                      <a:gd name="connsiteX2" fmla="*/ 17983 w 17983"/>
                      <a:gd name="connsiteY2" fmla="*/ 13687 h 18307"/>
                      <a:gd name="connsiteX3" fmla="*/ 11563 w 17983"/>
                      <a:gd name="connsiteY3" fmla="*/ 13259 h 18307"/>
                      <a:gd name="connsiteX4" fmla="*/ 7582 w 17983"/>
                      <a:gd name="connsiteY4" fmla="*/ 18307 h 18307"/>
                      <a:gd name="connsiteX5" fmla="*/ 6001 w 17983"/>
                      <a:gd name="connsiteY5" fmla="*/ 12068 h 18307"/>
                      <a:gd name="connsiteX6" fmla="*/ 0 w 17983"/>
                      <a:gd name="connsiteY6" fmla="*/ 9839 h 18307"/>
                      <a:gd name="connsiteX7" fmla="*/ 5429 w 17983"/>
                      <a:gd name="connsiteY7" fmla="*/ 6410 h 18307"/>
                      <a:gd name="connsiteX8" fmla="*/ 5686 w 17983"/>
                      <a:gd name="connsiteY8" fmla="*/ 0 h 18307"/>
                      <a:gd name="connsiteX9" fmla="*/ 10620 w 17983"/>
                      <a:gd name="connsiteY9" fmla="*/ 4096 h 18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983" h="18307">
                        <a:moveTo>
                          <a:pt x="16812" y="2372"/>
                        </a:moveTo>
                        <a:lnTo>
                          <a:pt x="14421" y="8334"/>
                        </a:lnTo>
                        <a:lnTo>
                          <a:pt x="17983" y="13687"/>
                        </a:lnTo>
                        <a:lnTo>
                          <a:pt x="11563" y="13259"/>
                        </a:lnTo>
                        <a:lnTo>
                          <a:pt x="7582" y="18307"/>
                        </a:lnTo>
                        <a:lnTo>
                          <a:pt x="6001" y="12068"/>
                        </a:lnTo>
                        <a:lnTo>
                          <a:pt x="0" y="9839"/>
                        </a:lnTo>
                        <a:lnTo>
                          <a:pt x="5429" y="6410"/>
                        </a:lnTo>
                        <a:lnTo>
                          <a:pt x="5686" y="0"/>
                        </a:lnTo>
                        <a:lnTo>
                          <a:pt x="10620" y="40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62" name="图形 113">
                  <a:extLst>
                    <a:ext uri="{FF2B5EF4-FFF2-40B4-BE49-F238E27FC236}">
                      <a16:creationId xmlns:a16="http://schemas.microsoft.com/office/drawing/2014/main" id="{7B40E598-0E9D-29C8-295E-92EAA2EB7755}"/>
                    </a:ext>
                  </a:extLst>
                </p:cNvPr>
                <p:cNvGrpSpPr/>
                <p:nvPr/>
              </p:nvGrpSpPr>
              <p:grpSpPr>
                <a:xfrm>
                  <a:off x="8993463" y="2252653"/>
                  <a:ext cx="140144" cy="142947"/>
                  <a:chOff x="8993463" y="2252653"/>
                  <a:chExt cx="140144" cy="142947"/>
                </a:xfrm>
              </p:grpSpPr>
              <p:sp>
                <p:nvSpPr>
                  <p:cNvPr id="1163" name="任意多边形: 形状 1162">
                    <a:extLst>
                      <a:ext uri="{FF2B5EF4-FFF2-40B4-BE49-F238E27FC236}">
                        <a16:creationId xmlns:a16="http://schemas.microsoft.com/office/drawing/2014/main" id="{4D81327D-CDF0-8058-9A20-B66FF0C190CA}"/>
                      </a:ext>
                    </a:extLst>
                  </p:cNvPr>
                  <p:cNvSpPr/>
                  <p:nvPr/>
                </p:nvSpPr>
                <p:spPr>
                  <a:xfrm>
                    <a:off x="8993463" y="2252653"/>
                    <a:ext cx="140144" cy="142947"/>
                  </a:xfrm>
                  <a:custGeom>
                    <a:avLst/>
                    <a:gdLst>
                      <a:gd name="connsiteX0" fmla="*/ 68403 w 140144"/>
                      <a:gd name="connsiteY0" fmla="*/ 78904 h 142947"/>
                      <a:gd name="connsiteX1" fmla="*/ 55553 w 140144"/>
                      <a:gd name="connsiteY1" fmla="*/ 83724 h 142947"/>
                      <a:gd name="connsiteX2" fmla="*/ 47019 w 140144"/>
                      <a:gd name="connsiteY2" fmla="*/ 73008 h 142947"/>
                      <a:gd name="connsiteX3" fmla="*/ 54572 w 140144"/>
                      <a:gd name="connsiteY3" fmla="*/ 61588 h 142947"/>
                      <a:gd name="connsiteX4" fmla="*/ 67803 w 140144"/>
                      <a:gd name="connsiteY4" fmla="*/ 65236 h 142947"/>
                      <a:gd name="connsiteX5" fmla="*/ 68403 w 140144"/>
                      <a:gd name="connsiteY5" fmla="*/ 78904 h 142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144" h="142947">
                        <a:moveTo>
                          <a:pt x="68403" y="78904"/>
                        </a:moveTo>
                        <a:cubicBezTo>
                          <a:pt x="167225" y="137026"/>
                          <a:pt x="37399" y="185689"/>
                          <a:pt x="55553" y="83724"/>
                        </a:cubicBezTo>
                        <a:cubicBezTo>
                          <a:pt x="37399" y="185689"/>
                          <a:pt x="-49022" y="77323"/>
                          <a:pt x="47019" y="73008"/>
                        </a:cubicBezTo>
                        <a:cubicBezTo>
                          <a:pt x="-49012" y="77323"/>
                          <a:pt x="27378" y="-38406"/>
                          <a:pt x="54572" y="61588"/>
                        </a:cubicBezTo>
                        <a:cubicBezTo>
                          <a:pt x="27388" y="-38406"/>
                          <a:pt x="161024" y="-1458"/>
                          <a:pt x="67803" y="65236"/>
                        </a:cubicBezTo>
                        <a:cubicBezTo>
                          <a:pt x="161033" y="-1458"/>
                          <a:pt x="167225" y="137026"/>
                          <a:pt x="68403" y="789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任意多边形: 形状 1163">
                    <a:extLst>
                      <a:ext uri="{FF2B5EF4-FFF2-40B4-BE49-F238E27FC236}">
                        <a16:creationId xmlns:a16="http://schemas.microsoft.com/office/drawing/2014/main" id="{08DA9291-9583-784D-29DA-A450DA25051F}"/>
                      </a:ext>
                    </a:extLst>
                  </p:cNvPr>
                  <p:cNvSpPr/>
                  <p:nvPr/>
                </p:nvSpPr>
                <p:spPr>
                  <a:xfrm>
                    <a:off x="8996896" y="2257294"/>
                    <a:ext cx="131203" cy="133830"/>
                  </a:xfrm>
                  <a:custGeom>
                    <a:avLst/>
                    <a:gdLst>
                      <a:gd name="connsiteX0" fmla="*/ 64026 w 131203"/>
                      <a:gd name="connsiteY0" fmla="*/ 73873 h 133830"/>
                      <a:gd name="connsiteX1" fmla="*/ 52044 w 131203"/>
                      <a:gd name="connsiteY1" fmla="*/ 78378 h 133830"/>
                      <a:gd name="connsiteX2" fmla="*/ 44005 w 131203"/>
                      <a:gd name="connsiteY2" fmla="*/ 68368 h 133830"/>
                      <a:gd name="connsiteX3" fmla="*/ 51091 w 131203"/>
                      <a:gd name="connsiteY3" fmla="*/ 57652 h 133830"/>
                      <a:gd name="connsiteX4" fmla="*/ 63464 w 131203"/>
                      <a:gd name="connsiteY4" fmla="*/ 61033 h 133830"/>
                      <a:gd name="connsiteX5" fmla="*/ 64026 w 131203"/>
                      <a:gd name="connsiteY5" fmla="*/ 73873 h 133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203" h="133830">
                        <a:moveTo>
                          <a:pt x="64026" y="73873"/>
                        </a:moveTo>
                        <a:cubicBezTo>
                          <a:pt x="156561" y="128289"/>
                          <a:pt x="35022" y="173847"/>
                          <a:pt x="52044" y="78378"/>
                        </a:cubicBezTo>
                        <a:cubicBezTo>
                          <a:pt x="35022" y="173847"/>
                          <a:pt x="-45883" y="72368"/>
                          <a:pt x="44005" y="68368"/>
                        </a:cubicBezTo>
                        <a:cubicBezTo>
                          <a:pt x="-45893" y="72368"/>
                          <a:pt x="25659" y="-35922"/>
                          <a:pt x="51091" y="57652"/>
                        </a:cubicBezTo>
                        <a:cubicBezTo>
                          <a:pt x="25659" y="-35922"/>
                          <a:pt x="150770" y="-1394"/>
                          <a:pt x="63464" y="61033"/>
                        </a:cubicBezTo>
                        <a:cubicBezTo>
                          <a:pt x="150770" y="-1394"/>
                          <a:pt x="156552" y="128289"/>
                          <a:pt x="64026" y="7387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任意多边形: 形状 1164">
                    <a:extLst>
                      <a:ext uri="{FF2B5EF4-FFF2-40B4-BE49-F238E27FC236}">
                        <a16:creationId xmlns:a16="http://schemas.microsoft.com/office/drawing/2014/main" id="{AC1FF075-8EF7-4A72-0651-D982104B9090}"/>
                      </a:ext>
                    </a:extLst>
                  </p:cNvPr>
                  <p:cNvSpPr/>
                  <p:nvPr/>
                </p:nvSpPr>
                <p:spPr>
                  <a:xfrm>
                    <a:off x="9015840" y="2327281"/>
                    <a:ext cx="33023" cy="29413"/>
                  </a:xfrm>
                  <a:custGeom>
                    <a:avLst/>
                    <a:gdLst>
                      <a:gd name="connsiteX0" fmla="*/ 0 w 33023"/>
                      <a:gd name="connsiteY0" fmla="*/ 29413 h 29413"/>
                      <a:gd name="connsiteX1" fmla="*/ 4020 w 33023"/>
                      <a:gd name="connsiteY1" fmla="*/ 23517 h 29413"/>
                      <a:gd name="connsiteX2" fmla="*/ 14516 w 33023"/>
                      <a:gd name="connsiteY2" fmla="*/ 12449 h 29413"/>
                      <a:gd name="connsiteX3" fmla="*/ 26718 w 33023"/>
                      <a:gd name="connsiteY3" fmla="*/ 3296 h 29413"/>
                      <a:gd name="connsiteX4" fmla="*/ 33024 w 33023"/>
                      <a:gd name="connsiteY4" fmla="*/ 0 h 29413"/>
                      <a:gd name="connsiteX5" fmla="*/ 29023 w 33023"/>
                      <a:gd name="connsiteY5" fmla="*/ 5858 h 29413"/>
                      <a:gd name="connsiteX6" fmla="*/ 18507 w 33023"/>
                      <a:gd name="connsiteY6" fmla="*/ 16945 h 29413"/>
                      <a:gd name="connsiteX7" fmla="*/ 6305 w 33023"/>
                      <a:gd name="connsiteY7" fmla="*/ 26079 h 29413"/>
                      <a:gd name="connsiteX8" fmla="*/ 0 w 33023"/>
                      <a:gd name="connsiteY8" fmla="*/ 29413 h 29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023" h="29413">
                        <a:moveTo>
                          <a:pt x="0" y="29413"/>
                        </a:moveTo>
                        <a:cubicBezTo>
                          <a:pt x="0" y="29413"/>
                          <a:pt x="1391" y="26813"/>
                          <a:pt x="4020" y="23517"/>
                        </a:cubicBezTo>
                        <a:cubicBezTo>
                          <a:pt x="6601" y="20184"/>
                          <a:pt x="10402" y="16135"/>
                          <a:pt x="14516" y="12449"/>
                        </a:cubicBezTo>
                        <a:cubicBezTo>
                          <a:pt x="18679" y="8763"/>
                          <a:pt x="23127" y="5477"/>
                          <a:pt x="26718" y="3296"/>
                        </a:cubicBezTo>
                        <a:cubicBezTo>
                          <a:pt x="30289" y="1067"/>
                          <a:pt x="33024" y="0"/>
                          <a:pt x="33024" y="0"/>
                        </a:cubicBezTo>
                        <a:cubicBezTo>
                          <a:pt x="33024" y="0"/>
                          <a:pt x="31652" y="2572"/>
                          <a:pt x="29023" y="5858"/>
                        </a:cubicBezTo>
                        <a:cubicBezTo>
                          <a:pt x="26422" y="9192"/>
                          <a:pt x="22660" y="13240"/>
                          <a:pt x="18507" y="16945"/>
                        </a:cubicBezTo>
                        <a:cubicBezTo>
                          <a:pt x="14354" y="20593"/>
                          <a:pt x="9925" y="23898"/>
                          <a:pt x="6305" y="26079"/>
                        </a:cubicBezTo>
                        <a:cubicBezTo>
                          <a:pt x="2734" y="28318"/>
                          <a:pt x="0" y="29413"/>
                          <a:pt x="0" y="294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6" name="任意多边形: 形状 1165">
                    <a:extLst>
                      <a:ext uri="{FF2B5EF4-FFF2-40B4-BE49-F238E27FC236}">
                        <a16:creationId xmlns:a16="http://schemas.microsoft.com/office/drawing/2014/main" id="{4098BEB0-2E70-E919-E83B-82A52B7551DD}"/>
                      </a:ext>
                    </a:extLst>
                  </p:cNvPr>
                  <p:cNvSpPr/>
                  <p:nvPr/>
                </p:nvSpPr>
                <p:spPr>
                  <a:xfrm>
                    <a:off x="9053550" y="2275198"/>
                    <a:ext cx="15201" cy="41500"/>
                  </a:xfrm>
                  <a:custGeom>
                    <a:avLst/>
                    <a:gdLst>
                      <a:gd name="connsiteX0" fmla="*/ 0 w 15201"/>
                      <a:gd name="connsiteY0" fmla="*/ 41500 h 41500"/>
                      <a:gd name="connsiteX1" fmla="*/ 762 w 15201"/>
                      <a:gd name="connsiteY1" fmla="*/ 34433 h 41500"/>
                      <a:gd name="connsiteX2" fmla="*/ 4763 w 15201"/>
                      <a:gd name="connsiteY2" fmla="*/ 19736 h 41500"/>
                      <a:gd name="connsiteX3" fmla="*/ 11201 w 15201"/>
                      <a:gd name="connsiteY3" fmla="*/ 5896 h 41500"/>
                      <a:gd name="connsiteX4" fmla="*/ 15201 w 15201"/>
                      <a:gd name="connsiteY4" fmla="*/ 0 h 41500"/>
                      <a:gd name="connsiteX5" fmla="*/ 14458 w 15201"/>
                      <a:gd name="connsiteY5" fmla="*/ 7049 h 41500"/>
                      <a:gd name="connsiteX6" fmla="*/ 10420 w 15201"/>
                      <a:gd name="connsiteY6" fmla="*/ 21784 h 41500"/>
                      <a:gd name="connsiteX7" fmla="*/ 3981 w 15201"/>
                      <a:gd name="connsiteY7" fmla="*/ 35643 h 41500"/>
                      <a:gd name="connsiteX8" fmla="*/ 0 w 15201"/>
                      <a:gd name="connsiteY8" fmla="*/ 41500 h 4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01" h="41500">
                        <a:moveTo>
                          <a:pt x="0" y="41500"/>
                        </a:moveTo>
                        <a:cubicBezTo>
                          <a:pt x="0" y="41500"/>
                          <a:pt x="0" y="38576"/>
                          <a:pt x="762" y="34433"/>
                        </a:cubicBezTo>
                        <a:cubicBezTo>
                          <a:pt x="1438" y="30299"/>
                          <a:pt x="2905" y="24927"/>
                          <a:pt x="4763" y="19736"/>
                        </a:cubicBezTo>
                        <a:cubicBezTo>
                          <a:pt x="6667" y="14564"/>
                          <a:pt x="9048" y="9487"/>
                          <a:pt x="11201" y="5896"/>
                        </a:cubicBezTo>
                        <a:cubicBezTo>
                          <a:pt x="13287" y="2248"/>
                          <a:pt x="15201" y="0"/>
                          <a:pt x="15201" y="0"/>
                        </a:cubicBezTo>
                        <a:cubicBezTo>
                          <a:pt x="15201" y="0"/>
                          <a:pt x="15201" y="2924"/>
                          <a:pt x="14458" y="7049"/>
                        </a:cubicBezTo>
                        <a:cubicBezTo>
                          <a:pt x="13735" y="11249"/>
                          <a:pt x="12296" y="16593"/>
                          <a:pt x="10420" y="21784"/>
                        </a:cubicBezTo>
                        <a:cubicBezTo>
                          <a:pt x="8468" y="26994"/>
                          <a:pt x="6124" y="31975"/>
                          <a:pt x="3981" y="35643"/>
                        </a:cubicBezTo>
                        <a:cubicBezTo>
                          <a:pt x="1876" y="39262"/>
                          <a:pt x="0" y="41500"/>
                          <a:pt x="0" y="415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7" name="任意多边形: 形状 1166">
                    <a:extLst>
                      <a:ext uri="{FF2B5EF4-FFF2-40B4-BE49-F238E27FC236}">
                        <a16:creationId xmlns:a16="http://schemas.microsoft.com/office/drawing/2014/main" id="{4DA6A8B0-645E-1EA2-C7FA-1CA99B60420A}"/>
                      </a:ext>
                    </a:extLst>
                  </p:cNvPr>
                  <p:cNvSpPr/>
                  <p:nvPr/>
                </p:nvSpPr>
                <p:spPr>
                  <a:xfrm>
                    <a:off x="9009973" y="2295820"/>
                    <a:ext cx="36566" cy="24860"/>
                  </a:xfrm>
                  <a:custGeom>
                    <a:avLst/>
                    <a:gdLst>
                      <a:gd name="connsiteX0" fmla="*/ 36566 w 36566"/>
                      <a:gd name="connsiteY0" fmla="*/ 24860 h 24860"/>
                      <a:gd name="connsiteX1" fmla="*/ 29889 w 36566"/>
                      <a:gd name="connsiteY1" fmla="*/ 22422 h 24860"/>
                      <a:gd name="connsiteX2" fmla="*/ 16593 w 36566"/>
                      <a:gd name="connsiteY2" fmla="*/ 14926 h 24860"/>
                      <a:gd name="connsiteX3" fmla="*/ 4724 w 36566"/>
                      <a:gd name="connsiteY3" fmla="*/ 5305 h 24860"/>
                      <a:gd name="connsiteX4" fmla="*/ 0 w 36566"/>
                      <a:gd name="connsiteY4" fmla="*/ 0 h 24860"/>
                      <a:gd name="connsiteX5" fmla="*/ 6696 w 36566"/>
                      <a:gd name="connsiteY5" fmla="*/ 2419 h 24860"/>
                      <a:gd name="connsiteX6" fmla="*/ 19993 w 36566"/>
                      <a:gd name="connsiteY6" fmla="*/ 9916 h 24860"/>
                      <a:gd name="connsiteX7" fmla="*/ 31823 w 36566"/>
                      <a:gd name="connsiteY7" fmla="*/ 19574 h 24860"/>
                      <a:gd name="connsiteX8" fmla="*/ 36566 w 36566"/>
                      <a:gd name="connsiteY8" fmla="*/ 24860 h 24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566" h="24860">
                        <a:moveTo>
                          <a:pt x="36566" y="24860"/>
                        </a:moveTo>
                        <a:cubicBezTo>
                          <a:pt x="36566" y="24860"/>
                          <a:pt x="33718" y="24136"/>
                          <a:pt x="29889" y="22422"/>
                        </a:cubicBezTo>
                        <a:cubicBezTo>
                          <a:pt x="26041" y="20726"/>
                          <a:pt x="21184" y="17993"/>
                          <a:pt x="16593" y="14926"/>
                        </a:cubicBezTo>
                        <a:cubicBezTo>
                          <a:pt x="12030" y="11801"/>
                          <a:pt x="7725" y="8306"/>
                          <a:pt x="4724" y="5305"/>
                        </a:cubicBezTo>
                        <a:cubicBezTo>
                          <a:pt x="1714" y="2381"/>
                          <a:pt x="0" y="0"/>
                          <a:pt x="0" y="0"/>
                        </a:cubicBezTo>
                        <a:cubicBezTo>
                          <a:pt x="0" y="0"/>
                          <a:pt x="2867" y="705"/>
                          <a:pt x="6696" y="2419"/>
                        </a:cubicBezTo>
                        <a:cubicBezTo>
                          <a:pt x="10534" y="4134"/>
                          <a:pt x="15402" y="6848"/>
                          <a:pt x="19993" y="9916"/>
                        </a:cubicBezTo>
                        <a:cubicBezTo>
                          <a:pt x="24546" y="13059"/>
                          <a:pt x="28832" y="16593"/>
                          <a:pt x="31823" y="19574"/>
                        </a:cubicBezTo>
                        <a:cubicBezTo>
                          <a:pt x="34852" y="22479"/>
                          <a:pt x="36566" y="24860"/>
                          <a:pt x="36566" y="24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8" name="任意多边形: 形状 1167">
                    <a:extLst>
                      <a:ext uri="{FF2B5EF4-FFF2-40B4-BE49-F238E27FC236}">
                        <a16:creationId xmlns:a16="http://schemas.microsoft.com/office/drawing/2014/main" id="{61B1CA16-0350-1644-9D38-7F78A6CC837D}"/>
                      </a:ext>
                    </a:extLst>
                  </p:cNvPr>
                  <p:cNvSpPr/>
                  <p:nvPr/>
                </p:nvSpPr>
                <p:spPr>
                  <a:xfrm>
                    <a:off x="9062380" y="2320641"/>
                    <a:ext cx="44224" cy="6093"/>
                  </a:xfrm>
                  <a:custGeom>
                    <a:avLst/>
                    <a:gdLst>
                      <a:gd name="connsiteX0" fmla="*/ 44224 w 44224"/>
                      <a:gd name="connsiteY0" fmla="*/ 2468 h 6093"/>
                      <a:gd name="connsiteX1" fmla="*/ 37376 w 44224"/>
                      <a:gd name="connsiteY1" fmla="*/ 4383 h 6093"/>
                      <a:gd name="connsiteX2" fmla="*/ 22212 w 44224"/>
                      <a:gd name="connsiteY2" fmla="*/ 6059 h 6093"/>
                      <a:gd name="connsiteX3" fmla="*/ 6943 w 44224"/>
                      <a:gd name="connsiteY3" fmla="*/ 5164 h 6093"/>
                      <a:gd name="connsiteX4" fmla="*/ 0 w 44224"/>
                      <a:gd name="connsiteY4" fmla="*/ 3640 h 6093"/>
                      <a:gd name="connsiteX5" fmla="*/ 6867 w 44224"/>
                      <a:gd name="connsiteY5" fmla="*/ 1744 h 6093"/>
                      <a:gd name="connsiteX6" fmla="*/ 22031 w 44224"/>
                      <a:gd name="connsiteY6" fmla="*/ 11 h 6093"/>
                      <a:gd name="connsiteX7" fmla="*/ 37280 w 44224"/>
                      <a:gd name="connsiteY7" fmla="*/ 925 h 6093"/>
                      <a:gd name="connsiteX8" fmla="*/ 44224 w 44224"/>
                      <a:gd name="connsiteY8" fmla="*/ 2468 h 6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224" h="6093">
                        <a:moveTo>
                          <a:pt x="44224" y="2468"/>
                        </a:moveTo>
                        <a:cubicBezTo>
                          <a:pt x="44224" y="2468"/>
                          <a:pt x="41510" y="3525"/>
                          <a:pt x="37376" y="4383"/>
                        </a:cubicBezTo>
                        <a:cubicBezTo>
                          <a:pt x="33242" y="5240"/>
                          <a:pt x="27737" y="5869"/>
                          <a:pt x="22212" y="6059"/>
                        </a:cubicBezTo>
                        <a:cubicBezTo>
                          <a:pt x="16687" y="6211"/>
                          <a:pt x="11144" y="5840"/>
                          <a:pt x="6943" y="5164"/>
                        </a:cubicBezTo>
                        <a:cubicBezTo>
                          <a:pt x="2791" y="4583"/>
                          <a:pt x="0" y="3640"/>
                          <a:pt x="0" y="3640"/>
                        </a:cubicBezTo>
                        <a:cubicBezTo>
                          <a:pt x="0" y="3640"/>
                          <a:pt x="2734" y="2563"/>
                          <a:pt x="6867" y="1744"/>
                        </a:cubicBezTo>
                        <a:cubicBezTo>
                          <a:pt x="10992" y="849"/>
                          <a:pt x="16535" y="220"/>
                          <a:pt x="22031" y="11"/>
                        </a:cubicBezTo>
                        <a:cubicBezTo>
                          <a:pt x="27574" y="-66"/>
                          <a:pt x="33118" y="268"/>
                          <a:pt x="37280" y="925"/>
                        </a:cubicBezTo>
                        <a:cubicBezTo>
                          <a:pt x="41434" y="1525"/>
                          <a:pt x="44224" y="2468"/>
                          <a:pt x="44224" y="24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9" name="任意多边形: 形状 1168">
                    <a:extLst>
                      <a:ext uri="{FF2B5EF4-FFF2-40B4-BE49-F238E27FC236}">
                        <a16:creationId xmlns:a16="http://schemas.microsoft.com/office/drawing/2014/main" id="{699F0E56-0E82-62ED-6702-0901FFFC4E97}"/>
                      </a:ext>
                    </a:extLst>
                  </p:cNvPr>
                  <p:cNvSpPr/>
                  <p:nvPr/>
                </p:nvSpPr>
                <p:spPr>
                  <a:xfrm>
                    <a:off x="9057322" y="2334529"/>
                    <a:ext cx="19278" cy="39766"/>
                  </a:xfrm>
                  <a:custGeom>
                    <a:avLst/>
                    <a:gdLst>
                      <a:gd name="connsiteX0" fmla="*/ 19278 w 19278"/>
                      <a:gd name="connsiteY0" fmla="*/ 39767 h 39766"/>
                      <a:gd name="connsiteX1" fmla="*/ 14716 w 19278"/>
                      <a:gd name="connsiteY1" fmla="*/ 34300 h 39766"/>
                      <a:gd name="connsiteX2" fmla="*/ 6934 w 19278"/>
                      <a:gd name="connsiteY2" fmla="*/ 21165 h 39766"/>
                      <a:gd name="connsiteX3" fmla="*/ 1467 w 19278"/>
                      <a:gd name="connsiteY3" fmla="*/ 6953 h 39766"/>
                      <a:gd name="connsiteX4" fmla="*/ 0 w 19278"/>
                      <a:gd name="connsiteY4" fmla="*/ 0 h 39766"/>
                      <a:gd name="connsiteX5" fmla="*/ 4572 w 19278"/>
                      <a:gd name="connsiteY5" fmla="*/ 5429 h 39766"/>
                      <a:gd name="connsiteX6" fmla="*/ 12335 w 19278"/>
                      <a:gd name="connsiteY6" fmla="*/ 18564 h 39766"/>
                      <a:gd name="connsiteX7" fmla="*/ 17802 w 19278"/>
                      <a:gd name="connsiteY7" fmla="*/ 32795 h 39766"/>
                      <a:gd name="connsiteX8" fmla="*/ 19278 w 19278"/>
                      <a:gd name="connsiteY8" fmla="*/ 39767 h 39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278" h="39766">
                        <a:moveTo>
                          <a:pt x="19278" y="39767"/>
                        </a:moveTo>
                        <a:cubicBezTo>
                          <a:pt x="19278" y="39767"/>
                          <a:pt x="17145" y="37719"/>
                          <a:pt x="14716" y="34300"/>
                        </a:cubicBezTo>
                        <a:cubicBezTo>
                          <a:pt x="12202" y="30918"/>
                          <a:pt x="9372" y="26156"/>
                          <a:pt x="6934" y="21165"/>
                        </a:cubicBezTo>
                        <a:cubicBezTo>
                          <a:pt x="4533" y="16183"/>
                          <a:pt x="2581" y="11011"/>
                          <a:pt x="1467" y="6953"/>
                        </a:cubicBezTo>
                        <a:cubicBezTo>
                          <a:pt x="314" y="2896"/>
                          <a:pt x="0" y="0"/>
                          <a:pt x="0" y="0"/>
                        </a:cubicBezTo>
                        <a:cubicBezTo>
                          <a:pt x="0" y="0"/>
                          <a:pt x="2143" y="2029"/>
                          <a:pt x="4572" y="5429"/>
                        </a:cubicBezTo>
                        <a:cubicBezTo>
                          <a:pt x="7068" y="8849"/>
                          <a:pt x="9934" y="13573"/>
                          <a:pt x="12335" y="18564"/>
                        </a:cubicBezTo>
                        <a:cubicBezTo>
                          <a:pt x="14735" y="23555"/>
                          <a:pt x="16669" y="28737"/>
                          <a:pt x="17802" y="32795"/>
                        </a:cubicBezTo>
                        <a:cubicBezTo>
                          <a:pt x="18964" y="36824"/>
                          <a:pt x="19278" y="39767"/>
                          <a:pt x="19278" y="397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0" name="任意多边形: 形状 1169">
                    <a:extLst>
                      <a:ext uri="{FF2B5EF4-FFF2-40B4-BE49-F238E27FC236}">
                        <a16:creationId xmlns:a16="http://schemas.microsoft.com/office/drawing/2014/main" id="{41F95310-3A14-5374-4F9F-96F134B93360}"/>
                      </a:ext>
                    </a:extLst>
                  </p:cNvPr>
                  <p:cNvSpPr/>
                  <p:nvPr/>
                </p:nvSpPr>
                <p:spPr>
                  <a:xfrm>
                    <a:off x="9038225" y="2311669"/>
                    <a:ext cx="31937" cy="31146"/>
                  </a:xfrm>
                  <a:custGeom>
                    <a:avLst/>
                    <a:gdLst>
                      <a:gd name="connsiteX0" fmla="*/ 27213 w 31937"/>
                      <a:gd name="connsiteY0" fmla="*/ 1438 h 31146"/>
                      <a:gd name="connsiteX1" fmla="*/ 24517 w 31937"/>
                      <a:gd name="connsiteY1" fmla="*/ 12297 h 31146"/>
                      <a:gd name="connsiteX2" fmla="*/ 31937 w 31937"/>
                      <a:gd name="connsiteY2" fmla="*/ 20688 h 31146"/>
                      <a:gd name="connsiteX3" fmla="*/ 20774 w 31937"/>
                      <a:gd name="connsiteY3" fmla="*/ 21469 h 31146"/>
                      <a:gd name="connsiteX4" fmla="*/ 15107 w 31937"/>
                      <a:gd name="connsiteY4" fmla="*/ 31147 h 31146"/>
                      <a:gd name="connsiteX5" fmla="*/ 10896 w 31937"/>
                      <a:gd name="connsiteY5" fmla="*/ 20765 h 31146"/>
                      <a:gd name="connsiteX6" fmla="*/ 0 w 31937"/>
                      <a:gd name="connsiteY6" fmla="*/ 18345 h 31146"/>
                      <a:gd name="connsiteX7" fmla="*/ 8554 w 31937"/>
                      <a:gd name="connsiteY7" fmla="*/ 11125 h 31146"/>
                      <a:gd name="connsiteX8" fmla="*/ 7458 w 31937"/>
                      <a:gd name="connsiteY8" fmla="*/ 0 h 31146"/>
                      <a:gd name="connsiteX9" fmla="*/ 16964 w 31937"/>
                      <a:gd name="connsiteY9" fmla="*/ 5896 h 3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937" h="31146">
                        <a:moveTo>
                          <a:pt x="27213" y="1438"/>
                        </a:moveTo>
                        <a:lnTo>
                          <a:pt x="24517" y="12297"/>
                        </a:lnTo>
                        <a:lnTo>
                          <a:pt x="31937" y="20688"/>
                        </a:lnTo>
                        <a:lnTo>
                          <a:pt x="20774" y="21469"/>
                        </a:lnTo>
                        <a:lnTo>
                          <a:pt x="15107" y="31147"/>
                        </a:lnTo>
                        <a:lnTo>
                          <a:pt x="10896" y="20765"/>
                        </a:lnTo>
                        <a:lnTo>
                          <a:pt x="0" y="18345"/>
                        </a:lnTo>
                        <a:lnTo>
                          <a:pt x="8554" y="11125"/>
                        </a:lnTo>
                        <a:lnTo>
                          <a:pt x="7458" y="0"/>
                        </a:lnTo>
                        <a:lnTo>
                          <a:pt x="16964" y="58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71" name="图形 113">
                  <a:extLst>
                    <a:ext uri="{FF2B5EF4-FFF2-40B4-BE49-F238E27FC236}">
                      <a16:creationId xmlns:a16="http://schemas.microsoft.com/office/drawing/2014/main" id="{4D47DB3E-CC35-2FC2-E930-84E868AC2A2C}"/>
                    </a:ext>
                  </a:extLst>
                </p:cNvPr>
                <p:cNvGrpSpPr/>
                <p:nvPr/>
              </p:nvGrpSpPr>
              <p:grpSpPr>
                <a:xfrm>
                  <a:off x="8836953" y="2134516"/>
                  <a:ext cx="103277" cy="103833"/>
                  <a:chOff x="8836953" y="2134516"/>
                  <a:chExt cx="103277" cy="103833"/>
                </a:xfrm>
              </p:grpSpPr>
              <p:sp>
                <p:nvSpPr>
                  <p:cNvPr id="1172" name="任意多边形: 形状 1171">
                    <a:extLst>
                      <a:ext uri="{FF2B5EF4-FFF2-40B4-BE49-F238E27FC236}">
                        <a16:creationId xmlns:a16="http://schemas.microsoft.com/office/drawing/2014/main" id="{616A1E05-A85A-00F0-5DCA-86F3FC72E639}"/>
                      </a:ext>
                    </a:extLst>
                  </p:cNvPr>
                  <p:cNvSpPr/>
                  <p:nvPr/>
                </p:nvSpPr>
                <p:spPr>
                  <a:xfrm>
                    <a:off x="8836953" y="2134516"/>
                    <a:ext cx="103277" cy="103833"/>
                  </a:xfrm>
                  <a:custGeom>
                    <a:avLst/>
                    <a:gdLst>
                      <a:gd name="connsiteX0" fmla="*/ 51567 w 103277"/>
                      <a:gd name="connsiteY0" fmla="*/ 58024 h 103833"/>
                      <a:gd name="connsiteX1" fmla="*/ 42499 w 103277"/>
                      <a:gd name="connsiteY1" fmla="*/ 62225 h 103833"/>
                      <a:gd name="connsiteX2" fmla="*/ 35698 w 103277"/>
                      <a:gd name="connsiteY2" fmla="*/ 54881 h 103833"/>
                      <a:gd name="connsiteX3" fmla="*/ 40575 w 103277"/>
                      <a:gd name="connsiteY3" fmla="*/ 46175 h 103833"/>
                      <a:gd name="connsiteX4" fmla="*/ 50376 w 103277"/>
                      <a:gd name="connsiteY4" fmla="*/ 48109 h 103833"/>
                      <a:gd name="connsiteX5" fmla="*/ 51567 w 103277"/>
                      <a:gd name="connsiteY5" fmla="*/ 58024 h 1038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277" h="103833">
                        <a:moveTo>
                          <a:pt x="51567" y="58024"/>
                        </a:moveTo>
                        <a:cubicBezTo>
                          <a:pt x="126576" y="94895"/>
                          <a:pt x="34841" y="137367"/>
                          <a:pt x="42499" y="62225"/>
                        </a:cubicBezTo>
                        <a:cubicBezTo>
                          <a:pt x="34841" y="137367"/>
                          <a:pt x="-33901" y="63244"/>
                          <a:pt x="35698" y="54881"/>
                        </a:cubicBezTo>
                        <a:cubicBezTo>
                          <a:pt x="-33911" y="63253"/>
                          <a:pt x="15362" y="-25043"/>
                          <a:pt x="40575" y="46175"/>
                        </a:cubicBezTo>
                        <a:cubicBezTo>
                          <a:pt x="15372" y="-25043"/>
                          <a:pt x="114546" y="-5470"/>
                          <a:pt x="50376" y="48109"/>
                        </a:cubicBezTo>
                        <a:cubicBezTo>
                          <a:pt x="114536" y="-5479"/>
                          <a:pt x="126576" y="94895"/>
                          <a:pt x="51567" y="580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3" name="任意多边形: 形状 1172">
                    <a:extLst>
                      <a:ext uri="{FF2B5EF4-FFF2-40B4-BE49-F238E27FC236}">
                        <a16:creationId xmlns:a16="http://schemas.microsoft.com/office/drawing/2014/main" id="{7A38563B-3440-CC49-4C00-7018E005E75B}"/>
                      </a:ext>
                    </a:extLst>
                  </p:cNvPr>
                  <p:cNvSpPr/>
                  <p:nvPr/>
                </p:nvSpPr>
                <p:spPr>
                  <a:xfrm>
                    <a:off x="8839547" y="2137978"/>
                    <a:ext cx="96691" cy="97203"/>
                  </a:xfrm>
                  <a:custGeom>
                    <a:avLst/>
                    <a:gdLst>
                      <a:gd name="connsiteX0" fmla="*/ 48268 w 96691"/>
                      <a:gd name="connsiteY0" fmla="*/ 54314 h 97203"/>
                      <a:gd name="connsiteX1" fmla="*/ 39781 w 96691"/>
                      <a:gd name="connsiteY1" fmla="*/ 58238 h 97203"/>
                      <a:gd name="connsiteX2" fmla="*/ 33418 w 96691"/>
                      <a:gd name="connsiteY2" fmla="*/ 51409 h 97203"/>
                      <a:gd name="connsiteX3" fmla="*/ 37981 w 96691"/>
                      <a:gd name="connsiteY3" fmla="*/ 43208 h 97203"/>
                      <a:gd name="connsiteX4" fmla="*/ 47163 w 96691"/>
                      <a:gd name="connsiteY4" fmla="*/ 45008 h 97203"/>
                      <a:gd name="connsiteX5" fmla="*/ 48268 w 96691"/>
                      <a:gd name="connsiteY5" fmla="*/ 54314 h 97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691" h="97203">
                        <a:moveTo>
                          <a:pt x="48268" y="54314"/>
                        </a:moveTo>
                        <a:cubicBezTo>
                          <a:pt x="118505" y="88842"/>
                          <a:pt x="32609" y="128600"/>
                          <a:pt x="39781" y="58238"/>
                        </a:cubicBezTo>
                        <a:cubicBezTo>
                          <a:pt x="32609" y="128600"/>
                          <a:pt x="-31743" y="59210"/>
                          <a:pt x="33418" y="51409"/>
                        </a:cubicBezTo>
                        <a:cubicBezTo>
                          <a:pt x="-31743" y="59201"/>
                          <a:pt x="14378" y="-23429"/>
                          <a:pt x="37981" y="43208"/>
                        </a:cubicBezTo>
                        <a:cubicBezTo>
                          <a:pt x="14378" y="-23429"/>
                          <a:pt x="107237" y="-5122"/>
                          <a:pt x="47163" y="45008"/>
                        </a:cubicBezTo>
                        <a:cubicBezTo>
                          <a:pt x="107237" y="-5122"/>
                          <a:pt x="118505" y="88842"/>
                          <a:pt x="48268" y="54314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4" name="任意多边形: 形状 1173">
                    <a:extLst>
                      <a:ext uri="{FF2B5EF4-FFF2-40B4-BE49-F238E27FC236}">
                        <a16:creationId xmlns:a16="http://schemas.microsoft.com/office/drawing/2014/main" id="{770CF03F-6FAE-1569-6A2E-312CEE0371CE}"/>
                      </a:ext>
                    </a:extLst>
                  </p:cNvPr>
                  <p:cNvSpPr/>
                  <p:nvPr/>
                </p:nvSpPr>
                <p:spPr>
                  <a:xfrm>
                    <a:off x="8856421" y="2190111"/>
                    <a:ext cx="22402" cy="23202"/>
                  </a:xfrm>
                  <a:custGeom>
                    <a:avLst/>
                    <a:gdLst>
                      <a:gd name="connsiteX0" fmla="*/ 0 w 22402"/>
                      <a:gd name="connsiteY0" fmla="*/ 23203 h 23202"/>
                      <a:gd name="connsiteX1" fmla="*/ 2581 w 22402"/>
                      <a:gd name="connsiteY1" fmla="*/ 18698 h 23202"/>
                      <a:gd name="connsiteX2" fmla="*/ 9611 w 22402"/>
                      <a:gd name="connsiteY2" fmla="*/ 10068 h 23202"/>
                      <a:gd name="connsiteX3" fmla="*/ 17983 w 22402"/>
                      <a:gd name="connsiteY3" fmla="*/ 2753 h 23202"/>
                      <a:gd name="connsiteX4" fmla="*/ 22403 w 22402"/>
                      <a:gd name="connsiteY4" fmla="*/ 0 h 23202"/>
                      <a:gd name="connsiteX5" fmla="*/ 19821 w 22402"/>
                      <a:gd name="connsiteY5" fmla="*/ 4505 h 23202"/>
                      <a:gd name="connsiteX6" fmla="*/ 12764 w 22402"/>
                      <a:gd name="connsiteY6" fmla="*/ 13116 h 23202"/>
                      <a:gd name="connsiteX7" fmla="*/ 4391 w 22402"/>
                      <a:gd name="connsiteY7" fmla="*/ 20431 h 23202"/>
                      <a:gd name="connsiteX8" fmla="*/ 0 w 22402"/>
                      <a:gd name="connsiteY8" fmla="*/ 23203 h 23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402" h="23202">
                        <a:moveTo>
                          <a:pt x="0" y="23203"/>
                        </a:moveTo>
                        <a:cubicBezTo>
                          <a:pt x="0" y="23203"/>
                          <a:pt x="867" y="21231"/>
                          <a:pt x="2581" y="18698"/>
                        </a:cubicBezTo>
                        <a:cubicBezTo>
                          <a:pt x="4306" y="16126"/>
                          <a:pt x="6820" y="12964"/>
                          <a:pt x="9611" y="10068"/>
                        </a:cubicBezTo>
                        <a:cubicBezTo>
                          <a:pt x="12440" y="7163"/>
                          <a:pt x="15488" y="4524"/>
                          <a:pt x="17983" y="2753"/>
                        </a:cubicBezTo>
                        <a:cubicBezTo>
                          <a:pt x="20488" y="933"/>
                          <a:pt x="22403" y="0"/>
                          <a:pt x="22403" y="0"/>
                        </a:cubicBezTo>
                        <a:cubicBezTo>
                          <a:pt x="22403" y="0"/>
                          <a:pt x="21536" y="1953"/>
                          <a:pt x="19821" y="4505"/>
                        </a:cubicBezTo>
                        <a:cubicBezTo>
                          <a:pt x="18098" y="7058"/>
                          <a:pt x="15583" y="10220"/>
                          <a:pt x="12764" y="13116"/>
                        </a:cubicBezTo>
                        <a:cubicBezTo>
                          <a:pt x="9963" y="16002"/>
                          <a:pt x="6906" y="18640"/>
                          <a:pt x="4391" y="20431"/>
                        </a:cubicBezTo>
                        <a:cubicBezTo>
                          <a:pt x="1924" y="22260"/>
                          <a:pt x="0" y="23203"/>
                          <a:pt x="0" y="232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5" name="任意多边形: 形状 1174">
                    <a:extLst>
                      <a:ext uri="{FF2B5EF4-FFF2-40B4-BE49-F238E27FC236}">
                        <a16:creationId xmlns:a16="http://schemas.microsoft.com/office/drawing/2014/main" id="{C0299A86-606A-A883-A79B-66C65BAF5346}"/>
                      </a:ext>
                    </a:extLst>
                  </p:cNvPr>
                  <p:cNvSpPr/>
                  <p:nvPr/>
                </p:nvSpPr>
                <p:spPr>
                  <a:xfrm>
                    <a:off x="8881618" y="2151164"/>
                    <a:ext cx="8886" cy="31032"/>
                  </a:xfrm>
                  <a:custGeom>
                    <a:avLst/>
                    <a:gdLst>
                      <a:gd name="connsiteX0" fmla="*/ 34 w 8886"/>
                      <a:gd name="connsiteY0" fmla="*/ 31032 h 31032"/>
                      <a:gd name="connsiteX1" fmla="*/ 224 w 8886"/>
                      <a:gd name="connsiteY1" fmla="*/ 25841 h 31032"/>
                      <a:gd name="connsiteX2" fmla="*/ 2339 w 8886"/>
                      <a:gd name="connsiteY2" fmla="*/ 14926 h 31032"/>
                      <a:gd name="connsiteX3" fmla="*/ 6264 w 8886"/>
                      <a:gd name="connsiteY3" fmla="*/ 4505 h 31032"/>
                      <a:gd name="connsiteX4" fmla="*/ 8845 w 8886"/>
                      <a:gd name="connsiteY4" fmla="*/ 0 h 31032"/>
                      <a:gd name="connsiteX5" fmla="*/ 8663 w 8886"/>
                      <a:gd name="connsiteY5" fmla="*/ 5172 h 31032"/>
                      <a:gd name="connsiteX6" fmla="*/ 6540 w 8886"/>
                      <a:gd name="connsiteY6" fmla="*/ 16107 h 31032"/>
                      <a:gd name="connsiteX7" fmla="*/ 2616 w 8886"/>
                      <a:gd name="connsiteY7" fmla="*/ 26527 h 31032"/>
                      <a:gd name="connsiteX8" fmla="*/ 34 w 8886"/>
                      <a:gd name="connsiteY8" fmla="*/ 31032 h 31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86" h="31032">
                        <a:moveTo>
                          <a:pt x="34" y="31032"/>
                        </a:moveTo>
                        <a:cubicBezTo>
                          <a:pt x="34" y="31032"/>
                          <a:pt x="-119" y="28889"/>
                          <a:pt x="224" y="25841"/>
                        </a:cubicBezTo>
                        <a:cubicBezTo>
                          <a:pt x="501" y="22793"/>
                          <a:pt x="1244" y="18793"/>
                          <a:pt x="2339" y="14926"/>
                        </a:cubicBezTo>
                        <a:cubicBezTo>
                          <a:pt x="3435" y="11078"/>
                          <a:pt x="4911" y="7258"/>
                          <a:pt x="6264" y="4505"/>
                        </a:cubicBezTo>
                        <a:cubicBezTo>
                          <a:pt x="7587" y="1734"/>
                          <a:pt x="8845" y="0"/>
                          <a:pt x="8845" y="0"/>
                        </a:cubicBezTo>
                        <a:cubicBezTo>
                          <a:pt x="8845" y="0"/>
                          <a:pt x="9016" y="2124"/>
                          <a:pt x="8663" y="5172"/>
                        </a:cubicBezTo>
                        <a:cubicBezTo>
                          <a:pt x="8387" y="8258"/>
                          <a:pt x="7644" y="12240"/>
                          <a:pt x="6540" y="16107"/>
                        </a:cubicBezTo>
                        <a:cubicBezTo>
                          <a:pt x="5406" y="19993"/>
                          <a:pt x="3958" y="23755"/>
                          <a:pt x="2616" y="26527"/>
                        </a:cubicBezTo>
                        <a:cubicBezTo>
                          <a:pt x="1282" y="29280"/>
                          <a:pt x="34" y="31032"/>
                          <a:pt x="34" y="310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6" name="任意多边形: 形状 1175">
                    <a:extLst>
                      <a:ext uri="{FF2B5EF4-FFF2-40B4-BE49-F238E27FC236}">
                        <a16:creationId xmlns:a16="http://schemas.microsoft.com/office/drawing/2014/main" id="{49759AEF-C5E1-12ED-235C-9D5D45993159}"/>
                      </a:ext>
                    </a:extLst>
                  </p:cNvPr>
                  <p:cNvSpPr/>
                  <p:nvPr/>
                </p:nvSpPr>
                <p:spPr>
                  <a:xfrm>
                    <a:off x="8848839" y="2169375"/>
                    <a:ext cx="27945" cy="16068"/>
                  </a:xfrm>
                  <a:custGeom>
                    <a:avLst/>
                    <a:gdLst>
                      <a:gd name="connsiteX0" fmla="*/ 27946 w 27945"/>
                      <a:gd name="connsiteY0" fmla="*/ 16069 h 16068"/>
                      <a:gd name="connsiteX1" fmla="*/ 22974 w 27945"/>
                      <a:gd name="connsiteY1" fmla="*/ 14659 h 16068"/>
                      <a:gd name="connsiteX2" fmla="*/ 12887 w 27945"/>
                      <a:gd name="connsiteY2" fmla="*/ 9935 h 16068"/>
                      <a:gd name="connsiteX3" fmla="*/ 3724 w 27945"/>
                      <a:gd name="connsiteY3" fmla="*/ 3591 h 16068"/>
                      <a:gd name="connsiteX4" fmla="*/ 0 w 27945"/>
                      <a:gd name="connsiteY4" fmla="*/ 0 h 16068"/>
                      <a:gd name="connsiteX5" fmla="*/ 4981 w 27945"/>
                      <a:gd name="connsiteY5" fmla="*/ 1391 h 16068"/>
                      <a:gd name="connsiteX6" fmla="*/ 15068 w 27945"/>
                      <a:gd name="connsiteY6" fmla="*/ 6115 h 16068"/>
                      <a:gd name="connsiteX7" fmla="*/ 24203 w 27945"/>
                      <a:gd name="connsiteY7" fmla="*/ 12478 h 16068"/>
                      <a:gd name="connsiteX8" fmla="*/ 27946 w 27945"/>
                      <a:gd name="connsiteY8" fmla="*/ 16069 h 16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945" h="16068">
                        <a:moveTo>
                          <a:pt x="27946" y="16069"/>
                        </a:moveTo>
                        <a:cubicBezTo>
                          <a:pt x="27946" y="16069"/>
                          <a:pt x="25841" y="15697"/>
                          <a:pt x="22974" y="14659"/>
                        </a:cubicBezTo>
                        <a:cubicBezTo>
                          <a:pt x="20059" y="13640"/>
                          <a:pt x="16411" y="11925"/>
                          <a:pt x="12887" y="9935"/>
                        </a:cubicBezTo>
                        <a:cubicBezTo>
                          <a:pt x="9391" y="7925"/>
                          <a:pt x="6086" y="5601"/>
                          <a:pt x="3724" y="3591"/>
                        </a:cubicBezTo>
                        <a:cubicBezTo>
                          <a:pt x="1371" y="1638"/>
                          <a:pt x="0" y="0"/>
                          <a:pt x="0" y="0"/>
                        </a:cubicBezTo>
                        <a:cubicBezTo>
                          <a:pt x="0" y="0"/>
                          <a:pt x="2124" y="352"/>
                          <a:pt x="4981" y="1391"/>
                        </a:cubicBezTo>
                        <a:cubicBezTo>
                          <a:pt x="7887" y="2429"/>
                          <a:pt x="11553" y="4124"/>
                          <a:pt x="15068" y="6115"/>
                        </a:cubicBezTo>
                        <a:cubicBezTo>
                          <a:pt x="18555" y="8163"/>
                          <a:pt x="21869" y="10487"/>
                          <a:pt x="24203" y="12478"/>
                        </a:cubicBezTo>
                        <a:cubicBezTo>
                          <a:pt x="26555" y="14449"/>
                          <a:pt x="27946" y="16069"/>
                          <a:pt x="27946" y="160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7" name="任意多边形: 形状 1176">
                    <a:extLst>
                      <a:ext uri="{FF2B5EF4-FFF2-40B4-BE49-F238E27FC236}">
                        <a16:creationId xmlns:a16="http://schemas.microsoft.com/office/drawing/2014/main" id="{C052B19A-933A-4A72-F105-A49E7C1DF0F8}"/>
                      </a:ext>
                    </a:extLst>
                  </p:cNvPr>
                  <p:cNvSpPr/>
                  <p:nvPr/>
                </p:nvSpPr>
                <p:spPr>
                  <a:xfrm>
                    <a:off x="8888520" y="2183053"/>
                    <a:ext cx="32070" cy="5057"/>
                  </a:xfrm>
                  <a:custGeom>
                    <a:avLst/>
                    <a:gdLst>
                      <a:gd name="connsiteX0" fmla="*/ 32071 w 32070"/>
                      <a:gd name="connsiteY0" fmla="*/ 905 h 5057"/>
                      <a:gd name="connsiteX1" fmla="*/ 27184 w 32070"/>
                      <a:gd name="connsiteY1" fmla="*/ 2657 h 5057"/>
                      <a:gd name="connsiteX2" fmla="*/ 16259 w 32070"/>
                      <a:gd name="connsiteY2" fmla="*/ 4705 h 5057"/>
                      <a:gd name="connsiteX3" fmla="*/ 5134 w 32070"/>
                      <a:gd name="connsiteY3" fmla="*/ 4896 h 5057"/>
                      <a:gd name="connsiteX4" fmla="*/ 0 w 32070"/>
                      <a:gd name="connsiteY4" fmla="*/ 4191 h 5057"/>
                      <a:gd name="connsiteX5" fmla="*/ 4886 w 32070"/>
                      <a:gd name="connsiteY5" fmla="*/ 2419 h 5057"/>
                      <a:gd name="connsiteX6" fmla="*/ 15812 w 32070"/>
                      <a:gd name="connsiteY6" fmla="*/ 333 h 5057"/>
                      <a:gd name="connsiteX7" fmla="*/ 26947 w 32070"/>
                      <a:gd name="connsiteY7" fmla="*/ 143 h 5057"/>
                      <a:gd name="connsiteX8" fmla="*/ 32071 w 32070"/>
                      <a:gd name="connsiteY8" fmla="*/ 905 h 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070" h="5057">
                        <a:moveTo>
                          <a:pt x="32071" y="905"/>
                        </a:moveTo>
                        <a:cubicBezTo>
                          <a:pt x="32071" y="905"/>
                          <a:pt x="30166" y="1838"/>
                          <a:pt x="27184" y="2657"/>
                        </a:cubicBezTo>
                        <a:cubicBezTo>
                          <a:pt x="24222" y="3515"/>
                          <a:pt x="20260" y="4277"/>
                          <a:pt x="16259" y="4705"/>
                        </a:cubicBezTo>
                        <a:cubicBezTo>
                          <a:pt x="12259" y="5115"/>
                          <a:pt x="8192" y="5153"/>
                          <a:pt x="5134" y="4896"/>
                        </a:cubicBezTo>
                        <a:cubicBezTo>
                          <a:pt x="2077" y="4705"/>
                          <a:pt x="0" y="4191"/>
                          <a:pt x="0" y="4191"/>
                        </a:cubicBezTo>
                        <a:cubicBezTo>
                          <a:pt x="0" y="4191"/>
                          <a:pt x="1915" y="3219"/>
                          <a:pt x="4886" y="2419"/>
                        </a:cubicBezTo>
                        <a:cubicBezTo>
                          <a:pt x="7839" y="1543"/>
                          <a:pt x="11821" y="781"/>
                          <a:pt x="15812" y="333"/>
                        </a:cubicBezTo>
                        <a:cubicBezTo>
                          <a:pt x="19841" y="-38"/>
                          <a:pt x="23889" y="-95"/>
                          <a:pt x="26947" y="143"/>
                        </a:cubicBezTo>
                        <a:cubicBezTo>
                          <a:pt x="29995" y="381"/>
                          <a:pt x="32071" y="905"/>
                          <a:pt x="32071" y="9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8" name="任意多边形: 形状 1177">
                    <a:extLst>
                      <a:ext uri="{FF2B5EF4-FFF2-40B4-BE49-F238E27FC236}">
                        <a16:creationId xmlns:a16="http://schemas.microsoft.com/office/drawing/2014/main" id="{E1AA914C-091F-059A-3573-0DDE9E6AC9E0}"/>
                      </a:ext>
                    </a:extLst>
                  </p:cNvPr>
                  <p:cNvSpPr/>
                  <p:nvPr/>
                </p:nvSpPr>
                <p:spPr>
                  <a:xfrm>
                    <a:off x="8885377" y="2194931"/>
                    <a:ext cx="16182" cy="27889"/>
                  </a:xfrm>
                  <a:custGeom>
                    <a:avLst/>
                    <a:gdLst>
                      <a:gd name="connsiteX0" fmla="*/ 16183 w 16182"/>
                      <a:gd name="connsiteY0" fmla="*/ 27889 h 27889"/>
                      <a:gd name="connsiteX1" fmla="*/ 12554 w 16182"/>
                      <a:gd name="connsiteY1" fmla="*/ 24146 h 27889"/>
                      <a:gd name="connsiteX2" fmla="*/ 6182 w 16182"/>
                      <a:gd name="connsiteY2" fmla="*/ 15011 h 27889"/>
                      <a:gd name="connsiteX3" fmla="*/ 1409 w 16182"/>
                      <a:gd name="connsiteY3" fmla="*/ 4962 h 27889"/>
                      <a:gd name="connsiteX4" fmla="*/ 0 w 16182"/>
                      <a:gd name="connsiteY4" fmla="*/ 0 h 27889"/>
                      <a:gd name="connsiteX5" fmla="*/ 3610 w 16182"/>
                      <a:gd name="connsiteY5" fmla="*/ 3686 h 27889"/>
                      <a:gd name="connsiteX6" fmla="*/ 9982 w 16182"/>
                      <a:gd name="connsiteY6" fmla="*/ 12802 h 27889"/>
                      <a:gd name="connsiteX7" fmla="*/ 14735 w 16182"/>
                      <a:gd name="connsiteY7" fmla="*/ 22889 h 27889"/>
                      <a:gd name="connsiteX8" fmla="*/ 16183 w 16182"/>
                      <a:gd name="connsiteY8" fmla="*/ 27889 h 27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82" h="27889">
                        <a:moveTo>
                          <a:pt x="16183" y="27889"/>
                        </a:moveTo>
                        <a:cubicBezTo>
                          <a:pt x="16183" y="27889"/>
                          <a:pt x="14506" y="26499"/>
                          <a:pt x="12554" y="24146"/>
                        </a:cubicBezTo>
                        <a:cubicBezTo>
                          <a:pt x="10563" y="21803"/>
                          <a:pt x="8229" y="18507"/>
                          <a:pt x="6182" y="15011"/>
                        </a:cubicBezTo>
                        <a:cubicBezTo>
                          <a:pt x="4162" y="11516"/>
                          <a:pt x="2457" y="7849"/>
                          <a:pt x="1409" y="4962"/>
                        </a:cubicBezTo>
                        <a:cubicBezTo>
                          <a:pt x="381" y="2076"/>
                          <a:pt x="0" y="0"/>
                          <a:pt x="0" y="0"/>
                        </a:cubicBezTo>
                        <a:cubicBezTo>
                          <a:pt x="0" y="0"/>
                          <a:pt x="1648" y="1343"/>
                          <a:pt x="3610" y="3686"/>
                        </a:cubicBezTo>
                        <a:cubicBezTo>
                          <a:pt x="5619" y="6048"/>
                          <a:pt x="7963" y="9344"/>
                          <a:pt x="9982" y="12802"/>
                        </a:cubicBezTo>
                        <a:cubicBezTo>
                          <a:pt x="12001" y="16297"/>
                          <a:pt x="13697" y="19983"/>
                          <a:pt x="14735" y="22889"/>
                        </a:cubicBezTo>
                        <a:cubicBezTo>
                          <a:pt x="15802" y="25756"/>
                          <a:pt x="16183" y="27889"/>
                          <a:pt x="16183" y="278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9" name="任意多边形: 形状 1178">
                    <a:extLst>
                      <a:ext uri="{FF2B5EF4-FFF2-40B4-BE49-F238E27FC236}">
                        <a16:creationId xmlns:a16="http://schemas.microsoft.com/office/drawing/2014/main" id="{2E61C6DF-A36C-4037-714A-D2EF4F43B09A}"/>
                      </a:ext>
                    </a:extLst>
                  </p:cNvPr>
                  <p:cNvSpPr/>
                  <p:nvPr/>
                </p:nvSpPr>
                <p:spPr>
                  <a:xfrm>
                    <a:off x="8871242" y="2178919"/>
                    <a:ext cx="23364" cy="22269"/>
                  </a:xfrm>
                  <a:custGeom>
                    <a:avLst/>
                    <a:gdLst>
                      <a:gd name="connsiteX0" fmla="*/ 18878 w 23364"/>
                      <a:gd name="connsiteY0" fmla="*/ 0 h 22269"/>
                      <a:gd name="connsiteX1" fmla="*/ 17497 w 23364"/>
                      <a:gd name="connsiteY1" fmla="*/ 8058 h 22269"/>
                      <a:gd name="connsiteX2" fmla="*/ 23365 w 23364"/>
                      <a:gd name="connsiteY2" fmla="*/ 13745 h 22269"/>
                      <a:gd name="connsiteX3" fmla="*/ 15278 w 23364"/>
                      <a:gd name="connsiteY3" fmla="*/ 14916 h 22269"/>
                      <a:gd name="connsiteX4" fmla="*/ 11678 w 23364"/>
                      <a:gd name="connsiteY4" fmla="*/ 22269 h 22269"/>
                      <a:gd name="connsiteX5" fmla="*/ 8048 w 23364"/>
                      <a:gd name="connsiteY5" fmla="*/ 14935 h 22269"/>
                      <a:gd name="connsiteX6" fmla="*/ 0 w 23364"/>
                      <a:gd name="connsiteY6" fmla="*/ 13783 h 22269"/>
                      <a:gd name="connsiteX7" fmla="*/ 5819 w 23364"/>
                      <a:gd name="connsiteY7" fmla="*/ 8058 h 22269"/>
                      <a:gd name="connsiteX8" fmla="*/ 4419 w 23364"/>
                      <a:gd name="connsiteY8" fmla="*/ 38 h 22269"/>
                      <a:gd name="connsiteX9" fmla="*/ 11649 w 23364"/>
                      <a:gd name="connsiteY9" fmla="*/ 3810 h 22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364" h="22269">
                        <a:moveTo>
                          <a:pt x="18878" y="0"/>
                        </a:moveTo>
                        <a:lnTo>
                          <a:pt x="17497" y="8058"/>
                        </a:lnTo>
                        <a:lnTo>
                          <a:pt x="23365" y="13745"/>
                        </a:lnTo>
                        <a:lnTo>
                          <a:pt x="15278" y="14916"/>
                        </a:lnTo>
                        <a:lnTo>
                          <a:pt x="11678" y="22269"/>
                        </a:lnTo>
                        <a:lnTo>
                          <a:pt x="8048" y="14935"/>
                        </a:lnTo>
                        <a:lnTo>
                          <a:pt x="0" y="13783"/>
                        </a:lnTo>
                        <a:lnTo>
                          <a:pt x="5819" y="8058"/>
                        </a:lnTo>
                        <a:lnTo>
                          <a:pt x="4419" y="38"/>
                        </a:lnTo>
                        <a:lnTo>
                          <a:pt x="11649" y="38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80" name="图形 113">
                  <a:extLst>
                    <a:ext uri="{FF2B5EF4-FFF2-40B4-BE49-F238E27FC236}">
                      <a16:creationId xmlns:a16="http://schemas.microsoft.com/office/drawing/2014/main" id="{3C0E2AA6-9897-C2F1-4EA3-01337BC2E710}"/>
                    </a:ext>
                  </a:extLst>
                </p:cNvPr>
                <p:cNvGrpSpPr/>
                <p:nvPr/>
              </p:nvGrpSpPr>
              <p:grpSpPr>
                <a:xfrm>
                  <a:off x="9003571" y="2038771"/>
                  <a:ext cx="122273" cy="123909"/>
                  <a:chOff x="9003571" y="2038771"/>
                  <a:chExt cx="122273" cy="123909"/>
                </a:xfrm>
              </p:grpSpPr>
              <p:sp>
                <p:nvSpPr>
                  <p:cNvPr id="1181" name="任意多边形: 形状 1180">
                    <a:extLst>
                      <a:ext uri="{FF2B5EF4-FFF2-40B4-BE49-F238E27FC236}">
                        <a16:creationId xmlns:a16="http://schemas.microsoft.com/office/drawing/2014/main" id="{FE820B08-3B1D-BD7A-9F63-55050374ABE2}"/>
                      </a:ext>
                    </a:extLst>
                  </p:cNvPr>
                  <p:cNvSpPr/>
                  <p:nvPr/>
                </p:nvSpPr>
                <p:spPr>
                  <a:xfrm>
                    <a:off x="9003571" y="2038771"/>
                    <a:ext cx="122273" cy="123909"/>
                  </a:xfrm>
                  <a:custGeom>
                    <a:avLst/>
                    <a:gdLst>
                      <a:gd name="connsiteX0" fmla="*/ 59370 w 122273"/>
                      <a:gd name="connsiteY0" fmla="*/ 66978 h 123909"/>
                      <a:gd name="connsiteX1" fmla="*/ 47798 w 122273"/>
                      <a:gd name="connsiteY1" fmla="*/ 69769 h 123909"/>
                      <a:gd name="connsiteX2" fmla="*/ 41578 w 122273"/>
                      <a:gd name="connsiteY2" fmla="*/ 59634 h 123909"/>
                      <a:gd name="connsiteX3" fmla="*/ 49312 w 122273"/>
                      <a:gd name="connsiteY3" fmla="*/ 50614 h 123909"/>
                      <a:gd name="connsiteX4" fmla="*/ 60313 w 122273"/>
                      <a:gd name="connsiteY4" fmla="*/ 55157 h 123909"/>
                      <a:gd name="connsiteX5" fmla="*/ 59370 w 122273"/>
                      <a:gd name="connsiteY5" fmla="*/ 66978 h 123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273" h="123909">
                        <a:moveTo>
                          <a:pt x="59370" y="66978"/>
                        </a:moveTo>
                        <a:cubicBezTo>
                          <a:pt x="138314" y="127547"/>
                          <a:pt x="21318" y="155694"/>
                          <a:pt x="47798" y="69769"/>
                        </a:cubicBezTo>
                        <a:cubicBezTo>
                          <a:pt x="21318" y="155694"/>
                          <a:pt x="-41614" y="53138"/>
                          <a:pt x="41578" y="59634"/>
                        </a:cubicBezTo>
                        <a:cubicBezTo>
                          <a:pt x="-41595" y="53138"/>
                          <a:pt x="36520" y="-38426"/>
                          <a:pt x="49312" y="50614"/>
                        </a:cubicBezTo>
                        <a:cubicBezTo>
                          <a:pt x="36520" y="-38426"/>
                          <a:pt x="147715" y="7599"/>
                          <a:pt x="60313" y="55157"/>
                        </a:cubicBezTo>
                        <a:cubicBezTo>
                          <a:pt x="147696" y="7599"/>
                          <a:pt x="138314" y="127557"/>
                          <a:pt x="59370" y="669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2" name="任意多边形: 形状 1181">
                    <a:extLst>
                      <a:ext uri="{FF2B5EF4-FFF2-40B4-BE49-F238E27FC236}">
                        <a16:creationId xmlns:a16="http://schemas.microsoft.com/office/drawing/2014/main" id="{458C746B-6DFE-939E-39C5-87DBE82B5B20}"/>
                      </a:ext>
                    </a:extLst>
                  </p:cNvPr>
                  <p:cNvSpPr/>
                  <p:nvPr/>
                </p:nvSpPr>
                <p:spPr>
                  <a:xfrm>
                    <a:off x="9006588" y="2042604"/>
                    <a:ext cx="114483" cy="116008"/>
                  </a:xfrm>
                  <a:custGeom>
                    <a:avLst/>
                    <a:gdLst>
                      <a:gd name="connsiteX0" fmla="*/ 55573 w 114483"/>
                      <a:gd name="connsiteY0" fmla="*/ 62735 h 116008"/>
                      <a:gd name="connsiteX1" fmla="*/ 44752 w 114483"/>
                      <a:gd name="connsiteY1" fmla="*/ 65307 h 116008"/>
                      <a:gd name="connsiteX2" fmla="*/ 38923 w 114483"/>
                      <a:gd name="connsiteY2" fmla="*/ 55858 h 116008"/>
                      <a:gd name="connsiteX3" fmla="*/ 46172 w 114483"/>
                      <a:gd name="connsiteY3" fmla="*/ 47352 h 116008"/>
                      <a:gd name="connsiteX4" fmla="*/ 56458 w 114483"/>
                      <a:gd name="connsiteY4" fmla="*/ 51591 h 116008"/>
                      <a:gd name="connsiteX5" fmla="*/ 55573 w 114483"/>
                      <a:gd name="connsiteY5" fmla="*/ 62735 h 11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483" h="116008">
                        <a:moveTo>
                          <a:pt x="55573" y="62735"/>
                        </a:moveTo>
                        <a:cubicBezTo>
                          <a:pt x="129506" y="119438"/>
                          <a:pt x="19959" y="145746"/>
                          <a:pt x="44752" y="65307"/>
                        </a:cubicBezTo>
                        <a:cubicBezTo>
                          <a:pt x="19950" y="145746"/>
                          <a:pt x="-38953" y="49753"/>
                          <a:pt x="38923" y="55858"/>
                        </a:cubicBezTo>
                        <a:cubicBezTo>
                          <a:pt x="-38953" y="49753"/>
                          <a:pt x="34170" y="-35934"/>
                          <a:pt x="46172" y="47352"/>
                        </a:cubicBezTo>
                        <a:cubicBezTo>
                          <a:pt x="34170" y="-35934"/>
                          <a:pt x="138307" y="7090"/>
                          <a:pt x="56458" y="51591"/>
                        </a:cubicBezTo>
                        <a:cubicBezTo>
                          <a:pt x="138298" y="7090"/>
                          <a:pt x="129496" y="119438"/>
                          <a:pt x="55573" y="627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3" name="任意多边形: 形状 1182">
                    <a:extLst>
                      <a:ext uri="{FF2B5EF4-FFF2-40B4-BE49-F238E27FC236}">
                        <a16:creationId xmlns:a16="http://schemas.microsoft.com/office/drawing/2014/main" id="{4FDD60E6-C366-AD05-9D59-1CF217B94ED2}"/>
                      </a:ext>
                    </a:extLst>
                  </p:cNvPr>
                  <p:cNvSpPr/>
                  <p:nvPr/>
                </p:nvSpPr>
                <p:spPr>
                  <a:xfrm>
                    <a:off x="9020603" y="2100691"/>
                    <a:ext cx="31575" cy="21840"/>
                  </a:xfrm>
                  <a:custGeom>
                    <a:avLst/>
                    <a:gdLst>
                      <a:gd name="connsiteX0" fmla="*/ 0 w 31575"/>
                      <a:gd name="connsiteY0" fmla="*/ 21841 h 21840"/>
                      <a:gd name="connsiteX1" fmla="*/ 4086 w 31575"/>
                      <a:gd name="connsiteY1" fmla="*/ 17193 h 21840"/>
                      <a:gd name="connsiteX2" fmla="*/ 14316 w 31575"/>
                      <a:gd name="connsiteY2" fmla="*/ 8744 h 21840"/>
                      <a:gd name="connsiteX3" fmla="*/ 25804 w 31575"/>
                      <a:gd name="connsiteY3" fmla="*/ 2181 h 21840"/>
                      <a:gd name="connsiteX4" fmla="*/ 31575 w 31575"/>
                      <a:gd name="connsiteY4" fmla="*/ 0 h 21840"/>
                      <a:gd name="connsiteX5" fmla="*/ 27499 w 31575"/>
                      <a:gd name="connsiteY5" fmla="*/ 4629 h 21840"/>
                      <a:gd name="connsiteX6" fmla="*/ 17269 w 31575"/>
                      <a:gd name="connsiteY6" fmla="*/ 13059 h 21840"/>
                      <a:gd name="connsiteX7" fmla="*/ 5772 w 31575"/>
                      <a:gd name="connsiteY7" fmla="*/ 19641 h 21840"/>
                      <a:gd name="connsiteX8" fmla="*/ 0 w 31575"/>
                      <a:gd name="connsiteY8" fmla="*/ 21841 h 21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575" h="21840">
                        <a:moveTo>
                          <a:pt x="0" y="21841"/>
                        </a:moveTo>
                        <a:cubicBezTo>
                          <a:pt x="0" y="21841"/>
                          <a:pt x="1467" y="19736"/>
                          <a:pt x="4086" y="17193"/>
                        </a:cubicBezTo>
                        <a:cubicBezTo>
                          <a:pt x="6668" y="14592"/>
                          <a:pt x="10383" y="11497"/>
                          <a:pt x="14316" y="8744"/>
                        </a:cubicBezTo>
                        <a:cubicBezTo>
                          <a:pt x="18279" y="6029"/>
                          <a:pt x="22450" y="3648"/>
                          <a:pt x="25804" y="2181"/>
                        </a:cubicBezTo>
                        <a:cubicBezTo>
                          <a:pt x="29128" y="638"/>
                          <a:pt x="31575" y="0"/>
                          <a:pt x="31575" y="0"/>
                        </a:cubicBezTo>
                        <a:cubicBezTo>
                          <a:pt x="31575" y="0"/>
                          <a:pt x="30118" y="2067"/>
                          <a:pt x="27499" y="4629"/>
                        </a:cubicBezTo>
                        <a:cubicBezTo>
                          <a:pt x="24918" y="7210"/>
                          <a:pt x="21222" y="10306"/>
                          <a:pt x="17269" y="13059"/>
                        </a:cubicBezTo>
                        <a:cubicBezTo>
                          <a:pt x="13307" y="15754"/>
                          <a:pt x="9135" y="18117"/>
                          <a:pt x="5772" y="19641"/>
                        </a:cubicBezTo>
                        <a:cubicBezTo>
                          <a:pt x="2477" y="21174"/>
                          <a:pt x="0" y="21841"/>
                          <a:pt x="0" y="218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4" name="任意多边形: 形状 1183">
                    <a:extLst>
                      <a:ext uri="{FF2B5EF4-FFF2-40B4-BE49-F238E27FC236}">
                        <a16:creationId xmlns:a16="http://schemas.microsoft.com/office/drawing/2014/main" id="{5426B27A-5DC5-C4AA-16FD-8BD8F89A34C4}"/>
                      </a:ext>
                    </a:extLst>
                  </p:cNvPr>
                  <p:cNvSpPr/>
                  <p:nvPr/>
                </p:nvSpPr>
                <p:spPr>
                  <a:xfrm>
                    <a:off x="9057341" y="2057923"/>
                    <a:ext cx="17507" cy="34175"/>
                  </a:xfrm>
                  <a:custGeom>
                    <a:avLst/>
                    <a:gdLst>
                      <a:gd name="connsiteX0" fmla="*/ 0 w 17507"/>
                      <a:gd name="connsiteY0" fmla="*/ 34176 h 34175"/>
                      <a:gd name="connsiteX1" fmla="*/ 1400 w 17507"/>
                      <a:gd name="connsiteY1" fmla="*/ 28146 h 34175"/>
                      <a:gd name="connsiteX2" fmla="*/ 6411 w 17507"/>
                      <a:gd name="connsiteY2" fmla="*/ 15907 h 34175"/>
                      <a:gd name="connsiteX3" fmla="*/ 13421 w 17507"/>
                      <a:gd name="connsiteY3" fmla="*/ 4667 h 34175"/>
                      <a:gd name="connsiteX4" fmla="*/ 17507 w 17507"/>
                      <a:gd name="connsiteY4" fmla="*/ 0 h 34175"/>
                      <a:gd name="connsiteX5" fmla="*/ 16116 w 17507"/>
                      <a:gd name="connsiteY5" fmla="*/ 6010 h 34175"/>
                      <a:gd name="connsiteX6" fmla="*/ 11087 w 17507"/>
                      <a:gd name="connsiteY6" fmla="*/ 18250 h 34175"/>
                      <a:gd name="connsiteX7" fmla="*/ 4058 w 17507"/>
                      <a:gd name="connsiteY7" fmla="*/ 29527 h 34175"/>
                      <a:gd name="connsiteX8" fmla="*/ 0 w 17507"/>
                      <a:gd name="connsiteY8" fmla="*/ 34176 h 34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07" h="34175">
                        <a:moveTo>
                          <a:pt x="0" y="34176"/>
                        </a:moveTo>
                        <a:cubicBezTo>
                          <a:pt x="0" y="34176"/>
                          <a:pt x="324" y="31623"/>
                          <a:pt x="1400" y="28146"/>
                        </a:cubicBezTo>
                        <a:cubicBezTo>
                          <a:pt x="2439" y="24651"/>
                          <a:pt x="4267" y="20183"/>
                          <a:pt x="6411" y="15907"/>
                        </a:cubicBezTo>
                        <a:cubicBezTo>
                          <a:pt x="8601" y="11649"/>
                          <a:pt x="11192" y="7534"/>
                          <a:pt x="13421" y="4667"/>
                        </a:cubicBezTo>
                        <a:cubicBezTo>
                          <a:pt x="15602" y="1724"/>
                          <a:pt x="17507" y="0"/>
                          <a:pt x="17507" y="0"/>
                        </a:cubicBezTo>
                        <a:cubicBezTo>
                          <a:pt x="17507" y="0"/>
                          <a:pt x="17193" y="2515"/>
                          <a:pt x="16116" y="6010"/>
                        </a:cubicBezTo>
                        <a:cubicBezTo>
                          <a:pt x="15059" y="9544"/>
                          <a:pt x="13250" y="14011"/>
                          <a:pt x="11087" y="18250"/>
                        </a:cubicBezTo>
                        <a:cubicBezTo>
                          <a:pt x="8858" y="22546"/>
                          <a:pt x="6306" y="26584"/>
                          <a:pt x="4058" y="29527"/>
                        </a:cubicBezTo>
                        <a:cubicBezTo>
                          <a:pt x="1867" y="32423"/>
                          <a:pt x="0" y="34176"/>
                          <a:pt x="0" y="341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5" name="任意多边形: 形状 1184">
                    <a:extLst>
                      <a:ext uri="{FF2B5EF4-FFF2-40B4-BE49-F238E27FC236}">
                        <a16:creationId xmlns:a16="http://schemas.microsoft.com/office/drawing/2014/main" id="{589CBD24-8B8F-0C8B-6C28-81CD8139B385}"/>
                      </a:ext>
                    </a:extLst>
                  </p:cNvPr>
                  <p:cNvSpPr/>
                  <p:nvPr/>
                </p:nvSpPr>
                <p:spPr>
                  <a:xfrm>
                    <a:off x="9022022" y="2069458"/>
                    <a:ext cx="28861" cy="25298"/>
                  </a:xfrm>
                  <a:custGeom>
                    <a:avLst/>
                    <a:gdLst>
                      <a:gd name="connsiteX0" fmla="*/ 28861 w 28861"/>
                      <a:gd name="connsiteY0" fmla="*/ 25298 h 25298"/>
                      <a:gd name="connsiteX1" fmla="*/ 23375 w 28861"/>
                      <a:gd name="connsiteY1" fmla="*/ 22489 h 25298"/>
                      <a:gd name="connsiteX2" fmla="*/ 12726 w 28861"/>
                      <a:gd name="connsiteY2" fmla="*/ 14621 h 25298"/>
                      <a:gd name="connsiteX3" fmla="*/ 3515 w 28861"/>
                      <a:gd name="connsiteY3" fmla="*/ 5077 h 25298"/>
                      <a:gd name="connsiteX4" fmla="*/ 0 w 28861"/>
                      <a:gd name="connsiteY4" fmla="*/ 0 h 25298"/>
                      <a:gd name="connsiteX5" fmla="*/ 5505 w 28861"/>
                      <a:gd name="connsiteY5" fmla="*/ 2810 h 25298"/>
                      <a:gd name="connsiteX6" fmla="*/ 16164 w 28861"/>
                      <a:gd name="connsiteY6" fmla="*/ 10678 h 25298"/>
                      <a:gd name="connsiteX7" fmla="*/ 25337 w 28861"/>
                      <a:gd name="connsiteY7" fmla="*/ 20241 h 25298"/>
                      <a:gd name="connsiteX8" fmla="*/ 28861 w 28861"/>
                      <a:gd name="connsiteY8" fmla="*/ 25298 h 25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61" h="25298">
                        <a:moveTo>
                          <a:pt x="28861" y="25298"/>
                        </a:moveTo>
                        <a:cubicBezTo>
                          <a:pt x="28861" y="25298"/>
                          <a:pt x="26499" y="24384"/>
                          <a:pt x="23375" y="22489"/>
                        </a:cubicBezTo>
                        <a:cubicBezTo>
                          <a:pt x="20231" y="20612"/>
                          <a:pt x="16345" y="17745"/>
                          <a:pt x="12726" y="14621"/>
                        </a:cubicBezTo>
                        <a:cubicBezTo>
                          <a:pt x="9116" y="11440"/>
                          <a:pt x="5782" y="7963"/>
                          <a:pt x="3515" y="5077"/>
                        </a:cubicBezTo>
                        <a:cubicBezTo>
                          <a:pt x="1220" y="2248"/>
                          <a:pt x="0" y="0"/>
                          <a:pt x="0" y="0"/>
                        </a:cubicBezTo>
                        <a:cubicBezTo>
                          <a:pt x="0" y="0"/>
                          <a:pt x="2400" y="914"/>
                          <a:pt x="5505" y="2810"/>
                        </a:cubicBezTo>
                        <a:cubicBezTo>
                          <a:pt x="8640" y="4686"/>
                          <a:pt x="12535" y="7534"/>
                          <a:pt x="16164" y="10678"/>
                        </a:cubicBezTo>
                        <a:cubicBezTo>
                          <a:pt x="19764" y="13859"/>
                          <a:pt x="23079" y="17355"/>
                          <a:pt x="25337" y="20241"/>
                        </a:cubicBezTo>
                        <a:cubicBezTo>
                          <a:pt x="27632" y="23079"/>
                          <a:pt x="28861" y="25298"/>
                          <a:pt x="28861" y="252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任意多边形: 形状 1185">
                    <a:extLst>
                      <a:ext uri="{FF2B5EF4-FFF2-40B4-BE49-F238E27FC236}">
                        <a16:creationId xmlns:a16="http://schemas.microsoft.com/office/drawing/2014/main" id="{674323F4-003F-1091-83CA-57D6785A83A9}"/>
                      </a:ext>
                    </a:extLst>
                  </p:cNvPr>
                  <p:cNvSpPr/>
                  <p:nvPr/>
                </p:nvSpPr>
                <p:spPr>
                  <a:xfrm>
                    <a:off x="9064161" y="2098418"/>
                    <a:ext cx="38214" cy="5932"/>
                  </a:xfrm>
                  <a:custGeom>
                    <a:avLst/>
                    <a:gdLst>
                      <a:gd name="connsiteX0" fmla="*/ 38215 w 38214"/>
                      <a:gd name="connsiteY0" fmla="*/ 4806 h 5932"/>
                      <a:gd name="connsiteX1" fmla="*/ 32099 w 38214"/>
                      <a:gd name="connsiteY1" fmla="*/ 5739 h 5932"/>
                      <a:gd name="connsiteX2" fmla="*/ 18860 w 38214"/>
                      <a:gd name="connsiteY2" fmla="*/ 5587 h 5932"/>
                      <a:gd name="connsiteX3" fmla="*/ 5811 w 38214"/>
                      <a:gd name="connsiteY3" fmla="*/ 3206 h 5932"/>
                      <a:gd name="connsiteX4" fmla="*/ 0 w 38214"/>
                      <a:gd name="connsiteY4" fmla="*/ 1139 h 5932"/>
                      <a:gd name="connsiteX5" fmla="*/ 6115 w 38214"/>
                      <a:gd name="connsiteY5" fmla="*/ 224 h 5932"/>
                      <a:gd name="connsiteX6" fmla="*/ 19384 w 38214"/>
                      <a:gd name="connsiteY6" fmla="*/ 339 h 5932"/>
                      <a:gd name="connsiteX7" fmla="*/ 32404 w 38214"/>
                      <a:gd name="connsiteY7" fmla="*/ 2758 h 5932"/>
                      <a:gd name="connsiteX8" fmla="*/ 38215 w 38214"/>
                      <a:gd name="connsiteY8" fmla="*/ 4806 h 5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214" h="5932">
                        <a:moveTo>
                          <a:pt x="38215" y="4806"/>
                        </a:moveTo>
                        <a:cubicBezTo>
                          <a:pt x="38215" y="4806"/>
                          <a:pt x="35757" y="5473"/>
                          <a:pt x="32099" y="5739"/>
                        </a:cubicBezTo>
                        <a:cubicBezTo>
                          <a:pt x="28451" y="6035"/>
                          <a:pt x="23641" y="5996"/>
                          <a:pt x="18860" y="5587"/>
                        </a:cubicBezTo>
                        <a:cubicBezTo>
                          <a:pt x="14078" y="5101"/>
                          <a:pt x="9344" y="4206"/>
                          <a:pt x="5811" y="3206"/>
                        </a:cubicBezTo>
                        <a:cubicBezTo>
                          <a:pt x="2296" y="2234"/>
                          <a:pt x="0" y="1139"/>
                          <a:pt x="0" y="1139"/>
                        </a:cubicBezTo>
                        <a:cubicBezTo>
                          <a:pt x="0" y="1139"/>
                          <a:pt x="2477" y="491"/>
                          <a:pt x="6115" y="224"/>
                        </a:cubicBezTo>
                        <a:cubicBezTo>
                          <a:pt x="9763" y="-109"/>
                          <a:pt x="14602" y="-71"/>
                          <a:pt x="19384" y="339"/>
                        </a:cubicBezTo>
                        <a:cubicBezTo>
                          <a:pt x="24156" y="863"/>
                          <a:pt x="28899" y="1748"/>
                          <a:pt x="32404" y="2758"/>
                        </a:cubicBezTo>
                        <a:cubicBezTo>
                          <a:pt x="35919" y="3720"/>
                          <a:pt x="38215" y="4806"/>
                          <a:pt x="38215" y="48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任意多边形: 形状 1186">
                    <a:extLst>
                      <a:ext uri="{FF2B5EF4-FFF2-40B4-BE49-F238E27FC236}">
                        <a16:creationId xmlns:a16="http://schemas.microsoft.com/office/drawing/2014/main" id="{3AA0F894-4E62-4768-4B11-E0943C2C95EA}"/>
                      </a:ext>
                    </a:extLst>
                  </p:cNvPr>
                  <p:cNvSpPr/>
                  <p:nvPr/>
                </p:nvSpPr>
                <p:spPr>
                  <a:xfrm>
                    <a:off x="9058673" y="2107825"/>
                    <a:ext cx="12412" cy="36318"/>
                  </a:xfrm>
                  <a:custGeom>
                    <a:avLst/>
                    <a:gdLst>
                      <a:gd name="connsiteX0" fmla="*/ 12412 w 12412"/>
                      <a:gd name="connsiteY0" fmla="*/ 36319 h 36318"/>
                      <a:gd name="connsiteX1" fmla="*/ 9041 w 12412"/>
                      <a:gd name="connsiteY1" fmla="*/ 31109 h 36318"/>
                      <a:gd name="connsiteX2" fmla="*/ 3735 w 12412"/>
                      <a:gd name="connsiteY2" fmla="*/ 18983 h 36318"/>
                      <a:gd name="connsiteX3" fmla="*/ 516 w 12412"/>
                      <a:gd name="connsiteY3" fmla="*/ 6125 h 36318"/>
                      <a:gd name="connsiteX4" fmla="*/ 1 w 12412"/>
                      <a:gd name="connsiteY4" fmla="*/ 0 h 36318"/>
                      <a:gd name="connsiteX5" fmla="*/ 3373 w 12412"/>
                      <a:gd name="connsiteY5" fmla="*/ 5153 h 36318"/>
                      <a:gd name="connsiteX6" fmla="*/ 8678 w 12412"/>
                      <a:gd name="connsiteY6" fmla="*/ 17278 h 36318"/>
                      <a:gd name="connsiteX7" fmla="*/ 11869 w 12412"/>
                      <a:gd name="connsiteY7" fmla="*/ 30137 h 36318"/>
                      <a:gd name="connsiteX8" fmla="*/ 12412 w 12412"/>
                      <a:gd name="connsiteY8" fmla="*/ 36319 h 3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412" h="36318">
                        <a:moveTo>
                          <a:pt x="12412" y="36319"/>
                        </a:moveTo>
                        <a:cubicBezTo>
                          <a:pt x="12412" y="36319"/>
                          <a:pt x="10793" y="34347"/>
                          <a:pt x="9041" y="31109"/>
                        </a:cubicBezTo>
                        <a:cubicBezTo>
                          <a:pt x="7249" y="27908"/>
                          <a:pt x="5297" y="23517"/>
                          <a:pt x="3735" y="18983"/>
                        </a:cubicBezTo>
                        <a:cubicBezTo>
                          <a:pt x="2201" y="14440"/>
                          <a:pt x="1068" y="9754"/>
                          <a:pt x="516" y="6125"/>
                        </a:cubicBezTo>
                        <a:cubicBezTo>
                          <a:pt x="-47" y="2534"/>
                          <a:pt x="1" y="0"/>
                          <a:pt x="1" y="0"/>
                        </a:cubicBezTo>
                        <a:cubicBezTo>
                          <a:pt x="1" y="0"/>
                          <a:pt x="1611" y="1953"/>
                          <a:pt x="3373" y="5153"/>
                        </a:cubicBezTo>
                        <a:cubicBezTo>
                          <a:pt x="5163" y="8353"/>
                          <a:pt x="7135" y="12764"/>
                          <a:pt x="8678" y="17278"/>
                        </a:cubicBezTo>
                        <a:cubicBezTo>
                          <a:pt x="10212" y="21841"/>
                          <a:pt x="11326" y="26527"/>
                          <a:pt x="11869" y="30137"/>
                        </a:cubicBezTo>
                        <a:cubicBezTo>
                          <a:pt x="12460" y="33757"/>
                          <a:pt x="12412" y="36319"/>
                          <a:pt x="12412" y="363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任意多边形: 形状 1187">
                    <a:extLst>
                      <a:ext uri="{FF2B5EF4-FFF2-40B4-BE49-F238E27FC236}">
                        <a16:creationId xmlns:a16="http://schemas.microsoft.com/office/drawing/2014/main" id="{11009BB1-48DA-1F19-DCE9-3E455076A5E9}"/>
                      </a:ext>
                    </a:extLst>
                  </p:cNvPr>
                  <p:cNvSpPr/>
                  <p:nvPr/>
                </p:nvSpPr>
                <p:spPr>
                  <a:xfrm>
                    <a:off x="9042711" y="2086908"/>
                    <a:ext cx="27298" cy="27641"/>
                  </a:xfrm>
                  <a:custGeom>
                    <a:avLst/>
                    <a:gdLst>
                      <a:gd name="connsiteX0" fmla="*/ 25260 w 27298"/>
                      <a:gd name="connsiteY0" fmla="*/ 3324 h 27641"/>
                      <a:gd name="connsiteX1" fmla="*/ 21793 w 27298"/>
                      <a:gd name="connsiteY1" fmla="*/ 12402 h 27641"/>
                      <a:gd name="connsiteX2" fmla="*/ 27298 w 27298"/>
                      <a:gd name="connsiteY2" fmla="*/ 20422 h 27641"/>
                      <a:gd name="connsiteX3" fmla="*/ 17583 w 27298"/>
                      <a:gd name="connsiteY3" fmla="*/ 19917 h 27641"/>
                      <a:gd name="connsiteX4" fmla="*/ 11677 w 27298"/>
                      <a:gd name="connsiteY4" fmla="*/ 27642 h 27641"/>
                      <a:gd name="connsiteX5" fmla="*/ 9144 w 27298"/>
                      <a:gd name="connsiteY5" fmla="*/ 18250 h 27641"/>
                      <a:gd name="connsiteX6" fmla="*/ 0 w 27298"/>
                      <a:gd name="connsiteY6" fmla="*/ 15011 h 27641"/>
                      <a:gd name="connsiteX7" fmla="*/ 8144 w 27298"/>
                      <a:gd name="connsiteY7" fmla="*/ 9687 h 27641"/>
                      <a:gd name="connsiteX8" fmla="*/ 8391 w 27298"/>
                      <a:gd name="connsiteY8" fmla="*/ 0 h 27641"/>
                      <a:gd name="connsiteX9" fmla="*/ 15954 w 27298"/>
                      <a:gd name="connsiteY9" fmla="*/ 6096 h 27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298" h="27641">
                        <a:moveTo>
                          <a:pt x="25260" y="3324"/>
                        </a:moveTo>
                        <a:lnTo>
                          <a:pt x="21793" y="12402"/>
                        </a:lnTo>
                        <a:lnTo>
                          <a:pt x="27298" y="20422"/>
                        </a:lnTo>
                        <a:lnTo>
                          <a:pt x="17583" y="19917"/>
                        </a:lnTo>
                        <a:lnTo>
                          <a:pt x="11677" y="27642"/>
                        </a:lnTo>
                        <a:lnTo>
                          <a:pt x="9144" y="18250"/>
                        </a:lnTo>
                        <a:lnTo>
                          <a:pt x="0" y="15011"/>
                        </a:lnTo>
                        <a:lnTo>
                          <a:pt x="8144" y="9687"/>
                        </a:lnTo>
                        <a:lnTo>
                          <a:pt x="8391" y="0"/>
                        </a:lnTo>
                        <a:lnTo>
                          <a:pt x="15954" y="60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89" name="图形 113">
                  <a:extLst>
                    <a:ext uri="{FF2B5EF4-FFF2-40B4-BE49-F238E27FC236}">
                      <a16:creationId xmlns:a16="http://schemas.microsoft.com/office/drawing/2014/main" id="{A79FAC12-EFEF-F70A-8F0F-AAE0A36E2B36}"/>
                    </a:ext>
                  </a:extLst>
                </p:cNvPr>
                <p:cNvGrpSpPr/>
                <p:nvPr/>
              </p:nvGrpSpPr>
              <p:grpSpPr>
                <a:xfrm>
                  <a:off x="9159056" y="2079322"/>
                  <a:ext cx="116579" cy="115668"/>
                  <a:chOff x="9159056" y="2079322"/>
                  <a:chExt cx="116579" cy="115668"/>
                </a:xfrm>
              </p:grpSpPr>
              <p:sp>
                <p:nvSpPr>
                  <p:cNvPr id="1190" name="任意多边形: 形状 1189">
                    <a:extLst>
                      <a:ext uri="{FF2B5EF4-FFF2-40B4-BE49-F238E27FC236}">
                        <a16:creationId xmlns:a16="http://schemas.microsoft.com/office/drawing/2014/main" id="{58C5BDEF-AFFF-3662-9BC3-BD851DAF1E74}"/>
                      </a:ext>
                    </a:extLst>
                  </p:cNvPr>
                  <p:cNvSpPr/>
                  <p:nvPr/>
                </p:nvSpPr>
                <p:spPr>
                  <a:xfrm>
                    <a:off x="9159056" y="2079322"/>
                    <a:ext cx="116579" cy="115668"/>
                  </a:xfrm>
                  <a:custGeom>
                    <a:avLst/>
                    <a:gdLst>
                      <a:gd name="connsiteX0" fmla="*/ 59391 w 116579"/>
                      <a:gd name="connsiteY0" fmla="*/ 65364 h 115668"/>
                      <a:gd name="connsiteX1" fmla="*/ 49580 w 116579"/>
                      <a:gd name="connsiteY1" fmla="*/ 70774 h 115668"/>
                      <a:gd name="connsiteX2" fmla="*/ 41398 w 116579"/>
                      <a:gd name="connsiteY2" fmla="*/ 63088 h 115668"/>
                      <a:gd name="connsiteX3" fmla="*/ 46180 w 116579"/>
                      <a:gd name="connsiteY3" fmla="*/ 52963 h 115668"/>
                      <a:gd name="connsiteX4" fmla="*/ 57305 w 116579"/>
                      <a:gd name="connsiteY4" fmla="*/ 54353 h 115668"/>
                      <a:gd name="connsiteX5" fmla="*/ 59391 w 116579"/>
                      <a:gd name="connsiteY5" fmla="*/ 65364 h 115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579" h="115668">
                        <a:moveTo>
                          <a:pt x="59391" y="65364"/>
                        </a:moveTo>
                        <a:cubicBezTo>
                          <a:pt x="146192" y="100788"/>
                          <a:pt x="46884" y="155442"/>
                          <a:pt x="49580" y="70774"/>
                        </a:cubicBezTo>
                        <a:cubicBezTo>
                          <a:pt x="46884" y="155442"/>
                          <a:pt x="-35821" y="77880"/>
                          <a:pt x="41398" y="63088"/>
                        </a:cubicBezTo>
                        <a:cubicBezTo>
                          <a:pt x="-35802" y="77880"/>
                          <a:pt x="12413" y="-24761"/>
                          <a:pt x="46180" y="52963"/>
                        </a:cubicBezTo>
                        <a:cubicBezTo>
                          <a:pt x="12413" y="-24761"/>
                          <a:pt x="124933" y="-10588"/>
                          <a:pt x="57305" y="54353"/>
                        </a:cubicBezTo>
                        <a:cubicBezTo>
                          <a:pt x="124913" y="-10579"/>
                          <a:pt x="146192" y="100788"/>
                          <a:pt x="59391" y="653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任意多边形: 形状 1190">
                    <a:extLst>
                      <a:ext uri="{FF2B5EF4-FFF2-40B4-BE49-F238E27FC236}">
                        <a16:creationId xmlns:a16="http://schemas.microsoft.com/office/drawing/2014/main" id="{1F1863E3-982C-6360-DB89-4F2F41DF0675}"/>
                      </a:ext>
                    </a:extLst>
                  </p:cNvPr>
                  <p:cNvSpPr/>
                  <p:nvPr/>
                </p:nvSpPr>
                <p:spPr>
                  <a:xfrm>
                    <a:off x="9162025" y="2083291"/>
                    <a:ext cx="109165" cy="108287"/>
                  </a:xfrm>
                  <a:custGeom>
                    <a:avLst/>
                    <a:gdLst>
                      <a:gd name="connsiteX0" fmla="*/ 55622 w 109165"/>
                      <a:gd name="connsiteY0" fmla="*/ 61215 h 108287"/>
                      <a:gd name="connsiteX1" fmla="*/ 46440 w 109165"/>
                      <a:gd name="connsiteY1" fmla="*/ 66234 h 108287"/>
                      <a:gd name="connsiteX2" fmla="*/ 38773 w 109165"/>
                      <a:gd name="connsiteY2" fmla="*/ 59091 h 108287"/>
                      <a:gd name="connsiteX3" fmla="*/ 43231 w 109165"/>
                      <a:gd name="connsiteY3" fmla="*/ 49566 h 108287"/>
                      <a:gd name="connsiteX4" fmla="*/ 53651 w 109165"/>
                      <a:gd name="connsiteY4" fmla="*/ 50871 h 108287"/>
                      <a:gd name="connsiteX5" fmla="*/ 55622 w 109165"/>
                      <a:gd name="connsiteY5" fmla="*/ 61215 h 108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9165" h="108287">
                        <a:moveTo>
                          <a:pt x="55622" y="61215"/>
                        </a:moveTo>
                        <a:cubicBezTo>
                          <a:pt x="136899" y="94362"/>
                          <a:pt x="43897" y="145530"/>
                          <a:pt x="46440" y="66234"/>
                        </a:cubicBezTo>
                        <a:cubicBezTo>
                          <a:pt x="43887" y="145521"/>
                          <a:pt x="-33522" y="72892"/>
                          <a:pt x="38773" y="59091"/>
                        </a:cubicBezTo>
                        <a:cubicBezTo>
                          <a:pt x="-33522" y="72892"/>
                          <a:pt x="11617" y="-23158"/>
                          <a:pt x="43231" y="49566"/>
                        </a:cubicBezTo>
                        <a:cubicBezTo>
                          <a:pt x="11636" y="-23158"/>
                          <a:pt x="116963" y="-9927"/>
                          <a:pt x="53651" y="50871"/>
                        </a:cubicBezTo>
                        <a:cubicBezTo>
                          <a:pt x="116963" y="-9927"/>
                          <a:pt x="136899" y="94362"/>
                          <a:pt x="55622" y="61215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任意多边形: 形状 1191">
                    <a:extLst>
                      <a:ext uri="{FF2B5EF4-FFF2-40B4-BE49-F238E27FC236}">
                        <a16:creationId xmlns:a16="http://schemas.microsoft.com/office/drawing/2014/main" id="{7CB7234D-91AB-885B-1784-248BE480D926}"/>
                      </a:ext>
                    </a:extLst>
                  </p:cNvPr>
                  <p:cNvSpPr/>
                  <p:nvPr/>
                </p:nvSpPr>
                <p:spPr>
                  <a:xfrm>
                    <a:off x="9184157" y="2142753"/>
                    <a:ext cx="23278" cy="27698"/>
                  </a:xfrm>
                  <a:custGeom>
                    <a:avLst/>
                    <a:gdLst>
                      <a:gd name="connsiteX0" fmla="*/ 0 w 23278"/>
                      <a:gd name="connsiteY0" fmla="*/ 27699 h 27698"/>
                      <a:gd name="connsiteX1" fmla="*/ 2543 w 23278"/>
                      <a:gd name="connsiteY1" fmla="*/ 22450 h 27698"/>
                      <a:gd name="connsiteX2" fmla="*/ 9753 w 23278"/>
                      <a:gd name="connsiteY2" fmla="*/ 12240 h 27698"/>
                      <a:gd name="connsiteX3" fmla="*/ 18564 w 23278"/>
                      <a:gd name="connsiteY3" fmla="*/ 3419 h 27698"/>
                      <a:gd name="connsiteX4" fmla="*/ 23279 w 23278"/>
                      <a:gd name="connsiteY4" fmla="*/ 0 h 27698"/>
                      <a:gd name="connsiteX5" fmla="*/ 20727 w 23278"/>
                      <a:gd name="connsiteY5" fmla="*/ 5229 h 27698"/>
                      <a:gd name="connsiteX6" fmla="*/ 13516 w 23278"/>
                      <a:gd name="connsiteY6" fmla="*/ 15421 h 27698"/>
                      <a:gd name="connsiteX7" fmla="*/ 4696 w 23278"/>
                      <a:gd name="connsiteY7" fmla="*/ 24260 h 27698"/>
                      <a:gd name="connsiteX8" fmla="*/ 0 w 23278"/>
                      <a:gd name="connsiteY8" fmla="*/ 27699 h 27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278" h="27698">
                        <a:moveTo>
                          <a:pt x="0" y="27699"/>
                        </a:moveTo>
                        <a:cubicBezTo>
                          <a:pt x="0" y="27699"/>
                          <a:pt x="810" y="25413"/>
                          <a:pt x="2543" y="22450"/>
                        </a:cubicBezTo>
                        <a:cubicBezTo>
                          <a:pt x="4276" y="19460"/>
                          <a:pt x="6848" y="15716"/>
                          <a:pt x="9753" y="12240"/>
                        </a:cubicBezTo>
                        <a:cubicBezTo>
                          <a:pt x="12687" y="8801"/>
                          <a:pt x="15907" y="5582"/>
                          <a:pt x="18564" y="3419"/>
                        </a:cubicBezTo>
                        <a:cubicBezTo>
                          <a:pt x="21184" y="1191"/>
                          <a:pt x="23279" y="0"/>
                          <a:pt x="23279" y="0"/>
                        </a:cubicBezTo>
                        <a:cubicBezTo>
                          <a:pt x="23279" y="0"/>
                          <a:pt x="22460" y="2229"/>
                          <a:pt x="20727" y="5229"/>
                        </a:cubicBezTo>
                        <a:cubicBezTo>
                          <a:pt x="19012" y="8220"/>
                          <a:pt x="16430" y="11944"/>
                          <a:pt x="13516" y="15421"/>
                        </a:cubicBezTo>
                        <a:cubicBezTo>
                          <a:pt x="10573" y="18860"/>
                          <a:pt x="7363" y="22060"/>
                          <a:pt x="4696" y="24260"/>
                        </a:cubicBezTo>
                        <a:cubicBezTo>
                          <a:pt x="2077" y="26489"/>
                          <a:pt x="0" y="27699"/>
                          <a:pt x="0" y="27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任意多边形: 形状 1192">
                    <a:extLst>
                      <a:ext uri="{FF2B5EF4-FFF2-40B4-BE49-F238E27FC236}">
                        <a16:creationId xmlns:a16="http://schemas.microsoft.com/office/drawing/2014/main" id="{E7B63808-3E49-9E22-AA9B-0D39E8210253}"/>
                      </a:ext>
                    </a:extLst>
                  </p:cNvPr>
                  <p:cNvSpPr/>
                  <p:nvPr/>
                </p:nvSpPr>
                <p:spPr>
                  <a:xfrm>
                    <a:off x="9209723" y="2098252"/>
                    <a:ext cx="7912" cy="35385"/>
                  </a:xfrm>
                  <a:custGeom>
                    <a:avLst/>
                    <a:gdLst>
                      <a:gd name="connsiteX0" fmla="*/ 237 w 7912"/>
                      <a:gd name="connsiteY0" fmla="*/ 35385 h 35385"/>
                      <a:gd name="connsiteX1" fmla="*/ 28 w 7912"/>
                      <a:gd name="connsiteY1" fmla="*/ 29585 h 35385"/>
                      <a:gd name="connsiteX2" fmla="*/ 1542 w 7912"/>
                      <a:gd name="connsiteY2" fmla="*/ 17193 h 35385"/>
                      <a:gd name="connsiteX3" fmla="*/ 5114 w 7912"/>
                      <a:gd name="connsiteY3" fmla="*/ 5248 h 35385"/>
                      <a:gd name="connsiteX4" fmla="*/ 7667 w 7912"/>
                      <a:gd name="connsiteY4" fmla="*/ 0 h 35385"/>
                      <a:gd name="connsiteX5" fmla="*/ 7886 w 7912"/>
                      <a:gd name="connsiteY5" fmla="*/ 5801 h 35385"/>
                      <a:gd name="connsiteX6" fmla="*/ 6362 w 7912"/>
                      <a:gd name="connsiteY6" fmla="*/ 18193 h 35385"/>
                      <a:gd name="connsiteX7" fmla="*/ 2790 w 7912"/>
                      <a:gd name="connsiteY7" fmla="*/ 30175 h 35385"/>
                      <a:gd name="connsiteX8" fmla="*/ 237 w 7912"/>
                      <a:gd name="connsiteY8" fmla="*/ 35385 h 35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12" h="35385">
                        <a:moveTo>
                          <a:pt x="237" y="35385"/>
                        </a:moveTo>
                        <a:cubicBezTo>
                          <a:pt x="237" y="35385"/>
                          <a:pt x="-96" y="33023"/>
                          <a:pt x="28" y="29585"/>
                        </a:cubicBezTo>
                        <a:cubicBezTo>
                          <a:pt x="113" y="26146"/>
                          <a:pt x="637" y="21622"/>
                          <a:pt x="1542" y="17193"/>
                        </a:cubicBezTo>
                        <a:cubicBezTo>
                          <a:pt x="2485" y="12802"/>
                          <a:pt x="3799" y="8411"/>
                          <a:pt x="5114" y="5248"/>
                        </a:cubicBezTo>
                        <a:cubicBezTo>
                          <a:pt x="6390" y="2029"/>
                          <a:pt x="7667" y="0"/>
                          <a:pt x="7667" y="0"/>
                        </a:cubicBezTo>
                        <a:cubicBezTo>
                          <a:pt x="7667" y="0"/>
                          <a:pt x="8010" y="2362"/>
                          <a:pt x="7886" y="5801"/>
                        </a:cubicBezTo>
                        <a:cubicBezTo>
                          <a:pt x="7809" y="9277"/>
                          <a:pt x="7276" y="13783"/>
                          <a:pt x="6362" y="18193"/>
                        </a:cubicBezTo>
                        <a:cubicBezTo>
                          <a:pt x="5390" y="22622"/>
                          <a:pt x="4085" y="26956"/>
                          <a:pt x="2790" y="30175"/>
                        </a:cubicBezTo>
                        <a:cubicBezTo>
                          <a:pt x="1504" y="33357"/>
                          <a:pt x="237" y="35385"/>
                          <a:pt x="237" y="353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任意多边形: 形状 1193">
                    <a:extLst>
                      <a:ext uri="{FF2B5EF4-FFF2-40B4-BE49-F238E27FC236}">
                        <a16:creationId xmlns:a16="http://schemas.microsoft.com/office/drawing/2014/main" id="{1B1D4B96-28EE-C091-EFAE-250296F02EAE}"/>
                      </a:ext>
                    </a:extLst>
                  </p:cNvPr>
                  <p:cNvSpPr/>
                  <p:nvPr/>
                </p:nvSpPr>
                <p:spPr>
                  <a:xfrm>
                    <a:off x="9172212" y="2121874"/>
                    <a:ext cx="32537" cy="15821"/>
                  </a:xfrm>
                  <a:custGeom>
                    <a:avLst/>
                    <a:gdLst>
                      <a:gd name="connsiteX0" fmla="*/ 32538 w 32537"/>
                      <a:gd name="connsiteY0" fmla="*/ 15821 h 15821"/>
                      <a:gd name="connsiteX1" fmla="*/ 26851 w 32537"/>
                      <a:gd name="connsiteY1" fmla="*/ 14611 h 15821"/>
                      <a:gd name="connsiteX2" fmla="*/ 15202 w 32537"/>
                      <a:gd name="connsiteY2" fmla="*/ 10106 h 15821"/>
                      <a:gd name="connsiteX3" fmla="*/ 4468 w 32537"/>
                      <a:gd name="connsiteY3" fmla="*/ 3724 h 15821"/>
                      <a:gd name="connsiteX4" fmla="*/ 0 w 32537"/>
                      <a:gd name="connsiteY4" fmla="*/ 0 h 15821"/>
                      <a:gd name="connsiteX5" fmla="*/ 5705 w 32537"/>
                      <a:gd name="connsiteY5" fmla="*/ 1172 h 15821"/>
                      <a:gd name="connsiteX6" fmla="*/ 17345 w 32537"/>
                      <a:gd name="connsiteY6" fmla="*/ 5658 h 15821"/>
                      <a:gd name="connsiteX7" fmla="*/ 28070 w 32537"/>
                      <a:gd name="connsiteY7" fmla="*/ 12097 h 15821"/>
                      <a:gd name="connsiteX8" fmla="*/ 32538 w 32537"/>
                      <a:gd name="connsiteY8" fmla="*/ 15821 h 15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37" h="15821">
                        <a:moveTo>
                          <a:pt x="32538" y="15821"/>
                        </a:moveTo>
                        <a:cubicBezTo>
                          <a:pt x="32538" y="15821"/>
                          <a:pt x="30166" y="15564"/>
                          <a:pt x="26851" y="14611"/>
                        </a:cubicBezTo>
                        <a:cubicBezTo>
                          <a:pt x="23518" y="13697"/>
                          <a:pt x="19279" y="12059"/>
                          <a:pt x="15202" y="10106"/>
                        </a:cubicBezTo>
                        <a:cubicBezTo>
                          <a:pt x="11135" y="8115"/>
                          <a:pt x="7249" y="5791"/>
                          <a:pt x="4468" y="3724"/>
                        </a:cubicBezTo>
                        <a:cubicBezTo>
                          <a:pt x="1667" y="1734"/>
                          <a:pt x="0" y="0"/>
                          <a:pt x="0" y="0"/>
                        </a:cubicBezTo>
                        <a:cubicBezTo>
                          <a:pt x="0" y="0"/>
                          <a:pt x="2410" y="219"/>
                          <a:pt x="5705" y="1172"/>
                        </a:cubicBezTo>
                        <a:cubicBezTo>
                          <a:pt x="9030" y="2105"/>
                          <a:pt x="13288" y="3724"/>
                          <a:pt x="17345" y="5658"/>
                        </a:cubicBezTo>
                        <a:cubicBezTo>
                          <a:pt x="21422" y="7668"/>
                          <a:pt x="25308" y="10030"/>
                          <a:pt x="28070" y="12097"/>
                        </a:cubicBezTo>
                        <a:cubicBezTo>
                          <a:pt x="30880" y="14088"/>
                          <a:pt x="32538" y="15821"/>
                          <a:pt x="32538" y="158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任意多边形: 形状 1194">
                    <a:extLst>
                      <a:ext uri="{FF2B5EF4-FFF2-40B4-BE49-F238E27FC236}">
                        <a16:creationId xmlns:a16="http://schemas.microsoft.com/office/drawing/2014/main" id="{77BCEF41-F88A-D481-9198-E96C31D3E434}"/>
                      </a:ext>
                    </a:extLst>
                  </p:cNvPr>
                  <p:cNvSpPr/>
                  <p:nvPr/>
                </p:nvSpPr>
                <p:spPr>
                  <a:xfrm>
                    <a:off x="9218018" y="2132149"/>
                    <a:ext cx="35642" cy="7015"/>
                  </a:xfrm>
                  <a:custGeom>
                    <a:avLst/>
                    <a:gdLst>
                      <a:gd name="connsiteX0" fmla="*/ 35643 w 35642"/>
                      <a:gd name="connsiteY0" fmla="*/ 431 h 7015"/>
                      <a:gd name="connsiteX1" fmla="*/ 30309 w 35642"/>
                      <a:gd name="connsiteY1" fmla="*/ 2793 h 7015"/>
                      <a:gd name="connsiteX2" fmla="*/ 18250 w 35642"/>
                      <a:gd name="connsiteY2" fmla="*/ 5937 h 7015"/>
                      <a:gd name="connsiteX3" fmla="*/ 5801 w 35642"/>
                      <a:gd name="connsiteY3" fmla="*/ 7013 h 7015"/>
                      <a:gd name="connsiteX4" fmla="*/ 0 w 35642"/>
                      <a:gd name="connsiteY4" fmla="*/ 6603 h 7015"/>
                      <a:gd name="connsiteX5" fmla="*/ 5325 w 35642"/>
                      <a:gd name="connsiteY5" fmla="*/ 4241 h 7015"/>
                      <a:gd name="connsiteX6" fmla="*/ 17412 w 35642"/>
                      <a:gd name="connsiteY6" fmla="*/ 1060 h 7015"/>
                      <a:gd name="connsiteX7" fmla="*/ 29852 w 35642"/>
                      <a:gd name="connsiteY7" fmla="*/ 3 h 7015"/>
                      <a:gd name="connsiteX8" fmla="*/ 35643 w 35642"/>
                      <a:gd name="connsiteY8" fmla="*/ 431 h 70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642" h="7015">
                        <a:moveTo>
                          <a:pt x="35643" y="431"/>
                        </a:moveTo>
                        <a:cubicBezTo>
                          <a:pt x="35643" y="431"/>
                          <a:pt x="33576" y="1641"/>
                          <a:pt x="30309" y="2793"/>
                        </a:cubicBezTo>
                        <a:cubicBezTo>
                          <a:pt x="27070" y="3984"/>
                          <a:pt x="22698" y="5137"/>
                          <a:pt x="18250" y="5937"/>
                        </a:cubicBezTo>
                        <a:cubicBezTo>
                          <a:pt x="13783" y="6699"/>
                          <a:pt x="9258" y="7051"/>
                          <a:pt x="5801" y="7013"/>
                        </a:cubicBezTo>
                        <a:cubicBezTo>
                          <a:pt x="2362" y="7013"/>
                          <a:pt x="0" y="6603"/>
                          <a:pt x="0" y="6603"/>
                        </a:cubicBezTo>
                        <a:cubicBezTo>
                          <a:pt x="0" y="6603"/>
                          <a:pt x="2077" y="5394"/>
                          <a:pt x="5325" y="4241"/>
                        </a:cubicBezTo>
                        <a:cubicBezTo>
                          <a:pt x="8573" y="3051"/>
                          <a:pt x="12964" y="1879"/>
                          <a:pt x="17412" y="1060"/>
                        </a:cubicBezTo>
                        <a:cubicBezTo>
                          <a:pt x="21888" y="355"/>
                          <a:pt x="26413" y="-36"/>
                          <a:pt x="29852" y="3"/>
                        </a:cubicBezTo>
                        <a:cubicBezTo>
                          <a:pt x="33281" y="22"/>
                          <a:pt x="35643" y="431"/>
                          <a:pt x="35643" y="4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任意多边形: 形状 1195">
                    <a:extLst>
                      <a:ext uri="{FF2B5EF4-FFF2-40B4-BE49-F238E27FC236}">
                        <a16:creationId xmlns:a16="http://schemas.microsoft.com/office/drawing/2014/main" id="{F6D04900-8BFD-97FE-545B-DA673A0C203D}"/>
                      </a:ext>
                    </a:extLst>
                  </p:cNvPr>
                  <p:cNvSpPr/>
                  <p:nvPr/>
                </p:nvSpPr>
                <p:spPr>
                  <a:xfrm>
                    <a:off x="9215113" y="2147620"/>
                    <a:ext cx="20297" cy="29918"/>
                  </a:xfrm>
                  <a:custGeom>
                    <a:avLst/>
                    <a:gdLst>
                      <a:gd name="connsiteX0" fmla="*/ 20298 w 20297"/>
                      <a:gd name="connsiteY0" fmla="*/ 29918 h 29918"/>
                      <a:gd name="connsiteX1" fmla="*/ 15945 w 20297"/>
                      <a:gd name="connsiteY1" fmla="*/ 26032 h 29918"/>
                      <a:gd name="connsiteX2" fmla="*/ 8115 w 20297"/>
                      <a:gd name="connsiteY2" fmla="*/ 16316 h 29918"/>
                      <a:gd name="connsiteX3" fmla="*/ 1991 w 20297"/>
                      <a:gd name="connsiteY3" fmla="*/ 5429 h 29918"/>
                      <a:gd name="connsiteX4" fmla="*/ 0 w 20297"/>
                      <a:gd name="connsiteY4" fmla="*/ 0 h 29918"/>
                      <a:gd name="connsiteX5" fmla="*/ 4334 w 20297"/>
                      <a:gd name="connsiteY5" fmla="*/ 3848 h 29918"/>
                      <a:gd name="connsiteX6" fmla="*/ 12154 w 20297"/>
                      <a:gd name="connsiteY6" fmla="*/ 13564 h 29918"/>
                      <a:gd name="connsiteX7" fmla="*/ 18279 w 20297"/>
                      <a:gd name="connsiteY7" fmla="*/ 24451 h 29918"/>
                      <a:gd name="connsiteX8" fmla="*/ 20298 w 20297"/>
                      <a:gd name="connsiteY8" fmla="*/ 29918 h 29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97" h="29918">
                        <a:moveTo>
                          <a:pt x="20298" y="29918"/>
                        </a:moveTo>
                        <a:cubicBezTo>
                          <a:pt x="20298" y="29918"/>
                          <a:pt x="18326" y="28527"/>
                          <a:pt x="15945" y="26032"/>
                        </a:cubicBezTo>
                        <a:cubicBezTo>
                          <a:pt x="13516" y="23574"/>
                          <a:pt x="10659" y="20060"/>
                          <a:pt x="8115" y="16316"/>
                        </a:cubicBezTo>
                        <a:cubicBezTo>
                          <a:pt x="5582" y="12554"/>
                          <a:pt x="3391" y="8592"/>
                          <a:pt x="1991" y="5429"/>
                        </a:cubicBezTo>
                        <a:cubicBezTo>
                          <a:pt x="600" y="2305"/>
                          <a:pt x="0" y="0"/>
                          <a:pt x="0" y="0"/>
                        </a:cubicBezTo>
                        <a:cubicBezTo>
                          <a:pt x="0" y="0"/>
                          <a:pt x="1953" y="1381"/>
                          <a:pt x="4334" y="3848"/>
                        </a:cubicBezTo>
                        <a:cubicBezTo>
                          <a:pt x="6753" y="6325"/>
                          <a:pt x="9640" y="9820"/>
                          <a:pt x="12154" y="13564"/>
                        </a:cubicBezTo>
                        <a:cubicBezTo>
                          <a:pt x="14707" y="17307"/>
                          <a:pt x="16859" y="21288"/>
                          <a:pt x="18279" y="24451"/>
                        </a:cubicBezTo>
                        <a:cubicBezTo>
                          <a:pt x="19688" y="27575"/>
                          <a:pt x="20298" y="29918"/>
                          <a:pt x="20298" y="299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任意多边形: 形状 1196">
                    <a:extLst>
                      <a:ext uri="{FF2B5EF4-FFF2-40B4-BE49-F238E27FC236}">
                        <a16:creationId xmlns:a16="http://schemas.microsoft.com/office/drawing/2014/main" id="{10B012A0-1D5F-10B4-85B3-27FCF6DB1C57}"/>
                      </a:ext>
                    </a:extLst>
                  </p:cNvPr>
                  <p:cNvSpPr/>
                  <p:nvPr/>
                </p:nvSpPr>
                <p:spPr>
                  <a:xfrm>
                    <a:off x="9199111" y="2129342"/>
                    <a:ext cx="26146" cy="25469"/>
                  </a:xfrm>
                  <a:custGeom>
                    <a:avLst/>
                    <a:gdLst>
                      <a:gd name="connsiteX0" fmla="*/ 20060 w 26146"/>
                      <a:gd name="connsiteY0" fmla="*/ 0 h 25469"/>
                      <a:gd name="connsiteX1" fmla="*/ 19155 w 26146"/>
                      <a:gd name="connsiteY1" fmla="*/ 9096 h 25469"/>
                      <a:gd name="connsiteX2" fmla="*/ 26146 w 26146"/>
                      <a:gd name="connsiteY2" fmla="*/ 15011 h 25469"/>
                      <a:gd name="connsiteX3" fmla="*/ 17212 w 26146"/>
                      <a:gd name="connsiteY3" fmla="*/ 16964 h 25469"/>
                      <a:gd name="connsiteX4" fmla="*/ 13754 w 26146"/>
                      <a:gd name="connsiteY4" fmla="*/ 25470 h 25469"/>
                      <a:gd name="connsiteX5" fmla="*/ 9115 w 26146"/>
                      <a:gd name="connsiteY5" fmla="*/ 17545 h 25469"/>
                      <a:gd name="connsiteX6" fmla="*/ 0 w 26146"/>
                      <a:gd name="connsiteY6" fmla="*/ 16888 h 25469"/>
                      <a:gd name="connsiteX7" fmla="*/ 6086 w 26146"/>
                      <a:gd name="connsiteY7" fmla="*/ 10020 h 25469"/>
                      <a:gd name="connsiteX8" fmla="*/ 3905 w 26146"/>
                      <a:gd name="connsiteY8" fmla="*/ 1133 h 25469"/>
                      <a:gd name="connsiteX9" fmla="*/ 12278 w 26146"/>
                      <a:gd name="connsiteY9" fmla="*/ 4820 h 25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146" h="25469">
                        <a:moveTo>
                          <a:pt x="20060" y="0"/>
                        </a:moveTo>
                        <a:lnTo>
                          <a:pt x="19155" y="9096"/>
                        </a:lnTo>
                        <a:lnTo>
                          <a:pt x="26146" y="15011"/>
                        </a:lnTo>
                        <a:lnTo>
                          <a:pt x="17212" y="16964"/>
                        </a:lnTo>
                        <a:lnTo>
                          <a:pt x="13754" y="25470"/>
                        </a:lnTo>
                        <a:lnTo>
                          <a:pt x="9115" y="17545"/>
                        </a:lnTo>
                        <a:lnTo>
                          <a:pt x="0" y="16888"/>
                        </a:lnTo>
                        <a:lnTo>
                          <a:pt x="6086" y="10020"/>
                        </a:lnTo>
                        <a:lnTo>
                          <a:pt x="3905" y="1133"/>
                        </a:lnTo>
                        <a:lnTo>
                          <a:pt x="12278" y="48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98" name="图形 113">
                  <a:extLst>
                    <a:ext uri="{FF2B5EF4-FFF2-40B4-BE49-F238E27FC236}">
                      <a16:creationId xmlns:a16="http://schemas.microsoft.com/office/drawing/2014/main" id="{E23B5DC4-7BDA-E4C9-7478-7204CD46EFF9}"/>
                    </a:ext>
                  </a:extLst>
                </p:cNvPr>
                <p:cNvGrpSpPr/>
                <p:nvPr/>
              </p:nvGrpSpPr>
              <p:grpSpPr>
                <a:xfrm>
                  <a:off x="9100813" y="2087976"/>
                  <a:ext cx="102602" cy="101131"/>
                  <a:chOff x="9100813" y="2087976"/>
                  <a:chExt cx="102602" cy="101131"/>
                </a:xfrm>
              </p:grpSpPr>
              <p:sp>
                <p:nvSpPr>
                  <p:cNvPr id="1199" name="任意多边形: 形状 1198">
                    <a:extLst>
                      <a:ext uri="{FF2B5EF4-FFF2-40B4-BE49-F238E27FC236}">
                        <a16:creationId xmlns:a16="http://schemas.microsoft.com/office/drawing/2014/main" id="{34BF46DB-454D-4EF2-8575-CEE91BACA609}"/>
                      </a:ext>
                    </a:extLst>
                  </p:cNvPr>
                  <p:cNvSpPr/>
                  <p:nvPr/>
                </p:nvSpPr>
                <p:spPr>
                  <a:xfrm>
                    <a:off x="9100813" y="2087976"/>
                    <a:ext cx="102602" cy="101131"/>
                  </a:xfrm>
                  <a:custGeom>
                    <a:avLst/>
                    <a:gdLst>
                      <a:gd name="connsiteX0" fmla="*/ 50616 w 102602"/>
                      <a:gd name="connsiteY0" fmla="*/ 53253 h 101131"/>
                      <a:gd name="connsiteX1" fmla="*/ 40824 w 102602"/>
                      <a:gd name="connsiteY1" fmla="*/ 54187 h 101131"/>
                      <a:gd name="connsiteX2" fmla="*/ 36938 w 102602"/>
                      <a:gd name="connsiteY2" fmla="*/ 45109 h 101131"/>
                      <a:gd name="connsiteX3" fmla="*/ 44329 w 102602"/>
                      <a:gd name="connsiteY3" fmla="*/ 38632 h 101131"/>
                      <a:gd name="connsiteX4" fmla="*/ 52806 w 102602"/>
                      <a:gd name="connsiteY4" fmla="*/ 43690 h 101131"/>
                      <a:gd name="connsiteX5" fmla="*/ 50616 w 102602"/>
                      <a:gd name="connsiteY5" fmla="*/ 53253 h 101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602" h="101131">
                        <a:moveTo>
                          <a:pt x="50616" y="53253"/>
                        </a:moveTo>
                        <a:cubicBezTo>
                          <a:pt x="108013" y="112318"/>
                          <a:pt x="8829" y="121357"/>
                          <a:pt x="40824" y="54187"/>
                        </a:cubicBezTo>
                        <a:cubicBezTo>
                          <a:pt x="8849" y="121366"/>
                          <a:pt x="-30414" y="29850"/>
                          <a:pt x="36938" y="45109"/>
                        </a:cubicBezTo>
                        <a:cubicBezTo>
                          <a:pt x="-30394" y="29850"/>
                          <a:pt x="44520" y="-35777"/>
                          <a:pt x="44329" y="38632"/>
                        </a:cubicBezTo>
                        <a:cubicBezTo>
                          <a:pt x="44520" y="-35787"/>
                          <a:pt x="130054" y="15191"/>
                          <a:pt x="52806" y="43690"/>
                        </a:cubicBezTo>
                        <a:cubicBezTo>
                          <a:pt x="130045" y="15191"/>
                          <a:pt x="108013" y="112318"/>
                          <a:pt x="50616" y="532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0" name="任意多边形: 形状 1199">
                    <a:extLst>
                      <a:ext uri="{FF2B5EF4-FFF2-40B4-BE49-F238E27FC236}">
                        <a16:creationId xmlns:a16="http://schemas.microsoft.com/office/drawing/2014/main" id="{049CA3F1-6ECD-A257-A746-1775EBD94284}"/>
                      </a:ext>
                    </a:extLst>
                  </p:cNvPr>
                  <p:cNvSpPr/>
                  <p:nvPr/>
                </p:nvSpPr>
                <p:spPr>
                  <a:xfrm>
                    <a:off x="9103449" y="2090919"/>
                    <a:ext cx="96082" cy="94683"/>
                  </a:xfrm>
                  <a:custGeom>
                    <a:avLst/>
                    <a:gdLst>
                      <a:gd name="connsiteX0" fmla="*/ 47398 w 96082"/>
                      <a:gd name="connsiteY0" fmla="*/ 49901 h 94683"/>
                      <a:gd name="connsiteX1" fmla="*/ 38226 w 96082"/>
                      <a:gd name="connsiteY1" fmla="*/ 50720 h 94683"/>
                      <a:gd name="connsiteX2" fmla="*/ 34568 w 96082"/>
                      <a:gd name="connsiteY2" fmla="*/ 42271 h 94683"/>
                      <a:gd name="connsiteX3" fmla="*/ 41512 w 96082"/>
                      <a:gd name="connsiteY3" fmla="*/ 36165 h 94683"/>
                      <a:gd name="connsiteX4" fmla="*/ 49437 w 96082"/>
                      <a:gd name="connsiteY4" fmla="*/ 40871 h 94683"/>
                      <a:gd name="connsiteX5" fmla="*/ 47398 w 96082"/>
                      <a:gd name="connsiteY5" fmla="*/ 49901 h 94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082" h="94683">
                        <a:moveTo>
                          <a:pt x="47398" y="49901"/>
                        </a:moveTo>
                        <a:cubicBezTo>
                          <a:pt x="101148" y="105155"/>
                          <a:pt x="8289" y="113613"/>
                          <a:pt x="38226" y="50720"/>
                        </a:cubicBezTo>
                        <a:cubicBezTo>
                          <a:pt x="8270" y="113623"/>
                          <a:pt x="-28459" y="27945"/>
                          <a:pt x="34568" y="42271"/>
                        </a:cubicBezTo>
                        <a:cubicBezTo>
                          <a:pt x="-28459" y="27945"/>
                          <a:pt x="41665" y="-33481"/>
                          <a:pt x="41512" y="36165"/>
                        </a:cubicBezTo>
                        <a:cubicBezTo>
                          <a:pt x="41674" y="-33491"/>
                          <a:pt x="121779" y="14210"/>
                          <a:pt x="49437" y="40871"/>
                        </a:cubicBezTo>
                        <a:cubicBezTo>
                          <a:pt x="121789" y="14220"/>
                          <a:pt x="101148" y="105155"/>
                          <a:pt x="47398" y="49901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任意多边形: 形状 1200">
                    <a:extLst>
                      <a:ext uri="{FF2B5EF4-FFF2-40B4-BE49-F238E27FC236}">
                        <a16:creationId xmlns:a16="http://schemas.microsoft.com/office/drawing/2014/main" id="{D0889BC3-1918-2790-C168-2E0C53A25A9F}"/>
                      </a:ext>
                    </a:extLst>
                  </p:cNvPr>
                  <p:cNvSpPr/>
                  <p:nvPr/>
                </p:nvSpPr>
                <p:spPr>
                  <a:xfrm>
                    <a:off x="9114758" y="2135809"/>
                    <a:ext cx="28451" cy="14087"/>
                  </a:xfrm>
                  <a:custGeom>
                    <a:avLst/>
                    <a:gdLst>
                      <a:gd name="connsiteX0" fmla="*/ 0 w 28451"/>
                      <a:gd name="connsiteY0" fmla="*/ 14087 h 14087"/>
                      <a:gd name="connsiteX1" fmla="*/ 3896 w 28451"/>
                      <a:gd name="connsiteY1" fmla="*/ 10773 h 14087"/>
                      <a:gd name="connsiteX2" fmla="*/ 13268 w 28451"/>
                      <a:gd name="connsiteY2" fmla="*/ 5096 h 14087"/>
                      <a:gd name="connsiteX3" fmla="*/ 23460 w 28451"/>
                      <a:gd name="connsiteY3" fmla="*/ 1076 h 14087"/>
                      <a:gd name="connsiteX4" fmla="*/ 28451 w 28451"/>
                      <a:gd name="connsiteY4" fmla="*/ 0 h 14087"/>
                      <a:gd name="connsiteX5" fmla="*/ 24575 w 28451"/>
                      <a:gd name="connsiteY5" fmla="*/ 3296 h 14087"/>
                      <a:gd name="connsiteX6" fmla="*/ 15183 w 28451"/>
                      <a:gd name="connsiteY6" fmla="*/ 8992 h 14087"/>
                      <a:gd name="connsiteX7" fmla="*/ 4982 w 28451"/>
                      <a:gd name="connsiteY7" fmla="*/ 12973 h 14087"/>
                      <a:gd name="connsiteX8" fmla="*/ 0 w 28451"/>
                      <a:gd name="connsiteY8" fmla="*/ 14087 h 1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51" h="14087">
                        <a:moveTo>
                          <a:pt x="0" y="14087"/>
                        </a:moveTo>
                        <a:cubicBezTo>
                          <a:pt x="0" y="14087"/>
                          <a:pt x="1448" y="12563"/>
                          <a:pt x="3896" y="10773"/>
                        </a:cubicBezTo>
                        <a:cubicBezTo>
                          <a:pt x="6334" y="8953"/>
                          <a:pt x="9716" y="6868"/>
                          <a:pt x="13268" y="5096"/>
                        </a:cubicBezTo>
                        <a:cubicBezTo>
                          <a:pt x="16840" y="3343"/>
                          <a:pt x="20564" y="1914"/>
                          <a:pt x="23460" y="1076"/>
                        </a:cubicBezTo>
                        <a:cubicBezTo>
                          <a:pt x="26365" y="200"/>
                          <a:pt x="28451" y="0"/>
                          <a:pt x="28451" y="0"/>
                        </a:cubicBezTo>
                        <a:cubicBezTo>
                          <a:pt x="28451" y="0"/>
                          <a:pt x="27023" y="1505"/>
                          <a:pt x="24575" y="3296"/>
                        </a:cubicBezTo>
                        <a:cubicBezTo>
                          <a:pt x="22127" y="5115"/>
                          <a:pt x="18745" y="7201"/>
                          <a:pt x="15183" y="8992"/>
                        </a:cubicBezTo>
                        <a:cubicBezTo>
                          <a:pt x="11611" y="10744"/>
                          <a:pt x="7906" y="12173"/>
                          <a:pt x="4982" y="12973"/>
                        </a:cubicBezTo>
                        <a:cubicBezTo>
                          <a:pt x="2105" y="13868"/>
                          <a:pt x="0" y="14087"/>
                          <a:pt x="0" y="140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任意多边形: 形状 1201">
                    <a:extLst>
                      <a:ext uri="{FF2B5EF4-FFF2-40B4-BE49-F238E27FC236}">
                        <a16:creationId xmlns:a16="http://schemas.microsoft.com/office/drawing/2014/main" id="{19178258-FBBA-C3DA-AF2C-7E6872DD684B}"/>
                      </a:ext>
                    </a:extLst>
                  </p:cNvPr>
                  <p:cNvSpPr/>
                  <p:nvPr/>
                </p:nvSpPr>
                <p:spPr>
                  <a:xfrm>
                    <a:off x="9148476" y="2103500"/>
                    <a:ext cx="18412" cy="25860"/>
                  </a:xfrm>
                  <a:custGeom>
                    <a:avLst/>
                    <a:gdLst>
                      <a:gd name="connsiteX0" fmla="*/ 0 w 18412"/>
                      <a:gd name="connsiteY0" fmla="*/ 25860 h 25860"/>
                      <a:gd name="connsiteX1" fmla="*/ 1857 w 18412"/>
                      <a:gd name="connsiteY1" fmla="*/ 21117 h 25860"/>
                      <a:gd name="connsiteX2" fmla="*/ 7449 w 18412"/>
                      <a:gd name="connsiteY2" fmla="*/ 11687 h 25860"/>
                      <a:gd name="connsiteX3" fmla="*/ 14526 w 18412"/>
                      <a:gd name="connsiteY3" fmla="*/ 3315 h 25860"/>
                      <a:gd name="connsiteX4" fmla="*/ 18412 w 18412"/>
                      <a:gd name="connsiteY4" fmla="*/ 0 h 25860"/>
                      <a:gd name="connsiteX5" fmla="*/ 16564 w 18412"/>
                      <a:gd name="connsiteY5" fmla="*/ 4763 h 25860"/>
                      <a:gd name="connsiteX6" fmla="*/ 10963 w 18412"/>
                      <a:gd name="connsiteY6" fmla="*/ 14173 h 25860"/>
                      <a:gd name="connsiteX7" fmla="*/ 3877 w 18412"/>
                      <a:gd name="connsiteY7" fmla="*/ 22565 h 25860"/>
                      <a:gd name="connsiteX8" fmla="*/ 0 w 18412"/>
                      <a:gd name="connsiteY8" fmla="*/ 25860 h 25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12" h="25860">
                        <a:moveTo>
                          <a:pt x="0" y="25860"/>
                        </a:moveTo>
                        <a:cubicBezTo>
                          <a:pt x="0" y="25860"/>
                          <a:pt x="581" y="23851"/>
                          <a:pt x="1857" y="21117"/>
                        </a:cubicBezTo>
                        <a:cubicBezTo>
                          <a:pt x="3143" y="18383"/>
                          <a:pt x="5172" y="14926"/>
                          <a:pt x="7449" y="11687"/>
                        </a:cubicBezTo>
                        <a:cubicBezTo>
                          <a:pt x="9744" y="8487"/>
                          <a:pt x="12364" y="5420"/>
                          <a:pt x="14526" y="3315"/>
                        </a:cubicBezTo>
                        <a:cubicBezTo>
                          <a:pt x="16688" y="1191"/>
                          <a:pt x="18412" y="0"/>
                          <a:pt x="18412" y="0"/>
                        </a:cubicBezTo>
                        <a:cubicBezTo>
                          <a:pt x="18412" y="0"/>
                          <a:pt x="17850" y="2029"/>
                          <a:pt x="16564" y="4763"/>
                        </a:cubicBezTo>
                        <a:cubicBezTo>
                          <a:pt x="15269" y="7515"/>
                          <a:pt x="13250" y="10954"/>
                          <a:pt x="10963" y="14173"/>
                        </a:cubicBezTo>
                        <a:cubicBezTo>
                          <a:pt x="8640" y="17412"/>
                          <a:pt x="6048" y="20422"/>
                          <a:pt x="3877" y="22565"/>
                        </a:cubicBezTo>
                        <a:cubicBezTo>
                          <a:pt x="1734" y="24670"/>
                          <a:pt x="0" y="25860"/>
                          <a:pt x="0" y="25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任意多边形: 形状 1202">
                    <a:extLst>
                      <a:ext uri="{FF2B5EF4-FFF2-40B4-BE49-F238E27FC236}">
                        <a16:creationId xmlns:a16="http://schemas.microsoft.com/office/drawing/2014/main" id="{5E16AB43-EB8E-9B06-B838-E6F099F93938}"/>
                      </a:ext>
                    </a:extLst>
                  </p:cNvPr>
                  <p:cNvSpPr/>
                  <p:nvPr/>
                </p:nvSpPr>
                <p:spPr>
                  <a:xfrm>
                    <a:off x="9122273" y="2106615"/>
                    <a:ext cx="20602" cy="24174"/>
                  </a:xfrm>
                  <a:custGeom>
                    <a:avLst/>
                    <a:gdLst>
                      <a:gd name="connsiteX0" fmla="*/ 20603 w 20602"/>
                      <a:gd name="connsiteY0" fmla="*/ 24174 h 24174"/>
                      <a:gd name="connsiteX1" fmla="*/ 16430 w 20602"/>
                      <a:gd name="connsiteY1" fmla="*/ 21212 h 24174"/>
                      <a:gd name="connsiteX2" fmla="*/ 8658 w 20602"/>
                      <a:gd name="connsiteY2" fmla="*/ 13487 h 24174"/>
                      <a:gd name="connsiteX3" fmla="*/ 2257 w 20602"/>
                      <a:gd name="connsiteY3" fmla="*/ 4572 h 24174"/>
                      <a:gd name="connsiteX4" fmla="*/ 0 w 20602"/>
                      <a:gd name="connsiteY4" fmla="*/ 0 h 24174"/>
                      <a:gd name="connsiteX5" fmla="*/ 4172 w 20602"/>
                      <a:gd name="connsiteY5" fmla="*/ 2943 h 24174"/>
                      <a:gd name="connsiteX6" fmla="*/ 11954 w 20602"/>
                      <a:gd name="connsiteY6" fmla="*/ 10668 h 24174"/>
                      <a:gd name="connsiteX7" fmla="*/ 18317 w 20602"/>
                      <a:gd name="connsiteY7" fmla="*/ 19612 h 24174"/>
                      <a:gd name="connsiteX8" fmla="*/ 20603 w 20602"/>
                      <a:gd name="connsiteY8" fmla="*/ 24174 h 2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602" h="24174">
                        <a:moveTo>
                          <a:pt x="20603" y="24174"/>
                        </a:moveTo>
                        <a:cubicBezTo>
                          <a:pt x="20603" y="24174"/>
                          <a:pt x="18765" y="23155"/>
                          <a:pt x="16430" y="21212"/>
                        </a:cubicBezTo>
                        <a:cubicBezTo>
                          <a:pt x="14078" y="19317"/>
                          <a:pt x="11239" y="16488"/>
                          <a:pt x="8658" y="13487"/>
                        </a:cubicBezTo>
                        <a:cubicBezTo>
                          <a:pt x="6077" y="10458"/>
                          <a:pt x="3763" y="7220"/>
                          <a:pt x="2257" y="4572"/>
                        </a:cubicBezTo>
                        <a:cubicBezTo>
                          <a:pt x="724" y="1972"/>
                          <a:pt x="0" y="0"/>
                          <a:pt x="0" y="0"/>
                        </a:cubicBezTo>
                        <a:cubicBezTo>
                          <a:pt x="0" y="0"/>
                          <a:pt x="1829" y="1038"/>
                          <a:pt x="4172" y="2943"/>
                        </a:cubicBezTo>
                        <a:cubicBezTo>
                          <a:pt x="6505" y="4877"/>
                          <a:pt x="9363" y="7668"/>
                          <a:pt x="11954" y="10668"/>
                        </a:cubicBezTo>
                        <a:cubicBezTo>
                          <a:pt x="14516" y="13716"/>
                          <a:pt x="16812" y="16974"/>
                          <a:pt x="18317" y="19612"/>
                        </a:cubicBezTo>
                        <a:cubicBezTo>
                          <a:pt x="19860" y="22203"/>
                          <a:pt x="20603" y="24174"/>
                          <a:pt x="20603" y="241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任意多边形: 形状 1203">
                    <a:extLst>
                      <a:ext uri="{FF2B5EF4-FFF2-40B4-BE49-F238E27FC236}">
                        <a16:creationId xmlns:a16="http://schemas.microsoft.com/office/drawing/2014/main" id="{63D1D962-9392-74BF-12E6-84E85532B603}"/>
                      </a:ext>
                    </a:extLst>
                  </p:cNvPr>
                  <p:cNvSpPr/>
                  <p:nvPr/>
                </p:nvSpPr>
                <p:spPr>
                  <a:xfrm>
                    <a:off x="9153162" y="2136202"/>
                    <a:ext cx="30861" cy="7795"/>
                  </a:xfrm>
                  <a:custGeom>
                    <a:avLst/>
                    <a:gdLst>
                      <a:gd name="connsiteX0" fmla="*/ 30861 w 30861"/>
                      <a:gd name="connsiteY0" fmla="*/ 7684 h 7795"/>
                      <a:gd name="connsiteX1" fmla="*/ 25756 w 30861"/>
                      <a:gd name="connsiteY1" fmla="*/ 7703 h 7795"/>
                      <a:gd name="connsiteX2" fmla="*/ 14926 w 30861"/>
                      <a:gd name="connsiteY2" fmla="*/ 5989 h 7795"/>
                      <a:gd name="connsiteX3" fmla="*/ 4534 w 30861"/>
                      <a:gd name="connsiteY3" fmla="*/ 2493 h 7795"/>
                      <a:gd name="connsiteX4" fmla="*/ 0 w 30861"/>
                      <a:gd name="connsiteY4" fmla="*/ 112 h 7795"/>
                      <a:gd name="connsiteX5" fmla="*/ 5106 w 30861"/>
                      <a:gd name="connsiteY5" fmla="*/ 93 h 7795"/>
                      <a:gd name="connsiteX6" fmla="*/ 15955 w 30861"/>
                      <a:gd name="connsiteY6" fmla="*/ 1788 h 7795"/>
                      <a:gd name="connsiteX7" fmla="*/ 26347 w 30861"/>
                      <a:gd name="connsiteY7" fmla="*/ 5284 h 7795"/>
                      <a:gd name="connsiteX8" fmla="*/ 30861 w 30861"/>
                      <a:gd name="connsiteY8" fmla="*/ 7684 h 7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61" h="7795">
                        <a:moveTo>
                          <a:pt x="30861" y="7684"/>
                        </a:moveTo>
                        <a:cubicBezTo>
                          <a:pt x="30861" y="7684"/>
                          <a:pt x="28775" y="7922"/>
                          <a:pt x="25756" y="7703"/>
                        </a:cubicBezTo>
                        <a:cubicBezTo>
                          <a:pt x="22736" y="7513"/>
                          <a:pt x="18802" y="6922"/>
                          <a:pt x="14926" y="5989"/>
                        </a:cubicBezTo>
                        <a:cubicBezTo>
                          <a:pt x="11059" y="5055"/>
                          <a:pt x="7297" y="3741"/>
                          <a:pt x="4534" y="2493"/>
                        </a:cubicBezTo>
                        <a:cubicBezTo>
                          <a:pt x="1762" y="1283"/>
                          <a:pt x="0" y="112"/>
                          <a:pt x="0" y="112"/>
                        </a:cubicBezTo>
                        <a:cubicBezTo>
                          <a:pt x="0" y="112"/>
                          <a:pt x="2105" y="-126"/>
                          <a:pt x="5106" y="93"/>
                        </a:cubicBezTo>
                        <a:cubicBezTo>
                          <a:pt x="8125" y="264"/>
                          <a:pt x="12088" y="855"/>
                          <a:pt x="15955" y="1788"/>
                        </a:cubicBezTo>
                        <a:cubicBezTo>
                          <a:pt x="19793" y="2779"/>
                          <a:pt x="23594" y="4055"/>
                          <a:pt x="26347" y="5284"/>
                        </a:cubicBezTo>
                        <a:cubicBezTo>
                          <a:pt x="29099" y="6513"/>
                          <a:pt x="30861" y="7684"/>
                          <a:pt x="30861" y="76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任意多边形: 形状 1204">
                    <a:extLst>
                      <a:ext uri="{FF2B5EF4-FFF2-40B4-BE49-F238E27FC236}">
                        <a16:creationId xmlns:a16="http://schemas.microsoft.com/office/drawing/2014/main" id="{03ABD020-5B8B-4B1C-6BD4-87162C8D9000}"/>
                      </a:ext>
                    </a:extLst>
                  </p:cNvPr>
                  <p:cNvSpPr/>
                  <p:nvPr/>
                </p:nvSpPr>
                <p:spPr>
                  <a:xfrm>
                    <a:off x="9147380" y="2142420"/>
                    <a:ext cx="6425" cy="31251"/>
                  </a:xfrm>
                  <a:custGeom>
                    <a:avLst/>
                    <a:gdLst>
                      <a:gd name="connsiteX0" fmla="*/ 6116 w 6425"/>
                      <a:gd name="connsiteY0" fmla="*/ 31252 h 31251"/>
                      <a:gd name="connsiteX1" fmla="*/ 3992 w 6425"/>
                      <a:gd name="connsiteY1" fmla="*/ 26565 h 31251"/>
                      <a:gd name="connsiteX2" fmla="*/ 1096 w 6425"/>
                      <a:gd name="connsiteY2" fmla="*/ 16002 h 31251"/>
                      <a:gd name="connsiteX3" fmla="*/ 1 w 6425"/>
                      <a:gd name="connsiteY3" fmla="*/ 5096 h 31251"/>
                      <a:gd name="connsiteX4" fmla="*/ 315 w 6425"/>
                      <a:gd name="connsiteY4" fmla="*/ 0 h 31251"/>
                      <a:gd name="connsiteX5" fmla="*/ 2458 w 6425"/>
                      <a:gd name="connsiteY5" fmla="*/ 4648 h 31251"/>
                      <a:gd name="connsiteX6" fmla="*/ 5364 w 6425"/>
                      <a:gd name="connsiteY6" fmla="*/ 15211 h 31251"/>
                      <a:gd name="connsiteX7" fmla="*/ 6421 w 6425"/>
                      <a:gd name="connsiteY7" fmla="*/ 26118 h 31251"/>
                      <a:gd name="connsiteX8" fmla="*/ 6116 w 6425"/>
                      <a:gd name="connsiteY8" fmla="*/ 31252 h 31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25" h="31251">
                        <a:moveTo>
                          <a:pt x="6116" y="31252"/>
                        </a:moveTo>
                        <a:cubicBezTo>
                          <a:pt x="6116" y="31252"/>
                          <a:pt x="5049" y="29413"/>
                          <a:pt x="3992" y="26565"/>
                        </a:cubicBezTo>
                        <a:cubicBezTo>
                          <a:pt x="2906" y="23736"/>
                          <a:pt x="1839" y="19907"/>
                          <a:pt x="1096" y="16002"/>
                        </a:cubicBezTo>
                        <a:cubicBezTo>
                          <a:pt x="382" y="12097"/>
                          <a:pt x="11" y="8134"/>
                          <a:pt x="1" y="5096"/>
                        </a:cubicBezTo>
                        <a:cubicBezTo>
                          <a:pt x="-18" y="2086"/>
                          <a:pt x="315" y="0"/>
                          <a:pt x="315" y="0"/>
                        </a:cubicBezTo>
                        <a:cubicBezTo>
                          <a:pt x="315" y="0"/>
                          <a:pt x="1401" y="1819"/>
                          <a:pt x="2458" y="4648"/>
                        </a:cubicBezTo>
                        <a:cubicBezTo>
                          <a:pt x="3535" y="7477"/>
                          <a:pt x="4630" y="11306"/>
                          <a:pt x="5364" y="15211"/>
                        </a:cubicBezTo>
                        <a:cubicBezTo>
                          <a:pt x="6068" y="19117"/>
                          <a:pt x="6411" y="23098"/>
                          <a:pt x="6421" y="26118"/>
                        </a:cubicBezTo>
                        <a:cubicBezTo>
                          <a:pt x="6468" y="29127"/>
                          <a:pt x="6116" y="31252"/>
                          <a:pt x="6116" y="312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任意多边形: 形状 1205">
                    <a:extLst>
                      <a:ext uri="{FF2B5EF4-FFF2-40B4-BE49-F238E27FC236}">
                        <a16:creationId xmlns:a16="http://schemas.microsoft.com/office/drawing/2014/main" id="{BF18211E-BF6B-AC6F-8FE2-1E1161670919}"/>
                      </a:ext>
                    </a:extLst>
                  </p:cNvPr>
                  <p:cNvSpPr/>
                  <p:nvPr/>
                </p:nvSpPr>
                <p:spPr>
                  <a:xfrm>
                    <a:off x="9135322" y="2124370"/>
                    <a:ext cx="22078" cy="23050"/>
                  </a:xfrm>
                  <a:custGeom>
                    <a:avLst/>
                    <a:gdLst>
                      <a:gd name="connsiteX0" fmla="*/ 22079 w 22078"/>
                      <a:gd name="connsiteY0" fmla="*/ 4763 h 23050"/>
                      <a:gd name="connsiteX1" fmla="*/ 18145 w 22078"/>
                      <a:gd name="connsiteY1" fmla="*/ 11782 h 23050"/>
                      <a:gd name="connsiteX2" fmla="*/ 21698 w 22078"/>
                      <a:gd name="connsiteY2" fmla="*/ 19012 h 23050"/>
                      <a:gd name="connsiteX3" fmla="*/ 13811 w 22078"/>
                      <a:gd name="connsiteY3" fmla="*/ 17412 h 23050"/>
                      <a:gd name="connsiteX4" fmla="*/ 8039 w 22078"/>
                      <a:gd name="connsiteY4" fmla="*/ 23050 h 23050"/>
                      <a:gd name="connsiteX5" fmla="*/ 7096 w 22078"/>
                      <a:gd name="connsiteY5" fmla="*/ 15050 h 23050"/>
                      <a:gd name="connsiteX6" fmla="*/ 0 w 22078"/>
                      <a:gd name="connsiteY6" fmla="*/ 11316 h 23050"/>
                      <a:gd name="connsiteX7" fmla="*/ 7306 w 22078"/>
                      <a:gd name="connsiteY7" fmla="*/ 7925 h 23050"/>
                      <a:gd name="connsiteX8" fmla="*/ 8677 w 22078"/>
                      <a:gd name="connsiteY8" fmla="*/ 0 h 23050"/>
                      <a:gd name="connsiteX9" fmla="*/ 14135 w 22078"/>
                      <a:gd name="connsiteY9" fmla="*/ 5915 h 2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078" h="23050">
                        <a:moveTo>
                          <a:pt x="22079" y="4763"/>
                        </a:moveTo>
                        <a:lnTo>
                          <a:pt x="18145" y="11782"/>
                        </a:lnTo>
                        <a:lnTo>
                          <a:pt x="21698" y="19012"/>
                        </a:lnTo>
                        <a:lnTo>
                          <a:pt x="13811" y="17412"/>
                        </a:lnTo>
                        <a:lnTo>
                          <a:pt x="8039" y="23050"/>
                        </a:lnTo>
                        <a:lnTo>
                          <a:pt x="7096" y="15050"/>
                        </a:lnTo>
                        <a:lnTo>
                          <a:pt x="0" y="11316"/>
                        </a:lnTo>
                        <a:lnTo>
                          <a:pt x="7306" y="7925"/>
                        </a:lnTo>
                        <a:lnTo>
                          <a:pt x="8677" y="0"/>
                        </a:lnTo>
                        <a:lnTo>
                          <a:pt x="14135" y="59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07" name="图形 113">
                  <a:extLst>
                    <a:ext uri="{FF2B5EF4-FFF2-40B4-BE49-F238E27FC236}">
                      <a16:creationId xmlns:a16="http://schemas.microsoft.com/office/drawing/2014/main" id="{665012EF-0C82-CFE6-E4DC-77EF64F78D79}"/>
                    </a:ext>
                  </a:extLst>
                </p:cNvPr>
                <p:cNvGrpSpPr/>
                <p:nvPr/>
              </p:nvGrpSpPr>
              <p:grpSpPr>
                <a:xfrm>
                  <a:off x="8927518" y="2088630"/>
                  <a:ext cx="109249" cy="107637"/>
                  <a:chOff x="8927518" y="2088630"/>
                  <a:chExt cx="109249" cy="107637"/>
                </a:xfrm>
              </p:grpSpPr>
              <p:sp>
                <p:nvSpPr>
                  <p:cNvPr id="1208" name="任意多边形: 形状 1207">
                    <a:extLst>
                      <a:ext uri="{FF2B5EF4-FFF2-40B4-BE49-F238E27FC236}">
                        <a16:creationId xmlns:a16="http://schemas.microsoft.com/office/drawing/2014/main" id="{8287653D-5B78-9CF6-2D50-EE50121D616E}"/>
                      </a:ext>
                    </a:extLst>
                  </p:cNvPr>
                  <p:cNvSpPr/>
                  <p:nvPr/>
                </p:nvSpPr>
                <p:spPr>
                  <a:xfrm>
                    <a:off x="8927518" y="2088630"/>
                    <a:ext cx="109249" cy="107637"/>
                  </a:xfrm>
                  <a:custGeom>
                    <a:avLst/>
                    <a:gdLst>
                      <a:gd name="connsiteX0" fmla="*/ 53909 w 109249"/>
                      <a:gd name="connsiteY0" fmla="*/ 56685 h 107637"/>
                      <a:gd name="connsiteX1" fmla="*/ 43460 w 109249"/>
                      <a:gd name="connsiteY1" fmla="*/ 57638 h 107637"/>
                      <a:gd name="connsiteX2" fmla="*/ 39316 w 109249"/>
                      <a:gd name="connsiteY2" fmla="*/ 47980 h 107637"/>
                      <a:gd name="connsiteX3" fmla="*/ 47212 w 109249"/>
                      <a:gd name="connsiteY3" fmla="*/ 41093 h 107637"/>
                      <a:gd name="connsiteX4" fmla="*/ 56214 w 109249"/>
                      <a:gd name="connsiteY4" fmla="*/ 46465 h 107637"/>
                      <a:gd name="connsiteX5" fmla="*/ 53909 w 109249"/>
                      <a:gd name="connsiteY5" fmla="*/ 56685 h 107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9249" h="107637">
                        <a:moveTo>
                          <a:pt x="53909" y="56685"/>
                        </a:moveTo>
                        <a:cubicBezTo>
                          <a:pt x="114954" y="119598"/>
                          <a:pt x="9369" y="129123"/>
                          <a:pt x="43460" y="57638"/>
                        </a:cubicBezTo>
                        <a:cubicBezTo>
                          <a:pt x="9369" y="129133"/>
                          <a:pt x="-32340" y="31682"/>
                          <a:pt x="39316" y="47980"/>
                        </a:cubicBezTo>
                        <a:cubicBezTo>
                          <a:pt x="-32340" y="31682"/>
                          <a:pt x="47460" y="-38117"/>
                          <a:pt x="47212" y="41093"/>
                        </a:cubicBezTo>
                        <a:cubicBezTo>
                          <a:pt x="47460" y="-38117"/>
                          <a:pt x="138500" y="16242"/>
                          <a:pt x="56214" y="46465"/>
                        </a:cubicBezTo>
                        <a:cubicBezTo>
                          <a:pt x="138519" y="16242"/>
                          <a:pt x="114954" y="119608"/>
                          <a:pt x="53909" y="566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任意多边形: 形状 1208">
                    <a:extLst>
                      <a:ext uri="{FF2B5EF4-FFF2-40B4-BE49-F238E27FC236}">
                        <a16:creationId xmlns:a16="http://schemas.microsoft.com/office/drawing/2014/main" id="{4959F84E-ED48-8EB5-7FD1-CFEC504A1B79}"/>
                      </a:ext>
                    </a:extLst>
                  </p:cNvPr>
                  <p:cNvSpPr/>
                  <p:nvPr/>
                </p:nvSpPr>
                <p:spPr>
                  <a:xfrm>
                    <a:off x="8930365" y="2091780"/>
                    <a:ext cx="102272" cy="100773"/>
                  </a:xfrm>
                  <a:custGeom>
                    <a:avLst/>
                    <a:gdLst>
                      <a:gd name="connsiteX0" fmla="*/ 50443 w 102272"/>
                      <a:gd name="connsiteY0" fmla="*/ 53059 h 100773"/>
                      <a:gd name="connsiteX1" fmla="*/ 40699 w 102272"/>
                      <a:gd name="connsiteY1" fmla="*/ 53955 h 100773"/>
                      <a:gd name="connsiteX2" fmla="*/ 36822 w 102272"/>
                      <a:gd name="connsiteY2" fmla="*/ 44953 h 100773"/>
                      <a:gd name="connsiteX3" fmla="*/ 44204 w 102272"/>
                      <a:gd name="connsiteY3" fmla="*/ 38476 h 100773"/>
                      <a:gd name="connsiteX4" fmla="*/ 52643 w 102272"/>
                      <a:gd name="connsiteY4" fmla="*/ 43496 h 100773"/>
                      <a:gd name="connsiteX5" fmla="*/ 50443 w 102272"/>
                      <a:gd name="connsiteY5" fmla="*/ 53059 h 100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272" h="100773">
                        <a:moveTo>
                          <a:pt x="50443" y="53059"/>
                        </a:moveTo>
                        <a:cubicBezTo>
                          <a:pt x="107612" y="111981"/>
                          <a:pt x="8752" y="120887"/>
                          <a:pt x="40699" y="53955"/>
                        </a:cubicBezTo>
                        <a:cubicBezTo>
                          <a:pt x="8752" y="120887"/>
                          <a:pt x="-30272" y="29656"/>
                          <a:pt x="36822" y="44953"/>
                        </a:cubicBezTo>
                        <a:cubicBezTo>
                          <a:pt x="-30272" y="29666"/>
                          <a:pt x="44442" y="-35676"/>
                          <a:pt x="44204" y="38476"/>
                        </a:cubicBezTo>
                        <a:cubicBezTo>
                          <a:pt x="44423" y="-35676"/>
                          <a:pt x="129681" y="15188"/>
                          <a:pt x="52643" y="43496"/>
                        </a:cubicBezTo>
                        <a:cubicBezTo>
                          <a:pt x="129672" y="15178"/>
                          <a:pt x="107612" y="111971"/>
                          <a:pt x="50443" y="53059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" name="任意多边形: 形状 1209">
                    <a:extLst>
                      <a:ext uri="{FF2B5EF4-FFF2-40B4-BE49-F238E27FC236}">
                        <a16:creationId xmlns:a16="http://schemas.microsoft.com/office/drawing/2014/main" id="{9252B50E-A4B5-0D75-7D11-8191D0D17832}"/>
                      </a:ext>
                    </a:extLst>
                  </p:cNvPr>
                  <p:cNvSpPr/>
                  <p:nvPr/>
                </p:nvSpPr>
                <p:spPr>
                  <a:xfrm>
                    <a:off x="8942374" y="2139515"/>
                    <a:ext cx="30366" cy="14992"/>
                  </a:xfrm>
                  <a:custGeom>
                    <a:avLst/>
                    <a:gdLst>
                      <a:gd name="connsiteX0" fmla="*/ 0 w 30366"/>
                      <a:gd name="connsiteY0" fmla="*/ 14992 h 14992"/>
                      <a:gd name="connsiteX1" fmla="*/ 4172 w 30366"/>
                      <a:gd name="connsiteY1" fmla="*/ 11459 h 14992"/>
                      <a:gd name="connsiteX2" fmla="*/ 14174 w 30366"/>
                      <a:gd name="connsiteY2" fmla="*/ 5429 h 14992"/>
                      <a:gd name="connsiteX3" fmla="*/ 25041 w 30366"/>
                      <a:gd name="connsiteY3" fmla="*/ 1152 h 14992"/>
                      <a:gd name="connsiteX4" fmla="*/ 30366 w 30366"/>
                      <a:gd name="connsiteY4" fmla="*/ 0 h 14992"/>
                      <a:gd name="connsiteX5" fmla="*/ 26213 w 30366"/>
                      <a:gd name="connsiteY5" fmla="*/ 3534 h 14992"/>
                      <a:gd name="connsiteX6" fmla="*/ 16202 w 30366"/>
                      <a:gd name="connsiteY6" fmla="*/ 9563 h 14992"/>
                      <a:gd name="connsiteX7" fmla="*/ 5335 w 30366"/>
                      <a:gd name="connsiteY7" fmla="*/ 13821 h 14992"/>
                      <a:gd name="connsiteX8" fmla="*/ 0 w 30366"/>
                      <a:gd name="connsiteY8" fmla="*/ 14992 h 14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66" h="14992">
                        <a:moveTo>
                          <a:pt x="0" y="14992"/>
                        </a:moveTo>
                        <a:cubicBezTo>
                          <a:pt x="0" y="14992"/>
                          <a:pt x="1562" y="13354"/>
                          <a:pt x="4172" y="11459"/>
                        </a:cubicBezTo>
                        <a:cubicBezTo>
                          <a:pt x="6754" y="9525"/>
                          <a:pt x="10383" y="7306"/>
                          <a:pt x="14174" y="5429"/>
                        </a:cubicBezTo>
                        <a:cubicBezTo>
                          <a:pt x="17965" y="3572"/>
                          <a:pt x="21927" y="2048"/>
                          <a:pt x="25041" y="1152"/>
                        </a:cubicBezTo>
                        <a:cubicBezTo>
                          <a:pt x="28118" y="238"/>
                          <a:pt x="30366" y="0"/>
                          <a:pt x="30366" y="0"/>
                        </a:cubicBezTo>
                        <a:cubicBezTo>
                          <a:pt x="30366" y="0"/>
                          <a:pt x="28833" y="1638"/>
                          <a:pt x="26213" y="3534"/>
                        </a:cubicBezTo>
                        <a:cubicBezTo>
                          <a:pt x="23632" y="5467"/>
                          <a:pt x="20022" y="7668"/>
                          <a:pt x="16202" y="9563"/>
                        </a:cubicBezTo>
                        <a:cubicBezTo>
                          <a:pt x="12431" y="11420"/>
                          <a:pt x="8458" y="12944"/>
                          <a:pt x="5335" y="13821"/>
                        </a:cubicBezTo>
                        <a:cubicBezTo>
                          <a:pt x="2248" y="14735"/>
                          <a:pt x="0" y="14992"/>
                          <a:pt x="0" y="149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任意多边形: 形状 1210">
                    <a:extLst>
                      <a:ext uri="{FF2B5EF4-FFF2-40B4-BE49-F238E27FC236}">
                        <a16:creationId xmlns:a16="http://schemas.microsoft.com/office/drawing/2014/main" id="{1844A4A2-C940-099E-6473-582E2A4489B4}"/>
                      </a:ext>
                    </a:extLst>
                  </p:cNvPr>
                  <p:cNvSpPr/>
                  <p:nvPr/>
                </p:nvSpPr>
                <p:spPr>
                  <a:xfrm>
                    <a:off x="8978303" y="2105129"/>
                    <a:ext cx="19649" cy="27555"/>
                  </a:xfrm>
                  <a:custGeom>
                    <a:avLst/>
                    <a:gdLst>
                      <a:gd name="connsiteX0" fmla="*/ 0 w 19649"/>
                      <a:gd name="connsiteY0" fmla="*/ 27556 h 27555"/>
                      <a:gd name="connsiteX1" fmla="*/ 2000 w 19649"/>
                      <a:gd name="connsiteY1" fmla="*/ 22479 h 27555"/>
                      <a:gd name="connsiteX2" fmla="*/ 7944 w 19649"/>
                      <a:gd name="connsiteY2" fmla="*/ 12449 h 27555"/>
                      <a:gd name="connsiteX3" fmla="*/ 15497 w 19649"/>
                      <a:gd name="connsiteY3" fmla="*/ 3553 h 27555"/>
                      <a:gd name="connsiteX4" fmla="*/ 19650 w 19649"/>
                      <a:gd name="connsiteY4" fmla="*/ 0 h 27555"/>
                      <a:gd name="connsiteX5" fmla="*/ 17669 w 19649"/>
                      <a:gd name="connsiteY5" fmla="*/ 5058 h 27555"/>
                      <a:gd name="connsiteX6" fmla="*/ 11706 w 19649"/>
                      <a:gd name="connsiteY6" fmla="*/ 15107 h 27555"/>
                      <a:gd name="connsiteX7" fmla="*/ 4134 w 19649"/>
                      <a:gd name="connsiteY7" fmla="*/ 24022 h 27555"/>
                      <a:gd name="connsiteX8" fmla="*/ 0 w 19649"/>
                      <a:gd name="connsiteY8" fmla="*/ 27556 h 27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649" h="27555">
                        <a:moveTo>
                          <a:pt x="0" y="27556"/>
                        </a:moveTo>
                        <a:cubicBezTo>
                          <a:pt x="0" y="27556"/>
                          <a:pt x="600" y="25375"/>
                          <a:pt x="2000" y="22479"/>
                        </a:cubicBezTo>
                        <a:cubicBezTo>
                          <a:pt x="3353" y="19574"/>
                          <a:pt x="5505" y="15897"/>
                          <a:pt x="7944" y="12449"/>
                        </a:cubicBezTo>
                        <a:cubicBezTo>
                          <a:pt x="10401" y="9049"/>
                          <a:pt x="13182" y="5772"/>
                          <a:pt x="15497" y="3553"/>
                        </a:cubicBezTo>
                        <a:cubicBezTo>
                          <a:pt x="17773" y="1267"/>
                          <a:pt x="19650" y="0"/>
                          <a:pt x="19650" y="0"/>
                        </a:cubicBezTo>
                        <a:cubicBezTo>
                          <a:pt x="19650" y="0"/>
                          <a:pt x="19050" y="2162"/>
                          <a:pt x="17669" y="5058"/>
                        </a:cubicBezTo>
                        <a:cubicBezTo>
                          <a:pt x="16288" y="8020"/>
                          <a:pt x="14144" y="11678"/>
                          <a:pt x="11706" y="15107"/>
                        </a:cubicBezTo>
                        <a:cubicBezTo>
                          <a:pt x="9210" y="18564"/>
                          <a:pt x="6458" y="21765"/>
                          <a:pt x="4134" y="24022"/>
                        </a:cubicBezTo>
                        <a:cubicBezTo>
                          <a:pt x="1838" y="26279"/>
                          <a:pt x="0" y="27556"/>
                          <a:pt x="0" y="275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" name="任意多边形: 形状 1211">
                    <a:extLst>
                      <a:ext uri="{FF2B5EF4-FFF2-40B4-BE49-F238E27FC236}">
                        <a16:creationId xmlns:a16="http://schemas.microsoft.com/office/drawing/2014/main" id="{5EB760C1-1F96-AE7A-B144-0C78AE7CD2FC}"/>
                      </a:ext>
                    </a:extLst>
                  </p:cNvPr>
                  <p:cNvSpPr/>
                  <p:nvPr/>
                </p:nvSpPr>
                <p:spPr>
                  <a:xfrm>
                    <a:off x="8950404" y="2108454"/>
                    <a:ext cx="21926" cy="25746"/>
                  </a:xfrm>
                  <a:custGeom>
                    <a:avLst/>
                    <a:gdLst>
                      <a:gd name="connsiteX0" fmla="*/ 21927 w 21926"/>
                      <a:gd name="connsiteY0" fmla="*/ 25746 h 25746"/>
                      <a:gd name="connsiteX1" fmla="*/ 17498 w 21926"/>
                      <a:gd name="connsiteY1" fmla="*/ 22584 h 25746"/>
                      <a:gd name="connsiteX2" fmla="*/ 9220 w 21926"/>
                      <a:gd name="connsiteY2" fmla="*/ 14364 h 25746"/>
                      <a:gd name="connsiteX3" fmla="*/ 2420 w 21926"/>
                      <a:gd name="connsiteY3" fmla="*/ 4877 h 25746"/>
                      <a:gd name="connsiteX4" fmla="*/ 0 w 21926"/>
                      <a:gd name="connsiteY4" fmla="*/ 0 h 25746"/>
                      <a:gd name="connsiteX5" fmla="*/ 4449 w 21926"/>
                      <a:gd name="connsiteY5" fmla="*/ 3124 h 25746"/>
                      <a:gd name="connsiteX6" fmla="*/ 12725 w 21926"/>
                      <a:gd name="connsiteY6" fmla="*/ 11344 h 25746"/>
                      <a:gd name="connsiteX7" fmla="*/ 19498 w 21926"/>
                      <a:gd name="connsiteY7" fmla="*/ 20869 h 25746"/>
                      <a:gd name="connsiteX8" fmla="*/ 21927 w 21926"/>
                      <a:gd name="connsiteY8" fmla="*/ 25746 h 25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26" h="25746">
                        <a:moveTo>
                          <a:pt x="21927" y="25746"/>
                        </a:moveTo>
                        <a:cubicBezTo>
                          <a:pt x="21927" y="25746"/>
                          <a:pt x="19984" y="24632"/>
                          <a:pt x="17498" y="22584"/>
                        </a:cubicBezTo>
                        <a:cubicBezTo>
                          <a:pt x="14993" y="20536"/>
                          <a:pt x="11973" y="17564"/>
                          <a:pt x="9220" y="14364"/>
                        </a:cubicBezTo>
                        <a:cubicBezTo>
                          <a:pt x="6487" y="11125"/>
                          <a:pt x="4029" y="7668"/>
                          <a:pt x="2420" y="4877"/>
                        </a:cubicBezTo>
                        <a:cubicBezTo>
                          <a:pt x="771" y="2105"/>
                          <a:pt x="0" y="0"/>
                          <a:pt x="0" y="0"/>
                        </a:cubicBezTo>
                        <a:cubicBezTo>
                          <a:pt x="0" y="0"/>
                          <a:pt x="1972" y="1076"/>
                          <a:pt x="4449" y="3124"/>
                        </a:cubicBezTo>
                        <a:cubicBezTo>
                          <a:pt x="6934" y="5172"/>
                          <a:pt x="9973" y="8163"/>
                          <a:pt x="12725" y="11344"/>
                        </a:cubicBezTo>
                        <a:cubicBezTo>
                          <a:pt x="15450" y="14583"/>
                          <a:pt x="17898" y="18078"/>
                          <a:pt x="19498" y="20869"/>
                        </a:cubicBezTo>
                        <a:cubicBezTo>
                          <a:pt x="21146" y="23622"/>
                          <a:pt x="21927" y="25746"/>
                          <a:pt x="21927" y="25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" name="任意多边形: 形状 1212">
                    <a:extLst>
                      <a:ext uri="{FF2B5EF4-FFF2-40B4-BE49-F238E27FC236}">
                        <a16:creationId xmlns:a16="http://schemas.microsoft.com/office/drawing/2014/main" id="{8D6910E8-0F33-A231-AFFE-78E35619213B}"/>
                      </a:ext>
                    </a:extLst>
                  </p:cNvPr>
                  <p:cNvSpPr/>
                  <p:nvPr/>
                </p:nvSpPr>
                <p:spPr>
                  <a:xfrm>
                    <a:off x="8983303" y="2139953"/>
                    <a:ext cx="32822" cy="8326"/>
                  </a:xfrm>
                  <a:custGeom>
                    <a:avLst/>
                    <a:gdLst>
                      <a:gd name="connsiteX0" fmla="*/ 32823 w 32822"/>
                      <a:gd name="connsiteY0" fmla="*/ 8230 h 8326"/>
                      <a:gd name="connsiteX1" fmla="*/ 27403 w 32822"/>
                      <a:gd name="connsiteY1" fmla="*/ 8230 h 8326"/>
                      <a:gd name="connsiteX2" fmla="*/ 15878 w 32822"/>
                      <a:gd name="connsiteY2" fmla="*/ 6410 h 8326"/>
                      <a:gd name="connsiteX3" fmla="*/ 4810 w 32822"/>
                      <a:gd name="connsiteY3" fmla="*/ 2648 h 8326"/>
                      <a:gd name="connsiteX4" fmla="*/ 0 w 32822"/>
                      <a:gd name="connsiteY4" fmla="*/ 114 h 8326"/>
                      <a:gd name="connsiteX5" fmla="*/ 5429 w 32822"/>
                      <a:gd name="connsiteY5" fmla="*/ 114 h 8326"/>
                      <a:gd name="connsiteX6" fmla="*/ 16973 w 32822"/>
                      <a:gd name="connsiteY6" fmla="*/ 1905 h 8326"/>
                      <a:gd name="connsiteX7" fmla="*/ 28013 w 32822"/>
                      <a:gd name="connsiteY7" fmla="*/ 5667 h 8326"/>
                      <a:gd name="connsiteX8" fmla="*/ 32823 w 32822"/>
                      <a:gd name="connsiteY8" fmla="*/ 8230 h 8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822" h="8326">
                        <a:moveTo>
                          <a:pt x="32823" y="8230"/>
                        </a:moveTo>
                        <a:cubicBezTo>
                          <a:pt x="32823" y="8230"/>
                          <a:pt x="30613" y="8449"/>
                          <a:pt x="27403" y="8230"/>
                        </a:cubicBezTo>
                        <a:cubicBezTo>
                          <a:pt x="24165" y="8030"/>
                          <a:pt x="19993" y="7372"/>
                          <a:pt x="15878" y="6410"/>
                        </a:cubicBezTo>
                        <a:cubicBezTo>
                          <a:pt x="11753" y="5391"/>
                          <a:pt x="7744" y="3991"/>
                          <a:pt x="4810" y="2648"/>
                        </a:cubicBezTo>
                        <a:cubicBezTo>
                          <a:pt x="1857" y="1381"/>
                          <a:pt x="0" y="114"/>
                          <a:pt x="0" y="114"/>
                        </a:cubicBezTo>
                        <a:cubicBezTo>
                          <a:pt x="0" y="114"/>
                          <a:pt x="2219" y="-143"/>
                          <a:pt x="5429" y="114"/>
                        </a:cubicBezTo>
                        <a:cubicBezTo>
                          <a:pt x="8648" y="286"/>
                          <a:pt x="12859" y="933"/>
                          <a:pt x="16973" y="1905"/>
                        </a:cubicBezTo>
                        <a:cubicBezTo>
                          <a:pt x="21088" y="2981"/>
                          <a:pt x="25098" y="4362"/>
                          <a:pt x="28013" y="5667"/>
                        </a:cubicBezTo>
                        <a:cubicBezTo>
                          <a:pt x="30956" y="6963"/>
                          <a:pt x="32823" y="8230"/>
                          <a:pt x="32823" y="82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4" name="任意多边形: 形状 1213">
                    <a:extLst>
                      <a:ext uri="{FF2B5EF4-FFF2-40B4-BE49-F238E27FC236}">
                        <a16:creationId xmlns:a16="http://schemas.microsoft.com/office/drawing/2014/main" id="{E9602BB9-E82B-B077-4811-2642E5266F5E}"/>
                      </a:ext>
                    </a:extLst>
                  </p:cNvPr>
                  <p:cNvSpPr/>
                  <p:nvPr/>
                </p:nvSpPr>
                <p:spPr>
                  <a:xfrm>
                    <a:off x="8977139" y="2146592"/>
                    <a:ext cx="6795" cy="33242"/>
                  </a:xfrm>
                  <a:custGeom>
                    <a:avLst/>
                    <a:gdLst>
                      <a:gd name="connsiteX0" fmla="*/ 6469 w 6795"/>
                      <a:gd name="connsiteY0" fmla="*/ 33242 h 33242"/>
                      <a:gd name="connsiteX1" fmla="*/ 4221 w 6795"/>
                      <a:gd name="connsiteY1" fmla="*/ 28280 h 33242"/>
                      <a:gd name="connsiteX2" fmla="*/ 1154 w 6795"/>
                      <a:gd name="connsiteY2" fmla="*/ 17021 h 33242"/>
                      <a:gd name="connsiteX3" fmla="*/ 2 w 6795"/>
                      <a:gd name="connsiteY3" fmla="*/ 5410 h 33242"/>
                      <a:gd name="connsiteX4" fmla="*/ 345 w 6795"/>
                      <a:gd name="connsiteY4" fmla="*/ 0 h 33242"/>
                      <a:gd name="connsiteX5" fmla="*/ 2602 w 6795"/>
                      <a:gd name="connsiteY5" fmla="*/ 4915 h 33242"/>
                      <a:gd name="connsiteX6" fmla="*/ 5659 w 6795"/>
                      <a:gd name="connsiteY6" fmla="*/ 16193 h 33242"/>
                      <a:gd name="connsiteX7" fmla="*/ 6793 w 6795"/>
                      <a:gd name="connsiteY7" fmla="*/ 27803 h 33242"/>
                      <a:gd name="connsiteX8" fmla="*/ 6469 w 6795"/>
                      <a:gd name="connsiteY8" fmla="*/ 33242 h 33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95" h="33242">
                        <a:moveTo>
                          <a:pt x="6469" y="33242"/>
                        </a:moveTo>
                        <a:cubicBezTo>
                          <a:pt x="6469" y="33242"/>
                          <a:pt x="5307" y="31290"/>
                          <a:pt x="4221" y="28280"/>
                        </a:cubicBezTo>
                        <a:cubicBezTo>
                          <a:pt x="3059" y="25270"/>
                          <a:pt x="1944" y="21174"/>
                          <a:pt x="1154" y="17021"/>
                        </a:cubicBezTo>
                        <a:cubicBezTo>
                          <a:pt x="402" y="12849"/>
                          <a:pt x="11" y="8630"/>
                          <a:pt x="2" y="5410"/>
                        </a:cubicBezTo>
                        <a:cubicBezTo>
                          <a:pt x="-27" y="2191"/>
                          <a:pt x="345" y="0"/>
                          <a:pt x="345" y="0"/>
                        </a:cubicBezTo>
                        <a:cubicBezTo>
                          <a:pt x="345" y="0"/>
                          <a:pt x="1488" y="1896"/>
                          <a:pt x="2602" y="4915"/>
                        </a:cubicBezTo>
                        <a:cubicBezTo>
                          <a:pt x="3745" y="7944"/>
                          <a:pt x="4888" y="12021"/>
                          <a:pt x="5659" y="16193"/>
                        </a:cubicBezTo>
                        <a:cubicBezTo>
                          <a:pt x="6422" y="20364"/>
                          <a:pt x="6793" y="24565"/>
                          <a:pt x="6793" y="27803"/>
                        </a:cubicBezTo>
                        <a:cubicBezTo>
                          <a:pt x="6831" y="31004"/>
                          <a:pt x="6469" y="33242"/>
                          <a:pt x="6469" y="33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" name="任意多边形: 形状 1214">
                    <a:extLst>
                      <a:ext uri="{FF2B5EF4-FFF2-40B4-BE49-F238E27FC236}">
                        <a16:creationId xmlns:a16="http://schemas.microsoft.com/office/drawing/2014/main" id="{5536E322-BAF4-9F0A-68D3-6B6229019A5D}"/>
                      </a:ext>
                    </a:extLst>
                  </p:cNvPr>
                  <p:cNvSpPr/>
                  <p:nvPr/>
                </p:nvSpPr>
                <p:spPr>
                  <a:xfrm>
                    <a:off x="8964291" y="2127370"/>
                    <a:ext cx="23517" cy="24517"/>
                  </a:xfrm>
                  <a:custGeom>
                    <a:avLst/>
                    <a:gdLst>
                      <a:gd name="connsiteX0" fmla="*/ 23517 w 23517"/>
                      <a:gd name="connsiteY0" fmla="*/ 5077 h 24517"/>
                      <a:gd name="connsiteX1" fmla="*/ 19317 w 23517"/>
                      <a:gd name="connsiteY1" fmla="*/ 12535 h 24517"/>
                      <a:gd name="connsiteX2" fmla="*/ 23089 w 23517"/>
                      <a:gd name="connsiteY2" fmla="*/ 20222 h 24517"/>
                      <a:gd name="connsiteX3" fmla="*/ 14707 w 23517"/>
                      <a:gd name="connsiteY3" fmla="*/ 18545 h 24517"/>
                      <a:gd name="connsiteX4" fmla="*/ 8554 w 23517"/>
                      <a:gd name="connsiteY4" fmla="*/ 24517 h 24517"/>
                      <a:gd name="connsiteX5" fmla="*/ 7563 w 23517"/>
                      <a:gd name="connsiteY5" fmla="*/ 16012 h 24517"/>
                      <a:gd name="connsiteX6" fmla="*/ 0 w 23517"/>
                      <a:gd name="connsiteY6" fmla="*/ 12011 h 24517"/>
                      <a:gd name="connsiteX7" fmla="*/ 7772 w 23517"/>
                      <a:gd name="connsiteY7" fmla="*/ 8420 h 24517"/>
                      <a:gd name="connsiteX8" fmla="*/ 9240 w 23517"/>
                      <a:gd name="connsiteY8" fmla="*/ 0 h 24517"/>
                      <a:gd name="connsiteX9" fmla="*/ 15040 w 23517"/>
                      <a:gd name="connsiteY9" fmla="*/ 6286 h 24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17" h="24517">
                        <a:moveTo>
                          <a:pt x="23517" y="5077"/>
                        </a:moveTo>
                        <a:lnTo>
                          <a:pt x="19317" y="12535"/>
                        </a:lnTo>
                        <a:lnTo>
                          <a:pt x="23089" y="20222"/>
                        </a:lnTo>
                        <a:lnTo>
                          <a:pt x="14707" y="18545"/>
                        </a:lnTo>
                        <a:lnTo>
                          <a:pt x="8554" y="24517"/>
                        </a:lnTo>
                        <a:lnTo>
                          <a:pt x="7563" y="16012"/>
                        </a:lnTo>
                        <a:lnTo>
                          <a:pt x="0" y="12011"/>
                        </a:lnTo>
                        <a:lnTo>
                          <a:pt x="7772" y="8420"/>
                        </a:lnTo>
                        <a:lnTo>
                          <a:pt x="9240" y="0"/>
                        </a:lnTo>
                        <a:lnTo>
                          <a:pt x="15040" y="62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16" name="图形 113">
                <a:extLst>
                  <a:ext uri="{FF2B5EF4-FFF2-40B4-BE49-F238E27FC236}">
                    <a16:creationId xmlns:a16="http://schemas.microsoft.com/office/drawing/2014/main" id="{0A2C1D47-98F5-E1FC-EB93-7C4F7A348709}"/>
                  </a:ext>
                </a:extLst>
              </p:cNvPr>
              <p:cNvGrpSpPr/>
              <p:nvPr/>
            </p:nvGrpSpPr>
            <p:grpSpPr>
              <a:xfrm>
                <a:off x="8534822" y="1985401"/>
                <a:ext cx="344630" cy="465023"/>
                <a:chOff x="8534822" y="1985401"/>
                <a:chExt cx="344630" cy="465023"/>
              </a:xfrm>
            </p:grpSpPr>
            <p:grpSp>
              <p:nvGrpSpPr>
                <p:cNvPr id="1217" name="图形 113">
                  <a:extLst>
                    <a:ext uri="{FF2B5EF4-FFF2-40B4-BE49-F238E27FC236}">
                      <a16:creationId xmlns:a16="http://schemas.microsoft.com/office/drawing/2014/main" id="{3E1D1197-079B-9184-BF6B-628FE0B12AE3}"/>
                    </a:ext>
                  </a:extLst>
                </p:cNvPr>
                <p:cNvGrpSpPr/>
                <p:nvPr/>
              </p:nvGrpSpPr>
              <p:grpSpPr>
                <a:xfrm>
                  <a:off x="8589061" y="2323700"/>
                  <a:ext cx="126416" cy="126724"/>
                  <a:chOff x="8589061" y="2323700"/>
                  <a:chExt cx="126416" cy="126724"/>
                </a:xfrm>
              </p:grpSpPr>
              <p:sp>
                <p:nvSpPr>
                  <p:cNvPr id="1218" name="任意多边形: 形状 1217">
                    <a:extLst>
                      <a:ext uri="{FF2B5EF4-FFF2-40B4-BE49-F238E27FC236}">
                        <a16:creationId xmlns:a16="http://schemas.microsoft.com/office/drawing/2014/main" id="{872EEF38-0F06-E044-0B59-ED44D220BC74}"/>
                      </a:ext>
                    </a:extLst>
                  </p:cNvPr>
                  <p:cNvSpPr/>
                  <p:nvPr/>
                </p:nvSpPr>
                <p:spPr>
                  <a:xfrm>
                    <a:off x="8589061" y="2323700"/>
                    <a:ext cx="126416" cy="126724"/>
                  </a:xfrm>
                  <a:custGeom>
                    <a:avLst/>
                    <a:gdLst>
                      <a:gd name="connsiteX0" fmla="*/ 63401 w 126416"/>
                      <a:gd name="connsiteY0" fmla="*/ 70980 h 126724"/>
                      <a:gd name="connsiteX1" fmla="*/ 52409 w 126416"/>
                      <a:gd name="connsiteY1" fmla="*/ 76304 h 126724"/>
                      <a:gd name="connsiteX2" fmla="*/ 43960 w 126416"/>
                      <a:gd name="connsiteY2" fmla="*/ 67484 h 126724"/>
                      <a:gd name="connsiteX3" fmla="*/ 49742 w 126416"/>
                      <a:gd name="connsiteY3" fmla="*/ 56730 h 126724"/>
                      <a:gd name="connsiteX4" fmla="*/ 61772 w 126416"/>
                      <a:gd name="connsiteY4" fmla="*/ 58893 h 126724"/>
                      <a:gd name="connsiteX5" fmla="*/ 63401 w 126416"/>
                      <a:gd name="connsiteY5" fmla="*/ 70980 h 12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416" h="126724">
                        <a:moveTo>
                          <a:pt x="63401" y="70980"/>
                        </a:moveTo>
                        <a:cubicBezTo>
                          <a:pt x="155765" y="114623"/>
                          <a:pt x="44465" y="168259"/>
                          <a:pt x="52409" y="76304"/>
                        </a:cubicBezTo>
                        <a:cubicBezTo>
                          <a:pt x="44465" y="168259"/>
                          <a:pt x="-40917" y="79019"/>
                          <a:pt x="43960" y="67484"/>
                        </a:cubicBezTo>
                        <a:cubicBezTo>
                          <a:pt x="-40917" y="79019"/>
                          <a:pt x="17595" y="-29814"/>
                          <a:pt x="49742" y="56730"/>
                        </a:cubicBezTo>
                        <a:cubicBezTo>
                          <a:pt x="17595" y="-29814"/>
                          <a:pt x="139134" y="-7782"/>
                          <a:pt x="61772" y="58893"/>
                        </a:cubicBezTo>
                        <a:cubicBezTo>
                          <a:pt x="139134" y="-7782"/>
                          <a:pt x="155765" y="114623"/>
                          <a:pt x="63401" y="709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任意多边形: 形状 1218">
                    <a:extLst>
                      <a:ext uri="{FF2B5EF4-FFF2-40B4-BE49-F238E27FC236}">
                        <a16:creationId xmlns:a16="http://schemas.microsoft.com/office/drawing/2014/main" id="{093FE7FD-85BF-A2F6-FE73-95B7BB9638E3}"/>
                      </a:ext>
                    </a:extLst>
                  </p:cNvPr>
                  <p:cNvSpPr/>
                  <p:nvPr/>
                </p:nvSpPr>
                <p:spPr>
                  <a:xfrm>
                    <a:off x="8592239" y="2327958"/>
                    <a:ext cx="118362" cy="118634"/>
                  </a:xfrm>
                  <a:custGeom>
                    <a:avLst/>
                    <a:gdLst>
                      <a:gd name="connsiteX0" fmla="*/ 59366 w 118362"/>
                      <a:gd name="connsiteY0" fmla="*/ 66464 h 118634"/>
                      <a:gd name="connsiteX1" fmla="*/ 49079 w 118362"/>
                      <a:gd name="connsiteY1" fmla="*/ 71417 h 118634"/>
                      <a:gd name="connsiteX2" fmla="*/ 41154 w 118362"/>
                      <a:gd name="connsiteY2" fmla="*/ 63197 h 118634"/>
                      <a:gd name="connsiteX3" fmla="*/ 46583 w 118362"/>
                      <a:gd name="connsiteY3" fmla="*/ 53091 h 118634"/>
                      <a:gd name="connsiteX4" fmla="*/ 57823 w 118362"/>
                      <a:gd name="connsiteY4" fmla="*/ 55120 h 118634"/>
                      <a:gd name="connsiteX5" fmla="*/ 59366 w 118362"/>
                      <a:gd name="connsiteY5" fmla="*/ 66464 h 118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362" h="118634">
                        <a:moveTo>
                          <a:pt x="59366" y="66464"/>
                        </a:moveTo>
                        <a:cubicBezTo>
                          <a:pt x="145834" y="107317"/>
                          <a:pt x="41639" y="157514"/>
                          <a:pt x="49079" y="71417"/>
                        </a:cubicBezTo>
                        <a:cubicBezTo>
                          <a:pt x="41639" y="157514"/>
                          <a:pt x="-38303" y="73970"/>
                          <a:pt x="41154" y="63197"/>
                        </a:cubicBezTo>
                        <a:cubicBezTo>
                          <a:pt x="-38303" y="73970"/>
                          <a:pt x="16465" y="-27890"/>
                          <a:pt x="46583" y="53091"/>
                        </a:cubicBezTo>
                        <a:cubicBezTo>
                          <a:pt x="16465" y="-27890"/>
                          <a:pt x="130279" y="-7297"/>
                          <a:pt x="57823" y="55120"/>
                        </a:cubicBezTo>
                        <a:cubicBezTo>
                          <a:pt x="130279" y="-7297"/>
                          <a:pt x="145834" y="107317"/>
                          <a:pt x="59366" y="66464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" name="任意多边形: 形状 1219">
                    <a:extLst>
                      <a:ext uri="{FF2B5EF4-FFF2-40B4-BE49-F238E27FC236}">
                        <a16:creationId xmlns:a16="http://schemas.microsoft.com/office/drawing/2014/main" id="{5E7ED18F-E352-46DE-4DC2-97FD52F85D04}"/>
                      </a:ext>
                    </a:extLst>
                  </p:cNvPr>
                  <p:cNvSpPr/>
                  <p:nvPr/>
                </p:nvSpPr>
                <p:spPr>
                  <a:xfrm>
                    <a:off x="8613638" y="2391937"/>
                    <a:ext cx="26975" cy="28755"/>
                  </a:xfrm>
                  <a:custGeom>
                    <a:avLst/>
                    <a:gdLst>
                      <a:gd name="connsiteX0" fmla="*/ 0 w 26975"/>
                      <a:gd name="connsiteY0" fmla="*/ 28756 h 28755"/>
                      <a:gd name="connsiteX1" fmla="*/ 3086 w 26975"/>
                      <a:gd name="connsiteY1" fmla="*/ 23212 h 28755"/>
                      <a:gd name="connsiteX2" fmla="*/ 11516 w 26975"/>
                      <a:gd name="connsiteY2" fmla="*/ 12535 h 28755"/>
                      <a:gd name="connsiteX3" fmla="*/ 21632 w 26975"/>
                      <a:gd name="connsiteY3" fmla="*/ 3439 h 28755"/>
                      <a:gd name="connsiteX4" fmla="*/ 26975 w 26975"/>
                      <a:gd name="connsiteY4" fmla="*/ 0 h 28755"/>
                      <a:gd name="connsiteX5" fmla="*/ 23889 w 26975"/>
                      <a:gd name="connsiteY5" fmla="*/ 5544 h 28755"/>
                      <a:gd name="connsiteX6" fmla="*/ 15440 w 26975"/>
                      <a:gd name="connsiteY6" fmla="*/ 16221 h 28755"/>
                      <a:gd name="connsiteX7" fmla="*/ 5325 w 26975"/>
                      <a:gd name="connsiteY7" fmla="*/ 25298 h 28755"/>
                      <a:gd name="connsiteX8" fmla="*/ 0 w 26975"/>
                      <a:gd name="connsiteY8" fmla="*/ 28756 h 28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975" h="28755">
                        <a:moveTo>
                          <a:pt x="0" y="28756"/>
                        </a:moveTo>
                        <a:cubicBezTo>
                          <a:pt x="0" y="28756"/>
                          <a:pt x="1020" y="26337"/>
                          <a:pt x="3086" y="23212"/>
                        </a:cubicBezTo>
                        <a:cubicBezTo>
                          <a:pt x="5125" y="20050"/>
                          <a:pt x="8154" y="16145"/>
                          <a:pt x="11516" y="12535"/>
                        </a:cubicBezTo>
                        <a:cubicBezTo>
                          <a:pt x="14917" y="8944"/>
                          <a:pt x="18584" y="5648"/>
                          <a:pt x="21632" y="3439"/>
                        </a:cubicBezTo>
                        <a:cubicBezTo>
                          <a:pt x="24613" y="1191"/>
                          <a:pt x="26975" y="0"/>
                          <a:pt x="26975" y="0"/>
                        </a:cubicBezTo>
                        <a:cubicBezTo>
                          <a:pt x="26975" y="0"/>
                          <a:pt x="25965" y="2400"/>
                          <a:pt x="23889" y="5544"/>
                        </a:cubicBezTo>
                        <a:cubicBezTo>
                          <a:pt x="21860" y="8706"/>
                          <a:pt x="18841" y="12592"/>
                          <a:pt x="15440" y="16221"/>
                        </a:cubicBezTo>
                        <a:cubicBezTo>
                          <a:pt x="12068" y="19793"/>
                          <a:pt x="8382" y="23070"/>
                          <a:pt x="5325" y="25298"/>
                        </a:cubicBezTo>
                        <a:cubicBezTo>
                          <a:pt x="2343" y="27565"/>
                          <a:pt x="0" y="28756"/>
                          <a:pt x="0" y="28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任意多边形: 形状 1220">
                    <a:extLst>
                      <a:ext uri="{FF2B5EF4-FFF2-40B4-BE49-F238E27FC236}">
                        <a16:creationId xmlns:a16="http://schemas.microsoft.com/office/drawing/2014/main" id="{BDADB285-A283-A0D5-F825-A9CB5969D3D0}"/>
                      </a:ext>
                    </a:extLst>
                  </p:cNvPr>
                  <p:cNvSpPr/>
                  <p:nvPr/>
                </p:nvSpPr>
                <p:spPr>
                  <a:xfrm>
                    <a:off x="8643815" y="2344121"/>
                    <a:ext cx="10301" cy="38061"/>
                  </a:xfrm>
                  <a:custGeom>
                    <a:avLst/>
                    <a:gdLst>
                      <a:gd name="connsiteX0" fmla="*/ 65 w 10301"/>
                      <a:gd name="connsiteY0" fmla="*/ 38062 h 38061"/>
                      <a:gd name="connsiteX1" fmla="*/ 189 w 10301"/>
                      <a:gd name="connsiteY1" fmla="*/ 31718 h 38061"/>
                      <a:gd name="connsiteX2" fmla="*/ 2570 w 10301"/>
                      <a:gd name="connsiteY2" fmla="*/ 18345 h 38061"/>
                      <a:gd name="connsiteX3" fmla="*/ 7151 w 10301"/>
                      <a:gd name="connsiteY3" fmla="*/ 5544 h 38061"/>
                      <a:gd name="connsiteX4" fmla="*/ 10219 w 10301"/>
                      <a:gd name="connsiteY4" fmla="*/ 0 h 38061"/>
                      <a:gd name="connsiteX5" fmla="*/ 10123 w 10301"/>
                      <a:gd name="connsiteY5" fmla="*/ 6325 h 38061"/>
                      <a:gd name="connsiteX6" fmla="*/ 7733 w 10301"/>
                      <a:gd name="connsiteY6" fmla="*/ 19698 h 38061"/>
                      <a:gd name="connsiteX7" fmla="*/ 3142 w 10301"/>
                      <a:gd name="connsiteY7" fmla="*/ 32537 h 38061"/>
                      <a:gd name="connsiteX8" fmla="*/ 65 w 10301"/>
                      <a:gd name="connsiteY8" fmla="*/ 38062 h 38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301" h="38061">
                        <a:moveTo>
                          <a:pt x="65" y="38062"/>
                        </a:moveTo>
                        <a:cubicBezTo>
                          <a:pt x="65" y="38062"/>
                          <a:pt x="-145" y="35462"/>
                          <a:pt x="189" y="31718"/>
                        </a:cubicBezTo>
                        <a:cubicBezTo>
                          <a:pt x="455" y="27975"/>
                          <a:pt x="1322" y="23108"/>
                          <a:pt x="2570" y="18345"/>
                        </a:cubicBezTo>
                        <a:cubicBezTo>
                          <a:pt x="3837" y="13602"/>
                          <a:pt x="5542" y="8934"/>
                          <a:pt x="7151" y="5544"/>
                        </a:cubicBezTo>
                        <a:cubicBezTo>
                          <a:pt x="8695" y="2124"/>
                          <a:pt x="10219" y="0"/>
                          <a:pt x="10219" y="0"/>
                        </a:cubicBezTo>
                        <a:cubicBezTo>
                          <a:pt x="10219" y="0"/>
                          <a:pt x="10457" y="2581"/>
                          <a:pt x="10123" y="6325"/>
                        </a:cubicBezTo>
                        <a:cubicBezTo>
                          <a:pt x="9828" y="10087"/>
                          <a:pt x="8990" y="14954"/>
                          <a:pt x="7733" y="19698"/>
                        </a:cubicBezTo>
                        <a:cubicBezTo>
                          <a:pt x="6418" y="24479"/>
                          <a:pt x="4742" y="29089"/>
                          <a:pt x="3142" y="32537"/>
                        </a:cubicBezTo>
                        <a:cubicBezTo>
                          <a:pt x="1560" y="35919"/>
                          <a:pt x="65" y="38062"/>
                          <a:pt x="65" y="3806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任意多边形: 形状 1221">
                    <a:extLst>
                      <a:ext uri="{FF2B5EF4-FFF2-40B4-BE49-F238E27FC236}">
                        <a16:creationId xmlns:a16="http://schemas.microsoft.com/office/drawing/2014/main" id="{2B2653D9-58ED-F94C-F058-A11404953DC3}"/>
                      </a:ext>
                    </a:extLst>
                  </p:cNvPr>
                  <p:cNvSpPr/>
                  <p:nvPr/>
                </p:nvSpPr>
                <p:spPr>
                  <a:xfrm>
                    <a:off x="8603523" y="2367143"/>
                    <a:ext cx="34461" cy="19107"/>
                  </a:xfrm>
                  <a:custGeom>
                    <a:avLst/>
                    <a:gdLst>
                      <a:gd name="connsiteX0" fmla="*/ 34461 w 34461"/>
                      <a:gd name="connsiteY0" fmla="*/ 19107 h 19107"/>
                      <a:gd name="connsiteX1" fmla="*/ 28327 w 34461"/>
                      <a:gd name="connsiteY1" fmla="*/ 17488 h 19107"/>
                      <a:gd name="connsiteX2" fmla="*/ 15935 w 34461"/>
                      <a:gd name="connsiteY2" fmla="*/ 11906 h 19107"/>
                      <a:gd name="connsiteX3" fmla="*/ 4619 w 34461"/>
                      <a:gd name="connsiteY3" fmla="*/ 4315 h 19107"/>
                      <a:gd name="connsiteX4" fmla="*/ 0 w 34461"/>
                      <a:gd name="connsiteY4" fmla="*/ 0 h 19107"/>
                      <a:gd name="connsiteX5" fmla="*/ 6143 w 34461"/>
                      <a:gd name="connsiteY5" fmla="*/ 1619 h 19107"/>
                      <a:gd name="connsiteX6" fmla="*/ 18545 w 34461"/>
                      <a:gd name="connsiteY6" fmla="*/ 7201 h 19107"/>
                      <a:gd name="connsiteX7" fmla="*/ 29832 w 34461"/>
                      <a:gd name="connsiteY7" fmla="*/ 14811 h 19107"/>
                      <a:gd name="connsiteX8" fmla="*/ 34461 w 34461"/>
                      <a:gd name="connsiteY8" fmla="*/ 19107 h 1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461" h="19107">
                        <a:moveTo>
                          <a:pt x="34461" y="19107"/>
                        </a:moveTo>
                        <a:cubicBezTo>
                          <a:pt x="34461" y="19107"/>
                          <a:pt x="31880" y="18717"/>
                          <a:pt x="28327" y="17488"/>
                        </a:cubicBezTo>
                        <a:cubicBezTo>
                          <a:pt x="24774" y="16297"/>
                          <a:pt x="20241" y="14249"/>
                          <a:pt x="15935" y="11906"/>
                        </a:cubicBezTo>
                        <a:cubicBezTo>
                          <a:pt x="11620" y="9506"/>
                          <a:pt x="7525" y="6734"/>
                          <a:pt x="4619" y="4315"/>
                        </a:cubicBezTo>
                        <a:cubicBezTo>
                          <a:pt x="1695" y="1991"/>
                          <a:pt x="0" y="0"/>
                          <a:pt x="0" y="0"/>
                        </a:cubicBezTo>
                        <a:cubicBezTo>
                          <a:pt x="0" y="0"/>
                          <a:pt x="2591" y="391"/>
                          <a:pt x="6143" y="1619"/>
                        </a:cubicBezTo>
                        <a:cubicBezTo>
                          <a:pt x="9687" y="2829"/>
                          <a:pt x="14230" y="4839"/>
                          <a:pt x="18545" y="7201"/>
                        </a:cubicBezTo>
                        <a:cubicBezTo>
                          <a:pt x="22850" y="9620"/>
                          <a:pt x="26937" y="12411"/>
                          <a:pt x="29832" y="14811"/>
                        </a:cubicBezTo>
                        <a:cubicBezTo>
                          <a:pt x="32756" y="17155"/>
                          <a:pt x="34461" y="19107"/>
                          <a:pt x="34461" y="191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任意多边形: 形状 1222">
                    <a:extLst>
                      <a:ext uri="{FF2B5EF4-FFF2-40B4-BE49-F238E27FC236}">
                        <a16:creationId xmlns:a16="http://schemas.microsoft.com/office/drawing/2014/main" id="{E5D9982C-C373-1EE7-E7A9-77860BCA98EA}"/>
                      </a:ext>
                    </a:extLst>
                  </p:cNvPr>
                  <p:cNvSpPr/>
                  <p:nvPr/>
                </p:nvSpPr>
                <p:spPr>
                  <a:xfrm>
                    <a:off x="8652357" y="2382676"/>
                    <a:ext cx="39129" cy="6439"/>
                  </a:xfrm>
                  <a:custGeom>
                    <a:avLst/>
                    <a:gdLst>
                      <a:gd name="connsiteX0" fmla="*/ 39129 w 39129"/>
                      <a:gd name="connsiteY0" fmla="*/ 916 h 6439"/>
                      <a:gd name="connsiteX1" fmla="*/ 33214 w 39129"/>
                      <a:gd name="connsiteY1" fmla="*/ 3164 h 6439"/>
                      <a:gd name="connsiteX2" fmla="*/ 19908 w 39129"/>
                      <a:gd name="connsiteY2" fmla="*/ 5879 h 6439"/>
                      <a:gd name="connsiteX3" fmla="*/ 6306 w 39129"/>
                      <a:gd name="connsiteY3" fmla="*/ 6307 h 6439"/>
                      <a:gd name="connsiteX4" fmla="*/ 0 w 39129"/>
                      <a:gd name="connsiteY4" fmla="*/ 5526 h 6439"/>
                      <a:gd name="connsiteX5" fmla="*/ 5953 w 39129"/>
                      <a:gd name="connsiteY5" fmla="*/ 3278 h 6439"/>
                      <a:gd name="connsiteX6" fmla="*/ 19260 w 39129"/>
                      <a:gd name="connsiteY6" fmla="*/ 526 h 6439"/>
                      <a:gd name="connsiteX7" fmla="*/ 32871 w 39129"/>
                      <a:gd name="connsiteY7" fmla="*/ 116 h 6439"/>
                      <a:gd name="connsiteX8" fmla="*/ 39129 w 39129"/>
                      <a:gd name="connsiteY8" fmla="*/ 916 h 6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29" h="6439">
                        <a:moveTo>
                          <a:pt x="39129" y="916"/>
                        </a:moveTo>
                        <a:cubicBezTo>
                          <a:pt x="39129" y="916"/>
                          <a:pt x="36824" y="2088"/>
                          <a:pt x="33214" y="3164"/>
                        </a:cubicBezTo>
                        <a:cubicBezTo>
                          <a:pt x="29623" y="4260"/>
                          <a:pt x="24775" y="5269"/>
                          <a:pt x="19908" y="5879"/>
                        </a:cubicBezTo>
                        <a:cubicBezTo>
                          <a:pt x="15002" y="6460"/>
                          <a:pt x="10068" y="6565"/>
                          <a:pt x="6306" y="6307"/>
                        </a:cubicBezTo>
                        <a:cubicBezTo>
                          <a:pt x="2563" y="6117"/>
                          <a:pt x="0" y="5526"/>
                          <a:pt x="0" y="5526"/>
                        </a:cubicBezTo>
                        <a:cubicBezTo>
                          <a:pt x="0" y="5526"/>
                          <a:pt x="2343" y="4336"/>
                          <a:pt x="5953" y="3278"/>
                        </a:cubicBezTo>
                        <a:cubicBezTo>
                          <a:pt x="9525" y="2164"/>
                          <a:pt x="14402" y="1135"/>
                          <a:pt x="19260" y="526"/>
                        </a:cubicBezTo>
                        <a:cubicBezTo>
                          <a:pt x="24184" y="2"/>
                          <a:pt x="29118" y="-122"/>
                          <a:pt x="32871" y="116"/>
                        </a:cubicBezTo>
                        <a:cubicBezTo>
                          <a:pt x="36605" y="326"/>
                          <a:pt x="39129" y="916"/>
                          <a:pt x="39129" y="9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任意多边形: 形状 1223">
                    <a:extLst>
                      <a:ext uri="{FF2B5EF4-FFF2-40B4-BE49-F238E27FC236}">
                        <a16:creationId xmlns:a16="http://schemas.microsoft.com/office/drawing/2014/main" id="{8F534DE8-89CB-042A-57F4-86B02729075E}"/>
                      </a:ext>
                    </a:extLst>
                  </p:cNvPr>
                  <p:cNvSpPr/>
                  <p:nvPr/>
                </p:nvSpPr>
                <p:spPr>
                  <a:xfrm>
                    <a:off x="8648661" y="2397680"/>
                    <a:ext cx="20317" cy="33766"/>
                  </a:xfrm>
                  <a:custGeom>
                    <a:avLst/>
                    <a:gdLst>
                      <a:gd name="connsiteX0" fmla="*/ 20317 w 20317"/>
                      <a:gd name="connsiteY0" fmla="*/ 33766 h 33766"/>
                      <a:gd name="connsiteX1" fmla="*/ 15803 w 20317"/>
                      <a:gd name="connsiteY1" fmla="*/ 29261 h 33766"/>
                      <a:gd name="connsiteX2" fmla="*/ 7839 w 20317"/>
                      <a:gd name="connsiteY2" fmla="*/ 18250 h 33766"/>
                      <a:gd name="connsiteX3" fmla="*/ 1839 w 20317"/>
                      <a:gd name="connsiteY3" fmla="*/ 6048 h 33766"/>
                      <a:gd name="connsiteX4" fmla="*/ 0 w 20317"/>
                      <a:gd name="connsiteY4" fmla="*/ 0 h 33766"/>
                      <a:gd name="connsiteX5" fmla="*/ 4486 w 20317"/>
                      <a:gd name="connsiteY5" fmla="*/ 4448 h 33766"/>
                      <a:gd name="connsiteX6" fmla="*/ 12459 w 20317"/>
                      <a:gd name="connsiteY6" fmla="*/ 15478 h 33766"/>
                      <a:gd name="connsiteX7" fmla="*/ 18450 w 20317"/>
                      <a:gd name="connsiteY7" fmla="*/ 27699 h 33766"/>
                      <a:gd name="connsiteX8" fmla="*/ 20317 w 20317"/>
                      <a:gd name="connsiteY8" fmla="*/ 33766 h 3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317" h="33766">
                        <a:moveTo>
                          <a:pt x="20317" y="33766"/>
                        </a:moveTo>
                        <a:cubicBezTo>
                          <a:pt x="20317" y="33766"/>
                          <a:pt x="18250" y="32128"/>
                          <a:pt x="15803" y="29261"/>
                        </a:cubicBezTo>
                        <a:cubicBezTo>
                          <a:pt x="13307" y="26451"/>
                          <a:pt x="10430" y="22469"/>
                          <a:pt x="7839" y="18250"/>
                        </a:cubicBezTo>
                        <a:cubicBezTo>
                          <a:pt x="5305" y="14011"/>
                          <a:pt x="3172" y="9582"/>
                          <a:pt x="1839" y="6048"/>
                        </a:cubicBezTo>
                        <a:cubicBezTo>
                          <a:pt x="505" y="2553"/>
                          <a:pt x="0" y="0"/>
                          <a:pt x="0" y="0"/>
                        </a:cubicBezTo>
                        <a:cubicBezTo>
                          <a:pt x="0" y="0"/>
                          <a:pt x="2039" y="1619"/>
                          <a:pt x="4486" y="4448"/>
                        </a:cubicBezTo>
                        <a:cubicBezTo>
                          <a:pt x="6982" y="7296"/>
                          <a:pt x="9906" y="11259"/>
                          <a:pt x="12459" y="15478"/>
                        </a:cubicBezTo>
                        <a:cubicBezTo>
                          <a:pt x="14993" y="19717"/>
                          <a:pt x="17117" y="24165"/>
                          <a:pt x="18450" y="27699"/>
                        </a:cubicBezTo>
                        <a:cubicBezTo>
                          <a:pt x="19812" y="31175"/>
                          <a:pt x="20317" y="33766"/>
                          <a:pt x="20317" y="337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任意多边形: 形状 1224">
                    <a:extLst>
                      <a:ext uri="{FF2B5EF4-FFF2-40B4-BE49-F238E27FC236}">
                        <a16:creationId xmlns:a16="http://schemas.microsoft.com/office/drawing/2014/main" id="{2C22D3D6-653C-21D8-E27A-F721BC917241}"/>
                      </a:ext>
                    </a:extLst>
                  </p:cNvPr>
                  <p:cNvSpPr/>
                  <p:nvPr/>
                </p:nvSpPr>
                <p:spPr>
                  <a:xfrm>
                    <a:off x="8631355" y="2378030"/>
                    <a:ext cx="28546" cy="27327"/>
                  </a:xfrm>
                  <a:custGeom>
                    <a:avLst/>
                    <a:gdLst>
                      <a:gd name="connsiteX0" fmla="*/ 22803 w 28546"/>
                      <a:gd name="connsiteY0" fmla="*/ 0 h 27327"/>
                      <a:gd name="connsiteX1" fmla="*/ 21279 w 28546"/>
                      <a:gd name="connsiteY1" fmla="*/ 9858 h 27327"/>
                      <a:gd name="connsiteX2" fmla="*/ 28547 w 28546"/>
                      <a:gd name="connsiteY2" fmla="*/ 16707 h 27327"/>
                      <a:gd name="connsiteX3" fmla="*/ 18688 w 28546"/>
                      <a:gd name="connsiteY3" fmla="*/ 18307 h 27327"/>
                      <a:gd name="connsiteX4" fmla="*/ 14449 w 28546"/>
                      <a:gd name="connsiteY4" fmla="*/ 27327 h 27327"/>
                      <a:gd name="connsiteX5" fmla="*/ 9877 w 28546"/>
                      <a:gd name="connsiteY5" fmla="*/ 18478 h 27327"/>
                      <a:gd name="connsiteX6" fmla="*/ 0 w 28546"/>
                      <a:gd name="connsiteY6" fmla="*/ 17212 h 27327"/>
                      <a:gd name="connsiteX7" fmla="*/ 7001 w 28546"/>
                      <a:gd name="connsiteY7" fmla="*/ 10106 h 27327"/>
                      <a:gd name="connsiteX8" fmla="*/ 5162 w 28546"/>
                      <a:gd name="connsiteY8" fmla="*/ 295 h 27327"/>
                      <a:gd name="connsiteX9" fmla="*/ 14059 w 28546"/>
                      <a:gd name="connsiteY9" fmla="*/ 4782 h 27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546" h="27327">
                        <a:moveTo>
                          <a:pt x="22803" y="0"/>
                        </a:moveTo>
                        <a:lnTo>
                          <a:pt x="21279" y="9858"/>
                        </a:lnTo>
                        <a:lnTo>
                          <a:pt x="28547" y="16707"/>
                        </a:lnTo>
                        <a:lnTo>
                          <a:pt x="18688" y="18307"/>
                        </a:lnTo>
                        <a:lnTo>
                          <a:pt x="14449" y="27327"/>
                        </a:lnTo>
                        <a:lnTo>
                          <a:pt x="9877" y="18478"/>
                        </a:lnTo>
                        <a:lnTo>
                          <a:pt x="0" y="17212"/>
                        </a:lnTo>
                        <a:lnTo>
                          <a:pt x="7001" y="10106"/>
                        </a:lnTo>
                        <a:lnTo>
                          <a:pt x="5162" y="295"/>
                        </a:lnTo>
                        <a:lnTo>
                          <a:pt x="14059" y="47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26" name="图形 113">
                  <a:extLst>
                    <a:ext uri="{FF2B5EF4-FFF2-40B4-BE49-F238E27FC236}">
                      <a16:creationId xmlns:a16="http://schemas.microsoft.com/office/drawing/2014/main" id="{A3432DC0-711F-A024-0EA8-636B8E8DF539}"/>
                    </a:ext>
                  </a:extLst>
                </p:cNvPr>
                <p:cNvGrpSpPr/>
                <p:nvPr/>
              </p:nvGrpSpPr>
              <p:grpSpPr>
                <a:xfrm>
                  <a:off x="8698839" y="2186503"/>
                  <a:ext cx="103332" cy="103098"/>
                  <a:chOff x="8698839" y="2186503"/>
                  <a:chExt cx="103332" cy="103098"/>
                </a:xfrm>
              </p:grpSpPr>
              <p:sp>
                <p:nvSpPr>
                  <p:cNvPr id="1227" name="任意多边形: 形状 1226">
                    <a:extLst>
                      <a:ext uri="{FF2B5EF4-FFF2-40B4-BE49-F238E27FC236}">
                        <a16:creationId xmlns:a16="http://schemas.microsoft.com/office/drawing/2014/main" id="{1E3815A3-A4E4-81B5-65FE-591ACBAA01A0}"/>
                      </a:ext>
                    </a:extLst>
                  </p:cNvPr>
                  <p:cNvSpPr/>
                  <p:nvPr/>
                </p:nvSpPr>
                <p:spPr>
                  <a:xfrm>
                    <a:off x="8698839" y="2186503"/>
                    <a:ext cx="103332" cy="103098"/>
                  </a:xfrm>
                  <a:custGeom>
                    <a:avLst/>
                    <a:gdLst>
                      <a:gd name="connsiteX0" fmla="*/ 50616 w 103332"/>
                      <a:gd name="connsiteY0" fmla="*/ 54958 h 103098"/>
                      <a:gd name="connsiteX1" fmla="*/ 40786 w 103332"/>
                      <a:gd name="connsiteY1" fmla="*/ 56501 h 103098"/>
                      <a:gd name="connsiteX2" fmla="*/ 36271 w 103332"/>
                      <a:gd name="connsiteY2" fmla="*/ 47605 h 103098"/>
                      <a:gd name="connsiteX3" fmla="*/ 43310 w 103332"/>
                      <a:gd name="connsiteY3" fmla="*/ 40594 h 103098"/>
                      <a:gd name="connsiteX4" fmla="*/ 52187 w 103332"/>
                      <a:gd name="connsiteY4" fmla="*/ 45138 h 103098"/>
                      <a:gd name="connsiteX5" fmla="*/ 50616 w 103332"/>
                      <a:gd name="connsiteY5" fmla="*/ 54958 h 103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332" h="103098">
                        <a:moveTo>
                          <a:pt x="50616" y="54958"/>
                        </a:moveTo>
                        <a:cubicBezTo>
                          <a:pt x="112395" y="110803"/>
                          <a:pt x="12878" y="126395"/>
                          <a:pt x="40786" y="56501"/>
                        </a:cubicBezTo>
                        <a:cubicBezTo>
                          <a:pt x="12878" y="126395"/>
                          <a:pt x="-32699" y="36575"/>
                          <a:pt x="36271" y="47605"/>
                        </a:cubicBezTo>
                        <a:cubicBezTo>
                          <a:pt x="-32699" y="36575"/>
                          <a:pt x="38662" y="-34549"/>
                          <a:pt x="43310" y="40594"/>
                        </a:cubicBezTo>
                        <a:cubicBezTo>
                          <a:pt x="38662" y="-34549"/>
                          <a:pt x="128321" y="11352"/>
                          <a:pt x="52187" y="45138"/>
                        </a:cubicBezTo>
                        <a:cubicBezTo>
                          <a:pt x="128330" y="11352"/>
                          <a:pt x="112404" y="110812"/>
                          <a:pt x="50616" y="549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任意多边形: 形状 1227">
                    <a:extLst>
                      <a:ext uri="{FF2B5EF4-FFF2-40B4-BE49-F238E27FC236}">
                        <a16:creationId xmlns:a16="http://schemas.microsoft.com/office/drawing/2014/main" id="{52C18B1D-C465-70B1-D9C2-BC8281758DA9}"/>
                      </a:ext>
                    </a:extLst>
                  </p:cNvPr>
                  <p:cNvSpPr/>
                  <p:nvPr/>
                </p:nvSpPr>
                <p:spPr>
                  <a:xfrm>
                    <a:off x="8701461" y="2189586"/>
                    <a:ext cx="96745" cy="96526"/>
                  </a:xfrm>
                  <a:custGeom>
                    <a:avLst/>
                    <a:gdLst>
                      <a:gd name="connsiteX0" fmla="*/ 47384 w 96745"/>
                      <a:gd name="connsiteY0" fmla="*/ 51465 h 96526"/>
                      <a:gd name="connsiteX1" fmla="*/ 38183 w 96745"/>
                      <a:gd name="connsiteY1" fmla="*/ 52875 h 96526"/>
                      <a:gd name="connsiteX2" fmla="*/ 33963 w 96745"/>
                      <a:gd name="connsiteY2" fmla="*/ 44578 h 96526"/>
                      <a:gd name="connsiteX3" fmla="*/ 40564 w 96745"/>
                      <a:gd name="connsiteY3" fmla="*/ 37996 h 96526"/>
                      <a:gd name="connsiteX4" fmla="*/ 48870 w 96745"/>
                      <a:gd name="connsiteY4" fmla="*/ 42235 h 96526"/>
                      <a:gd name="connsiteX5" fmla="*/ 47384 w 96745"/>
                      <a:gd name="connsiteY5" fmla="*/ 51465 h 96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745" h="96526">
                        <a:moveTo>
                          <a:pt x="47384" y="51465"/>
                        </a:moveTo>
                        <a:cubicBezTo>
                          <a:pt x="105229" y="103757"/>
                          <a:pt x="12056" y="118330"/>
                          <a:pt x="38183" y="52875"/>
                        </a:cubicBezTo>
                        <a:cubicBezTo>
                          <a:pt x="12056" y="118321"/>
                          <a:pt x="-30616" y="34234"/>
                          <a:pt x="33963" y="44578"/>
                        </a:cubicBezTo>
                        <a:cubicBezTo>
                          <a:pt x="-30597" y="34234"/>
                          <a:pt x="36192" y="-32327"/>
                          <a:pt x="40564" y="37996"/>
                        </a:cubicBezTo>
                        <a:cubicBezTo>
                          <a:pt x="36192" y="-32327"/>
                          <a:pt x="120136" y="10612"/>
                          <a:pt x="48870" y="42235"/>
                        </a:cubicBezTo>
                        <a:cubicBezTo>
                          <a:pt x="120155" y="10612"/>
                          <a:pt x="105229" y="103757"/>
                          <a:pt x="47384" y="51465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任意多边形: 形状 1228">
                    <a:extLst>
                      <a:ext uri="{FF2B5EF4-FFF2-40B4-BE49-F238E27FC236}">
                        <a16:creationId xmlns:a16="http://schemas.microsoft.com/office/drawing/2014/main" id="{D822F937-3AA9-0670-AD6C-A8469340B428}"/>
                      </a:ext>
                    </a:extLst>
                  </p:cNvPr>
                  <p:cNvSpPr/>
                  <p:nvPr/>
                </p:nvSpPr>
                <p:spPr>
                  <a:xfrm>
                    <a:off x="8713012" y="2236498"/>
                    <a:ext cx="27832" cy="16087"/>
                  </a:xfrm>
                  <a:custGeom>
                    <a:avLst/>
                    <a:gdLst>
                      <a:gd name="connsiteX0" fmla="*/ 0 w 27832"/>
                      <a:gd name="connsiteY0" fmla="*/ 16088 h 16087"/>
                      <a:gd name="connsiteX1" fmla="*/ 3724 w 27832"/>
                      <a:gd name="connsiteY1" fmla="*/ 12478 h 16087"/>
                      <a:gd name="connsiteX2" fmla="*/ 12830 w 27832"/>
                      <a:gd name="connsiteY2" fmla="*/ 6134 h 16087"/>
                      <a:gd name="connsiteX3" fmla="*/ 22850 w 27832"/>
                      <a:gd name="connsiteY3" fmla="*/ 1429 h 16087"/>
                      <a:gd name="connsiteX4" fmla="*/ 27832 w 27832"/>
                      <a:gd name="connsiteY4" fmla="*/ 0 h 16087"/>
                      <a:gd name="connsiteX5" fmla="*/ 24108 w 27832"/>
                      <a:gd name="connsiteY5" fmla="*/ 3591 h 16087"/>
                      <a:gd name="connsiteX6" fmla="*/ 14992 w 27832"/>
                      <a:gd name="connsiteY6" fmla="*/ 9916 h 16087"/>
                      <a:gd name="connsiteX7" fmla="*/ 4962 w 27832"/>
                      <a:gd name="connsiteY7" fmla="*/ 14640 h 16087"/>
                      <a:gd name="connsiteX8" fmla="*/ 0 w 27832"/>
                      <a:gd name="connsiteY8" fmla="*/ 16088 h 16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832" h="16087">
                        <a:moveTo>
                          <a:pt x="0" y="16088"/>
                        </a:moveTo>
                        <a:cubicBezTo>
                          <a:pt x="0" y="16088"/>
                          <a:pt x="1381" y="14430"/>
                          <a:pt x="3724" y="12478"/>
                        </a:cubicBezTo>
                        <a:cubicBezTo>
                          <a:pt x="6058" y="10487"/>
                          <a:pt x="9363" y="8163"/>
                          <a:pt x="12830" y="6134"/>
                        </a:cubicBezTo>
                        <a:cubicBezTo>
                          <a:pt x="16316" y="4143"/>
                          <a:pt x="19964" y="2429"/>
                          <a:pt x="22850" y="1429"/>
                        </a:cubicBezTo>
                        <a:cubicBezTo>
                          <a:pt x="25736" y="352"/>
                          <a:pt x="27832" y="0"/>
                          <a:pt x="27832" y="0"/>
                        </a:cubicBezTo>
                        <a:cubicBezTo>
                          <a:pt x="27832" y="0"/>
                          <a:pt x="26461" y="1619"/>
                          <a:pt x="24108" y="3591"/>
                        </a:cubicBezTo>
                        <a:cubicBezTo>
                          <a:pt x="21764" y="5582"/>
                          <a:pt x="18479" y="7906"/>
                          <a:pt x="14992" y="9916"/>
                        </a:cubicBezTo>
                        <a:cubicBezTo>
                          <a:pt x="11525" y="11925"/>
                          <a:pt x="7868" y="13621"/>
                          <a:pt x="4962" y="14640"/>
                        </a:cubicBezTo>
                        <a:cubicBezTo>
                          <a:pt x="2105" y="15716"/>
                          <a:pt x="0" y="16088"/>
                          <a:pt x="0" y="16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0" name="任意多边形: 形状 1229">
                    <a:extLst>
                      <a:ext uri="{FF2B5EF4-FFF2-40B4-BE49-F238E27FC236}">
                        <a16:creationId xmlns:a16="http://schemas.microsoft.com/office/drawing/2014/main" id="{864F8AA7-6F69-6707-B90D-6FC91FB42935}"/>
                      </a:ext>
                    </a:extLst>
                  </p:cNvPr>
                  <p:cNvSpPr/>
                  <p:nvPr/>
                </p:nvSpPr>
                <p:spPr>
                  <a:xfrm>
                    <a:off x="8745721" y="2202351"/>
                    <a:ext cx="16907" cy="27317"/>
                  </a:xfrm>
                  <a:custGeom>
                    <a:avLst/>
                    <a:gdLst>
                      <a:gd name="connsiteX0" fmla="*/ 0 w 16907"/>
                      <a:gd name="connsiteY0" fmla="*/ 27318 h 27317"/>
                      <a:gd name="connsiteX1" fmla="*/ 1572 w 16907"/>
                      <a:gd name="connsiteY1" fmla="*/ 22365 h 27317"/>
                      <a:gd name="connsiteX2" fmla="*/ 6582 w 16907"/>
                      <a:gd name="connsiteY2" fmla="*/ 12506 h 27317"/>
                      <a:gd name="connsiteX3" fmla="*/ 13183 w 16907"/>
                      <a:gd name="connsiteY3" fmla="*/ 3610 h 27317"/>
                      <a:gd name="connsiteX4" fmla="*/ 16907 w 16907"/>
                      <a:gd name="connsiteY4" fmla="*/ 0 h 27317"/>
                      <a:gd name="connsiteX5" fmla="*/ 15326 w 16907"/>
                      <a:gd name="connsiteY5" fmla="*/ 4915 h 27317"/>
                      <a:gd name="connsiteX6" fmla="*/ 10316 w 16907"/>
                      <a:gd name="connsiteY6" fmla="*/ 14792 h 27317"/>
                      <a:gd name="connsiteX7" fmla="*/ 3696 w 16907"/>
                      <a:gd name="connsiteY7" fmla="*/ 23708 h 27317"/>
                      <a:gd name="connsiteX8" fmla="*/ 0 w 16907"/>
                      <a:gd name="connsiteY8" fmla="*/ 27318 h 27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07" h="27317">
                        <a:moveTo>
                          <a:pt x="0" y="27318"/>
                        </a:moveTo>
                        <a:cubicBezTo>
                          <a:pt x="0" y="27318"/>
                          <a:pt x="438" y="25232"/>
                          <a:pt x="1572" y="22365"/>
                        </a:cubicBezTo>
                        <a:cubicBezTo>
                          <a:pt x="2677" y="19536"/>
                          <a:pt x="4506" y="15926"/>
                          <a:pt x="6582" y="12506"/>
                        </a:cubicBezTo>
                        <a:cubicBezTo>
                          <a:pt x="8706" y="9125"/>
                          <a:pt x="11145" y="5848"/>
                          <a:pt x="13183" y="3610"/>
                        </a:cubicBezTo>
                        <a:cubicBezTo>
                          <a:pt x="15221" y="1305"/>
                          <a:pt x="16907" y="0"/>
                          <a:pt x="16907" y="0"/>
                        </a:cubicBezTo>
                        <a:cubicBezTo>
                          <a:pt x="16907" y="0"/>
                          <a:pt x="16469" y="2067"/>
                          <a:pt x="15326" y="4915"/>
                        </a:cubicBezTo>
                        <a:cubicBezTo>
                          <a:pt x="14231" y="7782"/>
                          <a:pt x="12392" y="11392"/>
                          <a:pt x="10316" y="14792"/>
                        </a:cubicBezTo>
                        <a:cubicBezTo>
                          <a:pt x="8154" y="18193"/>
                          <a:pt x="5753" y="21431"/>
                          <a:pt x="3696" y="23708"/>
                        </a:cubicBezTo>
                        <a:cubicBezTo>
                          <a:pt x="1667" y="25994"/>
                          <a:pt x="0" y="27318"/>
                          <a:pt x="0" y="273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任意多边形: 形状 1230">
                    <a:extLst>
                      <a:ext uri="{FF2B5EF4-FFF2-40B4-BE49-F238E27FC236}">
                        <a16:creationId xmlns:a16="http://schemas.microsoft.com/office/drawing/2014/main" id="{083C88E2-7425-7A15-635B-68C5418462CE}"/>
                      </a:ext>
                    </a:extLst>
                  </p:cNvPr>
                  <p:cNvSpPr/>
                  <p:nvPr/>
                </p:nvSpPr>
                <p:spPr>
                  <a:xfrm>
                    <a:off x="8717784" y="2208399"/>
                    <a:ext cx="22364" cy="23050"/>
                  </a:xfrm>
                  <a:custGeom>
                    <a:avLst/>
                    <a:gdLst>
                      <a:gd name="connsiteX0" fmla="*/ 22365 w 22364"/>
                      <a:gd name="connsiteY0" fmla="*/ 23051 h 23050"/>
                      <a:gd name="connsiteX1" fmla="*/ 17974 w 22364"/>
                      <a:gd name="connsiteY1" fmla="*/ 20336 h 23050"/>
                      <a:gd name="connsiteX2" fmla="*/ 9611 w 22364"/>
                      <a:gd name="connsiteY2" fmla="*/ 13040 h 23050"/>
                      <a:gd name="connsiteX3" fmla="*/ 2581 w 22364"/>
                      <a:gd name="connsiteY3" fmla="*/ 4467 h 23050"/>
                      <a:gd name="connsiteX4" fmla="*/ 0 w 22364"/>
                      <a:gd name="connsiteY4" fmla="*/ 0 h 23050"/>
                      <a:gd name="connsiteX5" fmla="*/ 4410 w 22364"/>
                      <a:gd name="connsiteY5" fmla="*/ 2696 h 23050"/>
                      <a:gd name="connsiteX6" fmla="*/ 12764 w 22364"/>
                      <a:gd name="connsiteY6" fmla="*/ 9992 h 23050"/>
                      <a:gd name="connsiteX7" fmla="*/ 19755 w 22364"/>
                      <a:gd name="connsiteY7" fmla="*/ 18583 h 23050"/>
                      <a:gd name="connsiteX8" fmla="*/ 22365 w 22364"/>
                      <a:gd name="connsiteY8" fmla="*/ 23051 h 2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64" h="23050">
                        <a:moveTo>
                          <a:pt x="22365" y="23051"/>
                        </a:moveTo>
                        <a:cubicBezTo>
                          <a:pt x="22365" y="23051"/>
                          <a:pt x="20460" y="22117"/>
                          <a:pt x="17974" y="20336"/>
                        </a:cubicBezTo>
                        <a:cubicBezTo>
                          <a:pt x="15469" y="18564"/>
                          <a:pt x="12430" y="15907"/>
                          <a:pt x="9611" y="13040"/>
                        </a:cubicBezTo>
                        <a:cubicBezTo>
                          <a:pt x="6820" y="10173"/>
                          <a:pt x="4267" y="7030"/>
                          <a:pt x="2581" y="4467"/>
                        </a:cubicBezTo>
                        <a:cubicBezTo>
                          <a:pt x="848" y="1953"/>
                          <a:pt x="0" y="0"/>
                          <a:pt x="0" y="0"/>
                        </a:cubicBezTo>
                        <a:cubicBezTo>
                          <a:pt x="0" y="0"/>
                          <a:pt x="1924" y="914"/>
                          <a:pt x="4410" y="2696"/>
                        </a:cubicBezTo>
                        <a:cubicBezTo>
                          <a:pt x="6887" y="4486"/>
                          <a:pt x="9953" y="7125"/>
                          <a:pt x="12764" y="9992"/>
                        </a:cubicBezTo>
                        <a:cubicBezTo>
                          <a:pt x="15554" y="12897"/>
                          <a:pt x="18088" y="16040"/>
                          <a:pt x="19755" y="18583"/>
                        </a:cubicBezTo>
                        <a:cubicBezTo>
                          <a:pt x="21488" y="21117"/>
                          <a:pt x="22365" y="23051"/>
                          <a:pt x="22365" y="23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任意多边形: 形状 1231">
                    <a:extLst>
                      <a:ext uri="{FF2B5EF4-FFF2-40B4-BE49-F238E27FC236}">
                        <a16:creationId xmlns:a16="http://schemas.microsoft.com/office/drawing/2014/main" id="{36F37830-7BD3-AFCB-9688-D39CCF3D95FA}"/>
                      </a:ext>
                    </a:extLst>
                  </p:cNvPr>
                  <p:cNvSpPr/>
                  <p:nvPr/>
                </p:nvSpPr>
                <p:spPr>
                  <a:xfrm>
                    <a:off x="8750903" y="2236012"/>
                    <a:ext cx="31642" cy="6347"/>
                  </a:xfrm>
                  <a:custGeom>
                    <a:avLst/>
                    <a:gdLst>
                      <a:gd name="connsiteX0" fmla="*/ 31642 w 31642"/>
                      <a:gd name="connsiteY0" fmla="*/ 6011 h 6347"/>
                      <a:gd name="connsiteX1" fmla="*/ 26480 w 31642"/>
                      <a:gd name="connsiteY1" fmla="*/ 6344 h 6347"/>
                      <a:gd name="connsiteX2" fmla="*/ 15450 w 31642"/>
                      <a:gd name="connsiteY2" fmla="*/ 5325 h 6347"/>
                      <a:gd name="connsiteX3" fmla="*/ 4734 w 31642"/>
                      <a:gd name="connsiteY3" fmla="*/ 2458 h 6347"/>
                      <a:gd name="connsiteX4" fmla="*/ 0 w 31642"/>
                      <a:gd name="connsiteY4" fmla="*/ 353 h 6347"/>
                      <a:gd name="connsiteX5" fmla="*/ 5172 w 31642"/>
                      <a:gd name="connsiteY5" fmla="*/ 1 h 6347"/>
                      <a:gd name="connsiteX6" fmla="*/ 16212 w 31642"/>
                      <a:gd name="connsiteY6" fmla="*/ 991 h 6347"/>
                      <a:gd name="connsiteX7" fmla="*/ 26927 w 31642"/>
                      <a:gd name="connsiteY7" fmla="*/ 3897 h 6347"/>
                      <a:gd name="connsiteX8" fmla="*/ 31642 w 31642"/>
                      <a:gd name="connsiteY8" fmla="*/ 6011 h 6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642" h="6347">
                        <a:moveTo>
                          <a:pt x="31642" y="6011"/>
                        </a:moveTo>
                        <a:cubicBezTo>
                          <a:pt x="31642" y="6011"/>
                          <a:pt x="29546" y="6383"/>
                          <a:pt x="26480" y="6344"/>
                        </a:cubicBezTo>
                        <a:cubicBezTo>
                          <a:pt x="23422" y="6344"/>
                          <a:pt x="19412" y="6011"/>
                          <a:pt x="15450" y="5325"/>
                        </a:cubicBezTo>
                        <a:cubicBezTo>
                          <a:pt x="11487" y="4620"/>
                          <a:pt x="7611" y="3535"/>
                          <a:pt x="4734" y="2458"/>
                        </a:cubicBezTo>
                        <a:cubicBezTo>
                          <a:pt x="1857" y="1439"/>
                          <a:pt x="0" y="353"/>
                          <a:pt x="0" y="353"/>
                        </a:cubicBezTo>
                        <a:cubicBezTo>
                          <a:pt x="0" y="353"/>
                          <a:pt x="2115" y="-18"/>
                          <a:pt x="5172" y="1"/>
                        </a:cubicBezTo>
                        <a:cubicBezTo>
                          <a:pt x="8230" y="-18"/>
                          <a:pt x="12259" y="315"/>
                          <a:pt x="16212" y="991"/>
                        </a:cubicBezTo>
                        <a:cubicBezTo>
                          <a:pt x="20174" y="1753"/>
                          <a:pt x="24070" y="2811"/>
                          <a:pt x="26927" y="3897"/>
                        </a:cubicBezTo>
                        <a:cubicBezTo>
                          <a:pt x="29794" y="4935"/>
                          <a:pt x="31642" y="6011"/>
                          <a:pt x="31642" y="60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任意多边形: 形状 1232">
                    <a:extLst>
                      <a:ext uri="{FF2B5EF4-FFF2-40B4-BE49-F238E27FC236}">
                        <a16:creationId xmlns:a16="http://schemas.microsoft.com/office/drawing/2014/main" id="{DA8CB12B-CFC4-4E86-C30F-8BD5D096E935}"/>
                      </a:ext>
                    </a:extLst>
                  </p:cNvPr>
                  <p:cNvSpPr/>
                  <p:nvPr/>
                </p:nvSpPr>
                <p:spPr>
                  <a:xfrm>
                    <a:off x="8745708" y="2242880"/>
                    <a:ext cx="8051" cy="31156"/>
                  </a:xfrm>
                  <a:custGeom>
                    <a:avLst/>
                    <a:gdLst>
                      <a:gd name="connsiteX0" fmla="*/ 7966 w 8051"/>
                      <a:gd name="connsiteY0" fmla="*/ 31156 h 31156"/>
                      <a:gd name="connsiteX1" fmla="*/ 5518 w 8051"/>
                      <a:gd name="connsiteY1" fmla="*/ 26584 h 31156"/>
                      <a:gd name="connsiteX2" fmla="*/ 1898 w 8051"/>
                      <a:gd name="connsiteY2" fmla="*/ 16107 h 31156"/>
                      <a:gd name="connsiteX3" fmla="*/ 99 w 8051"/>
                      <a:gd name="connsiteY3" fmla="*/ 5172 h 31156"/>
                      <a:gd name="connsiteX4" fmla="*/ 79 w 8051"/>
                      <a:gd name="connsiteY4" fmla="*/ 0 h 31156"/>
                      <a:gd name="connsiteX5" fmla="*/ 2537 w 8051"/>
                      <a:gd name="connsiteY5" fmla="*/ 4543 h 31156"/>
                      <a:gd name="connsiteX6" fmla="*/ 6147 w 8051"/>
                      <a:gd name="connsiteY6" fmla="*/ 15040 h 31156"/>
                      <a:gd name="connsiteX7" fmla="*/ 7938 w 8051"/>
                      <a:gd name="connsiteY7" fmla="*/ 25975 h 31156"/>
                      <a:gd name="connsiteX8" fmla="*/ 7966 w 8051"/>
                      <a:gd name="connsiteY8" fmla="*/ 31156 h 3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51" h="31156">
                        <a:moveTo>
                          <a:pt x="7966" y="31156"/>
                        </a:moveTo>
                        <a:cubicBezTo>
                          <a:pt x="7966" y="31156"/>
                          <a:pt x="6747" y="29385"/>
                          <a:pt x="5518" y="26584"/>
                        </a:cubicBezTo>
                        <a:cubicBezTo>
                          <a:pt x="4223" y="23813"/>
                          <a:pt x="2908" y="20022"/>
                          <a:pt x="1898" y="16107"/>
                        </a:cubicBezTo>
                        <a:cubicBezTo>
                          <a:pt x="918" y="12202"/>
                          <a:pt x="299" y="8220"/>
                          <a:pt x="99" y="5172"/>
                        </a:cubicBezTo>
                        <a:cubicBezTo>
                          <a:pt x="-111" y="2124"/>
                          <a:pt x="79" y="0"/>
                          <a:pt x="79" y="0"/>
                        </a:cubicBezTo>
                        <a:cubicBezTo>
                          <a:pt x="79" y="0"/>
                          <a:pt x="1298" y="1753"/>
                          <a:pt x="2537" y="4543"/>
                        </a:cubicBezTo>
                        <a:cubicBezTo>
                          <a:pt x="3813" y="7334"/>
                          <a:pt x="5146" y="11144"/>
                          <a:pt x="6147" y="15040"/>
                        </a:cubicBezTo>
                        <a:cubicBezTo>
                          <a:pt x="7138" y="18945"/>
                          <a:pt x="7738" y="22927"/>
                          <a:pt x="7938" y="25975"/>
                        </a:cubicBezTo>
                        <a:cubicBezTo>
                          <a:pt x="8176" y="29023"/>
                          <a:pt x="7966" y="31156"/>
                          <a:pt x="7966" y="311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任意多边形: 形状 1233">
                    <a:extLst>
                      <a:ext uri="{FF2B5EF4-FFF2-40B4-BE49-F238E27FC236}">
                        <a16:creationId xmlns:a16="http://schemas.microsoft.com/office/drawing/2014/main" id="{A357AECA-A3D3-F6C1-10A3-D991500E4B32}"/>
                      </a:ext>
                    </a:extLst>
                  </p:cNvPr>
                  <p:cNvSpPr/>
                  <p:nvPr/>
                </p:nvSpPr>
                <p:spPr>
                  <a:xfrm>
                    <a:off x="8732843" y="2224906"/>
                    <a:ext cx="22412" cy="23307"/>
                  </a:xfrm>
                  <a:custGeom>
                    <a:avLst/>
                    <a:gdLst>
                      <a:gd name="connsiteX0" fmla="*/ 21870 w 22412"/>
                      <a:gd name="connsiteY0" fmla="*/ 3943 h 23307"/>
                      <a:gd name="connsiteX1" fmla="*/ 18355 w 22412"/>
                      <a:gd name="connsiteY1" fmla="*/ 11278 h 23307"/>
                      <a:gd name="connsiteX2" fmla="*/ 22413 w 22412"/>
                      <a:gd name="connsiteY2" fmla="*/ 18345 h 23307"/>
                      <a:gd name="connsiteX3" fmla="*/ 14345 w 22412"/>
                      <a:gd name="connsiteY3" fmla="*/ 17259 h 23307"/>
                      <a:gd name="connsiteX4" fmla="*/ 8887 w 22412"/>
                      <a:gd name="connsiteY4" fmla="*/ 23308 h 23307"/>
                      <a:gd name="connsiteX5" fmla="*/ 7420 w 22412"/>
                      <a:gd name="connsiteY5" fmla="*/ 15288 h 23307"/>
                      <a:gd name="connsiteX6" fmla="*/ 0 w 22412"/>
                      <a:gd name="connsiteY6" fmla="*/ 11982 h 23307"/>
                      <a:gd name="connsiteX7" fmla="*/ 7163 w 22412"/>
                      <a:gd name="connsiteY7" fmla="*/ 8096 h 23307"/>
                      <a:gd name="connsiteX8" fmla="*/ 8030 w 22412"/>
                      <a:gd name="connsiteY8" fmla="*/ 0 h 23307"/>
                      <a:gd name="connsiteX9" fmla="*/ 13907 w 22412"/>
                      <a:gd name="connsiteY9" fmla="*/ 5620 h 23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412" h="23307">
                        <a:moveTo>
                          <a:pt x="21870" y="3943"/>
                        </a:moveTo>
                        <a:lnTo>
                          <a:pt x="18355" y="11278"/>
                        </a:lnTo>
                        <a:lnTo>
                          <a:pt x="22413" y="18345"/>
                        </a:lnTo>
                        <a:lnTo>
                          <a:pt x="14345" y="17259"/>
                        </a:lnTo>
                        <a:lnTo>
                          <a:pt x="8887" y="23308"/>
                        </a:lnTo>
                        <a:lnTo>
                          <a:pt x="7420" y="15288"/>
                        </a:lnTo>
                        <a:lnTo>
                          <a:pt x="0" y="11982"/>
                        </a:lnTo>
                        <a:lnTo>
                          <a:pt x="7163" y="8096"/>
                        </a:lnTo>
                        <a:lnTo>
                          <a:pt x="8030" y="0"/>
                        </a:lnTo>
                        <a:lnTo>
                          <a:pt x="13907" y="56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35" name="图形 113">
                  <a:extLst>
                    <a:ext uri="{FF2B5EF4-FFF2-40B4-BE49-F238E27FC236}">
                      <a16:creationId xmlns:a16="http://schemas.microsoft.com/office/drawing/2014/main" id="{67C36E4B-193A-5DA9-77D5-F15193C81E05}"/>
                    </a:ext>
                  </a:extLst>
                </p:cNvPr>
                <p:cNvGrpSpPr/>
                <p:nvPr/>
              </p:nvGrpSpPr>
              <p:grpSpPr>
                <a:xfrm>
                  <a:off x="8757881" y="2134034"/>
                  <a:ext cx="121571" cy="119544"/>
                  <a:chOff x="8757881" y="2134034"/>
                  <a:chExt cx="121571" cy="119544"/>
                </a:xfrm>
              </p:grpSpPr>
              <p:sp>
                <p:nvSpPr>
                  <p:cNvPr id="1236" name="任意多边形: 形状 1235">
                    <a:extLst>
                      <a:ext uri="{FF2B5EF4-FFF2-40B4-BE49-F238E27FC236}">
                        <a16:creationId xmlns:a16="http://schemas.microsoft.com/office/drawing/2014/main" id="{D4B2C00D-9BF9-6848-7162-C4F4FA1868DD}"/>
                      </a:ext>
                    </a:extLst>
                  </p:cNvPr>
                  <p:cNvSpPr/>
                  <p:nvPr/>
                </p:nvSpPr>
                <p:spPr>
                  <a:xfrm>
                    <a:off x="8757881" y="2134034"/>
                    <a:ext cx="121571" cy="119544"/>
                  </a:xfrm>
                  <a:custGeom>
                    <a:avLst/>
                    <a:gdLst>
                      <a:gd name="connsiteX0" fmla="*/ 60059 w 121571"/>
                      <a:gd name="connsiteY0" fmla="*/ 62840 h 119544"/>
                      <a:gd name="connsiteX1" fmla="*/ 48429 w 121571"/>
                      <a:gd name="connsiteY1" fmla="*/ 63774 h 119544"/>
                      <a:gd name="connsiteX2" fmla="*/ 43943 w 121571"/>
                      <a:gd name="connsiteY2" fmla="*/ 52982 h 119544"/>
                      <a:gd name="connsiteX3" fmla="*/ 52811 w 121571"/>
                      <a:gd name="connsiteY3" fmla="*/ 45429 h 119544"/>
                      <a:gd name="connsiteX4" fmla="*/ 62764 w 121571"/>
                      <a:gd name="connsiteY4" fmla="*/ 51496 h 119544"/>
                      <a:gd name="connsiteX5" fmla="*/ 60059 w 121571"/>
                      <a:gd name="connsiteY5" fmla="*/ 62840 h 119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571" h="119544">
                        <a:moveTo>
                          <a:pt x="60059" y="62840"/>
                        </a:moveTo>
                        <a:cubicBezTo>
                          <a:pt x="127201" y="133535"/>
                          <a:pt x="9643" y="142869"/>
                          <a:pt x="48429" y="63774"/>
                        </a:cubicBezTo>
                        <a:cubicBezTo>
                          <a:pt x="9643" y="142879"/>
                          <a:pt x="-35562" y="33970"/>
                          <a:pt x="43943" y="52982"/>
                        </a:cubicBezTo>
                        <a:cubicBezTo>
                          <a:pt x="-35582" y="33970"/>
                          <a:pt x="54068" y="-42716"/>
                          <a:pt x="52811" y="45429"/>
                        </a:cubicBezTo>
                        <a:cubicBezTo>
                          <a:pt x="54068" y="-42716"/>
                          <a:pt x="154633" y="18863"/>
                          <a:pt x="62764" y="51496"/>
                        </a:cubicBezTo>
                        <a:cubicBezTo>
                          <a:pt x="154642" y="18854"/>
                          <a:pt x="127201" y="133525"/>
                          <a:pt x="60059" y="628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任意多边形: 形状 1236">
                    <a:extLst>
                      <a:ext uri="{FF2B5EF4-FFF2-40B4-BE49-F238E27FC236}">
                        <a16:creationId xmlns:a16="http://schemas.microsoft.com/office/drawing/2014/main" id="{228DAB58-A1A8-3558-4159-A7025A1D61CE}"/>
                      </a:ext>
                    </a:extLst>
                  </p:cNvPr>
                  <p:cNvSpPr/>
                  <p:nvPr/>
                </p:nvSpPr>
                <p:spPr>
                  <a:xfrm>
                    <a:off x="8761049" y="2137494"/>
                    <a:ext cx="113816" cy="111923"/>
                  </a:xfrm>
                  <a:custGeom>
                    <a:avLst/>
                    <a:gdLst>
                      <a:gd name="connsiteX0" fmla="*/ 56215 w 113816"/>
                      <a:gd name="connsiteY0" fmla="*/ 58837 h 111923"/>
                      <a:gd name="connsiteX1" fmla="*/ 45347 w 113816"/>
                      <a:gd name="connsiteY1" fmla="*/ 59675 h 111923"/>
                      <a:gd name="connsiteX2" fmla="*/ 41146 w 113816"/>
                      <a:gd name="connsiteY2" fmla="*/ 49626 h 111923"/>
                      <a:gd name="connsiteX3" fmla="*/ 49452 w 113816"/>
                      <a:gd name="connsiteY3" fmla="*/ 42502 h 111923"/>
                      <a:gd name="connsiteX4" fmla="*/ 58777 w 113816"/>
                      <a:gd name="connsiteY4" fmla="*/ 48179 h 111923"/>
                      <a:gd name="connsiteX5" fmla="*/ 56215 w 113816"/>
                      <a:gd name="connsiteY5" fmla="*/ 58837 h 111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816" h="111923">
                        <a:moveTo>
                          <a:pt x="56215" y="58837"/>
                        </a:moveTo>
                        <a:cubicBezTo>
                          <a:pt x="119089" y="125045"/>
                          <a:pt x="9018" y="133751"/>
                          <a:pt x="45347" y="59675"/>
                        </a:cubicBezTo>
                        <a:cubicBezTo>
                          <a:pt x="9018" y="133751"/>
                          <a:pt x="-33292" y="31786"/>
                          <a:pt x="41146" y="49626"/>
                        </a:cubicBezTo>
                        <a:cubicBezTo>
                          <a:pt x="-33273" y="31786"/>
                          <a:pt x="50604" y="-39966"/>
                          <a:pt x="49452" y="42502"/>
                        </a:cubicBezTo>
                        <a:cubicBezTo>
                          <a:pt x="50604" y="-39966"/>
                          <a:pt x="144797" y="17651"/>
                          <a:pt x="58777" y="48179"/>
                        </a:cubicBezTo>
                        <a:cubicBezTo>
                          <a:pt x="144788" y="17651"/>
                          <a:pt x="119070" y="125045"/>
                          <a:pt x="56215" y="588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任意多边形: 形状 1237">
                    <a:extLst>
                      <a:ext uri="{FF2B5EF4-FFF2-40B4-BE49-F238E27FC236}">
                        <a16:creationId xmlns:a16="http://schemas.microsoft.com/office/drawing/2014/main" id="{28AB91C2-AFEC-6CB5-D562-1205D0B298BF}"/>
                      </a:ext>
                    </a:extLst>
                  </p:cNvPr>
                  <p:cNvSpPr/>
                  <p:nvPr/>
                </p:nvSpPr>
                <p:spPr>
                  <a:xfrm>
                    <a:off x="8774401" y="2190311"/>
                    <a:ext cx="33918" cy="16287"/>
                  </a:xfrm>
                  <a:custGeom>
                    <a:avLst/>
                    <a:gdLst>
                      <a:gd name="connsiteX0" fmla="*/ 0 w 33918"/>
                      <a:gd name="connsiteY0" fmla="*/ 16288 h 16287"/>
                      <a:gd name="connsiteX1" fmla="*/ 4667 w 33918"/>
                      <a:gd name="connsiteY1" fmla="*/ 12421 h 16287"/>
                      <a:gd name="connsiteX2" fmla="*/ 15859 w 33918"/>
                      <a:gd name="connsiteY2" fmla="*/ 5820 h 16287"/>
                      <a:gd name="connsiteX3" fmla="*/ 27974 w 33918"/>
                      <a:gd name="connsiteY3" fmla="*/ 1210 h 16287"/>
                      <a:gd name="connsiteX4" fmla="*/ 33918 w 33918"/>
                      <a:gd name="connsiteY4" fmla="*/ 0 h 16287"/>
                      <a:gd name="connsiteX5" fmla="*/ 29270 w 33918"/>
                      <a:gd name="connsiteY5" fmla="*/ 3848 h 16287"/>
                      <a:gd name="connsiteX6" fmla="*/ 18059 w 33918"/>
                      <a:gd name="connsiteY6" fmla="*/ 10430 h 16287"/>
                      <a:gd name="connsiteX7" fmla="*/ 5934 w 33918"/>
                      <a:gd name="connsiteY7" fmla="*/ 15040 h 16287"/>
                      <a:gd name="connsiteX8" fmla="*/ 0 w 33918"/>
                      <a:gd name="connsiteY8" fmla="*/ 16288 h 16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918" h="16287">
                        <a:moveTo>
                          <a:pt x="0" y="16288"/>
                        </a:moveTo>
                        <a:cubicBezTo>
                          <a:pt x="0" y="16288"/>
                          <a:pt x="1762" y="14487"/>
                          <a:pt x="4667" y="12421"/>
                        </a:cubicBezTo>
                        <a:cubicBezTo>
                          <a:pt x="7572" y="10297"/>
                          <a:pt x="11611" y="7858"/>
                          <a:pt x="15859" y="5820"/>
                        </a:cubicBezTo>
                        <a:cubicBezTo>
                          <a:pt x="20107" y="3810"/>
                          <a:pt x="24526" y="2134"/>
                          <a:pt x="27974" y="1210"/>
                        </a:cubicBezTo>
                        <a:cubicBezTo>
                          <a:pt x="31423" y="238"/>
                          <a:pt x="33918" y="0"/>
                          <a:pt x="33918" y="0"/>
                        </a:cubicBezTo>
                        <a:cubicBezTo>
                          <a:pt x="33918" y="0"/>
                          <a:pt x="32175" y="1772"/>
                          <a:pt x="29270" y="3848"/>
                        </a:cubicBezTo>
                        <a:cubicBezTo>
                          <a:pt x="26355" y="5972"/>
                          <a:pt x="22327" y="8391"/>
                          <a:pt x="18059" y="10430"/>
                        </a:cubicBezTo>
                        <a:cubicBezTo>
                          <a:pt x="13830" y="12440"/>
                          <a:pt x="9410" y="14116"/>
                          <a:pt x="5934" y="15040"/>
                        </a:cubicBezTo>
                        <a:cubicBezTo>
                          <a:pt x="2476" y="16050"/>
                          <a:pt x="0" y="16288"/>
                          <a:pt x="0" y="162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任意多边形: 形状 1238">
                    <a:extLst>
                      <a:ext uri="{FF2B5EF4-FFF2-40B4-BE49-F238E27FC236}">
                        <a16:creationId xmlns:a16="http://schemas.microsoft.com/office/drawing/2014/main" id="{C25D6F52-3F4A-E552-FAA1-2160CA3E63D1}"/>
                      </a:ext>
                    </a:extLst>
                  </p:cNvPr>
                  <p:cNvSpPr/>
                  <p:nvPr/>
                </p:nvSpPr>
                <p:spPr>
                  <a:xfrm>
                    <a:off x="8814606" y="2152373"/>
                    <a:ext cx="22173" cy="30394"/>
                  </a:xfrm>
                  <a:custGeom>
                    <a:avLst/>
                    <a:gdLst>
                      <a:gd name="connsiteX0" fmla="*/ 0 w 22173"/>
                      <a:gd name="connsiteY0" fmla="*/ 30394 h 30394"/>
                      <a:gd name="connsiteX1" fmla="*/ 2286 w 22173"/>
                      <a:gd name="connsiteY1" fmla="*/ 24775 h 30394"/>
                      <a:gd name="connsiteX2" fmla="*/ 9020 w 22173"/>
                      <a:gd name="connsiteY2" fmla="*/ 13687 h 30394"/>
                      <a:gd name="connsiteX3" fmla="*/ 17535 w 22173"/>
                      <a:gd name="connsiteY3" fmla="*/ 3886 h 30394"/>
                      <a:gd name="connsiteX4" fmla="*/ 22174 w 22173"/>
                      <a:gd name="connsiteY4" fmla="*/ 0 h 30394"/>
                      <a:gd name="connsiteX5" fmla="*/ 19916 w 22173"/>
                      <a:gd name="connsiteY5" fmla="*/ 5601 h 30394"/>
                      <a:gd name="connsiteX6" fmla="*/ 13163 w 22173"/>
                      <a:gd name="connsiteY6" fmla="*/ 16707 h 30394"/>
                      <a:gd name="connsiteX7" fmla="*/ 4639 w 22173"/>
                      <a:gd name="connsiteY7" fmla="*/ 26527 h 30394"/>
                      <a:gd name="connsiteX8" fmla="*/ 0 w 22173"/>
                      <a:gd name="connsiteY8" fmla="*/ 30394 h 30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173" h="30394">
                        <a:moveTo>
                          <a:pt x="0" y="30394"/>
                        </a:moveTo>
                        <a:cubicBezTo>
                          <a:pt x="0" y="30394"/>
                          <a:pt x="705" y="27975"/>
                          <a:pt x="2286" y="24775"/>
                        </a:cubicBezTo>
                        <a:cubicBezTo>
                          <a:pt x="3819" y="21555"/>
                          <a:pt x="6267" y="17478"/>
                          <a:pt x="9020" y="13687"/>
                        </a:cubicBezTo>
                        <a:cubicBezTo>
                          <a:pt x="11792" y="9916"/>
                          <a:pt x="14916" y="6344"/>
                          <a:pt x="17535" y="3886"/>
                        </a:cubicBezTo>
                        <a:cubicBezTo>
                          <a:pt x="20107" y="1372"/>
                          <a:pt x="22174" y="0"/>
                          <a:pt x="22174" y="0"/>
                        </a:cubicBezTo>
                        <a:cubicBezTo>
                          <a:pt x="22174" y="0"/>
                          <a:pt x="21498" y="2400"/>
                          <a:pt x="19916" y="5601"/>
                        </a:cubicBezTo>
                        <a:cubicBezTo>
                          <a:pt x="18364" y="8858"/>
                          <a:pt x="15916" y="12916"/>
                          <a:pt x="13163" y="16707"/>
                        </a:cubicBezTo>
                        <a:cubicBezTo>
                          <a:pt x="10363" y="20498"/>
                          <a:pt x="7258" y="24041"/>
                          <a:pt x="4639" y="26527"/>
                        </a:cubicBezTo>
                        <a:cubicBezTo>
                          <a:pt x="2076" y="28985"/>
                          <a:pt x="0" y="30394"/>
                          <a:pt x="0" y="303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任意多边形: 形状 1239">
                    <a:extLst>
                      <a:ext uri="{FF2B5EF4-FFF2-40B4-BE49-F238E27FC236}">
                        <a16:creationId xmlns:a16="http://schemas.microsoft.com/office/drawing/2014/main" id="{4EEB2D13-5D12-D9CD-ED4C-7E2BB582F90A}"/>
                      </a:ext>
                    </a:extLst>
                  </p:cNvPr>
                  <p:cNvSpPr/>
                  <p:nvPr/>
                </p:nvSpPr>
                <p:spPr>
                  <a:xfrm>
                    <a:off x="8783888" y="2155459"/>
                    <a:ext cx="24069" cy="28908"/>
                  </a:xfrm>
                  <a:custGeom>
                    <a:avLst/>
                    <a:gdLst>
                      <a:gd name="connsiteX0" fmla="*/ 24069 w 24069"/>
                      <a:gd name="connsiteY0" fmla="*/ 28908 h 28908"/>
                      <a:gd name="connsiteX1" fmla="*/ 19174 w 24069"/>
                      <a:gd name="connsiteY1" fmla="*/ 25337 h 28908"/>
                      <a:gd name="connsiteX2" fmla="*/ 10068 w 24069"/>
                      <a:gd name="connsiteY2" fmla="*/ 16069 h 28908"/>
                      <a:gd name="connsiteX3" fmla="*/ 2629 w 24069"/>
                      <a:gd name="connsiteY3" fmla="*/ 5429 h 28908"/>
                      <a:gd name="connsiteX4" fmla="*/ 0 w 24069"/>
                      <a:gd name="connsiteY4" fmla="*/ 0 h 28908"/>
                      <a:gd name="connsiteX5" fmla="*/ 4925 w 24069"/>
                      <a:gd name="connsiteY5" fmla="*/ 3553 h 28908"/>
                      <a:gd name="connsiteX6" fmla="*/ 14021 w 24069"/>
                      <a:gd name="connsiteY6" fmla="*/ 12802 h 28908"/>
                      <a:gd name="connsiteX7" fmla="*/ 21431 w 24069"/>
                      <a:gd name="connsiteY7" fmla="*/ 23479 h 28908"/>
                      <a:gd name="connsiteX8" fmla="*/ 24069 w 24069"/>
                      <a:gd name="connsiteY8" fmla="*/ 28908 h 28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069" h="28908">
                        <a:moveTo>
                          <a:pt x="24069" y="28908"/>
                        </a:moveTo>
                        <a:cubicBezTo>
                          <a:pt x="24069" y="28908"/>
                          <a:pt x="21907" y="27642"/>
                          <a:pt x="19174" y="25337"/>
                        </a:cubicBezTo>
                        <a:cubicBezTo>
                          <a:pt x="16412" y="23050"/>
                          <a:pt x="13097" y="19679"/>
                          <a:pt x="10068" y="16069"/>
                        </a:cubicBezTo>
                        <a:cubicBezTo>
                          <a:pt x="7077" y="12459"/>
                          <a:pt x="4372" y="8592"/>
                          <a:pt x="2629" y="5429"/>
                        </a:cubicBezTo>
                        <a:cubicBezTo>
                          <a:pt x="838" y="2343"/>
                          <a:pt x="0" y="0"/>
                          <a:pt x="0" y="0"/>
                        </a:cubicBezTo>
                        <a:cubicBezTo>
                          <a:pt x="0" y="0"/>
                          <a:pt x="2181" y="1248"/>
                          <a:pt x="4925" y="3553"/>
                        </a:cubicBezTo>
                        <a:cubicBezTo>
                          <a:pt x="7648" y="5839"/>
                          <a:pt x="11011" y="9211"/>
                          <a:pt x="14021" y="12802"/>
                        </a:cubicBezTo>
                        <a:cubicBezTo>
                          <a:pt x="17002" y="16450"/>
                          <a:pt x="19708" y="20336"/>
                          <a:pt x="21431" y="23479"/>
                        </a:cubicBezTo>
                        <a:cubicBezTo>
                          <a:pt x="23213" y="26565"/>
                          <a:pt x="24069" y="28908"/>
                          <a:pt x="24069" y="289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任意多边形: 形状 1240">
                    <a:extLst>
                      <a:ext uri="{FF2B5EF4-FFF2-40B4-BE49-F238E27FC236}">
                        <a16:creationId xmlns:a16="http://schemas.microsoft.com/office/drawing/2014/main" id="{F0DF21CE-36B6-1B5A-A63C-9E623897432E}"/>
                      </a:ext>
                    </a:extLst>
                  </p:cNvPr>
                  <p:cNvSpPr/>
                  <p:nvPr/>
                </p:nvSpPr>
                <p:spPr>
                  <a:xfrm>
                    <a:off x="8820064" y="2190954"/>
                    <a:ext cx="36442" cy="9595"/>
                  </a:xfrm>
                  <a:custGeom>
                    <a:avLst/>
                    <a:gdLst>
                      <a:gd name="connsiteX0" fmla="*/ 36443 w 36442"/>
                      <a:gd name="connsiteY0" fmla="*/ 9492 h 9595"/>
                      <a:gd name="connsiteX1" fmla="*/ 30394 w 36442"/>
                      <a:gd name="connsiteY1" fmla="*/ 9454 h 9595"/>
                      <a:gd name="connsiteX2" fmla="*/ 17593 w 36442"/>
                      <a:gd name="connsiteY2" fmla="*/ 7273 h 9595"/>
                      <a:gd name="connsiteX3" fmla="*/ 5343 w 36442"/>
                      <a:gd name="connsiteY3" fmla="*/ 2977 h 9595"/>
                      <a:gd name="connsiteX4" fmla="*/ 0 w 36442"/>
                      <a:gd name="connsiteY4" fmla="*/ 91 h 9595"/>
                      <a:gd name="connsiteX5" fmla="*/ 6077 w 36442"/>
                      <a:gd name="connsiteY5" fmla="*/ 148 h 9595"/>
                      <a:gd name="connsiteX6" fmla="*/ 18878 w 36442"/>
                      <a:gd name="connsiteY6" fmla="*/ 2272 h 9595"/>
                      <a:gd name="connsiteX7" fmla="*/ 31127 w 36442"/>
                      <a:gd name="connsiteY7" fmla="*/ 6606 h 9595"/>
                      <a:gd name="connsiteX8" fmla="*/ 36443 w 36442"/>
                      <a:gd name="connsiteY8" fmla="*/ 9492 h 9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442" h="9595">
                        <a:moveTo>
                          <a:pt x="36443" y="9492"/>
                        </a:moveTo>
                        <a:cubicBezTo>
                          <a:pt x="36443" y="9492"/>
                          <a:pt x="33975" y="9749"/>
                          <a:pt x="30394" y="9454"/>
                        </a:cubicBezTo>
                        <a:cubicBezTo>
                          <a:pt x="26813" y="9197"/>
                          <a:pt x="22164" y="8416"/>
                          <a:pt x="17593" y="7273"/>
                        </a:cubicBezTo>
                        <a:cubicBezTo>
                          <a:pt x="13030" y="6101"/>
                          <a:pt x="8611" y="4482"/>
                          <a:pt x="5343" y="2977"/>
                        </a:cubicBezTo>
                        <a:cubicBezTo>
                          <a:pt x="2086" y="1510"/>
                          <a:pt x="0" y="91"/>
                          <a:pt x="0" y="91"/>
                        </a:cubicBezTo>
                        <a:cubicBezTo>
                          <a:pt x="0" y="91"/>
                          <a:pt x="2505" y="-147"/>
                          <a:pt x="6077" y="148"/>
                        </a:cubicBezTo>
                        <a:cubicBezTo>
                          <a:pt x="9649" y="367"/>
                          <a:pt x="14306" y="1148"/>
                          <a:pt x="18878" y="2272"/>
                        </a:cubicBezTo>
                        <a:cubicBezTo>
                          <a:pt x="23431" y="3539"/>
                          <a:pt x="27880" y="5101"/>
                          <a:pt x="31127" y="6606"/>
                        </a:cubicBezTo>
                        <a:cubicBezTo>
                          <a:pt x="34375" y="8073"/>
                          <a:pt x="36443" y="9492"/>
                          <a:pt x="36443" y="94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任意多边形: 形状 1241">
                    <a:extLst>
                      <a:ext uri="{FF2B5EF4-FFF2-40B4-BE49-F238E27FC236}">
                        <a16:creationId xmlns:a16="http://schemas.microsoft.com/office/drawing/2014/main" id="{23E1DFA7-140E-8C8A-D851-5A9B34896C65}"/>
                      </a:ext>
                    </a:extLst>
                  </p:cNvPr>
                  <p:cNvSpPr/>
                  <p:nvPr/>
                </p:nvSpPr>
                <p:spPr>
                  <a:xfrm>
                    <a:off x="8813079" y="2198217"/>
                    <a:ext cx="7310" cy="37052"/>
                  </a:xfrm>
                  <a:custGeom>
                    <a:avLst/>
                    <a:gdLst>
                      <a:gd name="connsiteX0" fmla="*/ 6870 w 7310"/>
                      <a:gd name="connsiteY0" fmla="*/ 37052 h 37052"/>
                      <a:gd name="connsiteX1" fmla="*/ 4422 w 7310"/>
                      <a:gd name="connsiteY1" fmla="*/ 31490 h 37052"/>
                      <a:gd name="connsiteX2" fmla="*/ 1146 w 7310"/>
                      <a:gd name="connsiteY2" fmla="*/ 18936 h 37052"/>
                      <a:gd name="connsiteX3" fmla="*/ 3 w 7310"/>
                      <a:gd name="connsiteY3" fmla="*/ 6029 h 37052"/>
                      <a:gd name="connsiteX4" fmla="*/ 441 w 7310"/>
                      <a:gd name="connsiteY4" fmla="*/ 0 h 37052"/>
                      <a:gd name="connsiteX5" fmla="*/ 2908 w 7310"/>
                      <a:gd name="connsiteY5" fmla="*/ 5505 h 37052"/>
                      <a:gd name="connsiteX6" fmla="*/ 6184 w 7310"/>
                      <a:gd name="connsiteY6" fmla="*/ 18059 h 37052"/>
                      <a:gd name="connsiteX7" fmla="*/ 7309 w 7310"/>
                      <a:gd name="connsiteY7" fmla="*/ 30985 h 37052"/>
                      <a:gd name="connsiteX8" fmla="*/ 6870 w 7310"/>
                      <a:gd name="connsiteY8" fmla="*/ 37052 h 3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10" h="37052">
                        <a:moveTo>
                          <a:pt x="6870" y="37052"/>
                        </a:moveTo>
                        <a:cubicBezTo>
                          <a:pt x="6870" y="37052"/>
                          <a:pt x="5613" y="34871"/>
                          <a:pt x="4422" y="31490"/>
                        </a:cubicBezTo>
                        <a:cubicBezTo>
                          <a:pt x="3165" y="28118"/>
                          <a:pt x="1965" y="23584"/>
                          <a:pt x="1146" y="18936"/>
                        </a:cubicBezTo>
                        <a:cubicBezTo>
                          <a:pt x="346" y="14288"/>
                          <a:pt x="-35" y="9601"/>
                          <a:pt x="3" y="6029"/>
                        </a:cubicBezTo>
                        <a:cubicBezTo>
                          <a:pt x="12" y="2438"/>
                          <a:pt x="441" y="0"/>
                          <a:pt x="441" y="0"/>
                        </a:cubicBezTo>
                        <a:cubicBezTo>
                          <a:pt x="441" y="0"/>
                          <a:pt x="1698" y="2143"/>
                          <a:pt x="2908" y="5505"/>
                        </a:cubicBezTo>
                        <a:cubicBezTo>
                          <a:pt x="4137" y="8887"/>
                          <a:pt x="5375" y="13430"/>
                          <a:pt x="6184" y="18059"/>
                        </a:cubicBezTo>
                        <a:cubicBezTo>
                          <a:pt x="6985" y="22689"/>
                          <a:pt x="7337" y="27413"/>
                          <a:pt x="7309" y="30985"/>
                        </a:cubicBezTo>
                        <a:cubicBezTo>
                          <a:pt x="7309" y="34557"/>
                          <a:pt x="6870" y="37052"/>
                          <a:pt x="6870" y="370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任意多边形: 形状 1242">
                    <a:extLst>
                      <a:ext uri="{FF2B5EF4-FFF2-40B4-BE49-F238E27FC236}">
                        <a16:creationId xmlns:a16="http://schemas.microsoft.com/office/drawing/2014/main" id="{9D746322-7C3C-6E6C-6FAC-7A42D3FA4179}"/>
                      </a:ext>
                    </a:extLst>
                  </p:cNvPr>
                  <p:cNvSpPr/>
                  <p:nvPr/>
                </p:nvSpPr>
                <p:spPr>
                  <a:xfrm>
                    <a:off x="8798966" y="2176776"/>
                    <a:ext cx="26222" cy="27270"/>
                  </a:xfrm>
                  <a:custGeom>
                    <a:avLst/>
                    <a:gdLst>
                      <a:gd name="connsiteX0" fmla="*/ 26222 w 26222"/>
                      <a:gd name="connsiteY0" fmla="*/ 5839 h 27270"/>
                      <a:gd name="connsiteX1" fmla="*/ 21479 w 26222"/>
                      <a:gd name="connsiteY1" fmla="*/ 14068 h 27270"/>
                      <a:gd name="connsiteX2" fmla="*/ 25575 w 26222"/>
                      <a:gd name="connsiteY2" fmla="*/ 22698 h 27270"/>
                      <a:gd name="connsiteX3" fmla="*/ 16259 w 26222"/>
                      <a:gd name="connsiteY3" fmla="*/ 20688 h 27270"/>
                      <a:gd name="connsiteX4" fmla="*/ 9344 w 26222"/>
                      <a:gd name="connsiteY4" fmla="*/ 27270 h 27270"/>
                      <a:gd name="connsiteX5" fmla="*/ 8344 w 26222"/>
                      <a:gd name="connsiteY5" fmla="*/ 17802 h 27270"/>
                      <a:gd name="connsiteX6" fmla="*/ 0 w 26222"/>
                      <a:gd name="connsiteY6" fmla="*/ 13268 h 27270"/>
                      <a:gd name="connsiteX7" fmla="*/ 8687 w 26222"/>
                      <a:gd name="connsiteY7" fmla="*/ 9382 h 27270"/>
                      <a:gd name="connsiteX8" fmla="*/ 10411 w 26222"/>
                      <a:gd name="connsiteY8" fmla="*/ 0 h 27270"/>
                      <a:gd name="connsiteX9" fmla="*/ 16783 w 26222"/>
                      <a:gd name="connsiteY9" fmla="*/ 7068 h 27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222" h="27270">
                        <a:moveTo>
                          <a:pt x="26222" y="5839"/>
                        </a:moveTo>
                        <a:lnTo>
                          <a:pt x="21479" y="14068"/>
                        </a:lnTo>
                        <a:lnTo>
                          <a:pt x="25575" y="22698"/>
                        </a:lnTo>
                        <a:lnTo>
                          <a:pt x="16259" y="20688"/>
                        </a:lnTo>
                        <a:lnTo>
                          <a:pt x="9344" y="27270"/>
                        </a:lnTo>
                        <a:lnTo>
                          <a:pt x="8344" y="17802"/>
                        </a:lnTo>
                        <a:lnTo>
                          <a:pt x="0" y="13268"/>
                        </a:lnTo>
                        <a:lnTo>
                          <a:pt x="8687" y="9382"/>
                        </a:lnTo>
                        <a:lnTo>
                          <a:pt x="10411" y="0"/>
                        </a:lnTo>
                        <a:lnTo>
                          <a:pt x="16783" y="70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4" name="图形 113">
                  <a:extLst>
                    <a:ext uri="{FF2B5EF4-FFF2-40B4-BE49-F238E27FC236}">
                      <a16:creationId xmlns:a16="http://schemas.microsoft.com/office/drawing/2014/main" id="{A50DDEC9-317C-BA0F-5760-49F17C3A78B7}"/>
                    </a:ext>
                  </a:extLst>
                </p:cNvPr>
                <p:cNvGrpSpPr/>
                <p:nvPr/>
              </p:nvGrpSpPr>
              <p:grpSpPr>
                <a:xfrm>
                  <a:off x="8682559" y="2257638"/>
                  <a:ext cx="114580" cy="114201"/>
                  <a:chOff x="8682559" y="2257638"/>
                  <a:chExt cx="114580" cy="114201"/>
                </a:xfrm>
              </p:grpSpPr>
              <p:sp>
                <p:nvSpPr>
                  <p:cNvPr id="1245" name="任意多边形: 形状 1244">
                    <a:extLst>
                      <a:ext uri="{FF2B5EF4-FFF2-40B4-BE49-F238E27FC236}">
                        <a16:creationId xmlns:a16="http://schemas.microsoft.com/office/drawing/2014/main" id="{CC5AE626-6F2A-0FA8-2484-D0633789D362}"/>
                      </a:ext>
                    </a:extLst>
                  </p:cNvPr>
                  <p:cNvSpPr/>
                  <p:nvPr/>
                </p:nvSpPr>
                <p:spPr>
                  <a:xfrm>
                    <a:off x="8682559" y="2257638"/>
                    <a:ext cx="114580" cy="114201"/>
                  </a:xfrm>
                  <a:custGeom>
                    <a:avLst/>
                    <a:gdLst>
                      <a:gd name="connsiteX0" fmla="*/ 57980 w 114580"/>
                      <a:gd name="connsiteY0" fmla="*/ 64280 h 114201"/>
                      <a:gd name="connsiteX1" fmla="*/ 48179 w 114580"/>
                      <a:gd name="connsiteY1" fmla="*/ 69376 h 114201"/>
                      <a:gd name="connsiteX2" fmla="*/ 40311 w 114580"/>
                      <a:gd name="connsiteY2" fmla="*/ 61632 h 114201"/>
                      <a:gd name="connsiteX3" fmla="*/ 45255 w 114580"/>
                      <a:gd name="connsiteY3" fmla="*/ 51774 h 114201"/>
                      <a:gd name="connsiteX4" fmla="*/ 56171 w 114580"/>
                      <a:gd name="connsiteY4" fmla="*/ 53412 h 114201"/>
                      <a:gd name="connsiteX5" fmla="*/ 57980 w 114580"/>
                      <a:gd name="connsiteY5" fmla="*/ 64280 h 114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0" h="114201">
                        <a:moveTo>
                          <a:pt x="57980" y="64280"/>
                        </a:moveTo>
                        <a:cubicBezTo>
                          <a:pt x="142591" y="101208"/>
                          <a:pt x="43492" y="152662"/>
                          <a:pt x="48179" y="69376"/>
                        </a:cubicBezTo>
                        <a:cubicBezTo>
                          <a:pt x="43521" y="152662"/>
                          <a:pt x="-36050" y="74357"/>
                          <a:pt x="40311" y="61632"/>
                        </a:cubicBezTo>
                        <a:cubicBezTo>
                          <a:pt x="-36050" y="74357"/>
                          <a:pt x="13870" y="-25541"/>
                          <a:pt x="45255" y="51774"/>
                        </a:cubicBezTo>
                        <a:cubicBezTo>
                          <a:pt x="13870" y="-25541"/>
                          <a:pt x="124265" y="-8929"/>
                          <a:pt x="56171" y="53412"/>
                        </a:cubicBezTo>
                        <a:cubicBezTo>
                          <a:pt x="124246" y="-8920"/>
                          <a:pt x="142591" y="101208"/>
                          <a:pt x="57980" y="642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任意多边形: 形状 1245">
                    <a:extLst>
                      <a:ext uri="{FF2B5EF4-FFF2-40B4-BE49-F238E27FC236}">
                        <a16:creationId xmlns:a16="http://schemas.microsoft.com/office/drawing/2014/main" id="{89C4131A-E3DE-19AC-AC95-45ADD60E426F}"/>
                      </a:ext>
                    </a:extLst>
                  </p:cNvPr>
                  <p:cNvSpPr/>
                  <p:nvPr/>
                </p:nvSpPr>
                <p:spPr>
                  <a:xfrm>
                    <a:off x="8685472" y="2261519"/>
                    <a:ext cx="107268" cy="106923"/>
                  </a:xfrm>
                  <a:custGeom>
                    <a:avLst/>
                    <a:gdLst>
                      <a:gd name="connsiteX0" fmla="*/ 54268 w 107268"/>
                      <a:gd name="connsiteY0" fmla="*/ 60199 h 106923"/>
                      <a:gd name="connsiteX1" fmla="*/ 45105 w 107268"/>
                      <a:gd name="connsiteY1" fmla="*/ 64943 h 106923"/>
                      <a:gd name="connsiteX2" fmla="*/ 37751 w 107268"/>
                      <a:gd name="connsiteY2" fmla="*/ 57723 h 106923"/>
                      <a:gd name="connsiteX3" fmla="*/ 42352 w 107268"/>
                      <a:gd name="connsiteY3" fmla="*/ 48455 h 106923"/>
                      <a:gd name="connsiteX4" fmla="*/ 52572 w 107268"/>
                      <a:gd name="connsiteY4" fmla="*/ 49979 h 106923"/>
                      <a:gd name="connsiteX5" fmla="*/ 54268 w 107268"/>
                      <a:gd name="connsiteY5" fmla="*/ 60199 h 106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268" h="106923">
                        <a:moveTo>
                          <a:pt x="54268" y="60199"/>
                        </a:moveTo>
                        <a:cubicBezTo>
                          <a:pt x="133487" y="94765"/>
                          <a:pt x="40723" y="142933"/>
                          <a:pt x="45105" y="64943"/>
                        </a:cubicBezTo>
                        <a:cubicBezTo>
                          <a:pt x="40723" y="142933"/>
                          <a:pt x="-33743" y="69610"/>
                          <a:pt x="37751" y="57723"/>
                        </a:cubicBezTo>
                        <a:cubicBezTo>
                          <a:pt x="-33743" y="69610"/>
                          <a:pt x="12967" y="-23887"/>
                          <a:pt x="42352" y="48455"/>
                        </a:cubicBezTo>
                        <a:cubicBezTo>
                          <a:pt x="12967" y="-23897"/>
                          <a:pt x="116342" y="-8362"/>
                          <a:pt x="52572" y="49979"/>
                        </a:cubicBezTo>
                        <a:cubicBezTo>
                          <a:pt x="116332" y="-8352"/>
                          <a:pt x="133487" y="94765"/>
                          <a:pt x="54268" y="60199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任意多边形: 形状 1246">
                    <a:extLst>
                      <a:ext uri="{FF2B5EF4-FFF2-40B4-BE49-F238E27FC236}">
                        <a16:creationId xmlns:a16="http://schemas.microsoft.com/office/drawing/2014/main" id="{EEA77E95-2AD5-D5BD-954F-729D671E7B06}"/>
                      </a:ext>
                    </a:extLst>
                  </p:cNvPr>
                  <p:cNvSpPr/>
                  <p:nvPr/>
                </p:nvSpPr>
                <p:spPr>
                  <a:xfrm>
                    <a:off x="8706154" y="2319766"/>
                    <a:ext cx="23584" cy="26717"/>
                  </a:xfrm>
                  <a:custGeom>
                    <a:avLst/>
                    <a:gdLst>
                      <a:gd name="connsiteX0" fmla="*/ 0 w 23584"/>
                      <a:gd name="connsiteY0" fmla="*/ 26718 h 26717"/>
                      <a:gd name="connsiteX1" fmla="*/ 2629 w 23584"/>
                      <a:gd name="connsiteY1" fmla="*/ 21603 h 26717"/>
                      <a:gd name="connsiteX2" fmla="*/ 9963 w 23584"/>
                      <a:gd name="connsiteY2" fmla="*/ 11744 h 26717"/>
                      <a:gd name="connsiteX3" fmla="*/ 18860 w 23584"/>
                      <a:gd name="connsiteY3" fmla="*/ 3239 h 26717"/>
                      <a:gd name="connsiteX4" fmla="*/ 23584 w 23584"/>
                      <a:gd name="connsiteY4" fmla="*/ 0 h 26717"/>
                      <a:gd name="connsiteX5" fmla="*/ 20946 w 23584"/>
                      <a:gd name="connsiteY5" fmla="*/ 5077 h 26717"/>
                      <a:gd name="connsiteX6" fmla="*/ 13611 w 23584"/>
                      <a:gd name="connsiteY6" fmla="*/ 14954 h 26717"/>
                      <a:gd name="connsiteX7" fmla="*/ 4715 w 23584"/>
                      <a:gd name="connsiteY7" fmla="*/ 23441 h 26717"/>
                      <a:gd name="connsiteX8" fmla="*/ 0 w 23584"/>
                      <a:gd name="connsiteY8" fmla="*/ 26718 h 26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84" h="26717">
                        <a:moveTo>
                          <a:pt x="0" y="26718"/>
                        </a:moveTo>
                        <a:cubicBezTo>
                          <a:pt x="0" y="26718"/>
                          <a:pt x="867" y="24489"/>
                          <a:pt x="2629" y="21603"/>
                        </a:cubicBezTo>
                        <a:cubicBezTo>
                          <a:pt x="4391" y="18698"/>
                          <a:pt x="7030" y="15069"/>
                          <a:pt x="9963" y="11744"/>
                        </a:cubicBezTo>
                        <a:cubicBezTo>
                          <a:pt x="12945" y="8411"/>
                          <a:pt x="16164" y="5324"/>
                          <a:pt x="18860" y="3239"/>
                        </a:cubicBezTo>
                        <a:cubicBezTo>
                          <a:pt x="21489" y="1114"/>
                          <a:pt x="23584" y="0"/>
                          <a:pt x="23584" y="0"/>
                        </a:cubicBezTo>
                        <a:cubicBezTo>
                          <a:pt x="23584" y="0"/>
                          <a:pt x="22727" y="2191"/>
                          <a:pt x="20946" y="5077"/>
                        </a:cubicBezTo>
                        <a:cubicBezTo>
                          <a:pt x="19193" y="8001"/>
                          <a:pt x="16555" y="11592"/>
                          <a:pt x="13611" y="14954"/>
                        </a:cubicBezTo>
                        <a:cubicBezTo>
                          <a:pt x="10639" y="18269"/>
                          <a:pt x="7420" y="21336"/>
                          <a:pt x="4715" y="23441"/>
                        </a:cubicBezTo>
                        <a:cubicBezTo>
                          <a:pt x="2077" y="25565"/>
                          <a:pt x="0" y="26718"/>
                          <a:pt x="0" y="267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任意多边形: 形状 1247">
                    <a:extLst>
                      <a:ext uri="{FF2B5EF4-FFF2-40B4-BE49-F238E27FC236}">
                        <a16:creationId xmlns:a16="http://schemas.microsoft.com/office/drawing/2014/main" id="{8BC5E608-38A5-FE6D-1A40-BE80FBCC6698}"/>
                      </a:ext>
                    </a:extLst>
                  </p:cNvPr>
                  <p:cNvSpPr/>
                  <p:nvPr/>
                </p:nvSpPr>
                <p:spPr>
                  <a:xfrm>
                    <a:off x="8732297" y="2276189"/>
                    <a:ext cx="8436" cy="34680"/>
                  </a:xfrm>
                  <a:custGeom>
                    <a:avLst/>
                    <a:gdLst>
                      <a:gd name="connsiteX0" fmla="*/ 137 w 8436"/>
                      <a:gd name="connsiteY0" fmla="*/ 34681 h 34680"/>
                      <a:gd name="connsiteX1" fmla="*/ 70 w 8436"/>
                      <a:gd name="connsiteY1" fmla="*/ 28927 h 34680"/>
                      <a:gd name="connsiteX2" fmla="*/ 1861 w 8436"/>
                      <a:gd name="connsiteY2" fmla="*/ 16783 h 34680"/>
                      <a:gd name="connsiteX3" fmla="*/ 5652 w 8436"/>
                      <a:gd name="connsiteY3" fmla="*/ 5096 h 34680"/>
                      <a:gd name="connsiteX4" fmla="*/ 8272 w 8436"/>
                      <a:gd name="connsiteY4" fmla="*/ 0 h 34680"/>
                      <a:gd name="connsiteX5" fmla="*/ 8367 w 8436"/>
                      <a:gd name="connsiteY5" fmla="*/ 5715 h 34680"/>
                      <a:gd name="connsiteX6" fmla="*/ 6576 w 8436"/>
                      <a:gd name="connsiteY6" fmla="*/ 17878 h 34680"/>
                      <a:gd name="connsiteX7" fmla="*/ 2766 w 8436"/>
                      <a:gd name="connsiteY7" fmla="*/ 29585 h 34680"/>
                      <a:gd name="connsiteX8" fmla="*/ 137 w 8436"/>
                      <a:gd name="connsiteY8" fmla="*/ 34681 h 34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436" h="34680">
                        <a:moveTo>
                          <a:pt x="137" y="34681"/>
                        </a:moveTo>
                        <a:cubicBezTo>
                          <a:pt x="137" y="34681"/>
                          <a:pt x="-120" y="32318"/>
                          <a:pt x="70" y="28927"/>
                        </a:cubicBezTo>
                        <a:cubicBezTo>
                          <a:pt x="233" y="25556"/>
                          <a:pt x="861" y="21117"/>
                          <a:pt x="1861" y="16783"/>
                        </a:cubicBezTo>
                        <a:cubicBezTo>
                          <a:pt x="2880" y="12468"/>
                          <a:pt x="4300" y="8192"/>
                          <a:pt x="5652" y="5096"/>
                        </a:cubicBezTo>
                        <a:cubicBezTo>
                          <a:pt x="6986" y="1972"/>
                          <a:pt x="8272" y="0"/>
                          <a:pt x="8272" y="0"/>
                        </a:cubicBezTo>
                        <a:cubicBezTo>
                          <a:pt x="8272" y="0"/>
                          <a:pt x="8567" y="2324"/>
                          <a:pt x="8367" y="5715"/>
                        </a:cubicBezTo>
                        <a:cubicBezTo>
                          <a:pt x="8205" y="9134"/>
                          <a:pt x="7566" y="13545"/>
                          <a:pt x="6576" y="17878"/>
                        </a:cubicBezTo>
                        <a:cubicBezTo>
                          <a:pt x="5537" y="22231"/>
                          <a:pt x="4138" y="26451"/>
                          <a:pt x="2766" y="29585"/>
                        </a:cubicBezTo>
                        <a:cubicBezTo>
                          <a:pt x="1432" y="32690"/>
                          <a:pt x="137" y="34681"/>
                          <a:pt x="137" y="346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任意多边形: 形状 1248">
                    <a:extLst>
                      <a:ext uri="{FF2B5EF4-FFF2-40B4-BE49-F238E27FC236}">
                        <a16:creationId xmlns:a16="http://schemas.microsoft.com/office/drawing/2014/main" id="{4425A43D-B84A-F90B-DA0F-12C44D17D59A}"/>
                      </a:ext>
                    </a:extLst>
                  </p:cNvPr>
                  <p:cNvSpPr/>
                  <p:nvPr/>
                </p:nvSpPr>
                <p:spPr>
                  <a:xfrm>
                    <a:off x="8695582" y="2298373"/>
                    <a:ext cx="31632" cy="16335"/>
                  </a:xfrm>
                  <a:custGeom>
                    <a:avLst/>
                    <a:gdLst>
                      <a:gd name="connsiteX0" fmla="*/ 31632 w 31632"/>
                      <a:gd name="connsiteY0" fmla="*/ 16335 h 16335"/>
                      <a:gd name="connsiteX1" fmla="*/ 26070 w 31632"/>
                      <a:gd name="connsiteY1" fmla="*/ 15030 h 16335"/>
                      <a:gd name="connsiteX2" fmla="*/ 14726 w 31632"/>
                      <a:gd name="connsiteY2" fmla="*/ 10325 h 16335"/>
                      <a:gd name="connsiteX3" fmla="*/ 4296 w 31632"/>
                      <a:gd name="connsiteY3" fmla="*/ 3791 h 16335"/>
                      <a:gd name="connsiteX4" fmla="*/ 0 w 31632"/>
                      <a:gd name="connsiteY4" fmla="*/ 0 h 16335"/>
                      <a:gd name="connsiteX5" fmla="*/ 5591 w 31632"/>
                      <a:gd name="connsiteY5" fmla="*/ 1305 h 16335"/>
                      <a:gd name="connsiteX6" fmla="*/ 16926 w 31632"/>
                      <a:gd name="connsiteY6" fmla="*/ 6010 h 16335"/>
                      <a:gd name="connsiteX7" fmla="*/ 27318 w 31632"/>
                      <a:gd name="connsiteY7" fmla="*/ 12573 h 16335"/>
                      <a:gd name="connsiteX8" fmla="*/ 31632 w 31632"/>
                      <a:gd name="connsiteY8" fmla="*/ 16335 h 16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632" h="16335">
                        <a:moveTo>
                          <a:pt x="31632" y="16335"/>
                        </a:moveTo>
                        <a:cubicBezTo>
                          <a:pt x="31632" y="16335"/>
                          <a:pt x="29299" y="16040"/>
                          <a:pt x="26070" y="15030"/>
                        </a:cubicBezTo>
                        <a:cubicBezTo>
                          <a:pt x="22813" y="14040"/>
                          <a:pt x="18688" y="12335"/>
                          <a:pt x="14726" y="10325"/>
                        </a:cubicBezTo>
                        <a:cubicBezTo>
                          <a:pt x="10773" y="8258"/>
                          <a:pt x="6982" y="5877"/>
                          <a:pt x="4296" y="3791"/>
                        </a:cubicBezTo>
                        <a:cubicBezTo>
                          <a:pt x="1600" y="1743"/>
                          <a:pt x="0" y="0"/>
                          <a:pt x="0" y="0"/>
                        </a:cubicBezTo>
                        <a:cubicBezTo>
                          <a:pt x="0" y="0"/>
                          <a:pt x="2362" y="295"/>
                          <a:pt x="5591" y="1305"/>
                        </a:cubicBezTo>
                        <a:cubicBezTo>
                          <a:pt x="8839" y="2295"/>
                          <a:pt x="12964" y="3981"/>
                          <a:pt x="16926" y="6010"/>
                        </a:cubicBezTo>
                        <a:cubicBezTo>
                          <a:pt x="20879" y="8077"/>
                          <a:pt x="24670" y="10477"/>
                          <a:pt x="27318" y="12573"/>
                        </a:cubicBezTo>
                        <a:cubicBezTo>
                          <a:pt x="30032" y="14602"/>
                          <a:pt x="31632" y="16335"/>
                          <a:pt x="31632" y="16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" name="任意多边形: 形状 1249">
                    <a:extLst>
                      <a:ext uri="{FF2B5EF4-FFF2-40B4-BE49-F238E27FC236}">
                        <a16:creationId xmlns:a16="http://schemas.microsoft.com/office/drawing/2014/main" id="{B7BA9F30-C833-0749-462E-C5EA8037A657}"/>
                      </a:ext>
                    </a:extLst>
                  </p:cNvPr>
                  <p:cNvSpPr/>
                  <p:nvPr/>
                </p:nvSpPr>
                <p:spPr>
                  <a:xfrm>
                    <a:off x="8740244" y="2310243"/>
                    <a:ext cx="35242" cy="6396"/>
                  </a:xfrm>
                  <a:custGeom>
                    <a:avLst/>
                    <a:gdLst>
                      <a:gd name="connsiteX0" fmla="*/ 35242 w 35242"/>
                      <a:gd name="connsiteY0" fmla="*/ 588 h 6396"/>
                      <a:gd name="connsiteX1" fmla="*/ 29946 w 35242"/>
                      <a:gd name="connsiteY1" fmla="*/ 2779 h 6396"/>
                      <a:gd name="connsiteX2" fmla="*/ 17983 w 35242"/>
                      <a:gd name="connsiteY2" fmla="*/ 5588 h 6396"/>
                      <a:gd name="connsiteX3" fmla="*/ 5715 w 35242"/>
                      <a:gd name="connsiteY3" fmla="*/ 6369 h 6396"/>
                      <a:gd name="connsiteX4" fmla="*/ 0 w 35242"/>
                      <a:gd name="connsiteY4" fmla="*/ 5827 h 6396"/>
                      <a:gd name="connsiteX5" fmla="*/ 5305 w 35242"/>
                      <a:gd name="connsiteY5" fmla="*/ 3636 h 6396"/>
                      <a:gd name="connsiteX6" fmla="*/ 17269 w 35242"/>
                      <a:gd name="connsiteY6" fmla="*/ 788 h 6396"/>
                      <a:gd name="connsiteX7" fmla="*/ 29546 w 35242"/>
                      <a:gd name="connsiteY7" fmla="*/ 26 h 6396"/>
                      <a:gd name="connsiteX8" fmla="*/ 35242 w 35242"/>
                      <a:gd name="connsiteY8" fmla="*/ 588 h 6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242" h="6396">
                        <a:moveTo>
                          <a:pt x="35242" y="588"/>
                        </a:moveTo>
                        <a:cubicBezTo>
                          <a:pt x="35242" y="588"/>
                          <a:pt x="33175" y="1721"/>
                          <a:pt x="29946" y="2779"/>
                        </a:cubicBezTo>
                        <a:cubicBezTo>
                          <a:pt x="26718" y="3855"/>
                          <a:pt x="22384" y="4903"/>
                          <a:pt x="17983" y="5588"/>
                        </a:cubicBezTo>
                        <a:cubicBezTo>
                          <a:pt x="13573" y="6236"/>
                          <a:pt x="9096" y="6484"/>
                          <a:pt x="5715" y="6369"/>
                        </a:cubicBezTo>
                        <a:cubicBezTo>
                          <a:pt x="2343" y="6293"/>
                          <a:pt x="0" y="5827"/>
                          <a:pt x="0" y="5827"/>
                        </a:cubicBezTo>
                        <a:cubicBezTo>
                          <a:pt x="0" y="5827"/>
                          <a:pt x="2086" y="4674"/>
                          <a:pt x="5305" y="3636"/>
                        </a:cubicBezTo>
                        <a:cubicBezTo>
                          <a:pt x="8515" y="2521"/>
                          <a:pt x="12878" y="1474"/>
                          <a:pt x="17269" y="788"/>
                        </a:cubicBezTo>
                        <a:cubicBezTo>
                          <a:pt x="21688" y="178"/>
                          <a:pt x="26165" y="-88"/>
                          <a:pt x="29546" y="26"/>
                        </a:cubicBezTo>
                        <a:cubicBezTo>
                          <a:pt x="32928" y="131"/>
                          <a:pt x="35242" y="588"/>
                          <a:pt x="35242" y="5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" name="任意多边形: 形状 1250">
                    <a:extLst>
                      <a:ext uri="{FF2B5EF4-FFF2-40B4-BE49-F238E27FC236}">
                        <a16:creationId xmlns:a16="http://schemas.microsoft.com/office/drawing/2014/main" id="{677CAB60-83B0-CC8D-DF41-1115D1B27360}"/>
                      </a:ext>
                    </a:extLst>
                  </p:cNvPr>
                  <p:cNvSpPr/>
                  <p:nvPr/>
                </p:nvSpPr>
                <p:spPr>
                  <a:xfrm>
                    <a:off x="8737216" y="2324738"/>
                    <a:ext cx="19230" cy="29946"/>
                  </a:xfrm>
                  <a:custGeom>
                    <a:avLst/>
                    <a:gdLst>
                      <a:gd name="connsiteX0" fmla="*/ 19231 w 19230"/>
                      <a:gd name="connsiteY0" fmla="*/ 29947 h 29946"/>
                      <a:gd name="connsiteX1" fmla="*/ 15049 w 19230"/>
                      <a:gd name="connsiteY1" fmla="*/ 26003 h 29946"/>
                      <a:gd name="connsiteX2" fmla="*/ 7582 w 19230"/>
                      <a:gd name="connsiteY2" fmla="*/ 16259 h 29946"/>
                      <a:gd name="connsiteX3" fmla="*/ 1809 w 19230"/>
                      <a:gd name="connsiteY3" fmla="*/ 5410 h 29946"/>
                      <a:gd name="connsiteX4" fmla="*/ 0 w 19230"/>
                      <a:gd name="connsiteY4" fmla="*/ 0 h 29946"/>
                      <a:gd name="connsiteX5" fmla="*/ 4172 w 19230"/>
                      <a:gd name="connsiteY5" fmla="*/ 3905 h 29946"/>
                      <a:gd name="connsiteX6" fmla="*/ 11649 w 19230"/>
                      <a:gd name="connsiteY6" fmla="*/ 13630 h 29946"/>
                      <a:gd name="connsiteX7" fmla="*/ 17402 w 19230"/>
                      <a:gd name="connsiteY7" fmla="*/ 24498 h 29946"/>
                      <a:gd name="connsiteX8" fmla="*/ 19231 w 19230"/>
                      <a:gd name="connsiteY8" fmla="*/ 29947 h 29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230" h="29946">
                        <a:moveTo>
                          <a:pt x="19231" y="29947"/>
                        </a:moveTo>
                        <a:cubicBezTo>
                          <a:pt x="19231" y="29947"/>
                          <a:pt x="17326" y="28518"/>
                          <a:pt x="15049" y="26003"/>
                        </a:cubicBezTo>
                        <a:cubicBezTo>
                          <a:pt x="12735" y="23527"/>
                          <a:pt x="10001" y="20012"/>
                          <a:pt x="7582" y="16259"/>
                        </a:cubicBezTo>
                        <a:cubicBezTo>
                          <a:pt x="5162" y="12506"/>
                          <a:pt x="3095" y="8553"/>
                          <a:pt x="1809" y="5410"/>
                        </a:cubicBezTo>
                        <a:cubicBezTo>
                          <a:pt x="495" y="2286"/>
                          <a:pt x="0" y="0"/>
                          <a:pt x="0" y="0"/>
                        </a:cubicBezTo>
                        <a:cubicBezTo>
                          <a:pt x="0" y="0"/>
                          <a:pt x="1867" y="1410"/>
                          <a:pt x="4172" y="3905"/>
                        </a:cubicBezTo>
                        <a:cubicBezTo>
                          <a:pt x="6496" y="6382"/>
                          <a:pt x="9239" y="9916"/>
                          <a:pt x="11649" y="13630"/>
                        </a:cubicBezTo>
                        <a:cubicBezTo>
                          <a:pt x="14049" y="17393"/>
                          <a:pt x="16107" y="21374"/>
                          <a:pt x="17402" y="24498"/>
                        </a:cubicBezTo>
                        <a:cubicBezTo>
                          <a:pt x="18688" y="27623"/>
                          <a:pt x="19231" y="29947"/>
                          <a:pt x="19231" y="299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" name="任意多边形: 形状 1251">
                    <a:extLst>
                      <a:ext uri="{FF2B5EF4-FFF2-40B4-BE49-F238E27FC236}">
                        <a16:creationId xmlns:a16="http://schemas.microsoft.com/office/drawing/2014/main" id="{A298488E-2228-C681-FCCC-A5F88B11A854}"/>
                      </a:ext>
                    </a:extLst>
                  </p:cNvPr>
                  <p:cNvSpPr/>
                  <p:nvPr/>
                </p:nvSpPr>
                <p:spPr>
                  <a:xfrm>
                    <a:off x="8721471" y="2306840"/>
                    <a:ext cx="25774" cy="24926"/>
                  </a:xfrm>
                  <a:custGeom>
                    <a:avLst/>
                    <a:gdLst>
                      <a:gd name="connsiteX0" fmla="*/ 20126 w 25774"/>
                      <a:gd name="connsiteY0" fmla="*/ 0 h 24926"/>
                      <a:gd name="connsiteX1" fmla="*/ 19031 w 25774"/>
                      <a:gd name="connsiteY1" fmla="*/ 8944 h 24926"/>
                      <a:gd name="connsiteX2" fmla="*/ 25775 w 25774"/>
                      <a:gd name="connsiteY2" fmla="*/ 14935 h 24926"/>
                      <a:gd name="connsiteX3" fmla="*/ 16916 w 25774"/>
                      <a:gd name="connsiteY3" fmla="*/ 16631 h 24926"/>
                      <a:gd name="connsiteX4" fmla="*/ 13316 w 25774"/>
                      <a:gd name="connsiteY4" fmla="*/ 24927 h 24926"/>
                      <a:gd name="connsiteX5" fmla="*/ 8954 w 25774"/>
                      <a:gd name="connsiteY5" fmla="*/ 17021 h 24926"/>
                      <a:gd name="connsiteX6" fmla="*/ 0 w 25774"/>
                      <a:gd name="connsiteY6" fmla="*/ 16145 h 24926"/>
                      <a:gd name="connsiteX7" fmla="*/ 6134 w 25774"/>
                      <a:gd name="connsiteY7" fmla="*/ 9535 h 24926"/>
                      <a:gd name="connsiteX8" fmla="*/ 4200 w 25774"/>
                      <a:gd name="connsiteY8" fmla="*/ 762 h 24926"/>
                      <a:gd name="connsiteX9" fmla="*/ 12363 w 25774"/>
                      <a:gd name="connsiteY9" fmla="*/ 4553 h 2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774" h="24926">
                        <a:moveTo>
                          <a:pt x="20126" y="0"/>
                        </a:moveTo>
                        <a:lnTo>
                          <a:pt x="19031" y="8944"/>
                        </a:lnTo>
                        <a:lnTo>
                          <a:pt x="25775" y="14935"/>
                        </a:lnTo>
                        <a:lnTo>
                          <a:pt x="16916" y="16631"/>
                        </a:lnTo>
                        <a:lnTo>
                          <a:pt x="13316" y="24927"/>
                        </a:lnTo>
                        <a:lnTo>
                          <a:pt x="8954" y="17021"/>
                        </a:lnTo>
                        <a:lnTo>
                          <a:pt x="0" y="16145"/>
                        </a:lnTo>
                        <a:lnTo>
                          <a:pt x="6134" y="9535"/>
                        </a:lnTo>
                        <a:lnTo>
                          <a:pt x="4200" y="762"/>
                        </a:lnTo>
                        <a:lnTo>
                          <a:pt x="12363" y="455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53" name="图形 113">
                  <a:extLst>
                    <a:ext uri="{FF2B5EF4-FFF2-40B4-BE49-F238E27FC236}">
                      <a16:creationId xmlns:a16="http://schemas.microsoft.com/office/drawing/2014/main" id="{D0DE67AE-E69B-47FA-FDE4-105DBC166A79}"/>
                    </a:ext>
                  </a:extLst>
                </p:cNvPr>
                <p:cNvGrpSpPr/>
                <p:nvPr/>
              </p:nvGrpSpPr>
              <p:grpSpPr>
                <a:xfrm>
                  <a:off x="8595766" y="2055405"/>
                  <a:ext cx="147197" cy="146169"/>
                  <a:chOff x="8595766" y="2055405"/>
                  <a:chExt cx="147197" cy="146169"/>
                </a:xfrm>
              </p:grpSpPr>
              <p:sp>
                <p:nvSpPr>
                  <p:cNvPr id="1254" name="任意多边形: 形状 1253">
                    <a:extLst>
                      <a:ext uri="{FF2B5EF4-FFF2-40B4-BE49-F238E27FC236}">
                        <a16:creationId xmlns:a16="http://schemas.microsoft.com/office/drawing/2014/main" id="{29D6DF73-CA95-21B7-217B-639B8B71531D}"/>
                      </a:ext>
                    </a:extLst>
                  </p:cNvPr>
                  <p:cNvSpPr/>
                  <p:nvPr/>
                </p:nvSpPr>
                <p:spPr>
                  <a:xfrm>
                    <a:off x="8595766" y="2055405"/>
                    <a:ext cx="147197" cy="146169"/>
                  </a:xfrm>
                  <a:custGeom>
                    <a:avLst/>
                    <a:gdLst>
                      <a:gd name="connsiteX0" fmla="*/ 72307 w 147197"/>
                      <a:gd name="connsiteY0" fmla="*/ 77547 h 146169"/>
                      <a:gd name="connsiteX1" fmla="*/ 58267 w 147197"/>
                      <a:gd name="connsiteY1" fmla="*/ 79404 h 146169"/>
                      <a:gd name="connsiteX2" fmla="*/ 52143 w 147197"/>
                      <a:gd name="connsiteY2" fmla="*/ 66621 h 146169"/>
                      <a:gd name="connsiteX3" fmla="*/ 62420 w 147197"/>
                      <a:gd name="connsiteY3" fmla="*/ 56896 h 146169"/>
                      <a:gd name="connsiteX4" fmla="*/ 74879 w 147197"/>
                      <a:gd name="connsiteY4" fmla="*/ 63650 h 146169"/>
                      <a:gd name="connsiteX5" fmla="*/ 72307 w 147197"/>
                      <a:gd name="connsiteY5" fmla="*/ 77547 h 146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197" h="146169">
                        <a:moveTo>
                          <a:pt x="72307" y="77547"/>
                        </a:moveTo>
                        <a:cubicBezTo>
                          <a:pt x="158165" y="159109"/>
                          <a:pt x="16176" y="177778"/>
                          <a:pt x="58267" y="79404"/>
                        </a:cubicBezTo>
                        <a:cubicBezTo>
                          <a:pt x="16176" y="177778"/>
                          <a:pt x="-45460" y="48543"/>
                          <a:pt x="52143" y="66621"/>
                        </a:cubicBezTo>
                        <a:cubicBezTo>
                          <a:pt x="-45460" y="48543"/>
                          <a:pt x="58410" y="-50041"/>
                          <a:pt x="62420" y="56896"/>
                        </a:cubicBezTo>
                        <a:cubicBezTo>
                          <a:pt x="58410" y="-50041"/>
                          <a:pt x="184245" y="18311"/>
                          <a:pt x="74879" y="63650"/>
                        </a:cubicBezTo>
                        <a:cubicBezTo>
                          <a:pt x="184264" y="18311"/>
                          <a:pt x="158156" y="159100"/>
                          <a:pt x="72307" y="775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5" name="任意多边形: 形状 1254">
                    <a:extLst>
                      <a:ext uri="{FF2B5EF4-FFF2-40B4-BE49-F238E27FC236}">
                        <a16:creationId xmlns:a16="http://schemas.microsoft.com/office/drawing/2014/main" id="{7FB22AB0-3ACA-6E84-D7F6-24BF1C78A861}"/>
                      </a:ext>
                    </a:extLst>
                  </p:cNvPr>
                  <p:cNvSpPr/>
                  <p:nvPr/>
                </p:nvSpPr>
                <p:spPr>
                  <a:xfrm>
                    <a:off x="8599547" y="2059734"/>
                    <a:ext cx="137804" cy="136843"/>
                  </a:xfrm>
                  <a:custGeom>
                    <a:avLst/>
                    <a:gdLst>
                      <a:gd name="connsiteX0" fmla="*/ 67679 w 137804"/>
                      <a:gd name="connsiteY0" fmla="*/ 72618 h 136843"/>
                      <a:gd name="connsiteX1" fmla="*/ 54563 w 137804"/>
                      <a:gd name="connsiteY1" fmla="*/ 74332 h 136843"/>
                      <a:gd name="connsiteX2" fmla="*/ 48820 w 137804"/>
                      <a:gd name="connsiteY2" fmla="*/ 62407 h 136843"/>
                      <a:gd name="connsiteX3" fmla="*/ 58449 w 137804"/>
                      <a:gd name="connsiteY3" fmla="*/ 53234 h 136843"/>
                      <a:gd name="connsiteX4" fmla="*/ 70108 w 137804"/>
                      <a:gd name="connsiteY4" fmla="*/ 59559 h 136843"/>
                      <a:gd name="connsiteX5" fmla="*/ 67679 w 137804"/>
                      <a:gd name="connsiteY5" fmla="*/ 72618 h 136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804" h="136843">
                        <a:moveTo>
                          <a:pt x="67679" y="72618"/>
                        </a:moveTo>
                        <a:cubicBezTo>
                          <a:pt x="148060" y="148970"/>
                          <a:pt x="15129" y="166420"/>
                          <a:pt x="54563" y="74332"/>
                        </a:cubicBezTo>
                        <a:cubicBezTo>
                          <a:pt x="15129" y="166420"/>
                          <a:pt x="-42554" y="45443"/>
                          <a:pt x="48820" y="62407"/>
                        </a:cubicBezTo>
                        <a:cubicBezTo>
                          <a:pt x="-42573" y="45443"/>
                          <a:pt x="54677" y="-46816"/>
                          <a:pt x="58449" y="53234"/>
                        </a:cubicBezTo>
                        <a:cubicBezTo>
                          <a:pt x="54677" y="-46816"/>
                          <a:pt x="172521" y="17125"/>
                          <a:pt x="70108" y="59559"/>
                        </a:cubicBezTo>
                        <a:cubicBezTo>
                          <a:pt x="172511" y="17125"/>
                          <a:pt x="148060" y="148970"/>
                          <a:pt x="67679" y="726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6" name="任意多边形: 形状 1255">
                    <a:extLst>
                      <a:ext uri="{FF2B5EF4-FFF2-40B4-BE49-F238E27FC236}">
                        <a16:creationId xmlns:a16="http://schemas.microsoft.com/office/drawing/2014/main" id="{8B814CEA-13CC-5800-1533-A51C0EA79142}"/>
                      </a:ext>
                    </a:extLst>
                  </p:cNvPr>
                  <p:cNvSpPr/>
                  <p:nvPr/>
                </p:nvSpPr>
                <p:spPr>
                  <a:xfrm>
                    <a:off x="8615896" y="2125627"/>
                    <a:ext cx="40109" cy="21869"/>
                  </a:xfrm>
                  <a:custGeom>
                    <a:avLst/>
                    <a:gdLst>
                      <a:gd name="connsiteX0" fmla="*/ 0 w 40109"/>
                      <a:gd name="connsiteY0" fmla="*/ 21869 h 21869"/>
                      <a:gd name="connsiteX1" fmla="*/ 5400 w 40109"/>
                      <a:gd name="connsiteY1" fmla="*/ 16888 h 21869"/>
                      <a:gd name="connsiteX2" fmla="*/ 18573 w 40109"/>
                      <a:gd name="connsiteY2" fmla="*/ 8182 h 21869"/>
                      <a:gd name="connsiteX3" fmla="*/ 32975 w 40109"/>
                      <a:gd name="connsiteY3" fmla="*/ 1838 h 21869"/>
                      <a:gd name="connsiteX4" fmla="*/ 40110 w 40109"/>
                      <a:gd name="connsiteY4" fmla="*/ 0 h 21869"/>
                      <a:gd name="connsiteX5" fmla="*/ 34709 w 40109"/>
                      <a:gd name="connsiteY5" fmla="*/ 4962 h 21869"/>
                      <a:gd name="connsiteX6" fmla="*/ 21545 w 40109"/>
                      <a:gd name="connsiteY6" fmla="*/ 13649 h 21869"/>
                      <a:gd name="connsiteX7" fmla="*/ 7115 w 40109"/>
                      <a:gd name="connsiteY7" fmla="*/ 19993 h 21869"/>
                      <a:gd name="connsiteX8" fmla="*/ 0 w 40109"/>
                      <a:gd name="connsiteY8" fmla="*/ 21869 h 21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109" h="21869">
                        <a:moveTo>
                          <a:pt x="0" y="21869"/>
                        </a:moveTo>
                        <a:cubicBezTo>
                          <a:pt x="0" y="21869"/>
                          <a:pt x="2010" y="19583"/>
                          <a:pt x="5400" y="16888"/>
                        </a:cubicBezTo>
                        <a:cubicBezTo>
                          <a:pt x="8791" y="14154"/>
                          <a:pt x="13545" y="10935"/>
                          <a:pt x="18573" y="8182"/>
                        </a:cubicBezTo>
                        <a:cubicBezTo>
                          <a:pt x="23583" y="5467"/>
                          <a:pt x="28851" y="3200"/>
                          <a:pt x="32975" y="1838"/>
                        </a:cubicBezTo>
                        <a:cubicBezTo>
                          <a:pt x="37109" y="448"/>
                          <a:pt x="40110" y="0"/>
                          <a:pt x="40110" y="0"/>
                        </a:cubicBezTo>
                        <a:cubicBezTo>
                          <a:pt x="40110" y="0"/>
                          <a:pt x="38128" y="2267"/>
                          <a:pt x="34709" y="4962"/>
                        </a:cubicBezTo>
                        <a:cubicBezTo>
                          <a:pt x="31337" y="7696"/>
                          <a:pt x="26575" y="10897"/>
                          <a:pt x="21545" y="13649"/>
                        </a:cubicBezTo>
                        <a:cubicBezTo>
                          <a:pt x="16545" y="16364"/>
                          <a:pt x="11277" y="18631"/>
                          <a:pt x="7115" y="19993"/>
                        </a:cubicBezTo>
                        <a:cubicBezTo>
                          <a:pt x="3000" y="21422"/>
                          <a:pt x="0" y="21869"/>
                          <a:pt x="0" y="218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7" name="任意多边形: 形状 1256">
                    <a:extLst>
                      <a:ext uri="{FF2B5EF4-FFF2-40B4-BE49-F238E27FC236}">
                        <a16:creationId xmlns:a16="http://schemas.microsoft.com/office/drawing/2014/main" id="{0ECAE4CF-E950-24DA-DD8F-439830939FFD}"/>
                      </a:ext>
                    </a:extLst>
                  </p:cNvPr>
                  <p:cNvSpPr/>
                  <p:nvPr/>
                </p:nvSpPr>
                <p:spPr>
                  <a:xfrm>
                    <a:off x="8663159" y="2077850"/>
                    <a:ext cx="25003" cy="38223"/>
                  </a:xfrm>
                  <a:custGeom>
                    <a:avLst/>
                    <a:gdLst>
                      <a:gd name="connsiteX0" fmla="*/ 0 w 25003"/>
                      <a:gd name="connsiteY0" fmla="*/ 38224 h 38223"/>
                      <a:gd name="connsiteX1" fmla="*/ 2438 w 25003"/>
                      <a:gd name="connsiteY1" fmla="*/ 31271 h 38223"/>
                      <a:gd name="connsiteX2" fmla="*/ 9906 w 25003"/>
                      <a:gd name="connsiteY2" fmla="*/ 17412 h 38223"/>
                      <a:gd name="connsiteX3" fmla="*/ 19602 w 25003"/>
                      <a:gd name="connsiteY3" fmla="*/ 4982 h 38223"/>
                      <a:gd name="connsiteX4" fmla="*/ 25003 w 25003"/>
                      <a:gd name="connsiteY4" fmla="*/ 0 h 38223"/>
                      <a:gd name="connsiteX5" fmla="*/ 22603 w 25003"/>
                      <a:gd name="connsiteY5" fmla="*/ 6925 h 38223"/>
                      <a:gd name="connsiteX6" fmla="*/ 15107 w 25003"/>
                      <a:gd name="connsiteY6" fmla="*/ 20803 h 38223"/>
                      <a:gd name="connsiteX7" fmla="*/ 5391 w 25003"/>
                      <a:gd name="connsiteY7" fmla="*/ 33252 h 38223"/>
                      <a:gd name="connsiteX8" fmla="*/ 0 w 25003"/>
                      <a:gd name="connsiteY8" fmla="*/ 38224 h 38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003" h="38223">
                        <a:moveTo>
                          <a:pt x="0" y="38224"/>
                        </a:moveTo>
                        <a:cubicBezTo>
                          <a:pt x="0" y="38224"/>
                          <a:pt x="714" y="35262"/>
                          <a:pt x="2438" y="31271"/>
                        </a:cubicBezTo>
                        <a:cubicBezTo>
                          <a:pt x="4105" y="27270"/>
                          <a:pt x="6810" y="22212"/>
                          <a:pt x="9906" y="17412"/>
                        </a:cubicBezTo>
                        <a:cubicBezTo>
                          <a:pt x="13030" y="12668"/>
                          <a:pt x="16602" y="8106"/>
                          <a:pt x="19602" y="4982"/>
                        </a:cubicBezTo>
                        <a:cubicBezTo>
                          <a:pt x="22584" y="1800"/>
                          <a:pt x="25003" y="0"/>
                          <a:pt x="25003" y="0"/>
                        </a:cubicBezTo>
                        <a:cubicBezTo>
                          <a:pt x="25003" y="0"/>
                          <a:pt x="24317" y="2943"/>
                          <a:pt x="22603" y="6925"/>
                        </a:cubicBezTo>
                        <a:cubicBezTo>
                          <a:pt x="20907" y="10982"/>
                          <a:pt x="18202" y="16021"/>
                          <a:pt x="15107" y="20803"/>
                        </a:cubicBezTo>
                        <a:cubicBezTo>
                          <a:pt x="11944" y="25603"/>
                          <a:pt x="8411" y="30070"/>
                          <a:pt x="5391" y="33252"/>
                        </a:cubicBezTo>
                        <a:cubicBezTo>
                          <a:pt x="2438" y="36386"/>
                          <a:pt x="0" y="38224"/>
                          <a:pt x="0" y="382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8" name="任意多边形: 形状 1257">
                    <a:extLst>
                      <a:ext uri="{FF2B5EF4-FFF2-40B4-BE49-F238E27FC236}">
                        <a16:creationId xmlns:a16="http://schemas.microsoft.com/office/drawing/2014/main" id="{40CD018A-E660-07EF-3FDA-B99ACAF68848}"/>
                      </a:ext>
                    </a:extLst>
                  </p:cNvPr>
                  <p:cNvSpPr/>
                  <p:nvPr/>
                </p:nvSpPr>
                <p:spPr>
                  <a:xfrm>
                    <a:off x="8624182" y="2084870"/>
                    <a:ext cx="31013" cy="33566"/>
                  </a:xfrm>
                  <a:custGeom>
                    <a:avLst/>
                    <a:gdLst>
                      <a:gd name="connsiteX0" fmla="*/ 31013 w 31013"/>
                      <a:gd name="connsiteY0" fmla="*/ 33566 h 33566"/>
                      <a:gd name="connsiteX1" fmla="*/ 24860 w 31013"/>
                      <a:gd name="connsiteY1" fmla="*/ 29547 h 33566"/>
                      <a:gd name="connsiteX2" fmla="*/ 13230 w 31013"/>
                      <a:gd name="connsiteY2" fmla="*/ 18907 h 33566"/>
                      <a:gd name="connsiteX3" fmla="*/ 3534 w 31013"/>
                      <a:gd name="connsiteY3" fmla="*/ 6439 h 33566"/>
                      <a:gd name="connsiteX4" fmla="*/ 0 w 31013"/>
                      <a:gd name="connsiteY4" fmla="*/ 0 h 33566"/>
                      <a:gd name="connsiteX5" fmla="*/ 6162 w 31013"/>
                      <a:gd name="connsiteY5" fmla="*/ 4020 h 33566"/>
                      <a:gd name="connsiteX6" fmla="*/ 17793 w 31013"/>
                      <a:gd name="connsiteY6" fmla="*/ 14659 h 33566"/>
                      <a:gd name="connsiteX7" fmla="*/ 27461 w 31013"/>
                      <a:gd name="connsiteY7" fmla="*/ 27127 h 33566"/>
                      <a:gd name="connsiteX8" fmla="*/ 31013 w 31013"/>
                      <a:gd name="connsiteY8" fmla="*/ 33566 h 33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13" h="33566">
                        <a:moveTo>
                          <a:pt x="31013" y="33566"/>
                        </a:moveTo>
                        <a:cubicBezTo>
                          <a:pt x="31013" y="33566"/>
                          <a:pt x="28317" y="32175"/>
                          <a:pt x="24860" y="29547"/>
                        </a:cubicBezTo>
                        <a:cubicBezTo>
                          <a:pt x="21384" y="26946"/>
                          <a:pt x="17135" y="23051"/>
                          <a:pt x="13230" y="18907"/>
                        </a:cubicBezTo>
                        <a:cubicBezTo>
                          <a:pt x="9363" y="14707"/>
                          <a:pt x="5867" y="10163"/>
                          <a:pt x="3534" y="6439"/>
                        </a:cubicBezTo>
                        <a:cubicBezTo>
                          <a:pt x="1162" y="2829"/>
                          <a:pt x="0" y="0"/>
                          <a:pt x="0" y="0"/>
                        </a:cubicBezTo>
                        <a:cubicBezTo>
                          <a:pt x="0" y="0"/>
                          <a:pt x="2724" y="1381"/>
                          <a:pt x="6162" y="4020"/>
                        </a:cubicBezTo>
                        <a:cubicBezTo>
                          <a:pt x="9630" y="6620"/>
                          <a:pt x="13906" y="10497"/>
                          <a:pt x="17793" y="14659"/>
                        </a:cubicBezTo>
                        <a:cubicBezTo>
                          <a:pt x="21641" y="18879"/>
                          <a:pt x="25136" y="23441"/>
                          <a:pt x="27461" y="27127"/>
                        </a:cubicBezTo>
                        <a:cubicBezTo>
                          <a:pt x="29832" y="30775"/>
                          <a:pt x="31013" y="33566"/>
                          <a:pt x="31013" y="335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9" name="任意多边形: 形状 1258">
                    <a:extLst>
                      <a:ext uri="{FF2B5EF4-FFF2-40B4-BE49-F238E27FC236}">
                        <a16:creationId xmlns:a16="http://schemas.microsoft.com/office/drawing/2014/main" id="{42C92A14-3150-DB4F-3112-EE073587C884}"/>
                      </a:ext>
                    </a:extLst>
                  </p:cNvPr>
                  <p:cNvSpPr/>
                  <p:nvPr/>
                </p:nvSpPr>
                <p:spPr>
                  <a:xfrm>
                    <a:off x="8670302" y="2125443"/>
                    <a:ext cx="44767" cy="9805"/>
                  </a:xfrm>
                  <a:custGeom>
                    <a:avLst/>
                    <a:gdLst>
                      <a:gd name="connsiteX0" fmla="*/ 44768 w 44767"/>
                      <a:gd name="connsiteY0" fmla="*/ 9442 h 9805"/>
                      <a:gd name="connsiteX1" fmla="*/ 37424 w 44767"/>
                      <a:gd name="connsiteY1" fmla="*/ 9776 h 9805"/>
                      <a:gd name="connsiteX2" fmla="*/ 21774 w 44767"/>
                      <a:gd name="connsiteY2" fmla="*/ 7956 h 9805"/>
                      <a:gd name="connsiteX3" fmla="*/ 6629 w 44767"/>
                      <a:gd name="connsiteY3" fmla="*/ 3489 h 9805"/>
                      <a:gd name="connsiteX4" fmla="*/ 0 w 44767"/>
                      <a:gd name="connsiteY4" fmla="*/ 327 h 9805"/>
                      <a:gd name="connsiteX5" fmla="*/ 7344 w 44767"/>
                      <a:gd name="connsiteY5" fmla="*/ 32 h 9805"/>
                      <a:gd name="connsiteX6" fmla="*/ 23022 w 44767"/>
                      <a:gd name="connsiteY6" fmla="*/ 1822 h 9805"/>
                      <a:gd name="connsiteX7" fmla="*/ 38148 w 44767"/>
                      <a:gd name="connsiteY7" fmla="*/ 6290 h 9805"/>
                      <a:gd name="connsiteX8" fmla="*/ 44768 w 44767"/>
                      <a:gd name="connsiteY8" fmla="*/ 9442 h 9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767" h="9805">
                        <a:moveTo>
                          <a:pt x="44768" y="9442"/>
                        </a:moveTo>
                        <a:cubicBezTo>
                          <a:pt x="44768" y="9442"/>
                          <a:pt x="41786" y="9928"/>
                          <a:pt x="37424" y="9776"/>
                        </a:cubicBezTo>
                        <a:cubicBezTo>
                          <a:pt x="33071" y="9680"/>
                          <a:pt x="27384" y="9033"/>
                          <a:pt x="21774" y="7956"/>
                        </a:cubicBezTo>
                        <a:cubicBezTo>
                          <a:pt x="16173" y="6804"/>
                          <a:pt x="10677" y="5127"/>
                          <a:pt x="6629" y="3489"/>
                        </a:cubicBezTo>
                        <a:cubicBezTo>
                          <a:pt x="2581" y="1927"/>
                          <a:pt x="0" y="327"/>
                          <a:pt x="0" y="327"/>
                        </a:cubicBezTo>
                        <a:cubicBezTo>
                          <a:pt x="0" y="327"/>
                          <a:pt x="2991" y="-121"/>
                          <a:pt x="7344" y="32"/>
                        </a:cubicBezTo>
                        <a:cubicBezTo>
                          <a:pt x="11696" y="89"/>
                          <a:pt x="17431" y="736"/>
                          <a:pt x="23022" y="1822"/>
                        </a:cubicBezTo>
                        <a:cubicBezTo>
                          <a:pt x="28623" y="3051"/>
                          <a:pt x="34118" y="4689"/>
                          <a:pt x="38148" y="6290"/>
                        </a:cubicBezTo>
                        <a:cubicBezTo>
                          <a:pt x="42186" y="7880"/>
                          <a:pt x="44768" y="9442"/>
                          <a:pt x="44768" y="94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0" name="任意多边形: 形状 1259">
                    <a:extLst>
                      <a:ext uri="{FF2B5EF4-FFF2-40B4-BE49-F238E27FC236}">
                        <a16:creationId xmlns:a16="http://schemas.microsoft.com/office/drawing/2014/main" id="{A0C755DE-22E7-3073-23F4-4869925F06C5}"/>
                      </a:ext>
                    </a:extLst>
                  </p:cNvPr>
                  <p:cNvSpPr/>
                  <p:nvPr/>
                </p:nvSpPr>
                <p:spPr>
                  <a:xfrm>
                    <a:off x="8662585" y="2134876"/>
                    <a:ext cx="10560" cy="44529"/>
                  </a:xfrm>
                  <a:custGeom>
                    <a:avLst/>
                    <a:gdLst>
                      <a:gd name="connsiteX0" fmla="*/ 10318 w 10560"/>
                      <a:gd name="connsiteY0" fmla="*/ 44529 h 44529"/>
                      <a:gd name="connsiteX1" fmla="*/ 7003 w 10560"/>
                      <a:gd name="connsiteY1" fmla="*/ 37967 h 44529"/>
                      <a:gd name="connsiteX2" fmla="*/ 2240 w 10560"/>
                      <a:gd name="connsiteY2" fmla="*/ 22936 h 44529"/>
                      <a:gd name="connsiteX3" fmla="*/ 59 w 10560"/>
                      <a:gd name="connsiteY3" fmla="*/ 7344 h 44529"/>
                      <a:gd name="connsiteX4" fmla="*/ 231 w 10560"/>
                      <a:gd name="connsiteY4" fmla="*/ 0 h 44529"/>
                      <a:gd name="connsiteX5" fmla="*/ 3555 w 10560"/>
                      <a:gd name="connsiteY5" fmla="*/ 6534 h 44529"/>
                      <a:gd name="connsiteX6" fmla="*/ 8317 w 10560"/>
                      <a:gd name="connsiteY6" fmla="*/ 21565 h 44529"/>
                      <a:gd name="connsiteX7" fmla="*/ 10499 w 10560"/>
                      <a:gd name="connsiteY7" fmla="*/ 37195 h 44529"/>
                      <a:gd name="connsiteX8" fmla="*/ 10318 w 10560"/>
                      <a:gd name="connsiteY8" fmla="*/ 44529 h 4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560" h="44529">
                        <a:moveTo>
                          <a:pt x="10318" y="44529"/>
                        </a:moveTo>
                        <a:cubicBezTo>
                          <a:pt x="10318" y="44529"/>
                          <a:pt x="8660" y="41977"/>
                          <a:pt x="7003" y="37967"/>
                        </a:cubicBezTo>
                        <a:cubicBezTo>
                          <a:pt x="5269" y="33947"/>
                          <a:pt x="3536" y="28518"/>
                          <a:pt x="2240" y="22936"/>
                        </a:cubicBezTo>
                        <a:cubicBezTo>
                          <a:pt x="993" y="17355"/>
                          <a:pt x="240" y="11678"/>
                          <a:pt x="59" y="7344"/>
                        </a:cubicBezTo>
                        <a:cubicBezTo>
                          <a:pt x="-141" y="2991"/>
                          <a:pt x="231" y="0"/>
                          <a:pt x="231" y="0"/>
                        </a:cubicBezTo>
                        <a:cubicBezTo>
                          <a:pt x="231" y="0"/>
                          <a:pt x="1879" y="2534"/>
                          <a:pt x="3555" y="6534"/>
                        </a:cubicBezTo>
                        <a:cubicBezTo>
                          <a:pt x="5279" y="10554"/>
                          <a:pt x="7051" y="16002"/>
                          <a:pt x="8317" y="21565"/>
                        </a:cubicBezTo>
                        <a:cubicBezTo>
                          <a:pt x="9584" y="27146"/>
                          <a:pt x="10299" y="32823"/>
                          <a:pt x="10499" y="37195"/>
                        </a:cubicBezTo>
                        <a:cubicBezTo>
                          <a:pt x="10708" y="41491"/>
                          <a:pt x="10318" y="44529"/>
                          <a:pt x="10318" y="445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1" name="任意多边形: 形状 1260">
                    <a:extLst>
                      <a:ext uri="{FF2B5EF4-FFF2-40B4-BE49-F238E27FC236}">
                        <a16:creationId xmlns:a16="http://schemas.microsoft.com/office/drawing/2014/main" id="{EC6676F1-531F-8508-2B21-B7162788547C}"/>
                      </a:ext>
                    </a:extLst>
                  </p:cNvPr>
                  <p:cNvSpPr/>
                  <p:nvPr/>
                </p:nvSpPr>
                <p:spPr>
                  <a:xfrm>
                    <a:off x="8644632" y="2109177"/>
                    <a:ext cx="31613" cy="33108"/>
                  </a:xfrm>
                  <a:custGeom>
                    <a:avLst/>
                    <a:gdLst>
                      <a:gd name="connsiteX0" fmla="*/ 31347 w 31613"/>
                      <a:gd name="connsiteY0" fmla="*/ 6058 h 33108"/>
                      <a:gd name="connsiteX1" fmla="*/ 26108 w 31613"/>
                      <a:gd name="connsiteY1" fmla="*/ 16345 h 33108"/>
                      <a:gd name="connsiteX2" fmla="*/ 31614 w 31613"/>
                      <a:gd name="connsiteY2" fmla="*/ 26527 h 33108"/>
                      <a:gd name="connsiteX3" fmla="*/ 20202 w 31613"/>
                      <a:gd name="connsiteY3" fmla="*/ 24698 h 33108"/>
                      <a:gd name="connsiteX4" fmla="*/ 12230 w 31613"/>
                      <a:gd name="connsiteY4" fmla="*/ 33109 h 33108"/>
                      <a:gd name="connsiteX5" fmla="*/ 10411 w 31613"/>
                      <a:gd name="connsiteY5" fmla="*/ 21688 h 33108"/>
                      <a:gd name="connsiteX6" fmla="*/ 0 w 31613"/>
                      <a:gd name="connsiteY6" fmla="*/ 16697 h 33108"/>
                      <a:gd name="connsiteX7" fmla="*/ 10296 w 31613"/>
                      <a:gd name="connsiteY7" fmla="*/ 11421 h 33108"/>
                      <a:gd name="connsiteX8" fmla="*/ 11811 w 31613"/>
                      <a:gd name="connsiteY8" fmla="*/ 0 h 33108"/>
                      <a:gd name="connsiteX9" fmla="*/ 19984 w 31613"/>
                      <a:gd name="connsiteY9" fmla="*/ 8144 h 33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613" h="33108">
                        <a:moveTo>
                          <a:pt x="31347" y="6058"/>
                        </a:moveTo>
                        <a:lnTo>
                          <a:pt x="26108" y="16345"/>
                        </a:lnTo>
                        <a:lnTo>
                          <a:pt x="31614" y="26527"/>
                        </a:lnTo>
                        <a:lnTo>
                          <a:pt x="20202" y="24698"/>
                        </a:lnTo>
                        <a:lnTo>
                          <a:pt x="12230" y="33109"/>
                        </a:lnTo>
                        <a:lnTo>
                          <a:pt x="10411" y="21688"/>
                        </a:lnTo>
                        <a:lnTo>
                          <a:pt x="0" y="16697"/>
                        </a:lnTo>
                        <a:lnTo>
                          <a:pt x="10296" y="11421"/>
                        </a:lnTo>
                        <a:lnTo>
                          <a:pt x="11811" y="0"/>
                        </a:lnTo>
                        <a:lnTo>
                          <a:pt x="19984" y="814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62" name="图形 113">
                  <a:extLst>
                    <a:ext uri="{FF2B5EF4-FFF2-40B4-BE49-F238E27FC236}">
                      <a16:creationId xmlns:a16="http://schemas.microsoft.com/office/drawing/2014/main" id="{2B0670BF-2268-2458-B2DB-883D49C1B047}"/>
                    </a:ext>
                  </a:extLst>
                </p:cNvPr>
                <p:cNvGrpSpPr/>
                <p:nvPr/>
              </p:nvGrpSpPr>
              <p:grpSpPr>
                <a:xfrm>
                  <a:off x="8604230" y="1985401"/>
                  <a:ext cx="89400" cy="90363"/>
                  <a:chOff x="8604230" y="1985401"/>
                  <a:chExt cx="89400" cy="90363"/>
                </a:xfrm>
              </p:grpSpPr>
              <p:sp>
                <p:nvSpPr>
                  <p:cNvPr id="1263" name="任意多边形: 形状 1262">
                    <a:extLst>
                      <a:ext uri="{FF2B5EF4-FFF2-40B4-BE49-F238E27FC236}">
                        <a16:creationId xmlns:a16="http://schemas.microsoft.com/office/drawing/2014/main" id="{BE55F617-9E8A-6F3C-186B-1925D5880F5D}"/>
                      </a:ext>
                    </a:extLst>
                  </p:cNvPr>
                  <p:cNvSpPr/>
                  <p:nvPr/>
                </p:nvSpPr>
                <p:spPr>
                  <a:xfrm>
                    <a:off x="8604230" y="1985401"/>
                    <a:ext cx="89400" cy="90363"/>
                  </a:xfrm>
                  <a:custGeom>
                    <a:avLst/>
                    <a:gdLst>
                      <a:gd name="connsiteX0" fmla="*/ 44270 w 89400"/>
                      <a:gd name="connsiteY0" fmla="*/ 50272 h 90363"/>
                      <a:gd name="connsiteX1" fmla="*/ 36307 w 89400"/>
                      <a:gd name="connsiteY1" fmla="*/ 53710 h 90363"/>
                      <a:gd name="connsiteX2" fmla="*/ 30554 w 89400"/>
                      <a:gd name="connsiteY2" fmla="*/ 47176 h 90363"/>
                      <a:gd name="connsiteX3" fmla="*/ 35002 w 89400"/>
                      <a:gd name="connsiteY3" fmla="*/ 39718 h 90363"/>
                      <a:gd name="connsiteX4" fmla="*/ 43470 w 89400"/>
                      <a:gd name="connsiteY4" fmla="*/ 41633 h 90363"/>
                      <a:gd name="connsiteX5" fmla="*/ 44270 w 89400"/>
                      <a:gd name="connsiteY5" fmla="*/ 50272 h 90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00" h="90363">
                        <a:moveTo>
                          <a:pt x="44270" y="50272"/>
                        </a:moveTo>
                        <a:cubicBezTo>
                          <a:pt x="108545" y="84076"/>
                          <a:pt x="27877" y="118766"/>
                          <a:pt x="36307" y="53710"/>
                        </a:cubicBezTo>
                        <a:cubicBezTo>
                          <a:pt x="27877" y="118766"/>
                          <a:pt x="-30053" y="52796"/>
                          <a:pt x="30554" y="47176"/>
                        </a:cubicBezTo>
                        <a:cubicBezTo>
                          <a:pt x="-30053" y="52796"/>
                          <a:pt x="14800" y="-22718"/>
                          <a:pt x="35002" y="39718"/>
                        </a:cubicBezTo>
                        <a:cubicBezTo>
                          <a:pt x="14800" y="-22718"/>
                          <a:pt x="100449" y="-3363"/>
                          <a:pt x="43470" y="41633"/>
                        </a:cubicBezTo>
                        <a:cubicBezTo>
                          <a:pt x="100449" y="-3363"/>
                          <a:pt x="108545" y="84076"/>
                          <a:pt x="44270" y="502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4" name="任意多边形: 形状 1263">
                    <a:extLst>
                      <a:ext uri="{FF2B5EF4-FFF2-40B4-BE49-F238E27FC236}">
                        <a16:creationId xmlns:a16="http://schemas.microsoft.com/office/drawing/2014/main" id="{D6E54A84-BF8C-9F78-3E73-DDA8298640D5}"/>
                      </a:ext>
                    </a:extLst>
                  </p:cNvPr>
                  <p:cNvSpPr/>
                  <p:nvPr/>
                </p:nvSpPr>
                <p:spPr>
                  <a:xfrm>
                    <a:off x="8606466" y="1988392"/>
                    <a:ext cx="83691" cy="84580"/>
                  </a:xfrm>
                  <a:custGeom>
                    <a:avLst/>
                    <a:gdLst>
                      <a:gd name="connsiteX0" fmla="*/ 41433 w 83691"/>
                      <a:gd name="connsiteY0" fmla="*/ 47071 h 84580"/>
                      <a:gd name="connsiteX1" fmla="*/ 33984 w 83691"/>
                      <a:gd name="connsiteY1" fmla="*/ 50271 h 84580"/>
                      <a:gd name="connsiteX2" fmla="*/ 28613 w 83691"/>
                      <a:gd name="connsiteY2" fmla="*/ 44185 h 84580"/>
                      <a:gd name="connsiteX3" fmla="*/ 32775 w 83691"/>
                      <a:gd name="connsiteY3" fmla="*/ 37175 h 84580"/>
                      <a:gd name="connsiteX4" fmla="*/ 40719 w 83691"/>
                      <a:gd name="connsiteY4" fmla="*/ 38965 h 84580"/>
                      <a:gd name="connsiteX5" fmla="*/ 41433 w 83691"/>
                      <a:gd name="connsiteY5" fmla="*/ 47071 h 84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91" h="84580">
                        <a:moveTo>
                          <a:pt x="41433" y="47071"/>
                        </a:moveTo>
                        <a:cubicBezTo>
                          <a:pt x="101602" y="78694"/>
                          <a:pt x="26098" y="111165"/>
                          <a:pt x="33984" y="50271"/>
                        </a:cubicBezTo>
                        <a:cubicBezTo>
                          <a:pt x="26098" y="111184"/>
                          <a:pt x="-28137" y="49414"/>
                          <a:pt x="28613" y="44185"/>
                        </a:cubicBezTo>
                        <a:cubicBezTo>
                          <a:pt x="-28137" y="49414"/>
                          <a:pt x="13849" y="-21242"/>
                          <a:pt x="32775" y="37175"/>
                        </a:cubicBezTo>
                        <a:cubicBezTo>
                          <a:pt x="13868" y="-21242"/>
                          <a:pt x="94059" y="-3173"/>
                          <a:pt x="40719" y="38965"/>
                        </a:cubicBezTo>
                        <a:cubicBezTo>
                          <a:pt x="94030" y="-3173"/>
                          <a:pt x="101612" y="78704"/>
                          <a:pt x="41433" y="470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5" name="任意多边形: 形状 1264">
                    <a:extLst>
                      <a:ext uri="{FF2B5EF4-FFF2-40B4-BE49-F238E27FC236}">
                        <a16:creationId xmlns:a16="http://schemas.microsoft.com/office/drawing/2014/main" id="{33145037-151F-01CC-3E1F-6A3F55BFFA41}"/>
                      </a:ext>
                    </a:extLst>
                  </p:cNvPr>
                  <p:cNvSpPr/>
                  <p:nvPr/>
                </p:nvSpPr>
                <p:spPr>
                  <a:xfrm>
                    <a:off x="8620125" y="2033349"/>
                    <a:ext cx="20021" cy="19602"/>
                  </a:xfrm>
                  <a:custGeom>
                    <a:avLst/>
                    <a:gdLst>
                      <a:gd name="connsiteX0" fmla="*/ 0 w 20021"/>
                      <a:gd name="connsiteY0" fmla="*/ 19602 h 19602"/>
                      <a:gd name="connsiteX1" fmla="*/ 2381 w 20021"/>
                      <a:gd name="connsiteY1" fmla="*/ 15773 h 19602"/>
                      <a:gd name="connsiteX2" fmla="*/ 8677 w 20021"/>
                      <a:gd name="connsiteY2" fmla="*/ 8439 h 19602"/>
                      <a:gd name="connsiteX3" fmla="*/ 16116 w 20021"/>
                      <a:gd name="connsiteY3" fmla="*/ 2286 h 19602"/>
                      <a:gd name="connsiteX4" fmla="*/ 20021 w 20021"/>
                      <a:gd name="connsiteY4" fmla="*/ 0 h 19602"/>
                      <a:gd name="connsiteX5" fmla="*/ 17659 w 20021"/>
                      <a:gd name="connsiteY5" fmla="*/ 3848 h 19602"/>
                      <a:gd name="connsiteX6" fmla="*/ 11335 w 20021"/>
                      <a:gd name="connsiteY6" fmla="*/ 11163 h 19602"/>
                      <a:gd name="connsiteX7" fmla="*/ 3886 w 20021"/>
                      <a:gd name="connsiteY7" fmla="*/ 17316 h 19602"/>
                      <a:gd name="connsiteX8" fmla="*/ 0 w 20021"/>
                      <a:gd name="connsiteY8" fmla="*/ 19602 h 19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021" h="19602">
                        <a:moveTo>
                          <a:pt x="0" y="19602"/>
                        </a:moveTo>
                        <a:cubicBezTo>
                          <a:pt x="0" y="19602"/>
                          <a:pt x="819" y="17926"/>
                          <a:pt x="2381" y="15773"/>
                        </a:cubicBezTo>
                        <a:cubicBezTo>
                          <a:pt x="3915" y="13583"/>
                          <a:pt x="6182" y="10897"/>
                          <a:pt x="8677" y="8439"/>
                        </a:cubicBezTo>
                        <a:cubicBezTo>
                          <a:pt x="11202" y="5982"/>
                          <a:pt x="13916" y="3772"/>
                          <a:pt x="16116" y="2286"/>
                        </a:cubicBezTo>
                        <a:cubicBezTo>
                          <a:pt x="18307" y="781"/>
                          <a:pt x="20021" y="0"/>
                          <a:pt x="20021" y="0"/>
                        </a:cubicBezTo>
                        <a:cubicBezTo>
                          <a:pt x="20021" y="0"/>
                          <a:pt x="19222" y="1676"/>
                          <a:pt x="17659" y="3848"/>
                        </a:cubicBezTo>
                        <a:cubicBezTo>
                          <a:pt x="16116" y="6029"/>
                          <a:pt x="13849" y="8706"/>
                          <a:pt x="11335" y="11163"/>
                        </a:cubicBezTo>
                        <a:cubicBezTo>
                          <a:pt x="8820" y="13602"/>
                          <a:pt x="6105" y="15831"/>
                          <a:pt x="3886" y="17316"/>
                        </a:cubicBezTo>
                        <a:cubicBezTo>
                          <a:pt x="1714" y="18840"/>
                          <a:pt x="0" y="19602"/>
                          <a:pt x="0" y="196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6" name="任意多边形: 形状 1265">
                    <a:extLst>
                      <a:ext uri="{FF2B5EF4-FFF2-40B4-BE49-F238E27FC236}">
                        <a16:creationId xmlns:a16="http://schemas.microsoft.com/office/drawing/2014/main" id="{DAF6EAFB-B6A7-C38E-9193-7DA382134A2A}"/>
                      </a:ext>
                    </a:extLst>
                  </p:cNvPr>
                  <p:cNvSpPr/>
                  <p:nvPr/>
                </p:nvSpPr>
                <p:spPr>
                  <a:xfrm>
                    <a:off x="8642775" y="1999792"/>
                    <a:ext cx="8393" cy="26746"/>
                  </a:xfrm>
                  <a:custGeom>
                    <a:avLst/>
                    <a:gdLst>
                      <a:gd name="connsiteX0" fmla="*/ 10 w 8393"/>
                      <a:gd name="connsiteY0" fmla="*/ 26746 h 26746"/>
                      <a:gd name="connsiteX1" fmla="*/ 267 w 8393"/>
                      <a:gd name="connsiteY1" fmla="*/ 22222 h 26746"/>
                      <a:gd name="connsiteX2" fmla="*/ 2372 w 8393"/>
                      <a:gd name="connsiteY2" fmla="*/ 12811 h 26746"/>
                      <a:gd name="connsiteX3" fmla="*/ 6029 w 8393"/>
                      <a:gd name="connsiteY3" fmla="*/ 3867 h 26746"/>
                      <a:gd name="connsiteX4" fmla="*/ 8382 w 8393"/>
                      <a:gd name="connsiteY4" fmla="*/ 0 h 26746"/>
                      <a:gd name="connsiteX5" fmla="*/ 8125 w 8393"/>
                      <a:gd name="connsiteY5" fmla="*/ 4505 h 26746"/>
                      <a:gd name="connsiteX6" fmla="*/ 6020 w 8393"/>
                      <a:gd name="connsiteY6" fmla="*/ 13954 h 26746"/>
                      <a:gd name="connsiteX7" fmla="*/ 2352 w 8393"/>
                      <a:gd name="connsiteY7" fmla="*/ 22917 h 26746"/>
                      <a:gd name="connsiteX8" fmla="*/ 10 w 8393"/>
                      <a:gd name="connsiteY8" fmla="*/ 26746 h 2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93" h="26746">
                        <a:moveTo>
                          <a:pt x="10" y="26746"/>
                        </a:moveTo>
                        <a:cubicBezTo>
                          <a:pt x="10" y="26746"/>
                          <a:pt x="-76" y="24889"/>
                          <a:pt x="267" y="22222"/>
                        </a:cubicBezTo>
                        <a:cubicBezTo>
                          <a:pt x="590" y="19602"/>
                          <a:pt x="1333" y="16135"/>
                          <a:pt x="2372" y="12811"/>
                        </a:cubicBezTo>
                        <a:cubicBezTo>
                          <a:pt x="3419" y="9477"/>
                          <a:pt x="4781" y="6210"/>
                          <a:pt x="6029" y="3867"/>
                        </a:cubicBezTo>
                        <a:cubicBezTo>
                          <a:pt x="7239" y="1486"/>
                          <a:pt x="8382" y="0"/>
                          <a:pt x="8382" y="0"/>
                        </a:cubicBezTo>
                        <a:cubicBezTo>
                          <a:pt x="8382" y="0"/>
                          <a:pt x="8477" y="1857"/>
                          <a:pt x="8125" y="4505"/>
                        </a:cubicBezTo>
                        <a:cubicBezTo>
                          <a:pt x="7810" y="7182"/>
                          <a:pt x="7058" y="10611"/>
                          <a:pt x="6020" y="13954"/>
                        </a:cubicBezTo>
                        <a:cubicBezTo>
                          <a:pt x="4943" y="17307"/>
                          <a:pt x="3600" y="20517"/>
                          <a:pt x="2352" y="22917"/>
                        </a:cubicBezTo>
                        <a:cubicBezTo>
                          <a:pt x="1133" y="25260"/>
                          <a:pt x="10" y="26746"/>
                          <a:pt x="10" y="26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7" name="任意多边形: 形状 1266">
                    <a:extLst>
                      <a:ext uri="{FF2B5EF4-FFF2-40B4-BE49-F238E27FC236}">
                        <a16:creationId xmlns:a16="http://schemas.microsoft.com/office/drawing/2014/main" id="{6ADC4151-CBAC-1BE1-8572-9ACFA0C89382}"/>
                      </a:ext>
                    </a:extLst>
                  </p:cNvPr>
                  <p:cNvSpPr/>
                  <p:nvPr/>
                </p:nvSpPr>
                <p:spPr>
                  <a:xfrm>
                    <a:off x="8614610" y="2014613"/>
                    <a:ext cx="23869" cy="14639"/>
                  </a:xfrm>
                  <a:custGeom>
                    <a:avLst/>
                    <a:gdLst>
                      <a:gd name="connsiteX0" fmla="*/ 23869 w 23869"/>
                      <a:gd name="connsiteY0" fmla="*/ 14640 h 14639"/>
                      <a:gd name="connsiteX1" fmla="*/ 19574 w 23869"/>
                      <a:gd name="connsiteY1" fmla="*/ 13297 h 14639"/>
                      <a:gd name="connsiteX2" fmla="*/ 10944 w 23869"/>
                      <a:gd name="connsiteY2" fmla="*/ 8944 h 14639"/>
                      <a:gd name="connsiteX3" fmla="*/ 3153 w 23869"/>
                      <a:gd name="connsiteY3" fmla="*/ 3200 h 14639"/>
                      <a:gd name="connsiteX4" fmla="*/ 0 w 23869"/>
                      <a:gd name="connsiteY4" fmla="*/ 0 h 14639"/>
                      <a:gd name="connsiteX5" fmla="*/ 4296 w 23869"/>
                      <a:gd name="connsiteY5" fmla="*/ 1343 h 14639"/>
                      <a:gd name="connsiteX6" fmla="*/ 12925 w 23869"/>
                      <a:gd name="connsiteY6" fmla="*/ 5677 h 14639"/>
                      <a:gd name="connsiteX7" fmla="*/ 20698 w 23869"/>
                      <a:gd name="connsiteY7" fmla="*/ 11430 h 14639"/>
                      <a:gd name="connsiteX8" fmla="*/ 23869 w 23869"/>
                      <a:gd name="connsiteY8" fmla="*/ 14640 h 14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69" h="14639">
                        <a:moveTo>
                          <a:pt x="23869" y="14640"/>
                        </a:moveTo>
                        <a:cubicBezTo>
                          <a:pt x="23869" y="14640"/>
                          <a:pt x="22050" y="14268"/>
                          <a:pt x="19574" y="13297"/>
                        </a:cubicBezTo>
                        <a:cubicBezTo>
                          <a:pt x="17069" y="12325"/>
                          <a:pt x="13925" y="10763"/>
                          <a:pt x="10944" y="8944"/>
                        </a:cubicBezTo>
                        <a:cubicBezTo>
                          <a:pt x="7963" y="7125"/>
                          <a:pt x="5143" y="5020"/>
                          <a:pt x="3153" y="3200"/>
                        </a:cubicBezTo>
                        <a:cubicBezTo>
                          <a:pt x="1152" y="1467"/>
                          <a:pt x="0" y="0"/>
                          <a:pt x="0" y="0"/>
                        </a:cubicBezTo>
                        <a:cubicBezTo>
                          <a:pt x="0" y="0"/>
                          <a:pt x="1819" y="352"/>
                          <a:pt x="4296" y="1343"/>
                        </a:cubicBezTo>
                        <a:cubicBezTo>
                          <a:pt x="6791" y="2315"/>
                          <a:pt x="9944" y="3877"/>
                          <a:pt x="12925" y="5677"/>
                        </a:cubicBezTo>
                        <a:cubicBezTo>
                          <a:pt x="15907" y="7515"/>
                          <a:pt x="18726" y="9639"/>
                          <a:pt x="20698" y="11430"/>
                        </a:cubicBezTo>
                        <a:cubicBezTo>
                          <a:pt x="22707" y="13192"/>
                          <a:pt x="23869" y="14640"/>
                          <a:pt x="23869" y="146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8" name="任意多边形: 形状 1267">
                    <a:extLst>
                      <a:ext uri="{FF2B5EF4-FFF2-40B4-BE49-F238E27FC236}">
                        <a16:creationId xmlns:a16="http://schemas.microsoft.com/office/drawing/2014/main" id="{A22EE3BE-4C27-6A17-D1B3-445C4410BBD9}"/>
                      </a:ext>
                    </a:extLst>
                  </p:cNvPr>
                  <p:cNvSpPr/>
                  <p:nvPr/>
                </p:nvSpPr>
                <p:spPr>
                  <a:xfrm>
                    <a:off x="8648604" y="2027964"/>
                    <a:ext cx="27946" cy="4107"/>
                  </a:xfrm>
                  <a:custGeom>
                    <a:avLst/>
                    <a:gdLst>
                      <a:gd name="connsiteX0" fmla="*/ 27947 w 27946"/>
                      <a:gd name="connsiteY0" fmla="*/ 1013 h 4107"/>
                      <a:gd name="connsiteX1" fmla="*/ 23669 w 27946"/>
                      <a:gd name="connsiteY1" fmla="*/ 2423 h 4107"/>
                      <a:gd name="connsiteX2" fmla="*/ 14135 w 27946"/>
                      <a:gd name="connsiteY2" fmla="*/ 3947 h 4107"/>
                      <a:gd name="connsiteX3" fmla="*/ 4467 w 27946"/>
                      <a:gd name="connsiteY3" fmla="*/ 3852 h 4107"/>
                      <a:gd name="connsiteX4" fmla="*/ 0 w 27946"/>
                      <a:gd name="connsiteY4" fmla="*/ 3090 h 4107"/>
                      <a:gd name="connsiteX5" fmla="*/ 4286 w 27946"/>
                      <a:gd name="connsiteY5" fmla="*/ 1699 h 4107"/>
                      <a:gd name="connsiteX6" fmla="*/ 13831 w 27946"/>
                      <a:gd name="connsiteY6" fmla="*/ 137 h 4107"/>
                      <a:gd name="connsiteX7" fmla="*/ 23517 w 27946"/>
                      <a:gd name="connsiteY7" fmla="*/ 251 h 4107"/>
                      <a:gd name="connsiteX8" fmla="*/ 27947 w 27946"/>
                      <a:gd name="connsiteY8" fmla="*/ 1013 h 4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946" h="4107">
                        <a:moveTo>
                          <a:pt x="27947" y="1013"/>
                        </a:moveTo>
                        <a:cubicBezTo>
                          <a:pt x="27947" y="1013"/>
                          <a:pt x="26261" y="1775"/>
                          <a:pt x="23669" y="2423"/>
                        </a:cubicBezTo>
                        <a:cubicBezTo>
                          <a:pt x="21088" y="3090"/>
                          <a:pt x="17631" y="3671"/>
                          <a:pt x="14135" y="3947"/>
                        </a:cubicBezTo>
                        <a:cubicBezTo>
                          <a:pt x="10649" y="4204"/>
                          <a:pt x="7125" y="4138"/>
                          <a:pt x="4467" y="3852"/>
                        </a:cubicBezTo>
                        <a:cubicBezTo>
                          <a:pt x="1820" y="3595"/>
                          <a:pt x="0" y="3090"/>
                          <a:pt x="0" y="3090"/>
                        </a:cubicBezTo>
                        <a:cubicBezTo>
                          <a:pt x="0" y="3090"/>
                          <a:pt x="1714" y="2328"/>
                          <a:pt x="4286" y="1699"/>
                        </a:cubicBezTo>
                        <a:cubicBezTo>
                          <a:pt x="6868" y="994"/>
                          <a:pt x="10344" y="432"/>
                          <a:pt x="13831" y="137"/>
                        </a:cubicBezTo>
                        <a:cubicBezTo>
                          <a:pt x="17326" y="-82"/>
                          <a:pt x="20841" y="-34"/>
                          <a:pt x="23517" y="251"/>
                        </a:cubicBezTo>
                        <a:cubicBezTo>
                          <a:pt x="26165" y="509"/>
                          <a:pt x="27947" y="1013"/>
                          <a:pt x="27947" y="10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9" name="任意多边形: 形状 1268">
                    <a:extLst>
                      <a:ext uri="{FF2B5EF4-FFF2-40B4-BE49-F238E27FC236}">
                        <a16:creationId xmlns:a16="http://schemas.microsoft.com/office/drawing/2014/main" id="{250D5712-AD7A-C634-90BD-AC57CBAF6AD7}"/>
                      </a:ext>
                    </a:extLst>
                  </p:cNvPr>
                  <p:cNvSpPr/>
                  <p:nvPr/>
                </p:nvSpPr>
                <p:spPr>
                  <a:xfrm>
                    <a:off x="8645708" y="2037673"/>
                    <a:ext cx="13402" cy="24603"/>
                  </a:xfrm>
                  <a:custGeom>
                    <a:avLst/>
                    <a:gdLst>
                      <a:gd name="connsiteX0" fmla="*/ 13402 w 13402"/>
                      <a:gd name="connsiteY0" fmla="*/ 24603 h 24603"/>
                      <a:gd name="connsiteX1" fmla="*/ 10354 w 13402"/>
                      <a:gd name="connsiteY1" fmla="*/ 21269 h 24603"/>
                      <a:gd name="connsiteX2" fmla="*/ 5039 w 13402"/>
                      <a:gd name="connsiteY2" fmla="*/ 13192 h 24603"/>
                      <a:gd name="connsiteX3" fmla="*/ 1134 w 13402"/>
                      <a:gd name="connsiteY3" fmla="*/ 4353 h 24603"/>
                      <a:gd name="connsiteX4" fmla="*/ 0 w 13402"/>
                      <a:gd name="connsiteY4" fmla="*/ 0 h 24603"/>
                      <a:gd name="connsiteX5" fmla="*/ 3058 w 13402"/>
                      <a:gd name="connsiteY5" fmla="*/ 3296 h 24603"/>
                      <a:gd name="connsiteX6" fmla="*/ 8373 w 13402"/>
                      <a:gd name="connsiteY6" fmla="*/ 11373 h 24603"/>
                      <a:gd name="connsiteX7" fmla="*/ 12268 w 13402"/>
                      <a:gd name="connsiteY7" fmla="*/ 20231 h 24603"/>
                      <a:gd name="connsiteX8" fmla="*/ 13402 w 13402"/>
                      <a:gd name="connsiteY8" fmla="*/ 24603 h 24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02" h="24603">
                        <a:moveTo>
                          <a:pt x="13402" y="24603"/>
                        </a:moveTo>
                        <a:cubicBezTo>
                          <a:pt x="13402" y="24603"/>
                          <a:pt x="12002" y="23355"/>
                          <a:pt x="10354" y="21269"/>
                        </a:cubicBezTo>
                        <a:cubicBezTo>
                          <a:pt x="8668" y="19183"/>
                          <a:pt x="6734" y="16269"/>
                          <a:pt x="5039" y="13192"/>
                        </a:cubicBezTo>
                        <a:cubicBezTo>
                          <a:pt x="3353" y="10106"/>
                          <a:pt x="1972" y="6906"/>
                          <a:pt x="1134" y="4353"/>
                        </a:cubicBezTo>
                        <a:cubicBezTo>
                          <a:pt x="286" y="1819"/>
                          <a:pt x="0" y="0"/>
                          <a:pt x="0" y="0"/>
                        </a:cubicBezTo>
                        <a:cubicBezTo>
                          <a:pt x="0" y="0"/>
                          <a:pt x="1391" y="1210"/>
                          <a:pt x="3058" y="3296"/>
                        </a:cubicBezTo>
                        <a:cubicBezTo>
                          <a:pt x="4744" y="5382"/>
                          <a:pt x="6696" y="8296"/>
                          <a:pt x="8373" y="11373"/>
                        </a:cubicBezTo>
                        <a:cubicBezTo>
                          <a:pt x="10049" y="14459"/>
                          <a:pt x="11421" y="17697"/>
                          <a:pt x="12268" y="20231"/>
                        </a:cubicBezTo>
                        <a:cubicBezTo>
                          <a:pt x="13126" y="22736"/>
                          <a:pt x="13402" y="24603"/>
                          <a:pt x="13402" y="246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0" name="任意多边形: 形状 1269">
                    <a:extLst>
                      <a:ext uri="{FF2B5EF4-FFF2-40B4-BE49-F238E27FC236}">
                        <a16:creationId xmlns:a16="http://schemas.microsoft.com/office/drawing/2014/main" id="{E5063DD5-2775-CCA4-BC3B-D422CD956343}"/>
                      </a:ext>
                    </a:extLst>
                  </p:cNvPr>
                  <p:cNvSpPr/>
                  <p:nvPr/>
                </p:nvSpPr>
                <p:spPr>
                  <a:xfrm>
                    <a:off x="8633498" y="2023576"/>
                    <a:ext cx="20278" cy="19478"/>
                  </a:xfrm>
                  <a:custGeom>
                    <a:avLst/>
                    <a:gdLst>
                      <a:gd name="connsiteX0" fmla="*/ 16707 w 20278"/>
                      <a:gd name="connsiteY0" fmla="*/ 314 h 19478"/>
                      <a:gd name="connsiteX1" fmla="*/ 15335 w 20278"/>
                      <a:gd name="connsiteY1" fmla="*/ 7277 h 19478"/>
                      <a:gd name="connsiteX2" fmla="*/ 20279 w 20278"/>
                      <a:gd name="connsiteY2" fmla="*/ 12354 h 19478"/>
                      <a:gd name="connsiteX3" fmla="*/ 13249 w 20278"/>
                      <a:gd name="connsiteY3" fmla="*/ 13192 h 19478"/>
                      <a:gd name="connsiteX4" fmla="*/ 9944 w 20278"/>
                      <a:gd name="connsiteY4" fmla="*/ 19479 h 19478"/>
                      <a:gd name="connsiteX5" fmla="*/ 6972 w 20278"/>
                      <a:gd name="connsiteY5" fmla="*/ 13040 h 19478"/>
                      <a:gd name="connsiteX6" fmla="*/ 0 w 20278"/>
                      <a:gd name="connsiteY6" fmla="*/ 11830 h 19478"/>
                      <a:gd name="connsiteX7" fmla="*/ 5191 w 20278"/>
                      <a:gd name="connsiteY7" fmla="*/ 7020 h 19478"/>
                      <a:gd name="connsiteX8" fmla="*/ 4172 w 20278"/>
                      <a:gd name="connsiteY8" fmla="*/ 0 h 19478"/>
                      <a:gd name="connsiteX9" fmla="*/ 10344 w 20278"/>
                      <a:gd name="connsiteY9" fmla="*/ 3448 h 19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278" h="19478">
                        <a:moveTo>
                          <a:pt x="16707" y="314"/>
                        </a:moveTo>
                        <a:lnTo>
                          <a:pt x="15335" y="7277"/>
                        </a:lnTo>
                        <a:lnTo>
                          <a:pt x="20279" y="12354"/>
                        </a:lnTo>
                        <a:lnTo>
                          <a:pt x="13249" y="13192"/>
                        </a:lnTo>
                        <a:lnTo>
                          <a:pt x="9944" y="19479"/>
                        </a:lnTo>
                        <a:lnTo>
                          <a:pt x="6972" y="13040"/>
                        </a:lnTo>
                        <a:lnTo>
                          <a:pt x="0" y="11830"/>
                        </a:lnTo>
                        <a:lnTo>
                          <a:pt x="5191" y="7020"/>
                        </a:lnTo>
                        <a:lnTo>
                          <a:pt x="4172" y="0"/>
                        </a:lnTo>
                        <a:lnTo>
                          <a:pt x="10344" y="344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71" name="图形 113">
                  <a:extLst>
                    <a:ext uri="{FF2B5EF4-FFF2-40B4-BE49-F238E27FC236}">
                      <a16:creationId xmlns:a16="http://schemas.microsoft.com/office/drawing/2014/main" id="{C02FDE9E-FE93-FA92-EA1A-0241DBB04582}"/>
                    </a:ext>
                  </a:extLst>
                </p:cNvPr>
                <p:cNvGrpSpPr/>
                <p:nvPr/>
              </p:nvGrpSpPr>
              <p:grpSpPr>
                <a:xfrm>
                  <a:off x="8534822" y="2061911"/>
                  <a:ext cx="142448" cy="143988"/>
                  <a:chOff x="8534822" y="2061911"/>
                  <a:chExt cx="142448" cy="143988"/>
                </a:xfrm>
              </p:grpSpPr>
              <p:sp>
                <p:nvSpPr>
                  <p:cNvPr id="1272" name="任意多边形: 形状 1271">
                    <a:extLst>
                      <a:ext uri="{FF2B5EF4-FFF2-40B4-BE49-F238E27FC236}">
                        <a16:creationId xmlns:a16="http://schemas.microsoft.com/office/drawing/2014/main" id="{2360E12D-C9EB-CDA9-EE8B-DC27D707E22F}"/>
                      </a:ext>
                    </a:extLst>
                  </p:cNvPr>
                  <p:cNvSpPr/>
                  <p:nvPr/>
                </p:nvSpPr>
                <p:spPr>
                  <a:xfrm>
                    <a:off x="8534822" y="2061911"/>
                    <a:ext cx="142448" cy="143988"/>
                  </a:xfrm>
                  <a:custGeom>
                    <a:avLst/>
                    <a:gdLst>
                      <a:gd name="connsiteX0" fmla="*/ 70539 w 142448"/>
                      <a:gd name="connsiteY0" fmla="*/ 80099 h 143988"/>
                      <a:gd name="connsiteX1" fmla="*/ 57814 w 142448"/>
                      <a:gd name="connsiteY1" fmla="*/ 85567 h 143988"/>
                      <a:gd name="connsiteX2" fmla="*/ 48679 w 142448"/>
                      <a:gd name="connsiteY2" fmla="*/ 75146 h 143988"/>
                      <a:gd name="connsiteX3" fmla="*/ 55775 w 142448"/>
                      <a:gd name="connsiteY3" fmla="*/ 63278 h 143988"/>
                      <a:gd name="connsiteX4" fmla="*/ 69262 w 142448"/>
                      <a:gd name="connsiteY4" fmla="*/ 66326 h 143988"/>
                      <a:gd name="connsiteX5" fmla="*/ 70539 w 142448"/>
                      <a:gd name="connsiteY5" fmla="*/ 80099 h 143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448" h="143988">
                        <a:moveTo>
                          <a:pt x="70539" y="80099"/>
                        </a:moveTo>
                        <a:cubicBezTo>
                          <a:pt x="172875" y="134011"/>
                          <a:pt x="44307" y="189227"/>
                          <a:pt x="57814" y="85567"/>
                        </a:cubicBezTo>
                        <a:cubicBezTo>
                          <a:pt x="44307" y="189227"/>
                          <a:pt x="-47923" y="84005"/>
                          <a:pt x="48679" y="75146"/>
                        </a:cubicBezTo>
                        <a:cubicBezTo>
                          <a:pt x="-47923" y="84005"/>
                          <a:pt x="23647" y="-36248"/>
                          <a:pt x="55775" y="63278"/>
                        </a:cubicBezTo>
                        <a:cubicBezTo>
                          <a:pt x="23647" y="-36248"/>
                          <a:pt x="160112" y="-5292"/>
                          <a:pt x="69262" y="66326"/>
                        </a:cubicBezTo>
                        <a:cubicBezTo>
                          <a:pt x="160121" y="-5292"/>
                          <a:pt x="172885" y="134011"/>
                          <a:pt x="70539" y="800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3" name="任意多边形: 形状 1272">
                    <a:extLst>
                      <a:ext uri="{FF2B5EF4-FFF2-40B4-BE49-F238E27FC236}">
                        <a16:creationId xmlns:a16="http://schemas.microsoft.com/office/drawing/2014/main" id="{520494C6-3D9F-AB95-1BD5-7DCA9B621F1E}"/>
                      </a:ext>
                    </a:extLst>
                  </p:cNvPr>
                  <p:cNvSpPr/>
                  <p:nvPr/>
                </p:nvSpPr>
                <p:spPr>
                  <a:xfrm>
                    <a:off x="8538386" y="2066656"/>
                    <a:ext cx="133345" cy="134821"/>
                  </a:xfrm>
                  <a:custGeom>
                    <a:avLst/>
                    <a:gdLst>
                      <a:gd name="connsiteX0" fmla="*/ 66003 w 133345"/>
                      <a:gd name="connsiteY0" fmla="*/ 75002 h 134821"/>
                      <a:gd name="connsiteX1" fmla="*/ 54115 w 133345"/>
                      <a:gd name="connsiteY1" fmla="*/ 80078 h 134821"/>
                      <a:gd name="connsiteX2" fmla="*/ 45581 w 133345"/>
                      <a:gd name="connsiteY2" fmla="*/ 70401 h 134821"/>
                      <a:gd name="connsiteX3" fmla="*/ 52192 w 133345"/>
                      <a:gd name="connsiteY3" fmla="*/ 59238 h 134821"/>
                      <a:gd name="connsiteX4" fmla="*/ 64822 w 133345"/>
                      <a:gd name="connsiteY4" fmla="*/ 62067 h 134821"/>
                      <a:gd name="connsiteX5" fmla="*/ 66003 w 133345"/>
                      <a:gd name="connsiteY5" fmla="*/ 75002 h 134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45" h="134821">
                        <a:moveTo>
                          <a:pt x="66003" y="75002"/>
                        </a:moveTo>
                        <a:cubicBezTo>
                          <a:pt x="161853" y="125513"/>
                          <a:pt x="41457" y="177176"/>
                          <a:pt x="54115" y="80078"/>
                        </a:cubicBezTo>
                        <a:cubicBezTo>
                          <a:pt x="41457" y="177167"/>
                          <a:pt x="-44897" y="78669"/>
                          <a:pt x="45581" y="70401"/>
                        </a:cubicBezTo>
                        <a:cubicBezTo>
                          <a:pt x="-44868" y="78659"/>
                          <a:pt x="22140" y="-33907"/>
                          <a:pt x="52192" y="59238"/>
                        </a:cubicBezTo>
                        <a:cubicBezTo>
                          <a:pt x="22140" y="-33907"/>
                          <a:pt x="149908" y="-4980"/>
                          <a:pt x="64822" y="62067"/>
                        </a:cubicBezTo>
                        <a:cubicBezTo>
                          <a:pt x="149899" y="-4980"/>
                          <a:pt x="161843" y="125503"/>
                          <a:pt x="66003" y="750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4" name="任意多边形: 形状 1273">
                    <a:extLst>
                      <a:ext uri="{FF2B5EF4-FFF2-40B4-BE49-F238E27FC236}">
                        <a16:creationId xmlns:a16="http://schemas.microsoft.com/office/drawing/2014/main" id="{D7E1FB3A-701C-CBC9-7BA3-FA4D2DA32792}"/>
                      </a:ext>
                    </a:extLst>
                  </p:cNvPr>
                  <p:cNvSpPr/>
                  <p:nvPr/>
                </p:nvSpPr>
                <p:spPr>
                  <a:xfrm>
                    <a:off x="8560117" y="2138286"/>
                    <a:ext cx="31927" cy="31222"/>
                  </a:xfrm>
                  <a:custGeom>
                    <a:avLst/>
                    <a:gdLst>
                      <a:gd name="connsiteX0" fmla="*/ 0 w 31927"/>
                      <a:gd name="connsiteY0" fmla="*/ 31223 h 31222"/>
                      <a:gd name="connsiteX1" fmla="*/ 3772 w 31927"/>
                      <a:gd name="connsiteY1" fmla="*/ 25098 h 31222"/>
                      <a:gd name="connsiteX2" fmla="*/ 13849 w 31927"/>
                      <a:gd name="connsiteY2" fmla="*/ 13430 h 31222"/>
                      <a:gd name="connsiteX3" fmla="*/ 25727 w 31927"/>
                      <a:gd name="connsiteY3" fmla="*/ 3629 h 31222"/>
                      <a:gd name="connsiteX4" fmla="*/ 31928 w 31927"/>
                      <a:gd name="connsiteY4" fmla="*/ 0 h 31222"/>
                      <a:gd name="connsiteX5" fmla="*/ 28156 w 31927"/>
                      <a:gd name="connsiteY5" fmla="*/ 6106 h 31222"/>
                      <a:gd name="connsiteX6" fmla="*/ 18069 w 31927"/>
                      <a:gd name="connsiteY6" fmla="*/ 17793 h 31222"/>
                      <a:gd name="connsiteX7" fmla="*/ 6191 w 31927"/>
                      <a:gd name="connsiteY7" fmla="*/ 27575 h 31222"/>
                      <a:gd name="connsiteX8" fmla="*/ 0 w 31927"/>
                      <a:gd name="connsiteY8" fmla="*/ 31223 h 31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27" h="31222">
                        <a:moveTo>
                          <a:pt x="0" y="31223"/>
                        </a:moveTo>
                        <a:cubicBezTo>
                          <a:pt x="0" y="31223"/>
                          <a:pt x="1305" y="28546"/>
                          <a:pt x="3772" y="25098"/>
                        </a:cubicBezTo>
                        <a:cubicBezTo>
                          <a:pt x="6248" y="21622"/>
                          <a:pt x="9868" y="17345"/>
                          <a:pt x="13849" y="13430"/>
                        </a:cubicBezTo>
                        <a:cubicBezTo>
                          <a:pt x="17859" y="9525"/>
                          <a:pt x="22193" y="5991"/>
                          <a:pt x="25727" y="3629"/>
                        </a:cubicBezTo>
                        <a:cubicBezTo>
                          <a:pt x="29223" y="1229"/>
                          <a:pt x="31928" y="0"/>
                          <a:pt x="31928" y="0"/>
                        </a:cubicBezTo>
                        <a:cubicBezTo>
                          <a:pt x="31928" y="0"/>
                          <a:pt x="30670" y="2677"/>
                          <a:pt x="28156" y="6106"/>
                        </a:cubicBezTo>
                        <a:cubicBezTo>
                          <a:pt x="25698" y="9601"/>
                          <a:pt x="22070" y="13849"/>
                          <a:pt x="18069" y="17793"/>
                        </a:cubicBezTo>
                        <a:cubicBezTo>
                          <a:pt x="14078" y="21660"/>
                          <a:pt x="9744" y="25194"/>
                          <a:pt x="6191" y="27575"/>
                        </a:cubicBezTo>
                        <a:cubicBezTo>
                          <a:pt x="2705" y="29994"/>
                          <a:pt x="0" y="31223"/>
                          <a:pt x="0" y="312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5" name="任意多边形: 形状 1274">
                    <a:extLst>
                      <a:ext uri="{FF2B5EF4-FFF2-40B4-BE49-F238E27FC236}">
                        <a16:creationId xmlns:a16="http://schemas.microsoft.com/office/drawing/2014/main" id="{DD4BB43C-0ACB-6F3F-F1A5-0A5C14448D34}"/>
                      </a:ext>
                    </a:extLst>
                  </p:cNvPr>
                  <p:cNvSpPr/>
                  <p:nvPr/>
                </p:nvSpPr>
                <p:spPr>
                  <a:xfrm>
                    <a:off x="8596245" y="2084822"/>
                    <a:ext cx="13409" cy="42605"/>
                  </a:xfrm>
                  <a:custGeom>
                    <a:avLst/>
                    <a:gdLst>
                      <a:gd name="connsiteX0" fmla="*/ 10 w 13409"/>
                      <a:gd name="connsiteY0" fmla="*/ 42605 h 42605"/>
                      <a:gd name="connsiteX1" fmla="*/ 457 w 13409"/>
                      <a:gd name="connsiteY1" fmla="*/ 35423 h 42605"/>
                      <a:gd name="connsiteX2" fmla="*/ 3801 w 13409"/>
                      <a:gd name="connsiteY2" fmla="*/ 20412 h 42605"/>
                      <a:gd name="connsiteX3" fmla="*/ 9649 w 13409"/>
                      <a:gd name="connsiteY3" fmla="*/ 6144 h 42605"/>
                      <a:gd name="connsiteX4" fmla="*/ 13392 w 13409"/>
                      <a:gd name="connsiteY4" fmla="*/ 0 h 42605"/>
                      <a:gd name="connsiteX5" fmla="*/ 12963 w 13409"/>
                      <a:gd name="connsiteY5" fmla="*/ 7163 h 42605"/>
                      <a:gd name="connsiteX6" fmla="*/ 9611 w 13409"/>
                      <a:gd name="connsiteY6" fmla="*/ 22212 h 42605"/>
                      <a:gd name="connsiteX7" fmla="*/ 3772 w 13409"/>
                      <a:gd name="connsiteY7" fmla="*/ 36462 h 42605"/>
                      <a:gd name="connsiteX8" fmla="*/ 10 w 13409"/>
                      <a:gd name="connsiteY8" fmla="*/ 42605 h 42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09" h="42605">
                        <a:moveTo>
                          <a:pt x="10" y="42605"/>
                        </a:moveTo>
                        <a:cubicBezTo>
                          <a:pt x="10" y="42605"/>
                          <a:pt x="-105" y="39624"/>
                          <a:pt x="457" y="35423"/>
                        </a:cubicBezTo>
                        <a:cubicBezTo>
                          <a:pt x="962" y="31223"/>
                          <a:pt x="2162" y="25708"/>
                          <a:pt x="3801" y="20412"/>
                        </a:cubicBezTo>
                        <a:cubicBezTo>
                          <a:pt x="5505" y="15107"/>
                          <a:pt x="7649" y="9896"/>
                          <a:pt x="9649" y="6144"/>
                        </a:cubicBezTo>
                        <a:cubicBezTo>
                          <a:pt x="11573" y="2353"/>
                          <a:pt x="13392" y="0"/>
                          <a:pt x="13392" y="0"/>
                        </a:cubicBezTo>
                        <a:cubicBezTo>
                          <a:pt x="13392" y="0"/>
                          <a:pt x="13544" y="2981"/>
                          <a:pt x="12963" y="7163"/>
                        </a:cubicBezTo>
                        <a:cubicBezTo>
                          <a:pt x="12459" y="11420"/>
                          <a:pt x="11249" y="16888"/>
                          <a:pt x="9611" y="22212"/>
                        </a:cubicBezTo>
                        <a:cubicBezTo>
                          <a:pt x="7877" y="27537"/>
                          <a:pt x="5753" y="32690"/>
                          <a:pt x="3772" y="36462"/>
                        </a:cubicBezTo>
                        <a:cubicBezTo>
                          <a:pt x="1809" y="40243"/>
                          <a:pt x="10" y="42605"/>
                          <a:pt x="10" y="426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6" name="任意多边形: 形状 1275">
                    <a:extLst>
                      <a:ext uri="{FF2B5EF4-FFF2-40B4-BE49-F238E27FC236}">
                        <a16:creationId xmlns:a16="http://schemas.microsoft.com/office/drawing/2014/main" id="{13AF91DE-3368-D92C-9366-42C635D6B02D}"/>
                      </a:ext>
                    </a:extLst>
                  </p:cNvPr>
                  <p:cNvSpPr/>
                  <p:nvPr/>
                </p:nvSpPr>
                <p:spPr>
                  <a:xfrm>
                    <a:off x="8551335" y="2108406"/>
                    <a:ext cx="38052" cy="23355"/>
                  </a:xfrm>
                  <a:custGeom>
                    <a:avLst/>
                    <a:gdLst>
                      <a:gd name="connsiteX0" fmla="*/ 38052 w 38052"/>
                      <a:gd name="connsiteY0" fmla="*/ 23355 h 23355"/>
                      <a:gd name="connsiteX1" fmla="*/ 31213 w 38052"/>
                      <a:gd name="connsiteY1" fmla="*/ 21193 h 23355"/>
                      <a:gd name="connsiteX2" fmla="*/ 17450 w 38052"/>
                      <a:gd name="connsiteY2" fmla="*/ 14268 h 23355"/>
                      <a:gd name="connsiteX3" fmla="*/ 5029 w 38052"/>
                      <a:gd name="connsiteY3" fmla="*/ 5134 h 23355"/>
                      <a:gd name="connsiteX4" fmla="*/ 0 w 38052"/>
                      <a:gd name="connsiteY4" fmla="*/ 0 h 23355"/>
                      <a:gd name="connsiteX5" fmla="*/ 6868 w 38052"/>
                      <a:gd name="connsiteY5" fmla="*/ 2143 h 23355"/>
                      <a:gd name="connsiteX6" fmla="*/ 20631 w 38052"/>
                      <a:gd name="connsiteY6" fmla="*/ 9068 h 23355"/>
                      <a:gd name="connsiteX7" fmla="*/ 33014 w 38052"/>
                      <a:gd name="connsiteY7" fmla="*/ 18240 h 23355"/>
                      <a:gd name="connsiteX8" fmla="*/ 38052 w 38052"/>
                      <a:gd name="connsiteY8" fmla="*/ 23355 h 23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052" h="23355">
                        <a:moveTo>
                          <a:pt x="38052" y="23355"/>
                        </a:moveTo>
                        <a:cubicBezTo>
                          <a:pt x="38052" y="23355"/>
                          <a:pt x="35147" y="22746"/>
                          <a:pt x="31213" y="21193"/>
                        </a:cubicBezTo>
                        <a:cubicBezTo>
                          <a:pt x="27232" y="19688"/>
                          <a:pt x="22222" y="17135"/>
                          <a:pt x="17450" y="14268"/>
                        </a:cubicBezTo>
                        <a:cubicBezTo>
                          <a:pt x="12697" y="11325"/>
                          <a:pt x="8191" y="8001"/>
                          <a:pt x="5029" y="5134"/>
                        </a:cubicBezTo>
                        <a:cubicBezTo>
                          <a:pt x="1828" y="2343"/>
                          <a:pt x="0" y="0"/>
                          <a:pt x="0" y="0"/>
                        </a:cubicBezTo>
                        <a:cubicBezTo>
                          <a:pt x="0" y="0"/>
                          <a:pt x="2943" y="562"/>
                          <a:pt x="6868" y="2143"/>
                        </a:cubicBezTo>
                        <a:cubicBezTo>
                          <a:pt x="10839" y="3686"/>
                          <a:pt x="15859" y="6182"/>
                          <a:pt x="20631" y="9068"/>
                        </a:cubicBezTo>
                        <a:cubicBezTo>
                          <a:pt x="25375" y="12030"/>
                          <a:pt x="29870" y="15392"/>
                          <a:pt x="33014" y="18240"/>
                        </a:cubicBezTo>
                        <a:cubicBezTo>
                          <a:pt x="36204" y="21031"/>
                          <a:pt x="38052" y="23355"/>
                          <a:pt x="38052" y="233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7" name="任意多边形: 形状 1276">
                    <a:extLst>
                      <a:ext uri="{FF2B5EF4-FFF2-40B4-BE49-F238E27FC236}">
                        <a16:creationId xmlns:a16="http://schemas.microsoft.com/office/drawing/2014/main" id="{F6547D65-813D-DFB2-77D6-30BA0A5D4B33}"/>
                      </a:ext>
                    </a:extLst>
                  </p:cNvPr>
                  <p:cNvSpPr/>
                  <p:nvPr/>
                </p:nvSpPr>
                <p:spPr>
                  <a:xfrm>
                    <a:off x="8605542" y="2129745"/>
                    <a:ext cx="44529" cy="6536"/>
                  </a:xfrm>
                  <a:custGeom>
                    <a:avLst/>
                    <a:gdLst>
                      <a:gd name="connsiteX0" fmla="*/ 44529 w 44529"/>
                      <a:gd name="connsiteY0" fmla="*/ 1625 h 6536"/>
                      <a:gd name="connsiteX1" fmla="*/ 37709 w 44529"/>
                      <a:gd name="connsiteY1" fmla="*/ 3873 h 6536"/>
                      <a:gd name="connsiteX2" fmla="*/ 22479 w 44529"/>
                      <a:gd name="connsiteY2" fmla="*/ 6293 h 6536"/>
                      <a:gd name="connsiteX3" fmla="*/ 7087 w 44529"/>
                      <a:gd name="connsiteY3" fmla="*/ 6121 h 6536"/>
                      <a:gd name="connsiteX4" fmla="*/ 0 w 44529"/>
                      <a:gd name="connsiteY4" fmla="*/ 4892 h 6536"/>
                      <a:gd name="connsiteX5" fmla="*/ 6848 w 44529"/>
                      <a:gd name="connsiteY5" fmla="*/ 2664 h 6536"/>
                      <a:gd name="connsiteX6" fmla="*/ 22060 w 44529"/>
                      <a:gd name="connsiteY6" fmla="*/ 206 h 6536"/>
                      <a:gd name="connsiteX7" fmla="*/ 37452 w 44529"/>
                      <a:gd name="connsiteY7" fmla="*/ 397 h 6536"/>
                      <a:gd name="connsiteX8" fmla="*/ 44529 w 44529"/>
                      <a:gd name="connsiteY8" fmla="*/ 1625 h 6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529" h="6536">
                        <a:moveTo>
                          <a:pt x="44529" y="1625"/>
                        </a:moveTo>
                        <a:cubicBezTo>
                          <a:pt x="44529" y="1625"/>
                          <a:pt x="41843" y="2854"/>
                          <a:pt x="37709" y="3873"/>
                        </a:cubicBezTo>
                        <a:cubicBezTo>
                          <a:pt x="33566" y="4931"/>
                          <a:pt x="28060" y="5826"/>
                          <a:pt x="22479" y="6293"/>
                        </a:cubicBezTo>
                        <a:cubicBezTo>
                          <a:pt x="16926" y="6683"/>
                          <a:pt x="11316" y="6588"/>
                          <a:pt x="7087" y="6121"/>
                        </a:cubicBezTo>
                        <a:cubicBezTo>
                          <a:pt x="2867" y="5712"/>
                          <a:pt x="0" y="4892"/>
                          <a:pt x="0" y="4892"/>
                        </a:cubicBezTo>
                        <a:cubicBezTo>
                          <a:pt x="0" y="4892"/>
                          <a:pt x="2715" y="3664"/>
                          <a:pt x="6848" y="2664"/>
                        </a:cubicBezTo>
                        <a:cubicBezTo>
                          <a:pt x="10944" y="1587"/>
                          <a:pt x="16507" y="654"/>
                          <a:pt x="22060" y="206"/>
                        </a:cubicBezTo>
                        <a:cubicBezTo>
                          <a:pt x="27632" y="-127"/>
                          <a:pt x="33233" y="-51"/>
                          <a:pt x="37452" y="397"/>
                        </a:cubicBezTo>
                        <a:cubicBezTo>
                          <a:pt x="41681" y="825"/>
                          <a:pt x="44529" y="1625"/>
                          <a:pt x="44529" y="16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8" name="任意多边形: 形状 1277">
                    <a:extLst>
                      <a:ext uri="{FF2B5EF4-FFF2-40B4-BE49-F238E27FC236}">
                        <a16:creationId xmlns:a16="http://schemas.microsoft.com/office/drawing/2014/main" id="{08C1AA78-78C4-C72C-3108-4E06F0899D71}"/>
                      </a:ext>
                    </a:extLst>
                  </p:cNvPr>
                  <p:cNvSpPr/>
                  <p:nvPr/>
                </p:nvSpPr>
                <p:spPr>
                  <a:xfrm>
                    <a:off x="8600894" y="2145182"/>
                    <a:ext cx="21335" cy="39223"/>
                  </a:xfrm>
                  <a:custGeom>
                    <a:avLst/>
                    <a:gdLst>
                      <a:gd name="connsiteX0" fmla="*/ 21336 w 21335"/>
                      <a:gd name="connsiteY0" fmla="*/ 39224 h 39223"/>
                      <a:gd name="connsiteX1" fmla="*/ 16440 w 21335"/>
                      <a:gd name="connsiteY1" fmla="*/ 33918 h 39223"/>
                      <a:gd name="connsiteX2" fmla="*/ 7991 w 21335"/>
                      <a:gd name="connsiteY2" fmla="*/ 21041 h 39223"/>
                      <a:gd name="connsiteX3" fmla="*/ 1800 w 21335"/>
                      <a:gd name="connsiteY3" fmla="*/ 6944 h 39223"/>
                      <a:gd name="connsiteX4" fmla="*/ 0 w 21335"/>
                      <a:gd name="connsiteY4" fmla="*/ 0 h 39223"/>
                      <a:gd name="connsiteX5" fmla="*/ 4886 w 21335"/>
                      <a:gd name="connsiteY5" fmla="*/ 5267 h 39223"/>
                      <a:gd name="connsiteX6" fmla="*/ 13345 w 21335"/>
                      <a:gd name="connsiteY6" fmla="*/ 18145 h 39223"/>
                      <a:gd name="connsiteX7" fmla="*/ 19526 w 21335"/>
                      <a:gd name="connsiteY7" fmla="*/ 32242 h 39223"/>
                      <a:gd name="connsiteX8" fmla="*/ 21336 w 21335"/>
                      <a:gd name="connsiteY8" fmla="*/ 39224 h 39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335" h="39223">
                        <a:moveTo>
                          <a:pt x="21336" y="39224"/>
                        </a:moveTo>
                        <a:cubicBezTo>
                          <a:pt x="21336" y="39224"/>
                          <a:pt x="19088" y="37271"/>
                          <a:pt x="16440" y="33918"/>
                        </a:cubicBezTo>
                        <a:cubicBezTo>
                          <a:pt x="13782" y="30604"/>
                          <a:pt x="10687" y="25956"/>
                          <a:pt x="7991" y="21041"/>
                        </a:cubicBezTo>
                        <a:cubicBezTo>
                          <a:pt x="5334" y="16107"/>
                          <a:pt x="3114" y="10992"/>
                          <a:pt x="1800" y="6944"/>
                        </a:cubicBezTo>
                        <a:cubicBezTo>
                          <a:pt x="438" y="2924"/>
                          <a:pt x="0" y="0"/>
                          <a:pt x="0" y="0"/>
                        </a:cubicBezTo>
                        <a:cubicBezTo>
                          <a:pt x="0" y="0"/>
                          <a:pt x="2238" y="1934"/>
                          <a:pt x="4886" y="5267"/>
                        </a:cubicBezTo>
                        <a:cubicBezTo>
                          <a:pt x="7553" y="8582"/>
                          <a:pt x="10668" y="13230"/>
                          <a:pt x="13345" y="18145"/>
                        </a:cubicBezTo>
                        <a:cubicBezTo>
                          <a:pt x="16002" y="23060"/>
                          <a:pt x="18202" y="28194"/>
                          <a:pt x="19526" y="32242"/>
                        </a:cubicBezTo>
                        <a:cubicBezTo>
                          <a:pt x="20888" y="36262"/>
                          <a:pt x="21336" y="39224"/>
                          <a:pt x="21336" y="392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9" name="任意多边形: 形状 1278">
                    <a:extLst>
                      <a:ext uri="{FF2B5EF4-FFF2-40B4-BE49-F238E27FC236}">
                        <a16:creationId xmlns:a16="http://schemas.microsoft.com/office/drawing/2014/main" id="{0383B7B3-C9C0-CFBC-2DDD-04218DD7751C}"/>
                      </a:ext>
                    </a:extLst>
                  </p:cNvPr>
                  <p:cNvSpPr/>
                  <p:nvPr/>
                </p:nvSpPr>
                <p:spPr>
                  <a:xfrm>
                    <a:off x="8581425" y="2122693"/>
                    <a:ext cx="32327" cy="31070"/>
                  </a:xfrm>
                  <a:custGeom>
                    <a:avLst/>
                    <a:gdLst>
                      <a:gd name="connsiteX0" fmla="*/ 26661 w 32327"/>
                      <a:gd name="connsiteY0" fmla="*/ 524 h 31070"/>
                      <a:gd name="connsiteX1" fmla="*/ 24451 w 32327"/>
                      <a:gd name="connsiteY1" fmla="*/ 11611 h 31070"/>
                      <a:gd name="connsiteX2" fmla="*/ 32328 w 32327"/>
                      <a:gd name="connsiteY2" fmla="*/ 19726 h 31070"/>
                      <a:gd name="connsiteX3" fmla="*/ 21127 w 32327"/>
                      <a:gd name="connsiteY3" fmla="*/ 21031 h 31070"/>
                      <a:gd name="connsiteX4" fmla="*/ 15859 w 32327"/>
                      <a:gd name="connsiteY4" fmla="*/ 31070 h 31070"/>
                      <a:gd name="connsiteX5" fmla="*/ 11125 w 32327"/>
                      <a:gd name="connsiteY5" fmla="*/ 20803 h 31070"/>
                      <a:gd name="connsiteX6" fmla="*/ 0 w 32327"/>
                      <a:gd name="connsiteY6" fmla="*/ 18869 h 31070"/>
                      <a:gd name="connsiteX7" fmla="*/ 8296 w 32327"/>
                      <a:gd name="connsiteY7" fmla="*/ 11163 h 31070"/>
                      <a:gd name="connsiteX8" fmla="*/ 6668 w 32327"/>
                      <a:gd name="connsiteY8" fmla="*/ 0 h 31070"/>
                      <a:gd name="connsiteX9" fmla="*/ 16535 w 32327"/>
                      <a:gd name="connsiteY9" fmla="*/ 5534 h 31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327" h="31070">
                        <a:moveTo>
                          <a:pt x="26661" y="524"/>
                        </a:moveTo>
                        <a:lnTo>
                          <a:pt x="24451" y="11611"/>
                        </a:lnTo>
                        <a:lnTo>
                          <a:pt x="32328" y="19726"/>
                        </a:lnTo>
                        <a:lnTo>
                          <a:pt x="21127" y="21031"/>
                        </a:lnTo>
                        <a:lnTo>
                          <a:pt x="15859" y="31070"/>
                        </a:lnTo>
                        <a:lnTo>
                          <a:pt x="11125" y="20803"/>
                        </a:lnTo>
                        <a:lnTo>
                          <a:pt x="0" y="18869"/>
                        </a:lnTo>
                        <a:lnTo>
                          <a:pt x="8296" y="11163"/>
                        </a:lnTo>
                        <a:lnTo>
                          <a:pt x="6668" y="0"/>
                        </a:lnTo>
                        <a:lnTo>
                          <a:pt x="16535" y="55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80" name="图形 113">
                <a:extLst>
                  <a:ext uri="{FF2B5EF4-FFF2-40B4-BE49-F238E27FC236}">
                    <a16:creationId xmlns:a16="http://schemas.microsoft.com/office/drawing/2014/main" id="{20D0E23F-880F-8F84-D592-342E61A22CD3}"/>
                  </a:ext>
                </a:extLst>
              </p:cNvPr>
              <p:cNvGrpSpPr/>
              <p:nvPr/>
            </p:nvGrpSpPr>
            <p:grpSpPr>
              <a:xfrm>
                <a:off x="8694059" y="2459772"/>
                <a:ext cx="484940" cy="482251"/>
                <a:chOff x="8694059" y="2459772"/>
                <a:chExt cx="484940" cy="482251"/>
              </a:xfrm>
            </p:grpSpPr>
            <p:grpSp>
              <p:nvGrpSpPr>
                <p:cNvPr id="1281" name="图形 113">
                  <a:extLst>
                    <a:ext uri="{FF2B5EF4-FFF2-40B4-BE49-F238E27FC236}">
                      <a16:creationId xmlns:a16="http://schemas.microsoft.com/office/drawing/2014/main" id="{A67364A4-00F6-B1BD-5E3D-9CBE3ACEA4A2}"/>
                    </a:ext>
                  </a:extLst>
                </p:cNvPr>
                <p:cNvGrpSpPr/>
                <p:nvPr/>
              </p:nvGrpSpPr>
              <p:grpSpPr>
                <a:xfrm>
                  <a:off x="8752653" y="2800135"/>
                  <a:ext cx="140095" cy="141888"/>
                  <a:chOff x="8752653" y="2800135"/>
                  <a:chExt cx="140095" cy="141888"/>
                </a:xfrm>
              </p:grpSpPr>
              <p:sp>
                <p:nvSpPr>
                  <p:cNvPr id="1282" name="任意多边形: 形状 1281">
                    <a:extLst>
                      <a:ext uri="{FF2B5EF4-FFF2-40B4-BE49-F238E27FC236}">
                        <a16:creationId xmlns:a16="http://schemas.microsoft.com/office/drawing/2014/main" id="{CACD7B42-630C-729F-7862-3D5FFD754966}"/>
                      </a:ext>
                    </a:extLst>
                  </p:cNvPr>
                  <p:cNvSpPr/>
                  <p:nvPr/>
                </p:nvSpPr>
                <p:spPr>
                  <a:xfrm>
                    <a:off x="8752653" y="2800135"/>
                    <a:ext cx="140095" cy="141888"/>
                  </a:xfrm>
                  <a:custGeom>
                    <a:avLst/>
                    <a:gdLst>
                      <a:gd name="connsiteX0" fmla="*/ 69173 w 140095"/>
                      <a:gd name="connsiteY0" fmla="*/ 78815 h 141888"/>
                      <a:gd name="connsiteX1" fmla="*/ 56600 w 140095"/>
                      <a:gd name="connsiteY1" fmla="*/ 84083 h 141888"/>
                      <a:gd name="connsiteX2" fmla="*/ 47713 w 140095"/>
                      <a:gd name="connsiteY2" fmla="*/ 73757 h 141888"/>
                      <a:gd name="connsiteX3" fmla="*/ 54771 w 140095"/>
                      <a:gd name="connsiteY3" fmla="*/ 62108 h 141888"/>
                      <a:gd name="connsiteX4" fmla="*/ 68049 w 140095"/>
                      <a:gd name="connsiteY4" fmla="*/ 65252 h 141888"/>
                      <a:gd name="connsiteX5" fmla="*/ 69173 w 140095"/>
                      <a:gd name="connsiteY5" fmla="*/ 78815 h 141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095" h="141888">
                        <a:moveTo>
                          <a:pt x="69173" y="78815"/>
                        </a:moveTo>
                        <a:cubicBezTo>
                          <a:pt x="169480" y="132841"/>
                          <a:pt x="42369" y="186048"/>
                          <a:pt x="56600" y="84083"/>
                        </a:cubicBezTo>
                        <a:cubicBezTo>
                          <a:pt x="42369" y="186048"/>
                          <a:pt x="-47508" y="81625"/>
                          <a:pt x="47713" y="73757"/>
                        </a:cubicBezTo>
                        <a:cubicBezTo>
                          <a:pt x="-47508" y="81625"/>
                          <a:pt x="24062" y="-36190"/>
                          <a:pt x="54771" y="62108"/>
                        </a:cubicBezTo>
                        <a:cubicBezTo>
                          <a:pt x="24043" y="-36190"/>
                          <a:pt x="158155" y="-4490"/>
                          <a:pt x="68049" y="65252"/>
                        </a:cubicBezTo>
                        <a:cubicBezTo>
                          <a:pt x="158165" y="-4490"/>
                          <a:pt x="169480" y="132841"/>
                          <a:pt x="69173" y="788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3" name="任意多边形: 形状 1282">
                    <a:extLst>
                      <a:ext uri="{FF2B5EF4-FFF2-40B4-BE49-F238E27FC236}">
                        <a16:creationId xmlns:a16="http://schemas.microsoft.com/office/drawing/2014/main" id="{65C901DD-BC89-089D-9059-FCC536AD69B3}"/>
                      </a:ext>
                    </a:extLst>
                  </p:cNvPr>
                  <p:cNvSpPr/>
                  <p:nvPr/>
                </p:nvSpPr>
                <p:spPr>
                  <a:xfrm>
                    <a:off x="8756140" y="2804820"/>
                    <a:ext cx="131157" cy="132828"/>
                  </a:xfrm>
                  <a:custGeom>
                    <a:avLst/>
                    <a:gdLst>
                      <a:gd name="connsiteX0" fmla="*/ 64743 w 131157"/>
                      <a:gd name="connsiteY0" fmla="*/ 73796 h 132828"/>
                      <a:gd name="connsiteX1" fmla="*/ 52999 w 131157"/>
                      <a:gd name="connsiteY1" fmla="*/ 78673 h 132828"/>
                      <a:gd name="connsiteX2" fmla="*/ 44674 w 131157"/>
                      <a:gd name="connsiteY2" fmla="*/ 69053 h 132828"/>
                      <a:gd name="connsiteX3" fmla="*/ 51284 w 131157"/>
                      <a:gd name="connsiteY3" fmla="*/ 58137 h 132828"/>
                      <a:gd name="connsiteX4" fmla="*/ 63714 w 131157"/>
                      <a:gd name="connsiteY4" fmla="*/ 61043 h 132828"/>
                      <a:gd name="connsiteX5" fmla="*/ 64743 w 131157"/>
                      <a:gd name="connsiteY5" fmla="*/ 73796 h 132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57" h="132828">
                        <a:moveTo>
                          <a:pt x="64743" y="73796"/>
                        </a:moveTo>
                        <a:cubicBezTo>
                          <a:pt x="158660" y="124365"/>
                          <a:pt x="39654" y="174180"/>
                          <a:pt x="52999" y="78673"/>
                        </a:cubicBezTo>
                        <a:cubicBezTo>
                          <a:pt x="39673" y="174180"/>
                          <a:pt x="-44470" y="76368"/>
                          <a:pt x="44674" y="69053"/>
                        </a:cubicBezTo>
                        <a:cubicBezTo>
                          <a:pt x="-44470" y="76368"/>
                          <a:pt x="22509" y="-33846"/>
                          <a:pt x="51284" y="58137"/>
                        </a:cubicBezTo>
                        <a:cubicBezTo>
                          <a:pt x="22509" y="-33836"/>
                          <a:pt x="148077" y="-4242"/>
                          <a:pt x="63714" y="61043"/>
                        </a:cubicBezTo>
                        <a:cubicBezTo>
                          <a:pt x="148077" y="-4251"/>
                          <a:pt x="158669" y="124355"/>
                          <a:pt x="64743" y="737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4" name="任意多边形: 形状 1283">
                    <a:extLst>
                      <a:ext uri="{FF2B5EF4-FFF2-40B4-BE49-F238E27FC236}">
                        <a16:creationId xmlns:a16="http://schemas.microsoft.com/office/drawing/2014/main" id="{0AB14382-15F5-F413-B1B6-9BE4BBA721F5}"/>
                      </a:ext>
                    </a:extLst>
                  </p:cNvPr>
                  <p:cNvSpPr/>
                  <p:nvPr/>
                </p:nvSpPr>
                <p:spPr>
                  <a:xfrm>
                    <a:off x="8777049" y="2875178"/>
                    <a:ext cx="31718" cy="30451"/>
                  </a:xfrm>
                  <a:custGeom>
                    <a:avLst/>
                    <a:gdLst>
                      <a:gd name="connsiteX0" fmla="*/ 0 w 31718"/>
                      <a:gd name="connsiteY0" fmla="*/ 30451 h 30451"/>
                      <a:gd name="connsiteX1" fmla="*/ 3763 w 31718"/>
                      <a:gd name="connsiteY1" fmla="*/ 24441 h 30451"/>
                      <a:gd name="connsiteX2" fmla="*/ 13802 w 31718"/>
                      <a:gd name="connsiteY2" fmla="*/ 13059 h 30451"/>
                      <a:gd name="connsiteX3" fmla="*/ 25565 w 31718"/>
                      <a:gd name="connsiteY3" fmla="*/ 3515 h 30451"/>
                      <a:gd name="connsiteX4" fmla="*/ 31718 w 31718"/>
                      <a:gd name="connsiteY4" fmla="*/ 0 h 30451"/>
                      <a:gd name="connsiteX5" fmla="*/ 27947 w 31718"/>
                      <a:gd name="connsiteY5" fmla="*/ 5991 h 30451"/>
                      <a:gd name="connsiteX6" fmla="*/ 17917 w 31718"/>
                      <a:gd name="connsiteY6" fmla="*/ 17374 h 30451"/>
                      <a:gd name="connsiteX7" fmla="*/ 6144 w 31718"/>
                      <a:gd name="connsiteY7" fmla="*/ 26918 h 30451"/>
                      <a:gd name="connsiteX8" fmla="*/ 0 w 31718"/>
                      <a:gd name="connsiteY8" fmla="*/ 30451 h 304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718" h="30451">
                        <a:moveTo>
                          <a:pt x="0" y="30451"/>
                        </a:moveTo>
                        <a:cubicBezTo>
                          <a:pt x="0" y="30451"/>
                          <a:pt x="1277" y="27813"/>
                          <a:pt x="3763" y="24441"/>
                        </a:cubicBezTo>
                        <a:cubicBezTo>
                          <a:pt x="6239" y="21060"/>
                          <a:pt x="9849" y="16869"/>
                          <a:pt x="13802" y="13059"/>
                        </a:cubicBezTo>
                        <a:cubicBezTo>
                          <a:pt x="17783" y="9249"/>
                          <a:pt x="22070" y="5801"/>
                          <a:pt x="25565" y="3515"/>
                        </a:cubicBezTo>
                        <a:cubicBezTo>
                          <a:pt x="29042" y="1172"/>
                          <a:pt x="31718" y="0"/>
                          <a:pt x="31718" y="0"/>
                        </a:cubicBezTo>
                        <a:cubicBezTo>
                          <a:pt x="31718" y="0"/>
                          <a:pt x="30461" y="2581"/>
                          <a:pt x="27947" y="5991"/>
                        </a:cubicBezTo>
                        <a:cubicBezTo>
                          <a:pt x="25498" y="9373"/>
                          <a:pt x="21898" y="13545"/>
                          <a:pt x="17917" y="17374"/>
                        </a:cubicBezTo>
                        <a:cubicBezTo>
                          <a:pt x="13945" y="21146"/>
                          <a:pt x="9649" y="24613"/>
                          <a:pt x="6144" y="26918"/>
                        </a:cubicBezTo>
                        <a:cubicBezTo>
                          <a:pt x="2658" y="29261"/>
                          <a:pt x="0" y="30451"/>
                          <a:pt x="0" y="304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5" name="任意多边形: 形状 1284">
                    <a:extLst>
                      <a:ext uri="{FF2B5EF4-FFF2-40B4-BE49-F238E27FC236}">
                        <a16:creationId xmlns:a16="http://schemas.microsoft.com/office/drawing/2014/main" id="{7ED9C220-E583-04CA-277E-98F995E2219A}"/>
                      </a:ext>
                    </a:extLst>
                  </p:cNvPr>
                  <p:cNvSpPr/>
                  <p:nvPr/>
                </p:nvSpPr>
                <p:spPr>
                  <a:xfrm>
                    <a:off x="8812999" y="2822686"/>
                    <a:ext cx="13576" cy="41824"/>
                  </a:xfrm>
                  <a:custGeom>
                    <a:avLst/>
                    <a:gdLst>
                      <a:gd name="connsiteX0" fmla="*/ 7 w 13576"/>
                      <a:gd name="connsiteY0" fmla="*/ 41824 h 41824"/>
                      <a:gd name="connsiteX1" fmla="*/ 493 w 13576"/>
                      <a:gd name="connsiteY1" fmla="*/ 34757 h 41824"/>
                      <a:gd name="connsiteX2" fmla="*/ 3931 w 13576"/>
                      <a:gd name="connsiteY2" fmla="*/ 19983 h 41824"/>
                      <a:gd name="connsiteX3" fmla="*/ 9799 w 13576"/>
                      <a:gd name="connsiteY3" fmla="*/ 6010 h 41824"/>
                      <a:gd name="connsiteX4" fmla="*/ 13571 w 13576"/>
                      <a:gd name="connsiteY4" fmla="*/ 0 h 41824"/>
                      <a:gd name="connsiteX5" fmla="*/ 13066 w 13576"/>
                      <a:gd name="connsiteY5" fmla="*/ 7029 h 41824"/>
                      <a:gd name="connsiteX6" fmla="*/ 9637 w 13576"/>
                      <a:gd name="connsiteY6" fmla="*/ 21803 h 41824"/>
                      <a:gd name="connsiteX7" fmla="*/ 3760 w 13576"/>
                      <a:gd name="connsiteY7" fmla="*/ 35814 h 41824"/>
                      <a:gd name="connsiteX8" fmla="*/ 7 w 13576"/>
                      <a:gd name="connsiteY8" fmla="*/ 41824 h 4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576" h="41824">
                        <a:moveTo>
                          <a:pt x="7" y="41824"/>
                        </a:moveTo>
                        <a:cubicBezTo>
                          <a:pt x="7" y="41824"/>
                          <a:pt x="-97" y="38881"/>
                          <a:pt x="493" y="34757"/>
                        </a:cubicBezTo>
                        <a:cubicBezTo>
                          <a:pt x="1045" y="30604"/>
                          <a:pt x="2274" y="25232"/>
                          <a:pt x="3931" y="19983"/>
                        </a:cubicBezTo>
                        <a:cubicBezTo>
                          <a:pt x="5646" y="14773"/>
                          <a:pt x="7799" y="9658"/>
                          <a:pt x="9799" y="6010"/>
                        </a:cubicBezTo>
                        <a:cubicBezTo>
                          <a:pt x="11742" y="2286"/>
                          <a:pt x="13571" y="0"/>
                          <a:pt x="13571" y="0"/>
                        </a:cubicBezTo>
                        <a:cubicBezTo>
                          <a:pt x="13571" y="0"/>
                          <a:pt x="13666" y="2905"/>
                          <a:pt x="13066" y="7029"/>
                        </a:cubicBezTo>
                        <a:cubicBezTo>
                          <a:pt x="12523" y="11230"/>
                          <a:pt x="11285" y="16593"/>
                          <a:pt x="9637" y="21803"/>
                        </a:cubicBezTo>
                        <a:cubicBezTo>
                          <a:pt x="7894" y="27051"/>
                          <a:pt x="5760" y="32109"/>
                          <a:pt x="3760" y="35814"/>
                        </a:cubicBezTo>
                        <a:cubicBezTo>
                          <a:pt x="1798" y="39500"/>
                          <a:pt x="7" y="41824"/>
                          <a:pt x="7" y="418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6" name="任意多边形: 形状 1285">
                    <a:extLst>
                      <a:ext uri="{FF2B5EF4-FFF2-40B4-BE49-F238E27FC236}">
                        <a16:creationId xmlns:a16="http://schemas.microsoft.com/office/drawing/2014/main" id="{8D91914D-592C-373D-5E67-1BC712B84B3A}"/>
                      </a:ext>
                    </a:extLst>
                  </p:cNvPr>
                  <p:cNvSpPr/>
                  <p:nvPr/>
                </p:nvSpPr>
                <p:spPr>
                  <a:xfrm>
                    <a:off x="8768924" y="2845393"/>
                    <a:ext cx="37261" cy="23288"/>
                  </a:xfrm>
                  <a:custGeom>
                    <a:avLst/>
                    <a:gdLst>
                      <a:gd name="connsiteX0" fmla="*/ 37262 w 37261"/>
                      <a:gd name="connsiteY0" fmla="*/ 23289 h 23288"/>
                      <a:gd name="connsiteX1" fmla="*/ 30546 w 37261"/>
                      <a:gd name="connsiteY1" fmla="*/ 21126 h 23288"/>
                      <a:gd name="connsiteX2" fmla="*/ 17069 w 37261"/>
                      <a:gd name="connsiteY2" fmla="*/ 14173 h 23288"/>
                      <a:gd name="connsiteX3" fmla="*/ 4924 w 37261"/>
                      <a:gd name="connsiteY3" fmla="*/ 5096 h 23288"/>
                      <a:gd name="connsiteX4" fmla="*/ 0 w 37261"/>
                      <a:gd name="connsiteY4" fmla="*/ 0 h 23288"/>
                      <a:gd name="connsiteX5" fmla="*/ 6753 w 37261"/>
                      <a:gd name="connsiteY5" fmla="*/ 2162 h 23288"/>
                      <a:gd name="connsiteX6" fmla="*/ 20241 w 37261"/>
                      <a:gd name="connsiteY6" fmla="*/ 9106 h 23288"/>
                      <a:gd name="connsiteX7" fmla="*/ 32347 w 37261"/>
                      <a:gd name="connsiteY7" fmla="*/ 18240 h 23288"/>
                      <a:gd name="connsiteX8" fmla="*/ 37262 w 37261"/>
                      <a:gd name="connsiteY8" fmla="*/ 23289 h 2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261" h="23288">
                        <a:moveTo>
                          <a:pt x="37262" y="23289"/>
                        </a:moveTo>
                        <a:cubicBezTo>
                          <a:pt x="37262" y="23289"/>
                          <a:pt x="34414" y="22708"/>
                          <a:pt x="30546" y="21126"/>
                        </a:cubicBezTo>
                        <a:cubicBezTo>
                          <a:pt x="26651" y="19583"/>
                          <a:pt x="21727" y="17069"/>
                          <a:pt x="17069" y="14173"/>
                        </a:cubicBezTo>
                        <a:cubicBezTo>
                          <a:pt x="12421" y="11278"/>
                          <a:pt x="8011" y="7944"/>
                          <a:pt x="4924" y="5096"/>
                        </a:cubicBezTo>
                        <a:cubicBezTo>
                          <a:pt x="1810" y="2305"/>
                          <a:pt x="0" y="0"/>
                          <a:pt x="0" y="0"/>
                        </a:cubicBezTo>
                        <a:cubicBezTo>
                          <a:pt x="0" y="0"/>
                          <a:pt x="2905" y="600"/>
                          <a:pt x="6753" y="2162"/>
                        </a:cubicBezTo>
                        <a:cubicBezTo>
                          <a:pt x="10630" y="3705"/>
                          <a:pt x="15564" y="6220"/>
                          <a:pt x="20241" y="9106"/>
                        </a:cubicBezTo>
                        <a:cubicBezTo>
                          <a:pt x="24879" y="12068"/>
                          <a:pt x="29280" y="15411"/>
                          <a:pt x="32347" y="18240"/>
                        </a:cubicBezTo>
                        <a:cubicBezTo>
                          <a:pt x="35480" y="21022"/>
                          <a:pt x="37262" y="23289"/>
                          <a:pt x="37262" y="232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7" name="任意多边形: 形状 1286">
                    <a:extLst>
                      <a:ext uri="{FF2B5EF4-FFF2-40B4-BE49-F238E27FC236}">
                        <a16:creationId xmlns:a16="http://schemas.microsoft.com/office/drawing/2014/main" id="{054E0D9D-4E2F-565C-176E-37966BE9F855}"/>
                      </a:ext>
                    </a:extLst>
                  </p:cNvPr>
                  <p:cNvSpPr/>
                  <p:nvPr/>
                </p:nvSpPr>
                <p:spPr>
                  <a:xfrm>
                    <a:off x="8822102" y="2867110"/>
                    <a:ext cx="43853" cy="6342"/>
                  </a:xfrm>
                  <a:custGeom>
                    <a:avLst/>
                    <a:gdLst>
                      <a:gd name="connsiteX0" fmla="*/ 43853 w 43853"/>
                      <a:gd name="connsiteY0" fmla="*/ 1753 h 6342"/>
                      <a:gd name="connsiteX1" fmla="*/ 37129 w 43853"/>
                      <a:gd name="connsiteY1" fmla="*/ 3915 h 6342"/>
                      <a:gd name="connsiteX2" fmla="*/ 22127 w 43853"/>
                      <a:gd name="connsiteY2" fmla="*/ 6144 h 6342"/>
                      <a:gd name="connsiteX3" fmla="*/ 6953 w 43853"/>
                      <a:gd name="connsiteY3" fmla="*/ 5849 h 6342"/>
                      <a:gd name="connsiteX4" fmla="*/ 0 w 43853"/>
                      <a:gd name="connsiteY4" fmla="*/ 4601 h 6342"/>
                      <a:gd name="connsiteX5" fmla="*/ 6734 w 43853"/>
                      <a:gd name="connsiteY5" fmla="*/ 2458 h 6342"/>
                      <a:gd name="connsiteX6" fmla="*/ 21736 w 43853"/>
                      <a:gd name="connsiteY6" fmla="*/ 153 h 6342"/>
                      <a:gd name="connsiteX7" fmla="*/ 36899 w 43853"/>
                      <a:gd name="connsiteY7" fmla="*/ 486 h 6342"/>
                      <a:gd name="connsiteX8" fmla="*/ 43853 w 43853"/>
                      <a:gd name="connsiteY8" fmla="*/ 1753 h 6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853" h="6342">
                        <a:moveTo>
                          <a:pt x="43853" y="1753"/>
                        </a:moveTo>
                        <a:cubicBezTo>
                          <a:pt x="43853" y="1753"/>
                          <a:pt x="41196" y="2944"/>
                          <a:pt x="37129" y="3915"/>
                        </a:cubicBezTo>
                        <a:cubicBezTo>
                          <a:pt x="33061" y="4916"/>
                          <a:pt x="27613" y="5773"/>
                          <a:pt x="22127" y="6144"/>
                        </a:cubicBezTo>
                        <a:cubicBezTo>
                          <a:pt x="16640" y="6516"/>
                          <a:pt x="11125" y="6335"/>
                          <a:pt x="6953" y="5849"/>
                        </a:cubicBezTo>
                        <a:cubicBezTo>
                          <a:pt x="2791" y="5420"/>
                          <a:pt x="0" y="4601"/>
                          <a:pt x="0" y="4601"/>
                        </a:cubicBezTo>
                        <a:cubicBezTo>
                          <a:pt x="0" y="4601"/>
                          <a:pt x="2657" y="3411"/>
                          <a:pt x="6734" y="2458"/>
                        </a:cubicBezTo>
                        <a:cubicBezTo>
                          <a:pt x="10811" y="1401"/>
                          <a:pt x="16269" y="563"/>
                          <a:pt x="21736" y="153"/>
                        </a:cubicBezTo>
                        <a:cubicBezTo>
                          <a:pt x="27241" y="-142"/>
                          <a:pt x="32747" y="1"/>
                          <a:pt x="36899" y="486"/>
                        </a:cubicBezTo>
                        <a:cubicBezTo>
                          <a:pt x="41053" y="934"/>
                          <a:pt x="43853" y="1753"/>
                          <a:pt x="43853" y="17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8" name="任意多边形: 形状 1287">
                    <a:extLst>
                      <a:ext uri="{FF2B5EF4-FFF2-40B4-BE49-F238E27FC236}">
                        <a16:creationId xmlns:a16="http://schemas.microsoft.com/office/drawing/2014/main" id="{8E18B09B-8DC5-171F-B325-49F7B1C3AD76}"/>
                      </a:ext>
                    </a:extLst>
                  </p:cNvPr>
                  <p:cNvSpPr/>
                  <p:nvPr/>
                </p:nvSpPr>
                <p:spPr>
                  <a:xfrm>
                    <a:off x="8817425" y="2882026"/>
                    <a:ext cx="20631" cy="38814"/>
                  </a:xfrm>
                  <a:custGeom>
                    <a:avLst/>
                    <a:gdLst>
                      <a:gd name="connsiteX0" fmla="*/ 20631 w 20631"/>
                      <a:gd name="connsiteY0" fmla="*/ 38814 h 38814"/>
                      <a:gd name="connsiteX1" fmla="*/ 15888 w 20631"/>
                      <a:gd name="connsiteY1" fmla="*/ 33528 h 38814"/>
                      <a:gd name="connsiteX2" fmla="*/ 7677 w 20631"/>
                      <a:gd name="connsiteY2" fmla="*/ 20803 h 38814"/>
                      <a:gd name="connsiteX3" fmla="*/ 1696 w 20631"/>
                      <a:gd name="connsiteY3" fmla="*/ 6849 h 38814"/>
                      <a:gd name="connsiteX4" fmla="*/ 0 w 20631"/>
                      <a:gd name="connsiteY4" fmla="*/ 0 h 38814"/>
                      <a:gd name="connsiteX5" fmla="*/ 4734 w 20631"/>
                      <a:gd name="connsiteY5" fmla="*/ 5248 h 38814"/>
                      <a:gd name="connsiteX6" fmla="*/ 12935 w 20631"/>
                      <a:gd name="connsiteY6" fmla="*/ 17974 h 38814"/>
                      <a:gd name="connsiteX7" fmla="*/ 18907 w 20631"/>
                      <a:gd name="connsiteY7" fmla="*/ 31928 h 38814"/>
                      <a:gd name="connsiteX8" fmla="*/ 20631 w 20631"/>
                      <a:gd name="connsiteY8" fmla="*/ 38814 h 38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631" h="38814">
                        <a:moveTo>
                          <a:pt x="20631" y="38814"/>
                        </a:moveTo>
                        <a:cubicBezTo>
                          <a:pt x="20631" y="38814"/>
                          <a:pt x="18441" y="36862"/>
                          <a:pt x="15888" y="33528"/>
                        </a:cubicBezTo>
                        <a:cubicBezTo>
                          <a:pt x="13288" y="30251"/>
                          <a:pt x="10278" y="25641"/>
                          <a:pt x="7677" y="20803"/>
                        </a:cubicBezTo>
                        <a:cubicBezTo>
                          <a:pt x="5096" y="15926"/>
                          <a:pt x="2963" y="10849"/>
                          <a:pt x="1696" y="6849"/>
                        </a:cubicBezTo>
                        <a:cubicBezTo>
                          <a:pt x="400" y="2867"/>
                          <a:pt x="0" y="0"/>
                          <a:pt x="0" y="0"/>
                        </a:cubicBezTo>
                        <a:cubicBezTo>
                          <a:pt x="0" y="0"/>
                          <a:pt x="2181" y="1934"/>
                          <a:pt x="4734" y="5248"/>
                        </a:cubicBezTo>
                        <a:cubicBezTo>
                          <a:pt x="7315" y="8525"/>
                          <a:pt x="10363" y="13135"/>
                          <a:pt x="12935" y="17974"/>
                        </a:cubicBezTo>
                        <a:cubicBezTo>
                          <a:pt x="15516" y="22850"/>
                          <a:pt x="17622" y="27946"/>
                          <a:pt x="18907" y="31928"/>
                        </a:cubicBezTo>
                        <a:cubicBezTo>
                          <a:pt x="20221" y="35919"/>
                          <a:pt x="20631" y="38814"/>
                          <a:pt x="20631" y="388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9" name="任意多边形: 形状 1288">
                    <a:extLst>
                      <a:ext uri="{FF2B5EF4-FFF2-40B4-BE49-F238E27FC236}">
                        <a16:creationId xmlns:a16="http://schemas.microsoft.com/office/drawing/2014/main" id="{4760912C-4AAA-98F3-8CA0-5586927B5FA5}"/>
                      </a:ext>
                    </a:extLst>
                  </p:cNvPr>
                  <p:cNvSpPr/>
                  <p:nvPr/>
                </p:nvSpPr>
                <p:spPr>
                  <a:xfrm>
                    <a:off x="8798280" y="2859786"/>
                    <a:ext cx="31832" cy="30660"/>
                  </a:xfrm>
                  <a:custGeom>
                    <a:avLst/>
                    <a:gdLst>
                      <a:gd name="connsiteX0" fmla="*/ 26404 w 31832"/>
                      <a:gd name="connsiteY0" fmla="*/ 705 h 30660"/>
                      <a:gd name="connsiteX1" fmla="*/ 24136 w 31832"/>
                      <a:gd name="connsiteY1" fmla="*/ 11573 h 30660"/>
                      <a:gd name="connsiteX2" fmla="*/ 31833 w 31832"/>
                      <a:gd name="connsiteY2" fmla="*/ 19650 h 30660"/>
                      <a:gd name="connsiteX3" fmla="*/ 20764 w 31832"/>
                      <a:gd name="connsiteY3" fmla="*/ 20841 h 30660"/>
                      <a:gd name="connsiteX4" fmla="*/ 15488 w 31832"/>
                      <a:gd name="connsiteY4" fmla="*/ 30661 h 30660"/>
                      <a:gd name="connsiteX5" fmla="*/ 10925 w 31832"/>
                      <a:gd name="connsiteY5" fmla="*/ 20507 h 30660"/>
                      <a:gd name="connsiteX6" fmla="*/ 0 w 31832"/>
                      <a:gd name="connsiteY6" fmla="*/ 18517 h 30660"/>
                      <a:gd name="connsiteX7" fmla="*/ 8220 w 31832"/>
                      <a:gd name="connsiteY7" fmla="*/ 11001 h 30660"/>
                      <a:gd name="connsiteX8" fmla="*/ 6715 w 31832"/>
                      <a:gd name="connsiteY8" fmla="*/ 0 h 30660"/>
                      <a:gd name="connsiteX9" fmla="*/ 16383 w 31832"/>
                      <a:gd name="connsiteY9" fmla="*/ 5505 h 30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832" h="30660">
                        <a:moveTo>
                          <a:pt x="26404" y="705"/>
                        </a:moveTo>
                        <a:lnTo>
                          <a:pt x="24136" y="11573"/>
                        </a:lnTo>
                        <a:lnTo>
                          <a:pt x="31833" y="19650"/>
                        </a:lnTo>
                        <a:lnTo>
                          <a:pt x="20764" y="20841"/>
                        </a:lnTo>
                        <a:lnTo>
                          <a:pt x="15488" y="30661"/>
                        </a:lnTo>
                        <a:lnTo>
                          <a:pt x="10925" y="20507"/>
                        </a:lnTo>
                        <a:lnTo>
                          <a:pt x="0" y="18517"/>
                        </a:lnTo>
                        <a:lnTo>
                          <a:pt x="8220" y="11001"/>
                        </a:lnTo>
                        <a:lnTo>
                          <a:pt x="6715" y="0"/>
                        </a:lnTo>
                        <a:lnTo>
                          <a:pt x="16383" y="55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90" name="图形 113">
                  <a:extLst>
                    <a:ext uri="{FF2B5EF4-FFF2-40B4-BE49-F238E27FC236}">
                      <a16:creationId xmlns:a16="http://schemas.microsoft.com/office/drawing/2014/main" id="{6CC5487A-CE52-C7FF-D767-FD3F2A578B32}"/>
                    </a:ext>
                  </a:extLst>
                </p:cNvPr>
                <p:cNvGrpSpPr/>
                <p:nvPr/>
              </p:nvGrpSpPr>
              <p:grpSpPr>
                <a:xfrm>
                  <a:off x="8694059" y="2683709"/>
                  <a:ext cx="141958" cy="139384"/>
                  <a:chOff x="8694059" y="2683709"/>
                  <a:chExt cx="141958" cy="139384"/>
                </a:xfrm>
              </p:grpSpPr>
              <p:sp>
                <p:nvSpPr>
                  <p:cNvPr id="1291" name="任意多边形: 形状 1290">
                    <a:extLst>
                      <a:ext uri="{FF2B5EF4-FFF2-40B4-BE49-F238E27FC236}">
                        <a16:creationId xmlns:a16="http://schemas.microsoft.com/office/drawing/2014/main" id="{42F25B8D-D71B-A98E-D897-0F9128C5D6DA}"/>
                      </a:ext>
                    </a:extLst>
                  </p:cNvPr>
                  <p:cNvSpPr/>
                  <p:nvPr/>
                </p:nvSpPr>
                <p:spPr>
                  <a:xfrm>
                    <a:off x="8694059" y="2683709"/>
                    <a:ext cx="141958" cy="139384"/>
                  </a:xfrm>
                  <a:custGeom>
                    <a:avLst/>
                    <a:gdLst>
                      <a:gd name="connsiteX0" fmla="*/ 70188 w 141958"/>
                      <a:gd name="connsiteY0" fmla="*/ 73149 h 139384"/>
                      <a:gd name="connsiteX1" fmla="*/ 56596 w 141958"/>
                      <a:gd name="connsiteY1" fmla="*/ 74149 h 139384"/>
                      <a:gd name="connsiteX2" fmla="*/ 51462 w 141958"/>
                      <a:gd name="connsiteY2" fmla="*/ 61519 h 139384"/>
                      <a:gd name="connsiteX3" fmla="*/ 61892 w 141958"/>
                      <a:gd name="connsiteY3" fmla="*/ 52756 h 139384"/>
                      <a:gd name="connsiteX4" fmla="*/ 73455 w 141958"/>
                      <a:gd name="connsiteY4" fmla="*/ 59957 h 139384"/>
                      <a:gd name="connsiteX5" fmla="*/ 70188 w 141958"/>
                      <a:gd name="connsiteY5" fmla="*/ 73149 h 139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1958" h="139384">
                        <a:moveTo>
                          <a:pt x="70188" y="73149"/>
                        </a:moveTo>
                        <a:cubicBezTo>
                          <a:pt x="147941" y="156274"/>
                          <a:pt x="10647" y="166151"/>
                          <a:pt x="56596" y="74149"/>
                        </a:cubicBezTo>
                        <a:cubicBezTo>
                          <a:pt x="10647" y="166142"/>
                          <a:pt x="-41188" y="38630"/>
                          <a:pt x="51462" y="61519"/>
                        </a:cubicBezTo>
                        <a:cubicBezTo>
                          <a:pt x="-41188" y="38640"/>
                          <a:pt x="64102" y="-50086"/>
                          <a:pt x="61892" y="52756"/>
                        </a:cubicBezTo>
                        <a:cubicBezTo>
                          <a:pt x="64102" y="-50086"/>
                          <a:pt x="180983" y="22657"/>
                          <a:pt x="73455" y="59957"/>
                        </a:cubicBezTo>
                        <a:cubicBezTo>
                          <a:pt x="180983" y="22657"/>
                          <a:pt x="147941" y="156264"/>
                          <a:pt x="70188" y="7314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2" name="任意多边形: 形状 1291">
                    <a:extLst>
                      <a:ext uri="{FF2B5EF4-FFF2-40B4-BE49-F238E27FC236}">
                        <a16:creationId xmlns:a16="http://schemas.microsoft.com/office/drawing/2014/main" id="{37083CCB-40AD-6C0B-C0D9-83A148DDA75E}"/>
                      </a:ext>
                    </a:extLst>
                  </p:cNvPr>
                  <p:cNvSpPr/>
                  <p:nvPr/>
                </p:nvSpPr>
                <p:spPr>
                  <a:xfrm>
                    <a:off x="8697764" y="2687756"/>
                    <a:ext cx="132904" cy="130479"/>
                  </a:xfrm>
                  <a:custGeom>
                    <a:avLst/>
                    <a:gdLst>
                      <a:gd name="connsiteX0" fmla="*/ 65692 w 132904"/>
                      <a:gd name="connsiteY0" fmla="*/ 68484 h 130479"/>
                      <a:gd name="connsiteX1" fmla="*/ 53005 w 132904"/>
                      <a:gd name="connsiteY1" fmla="*/ 69379 h 130479"/>
                      <a:gd name="connsiteX2" fmla="*/ 48186 w 132904"/>
                      <a:gd name="connsiteY2" fmla="*/ 57606 h 130479"/>
                      <a:gd name="connsiteX3" fmla="*/ 57929 w 132904"/>
                      <a:gd name="connsiteY3" fmla="*/ 49386 h 130479"/>
                      <a:gd name="connsiteX4" fmla="*/ 68750 w 132904"/>
                      <a:gd name="connsiteY4" fmla="*/ 56082 h 130479"/>
                      <a:gd name="connsiteX5" fmla="*/ 65692 w 132904"/>
                      <a:gd name="connsiteY5" fmla="*/ 68484 h 130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904" h="130479">
                        <a:moveTo>
                          <a:pt x="65692" y="68484"/>
                        </a:moveTo>
                        <a:cubicBezTo>
                          <a:pt x="138511" y="146303"/>
                          <a:pt x="9943" y="155533"/>
                          <a:pt x="53005" y="69379"/>
                        </a:cubicBezTo>
                        <a:cubicBezTo>
                          <a:pt x="9943" y="155533"/>
                          <a:pt x="-38549" y="36137"/>
                          <a:pt x="48186" y="57606"/>
                        </a:cubicBezTo>
                        <a:cubicBezTo>
                          <a:pt x="-38549" y="36137"/>
                          <a:pt x="59987" y="-46874"/>
                          <a:pt x="57929" y="49386"/>
                        </a:cubicBezTo>
                        <a:cubicBezTo>
                          <a:pt x="59987" y="-46864"/>
                          <a:pt x="169429" y="21182"/>
                          <a:pt x="68750" y="56082"/>
                        </a:cubicBezTo>
                        <a:cubicBezTo>
                          <a:pt x="169448" y="21173"/>
                          <a:pt x="138511" y="146303"/>
                          <a:pt x="65692" y="68484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3" name="任意多边形: 形状 1292">
                    <a:extLst>
                      <a:ext uri="{FF2B5EF4-FFF2-40B4-BE49-F238E27FC236}">
                        <a16:creationId xmlns:a16="http://schemas.microsoft.com/office/drawing/2014/main" id="{5A763E61-50EF-344D-B6E9-A6A18F3BCC95}"/>
                      </a:ext>
                    </a:extLst>
                  </p:cNvPr>
                  <p:cNvSpPr/>
                  <p:nvPr/>
                </p:nvSpPr>
                <p:spPr>
                  <a:xfrm>
                    <a:off x="8713336" y="2749105"/>
                    <a:ext cx="39728" cy="18764"/>
                  </a:xfrm>
                  <a:custGeom>
                    <a:avLst/>
                    <a:gdLst>
                      <a:gd name="connsiteX0" fmla="*/ 0 w 39728"/>
                      <a:gd name="connsiteY0" fmla="*/ 18764 h 18764"/>
                      <a:gd name="connsiteX1" fmla="*/ 5477 w 39728"/>
                      <a:gd name="connsiteY1" fmla="*/ 14259 h 18764"/>
                      <a:gd name="connsiteX2" fmla="*/ 18602 w 39728"/>
                      <a:gd name="connsiteY2" fmla="*/ 6668 h 18764"/>
                      <a:gd name="connsiteX3" fmla="*/ 32785 w 39728"/>
                      <a:gd name="connsiteY3" fmla="*/ 1381 h 18764"/>
                      <a:gd name="connsiteX4" fmla="*/ 39728 w 39728"/>
                      <a:gd name="connsiteY4" fmla="*/ 0 h 18764"/>
                      <a:gd name="connsiteX5" fmla="*/ 34290 w 39728"/>
                      <a:gd name="connsiteY5" fmla="*/ 4486 h 18764"/>
                      <a:gd name="connsiteX6" fmla="*/ 21155 w 39728"/>
                      <a:gd name="connsiteY6" fmla="*/ 12078 h 18764"/>
                      <a:gd name="connsiteX7" fmla="*/ 6963 w 39728"/>
                      <a:gd name="connsiteY7" fmla="*/ 17345 h 18764"/>
                      <a:gd name="connsiteX8" fmla="*/ 0 w 39728"/>
                      <a:gd name="connsiteY8" fmla="*/ 18764 h 18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728" h="18764">
                        <a:moveTo>
                          <a:pt x="0" y="18764"/>
                        </a:moveTo>
                        <a:cubicBezTo>
                          <a:pt x="0" y="18764"/>
                          <a:pt x="2077" y="16659"/>
                          <a:pt x="5477" y="14259"/>
                        </a:cubicBezTo>
                        <a:cubicBezTo>
                          <a:pt x="8887" y="11840"/>
                          <a:pt x="13640" y="9011"/>
                          <a:pt x="18602" y="6668"/>
                        </a:cubicBezTo>
                        <a:cubicBezTo>
                          <a:pt x="23584" y="4343"/>
                          <a:pt x="28747" y="2467"/>
                          <a:pt x="32785" y="1381"/>
                        </a:cubicBezTo>
                        <a:cubicBezTo>
                          <a:pt x="36823" y="267"/>
                          <a:pt x="39728" y="0"/>
                          <a:pt x="39728" y="0"/>
                        </a:cubicBezTo>
                        <a:cubicBezTo>
                          <a:pt x="39728" y="0"/>
                          <a:pt x="37709" y="2086"/>
                          <a:pt x="34290" y="4486"/>
                        </a:cubicBezTo>
                        <a:cubicBezTo>
                          <a:pt x="30880" y="6925"/>
                          <a:pt x="26137" y="9716"/>
                          <a:pt x="21155" y="12078"/>
                        </a:cubicBezTo>
                        <a:cubicBezTo>
                          <a:pt x="16193" y="14402"/>
                          <a:pt x="11030" y="16297"/>
                          <a:pt x="6963" y="17345"/>
                        </a:cubicBezTo>
                        <a:cubicBezTo>
                          <a:pt x="2914" y="18488"/>
                          <a:pt x="0" y="18764"/>
                          <a:pt x="0" y="187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4" name="任意多边形: 形状 1293">
                    <a:extLst>
                      <a:ext uri="{FF2B5EF4-FFF2-40B4-BE49-F238E27FC236}">
                        <a16:creationId xmlns:a16="http://schemas.microsoft.com/office/drawing/2014/main" id="{35546375-1CB3-38C6-E4EB-EEDEC88F0278}"/>
                      </a:ext>
                    </a:extLst>
                  </p:cNvPr>
                  <p:cNvSpPr/>
                  <p:nvPr/>
                </p:nvSpPr>
                <p:spPr>
                  <a:xfrm>
                    <a:off x="8760494" y="2705090"/>
                    <a:ext cx="26155" cy="35299"/>
                  </a:xfrm>
                  <a:custGeom>
                    <a:avLst/>
                    <a:gdLst>
                      <a:gd name="connsiteX0" fmla="*/ 0 w 26155"/>
                      <a:gd name="connsiteY0" fmla="*/ 35300 h 35299"/>
                      <a:gd name="connsiteX1" fmla="*/ 2724 w 26155"/>
                      <a:gd name="connsiteY1" fmla="*/ 28765 h 35299"/>
                      <a:gd name="connsiteX2" fmla="*/ 10668 w 26155"/>
                      <a:gd name="connsiteY2" fmla="*/ 15869 h 35299"/>
                      <a:gd name="connsiteX3" fmla="*/ 20688 w 26155"/>
                      <a:gd name="connsiteY3" fmla="*/ 4505 h 35299"/>
                      <a:gd name="connsiteX4" fmla="*/ 26155 w 26155"/>
                      <a:gd name="connsiteY4" fmla="*/ 0 h 35299"/>
                      <a:gd name="connsiteX5" fmla="*/ 23450 w 26155"/>
                      <a:gd name="connsiteY5" fmla="*/ 6515 h 35299"/>
                      <a:gd name="connsiteX6" fmla="*/ 15478 w 26155"/>
                      <a:gd name="connsiteY6" fmla="*/ 19421 h 35299"/>
                      <a:gd name="connsiteX7" fmla="*/ 5449 w 26155"/>
                      <a:gd name="connsiteY7" fmla="*/ 30804 h 35299"/>
                      <a:gd name="connsiteX8" fmla="*/ 0 w 26155"/>
                      <a:gd name="connsiteY8" fmla="*/ 35300 h 3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155" h="35299">
                        <a:moveTo>
                          <a:pt x="0" y="35300"/>
                        </a:moveTo>
                        <a:cubicBezTo>
                          <a:pt x="0" y="35300"/>
                          <a:pt x="848" y="32490"/>
                          <a:pt x="2724" y="28765"/>
                        </a:cubicBezTo>
                        <a:cubicBezTo>
                          <a:pt x="4543" y="25003"/>
                          <a:pt x="7430" y="20298"/>
                          <a:pt x="10668" y="15869"/>
                        </a:cubicBezTo>
                        <a:cubicBezTo>
                          <a:pt x="13944" y="11497"/>
                          <a:pt x="17631" y="7334"/>
                          <a:pt x="20688" y="4505"/>
                        </a:cubicBezTo>
                        <a:cubicBezTo>
                          <a:pt x="23708" y="1600"/>
                          <a:pt x="26155" y="0"/>
                          <a:pt x="26155" y="0"/>
                        </a:cubicBezTo>
                        <a:cubicBezTo>
                          <a:pt x="26155" y="0"/>
                          <a:pt x="25336" y="2791"/>
                          <a:pt x="23450" y="6515"/>
                        </a:cubicBezTo>
                        <a:cubicBezTo>
                          <a:pt x="21622" y="10306"/>
                          <a:pt x="18726" y="15002"/>
                          <a:pt x="15478" y="19421"/>
                        </a:cubicBezTo>
                        <a:cubicBezTo>
                          <a:pt x="12173" y="23832"/>
                          <a:pt x="8534" y="27927"/>
                          <a:pt x="5449" y="30804"/>
                        </a:cubicBezTo>
                        <a:cubicBezTo>
                          <a:pt x="2420" y="33680"/>
                          <a:pt x="0" y="35300"/>
                          <a:pt x="0" y="353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5" name="任意多边形: 形状 1294">
                    <a:extLst>
                      <a:ext uri="{FF2B5EF4-FFF2-40B4-BE49-F238E27FC236}">
                        <a16:creationId xmlns:a16="http://schemas.microsoft.com/office/drawing/2014/main" id="{46ED55CB-957B-4153-60C1-A6157B2B096D}"/>
                      </a:ext>
                    </a:extLst>
                  </p:cNvPr>
                  <p:cNvSpPr/>
                  <p:nvPr/>
                </p:nvSpPr>
                <p:spPr>
                  <a:xfrm>
                    <a:off x="8724871" y="2708224"/>
                    <a:ext cx="27832" cy="33975"/>
                  </a:xfrm>
                  <a:custGeom>
                    <a:avLst/>
                    <a:gdLst>
                      <a:gd name="connsiteX0" fmla="*/ 27832 w 27832"/>
                      <a:gd name="connsiteY0" fmla="*/ 33976 h 33975"/>
                      <a:gd name="connsiteX1" fmla="*/ 22155 w 27832"/>
                      <a:gd name="connsiteY1" fmla="*/ 29775 h 33975"/>
                      <a:gd name="connsiteX2" fmla="*/ 11620 w 27832"/>
                      <a:gd name="connsiteY2" fmla="*/ 18907 h 33975"/>
                      <a:gd name="connsiteX3" fmla="*/ 3020 w 27832"/>
                      <a:gd name="connsiteY3" fmla="*/ 6401 h 33975"/>
                      <a:gd name="connsiteX4" fmla="*/ 0 w 27832"/>
                      <a:gd name="connsiteY4" fmla="*/ 0 h 33975"/>
                      <a:gd name="connsiteX5" fmla="*/ 5705 w 27832"/>
                      <a:gd name="connsiteY5" fmla="*/ 4200 h 33975"/>
                      <a:gd name="connsiteX6" fmla="*/ 16250 w 27832"/>
                      <a:gd name="connsiteY6" fmla="*/ 15069 h 33975"/>
                      <a:gd name="connsiteX7" fmla="*/ 24803 w 27832"/>
                      <a:gd name="connsiteY7" fmla="*/ 27584 h 33975"/>
                      <a:gd name="connsiteX8" fmla="*/ 27832 w 27832"/>
                      <a:gd name="connsiteY8" fmla="*/ 33976 h 33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832" h="33975">
                        <a:moveTo>
                          <a:pt x="27832" y="33976"/>
                        </a:moveTo>
                        <a:cubicBezTo>
                          <a:pt x="27832" y="33976"/>
                          <a:pt x="25327" y="32490"/>
                          <a:pt x="22155" y="29775"/>
                        </a:cubicBezTo>
                        <a:cubicBezTo>
                          <a:pt x="18955" y="27080"/>
                          <a:pt x="15097" y="23117"/>
                          <a:pt x="11620" y="18907"/>
                        </a:cubicBezTo>
                        <a:cubicBezTo>
                          <a:pt x="8144" y="14630"/>
                          <a:pt x="5048" y="10087"/>
                          <a:pt x="3020" y="6401"/>
                        </a:cubicBezTo>
                        <a:cubicBezTo>
                          <a:pt x="952" y="2772"/>
                          <a:pt x="0" y="0"/>
                          <a:pt x="0" y="0"/>
                        </a:cubicBezTo>
                        <a:cubicBezTo>
                          <a:pt x="0" y="0"/>
                          <a:pt x="2553" y="1486"/>
                          <a:pt x="5705" y="4200"/>
                        </a:cubicBezTo>
                        <a:cubicBezTo>
                          <a:pt x="8887" y="6915"/>
                          <a:pt x="12754" y="10858"/>
                          <a:pt x="16250" y="15069"/>
                        </a:cubicBezTo>
                        <a:cubicBezTo>
                          <a:pt x="19698" y="19345"/>
                          <a:pt x="22803" y="23927"/>
                          <a:pt x="24803" y="27584"/>
                        </a:cubicBezTo>
                        <a:cubicBezTo>
                          <a:pt x="26870" y="31213"/>
                          <a:pt x="27832" y="33976"/>
                          <a:pt x="27832" y="339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6" name="任意多边形: 形状 1295">
                    <a:extLst>
                      <a:ext uri="{FF2B5EF4-FFF2-40B4-BE49-F238E27FC236}">
                        <a16:creationId xmlns:a16="http://schemas.microsoft.com/office/drawing/2014/main" id="{388E8A20-BF81-3855-856F-6C1EC4531000}"/>
                      </a:ext>
                    </a:extLst>
                  </p:cNvPr>
                  <p:cNvSpPr/>
                  <p:nvPr/>
                </p:nvSpPr>
                <p:spPr>
                  <a:xfrm>
                    <a:off x="8766819" y="2750010"/>
                    <a:ext cx="42414" cy="11468"/>
                  </a:xfrm>
                  <a:custGeom>
                    <a:avLst/>
                    <a:gdLst>
                      <a:gd name="connsiteX0" fmla="*/ 42415 w 42414"/>
                      <a:gd name="connsiteY0" fmla="*/ 11382 h 11468"/>
                      <a:gd name="connsiteX1" fmla="*/ 35357 w 42414"/>
                      <a:gd name="connsiteY1" fmla="*/ 11268 h 11468"/>
                      <a:gd name="connsiteX2" fmla="*/ 20460 w 42414"/>
                      <a:gd name="connsiteY2" fmla="*/ 8629 h 11468"/>
                      <a:gd name="connsiteX3" fmla="*/ 6191 w 42414"/>
                      <a:gd name="connsiteY3" fmla="*/ 3495 h 11468"/>
                      <a:gd name="connsiteX4" fmla="*/ 0 w 42414"/>
                      <a:gd name="connsiteY4" fmla="*/ 95 h 11468"/>
                      <a:gd name="connsiteX5" fmla="*/ 7068 w 42414"/>
                      <a:gd name="connsiteY5" fmla="*/ 209 h 11468"/>
                      <a:gd name="connsiteX6" fmla="*/ 21993 w 42414"/>
                      <a:gd name="connsiteY6" fmla="*/ 2828 h 11468"/>
                      <a:gd name="connsiteX7" fmla="*/ 36243 w 42414"/>
                      <a:gd name="connsiteY7" fmla="*/ 7962 h 11468"/>
                      <a:gd name="connsiteX8" fmla="*/ 42415 w 42414"/>
                      <a:gd name="connsiteY8" fmla="*/ 11382 h 11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414" h="11468">
                        <a:moveTo>
                          <a:pt x="42415" y="11382"/>
                        </a:moveTo>
                        <a:cubicBezTo>
                          <a:pt x="42415" y="11382"/>
                          <a:pt x="39529" y="11639"/>
                          <a:pt x="35357" y="11268"/>
                        </a:cubicBezTo>
                        <a:cubicBezTo>
                          <a:pt x="31185" y="10934"/>
                          <a:pt x="25765" y="9982"/>
                          <a:pt x="20460" y="8629"/>
                        </a:cubicBezTo>
                        <a:cubicBezTo>
                          <a:pt x="15145" y="7220"/>
                          <a:pt x="9973" y="5276"/>
                          <a:pt x="6191" y="3495"/>
                        </a:cubicBezTo>
                        <a:cubicBezTo>
                          <a:pt x="2400" y="1743"/>
                          <a:pt x="0" y="95"/>
                          <a:pt x="0" y="95"/>
                        </a:cubicBezTo>
                        <a:cubicBezTo>
                          <a:pt x="0" y="95"/>
                          <a:pt x="2914" y="-181"/>
                          <a:pt x="7068" y="209"/>
                        </a:cubicBezTo>
                        <a:cubicBezTo>
                          <a:pt x="11239" y="523"/>
                          <a:pt x="16697" y="1457"/>
                          <a:pt x="21993" y="2828"/>
                        </a:cubicBezTo>
                        <a:cubicBezTo>
                          <a:pt x="27299" y="4295"/>
                          <a:pt x="32490" y="6181"/>
                          <a:pt x="36243" y="7962"/>
                        </a:cubicBezTo>
                        <a:cubicBezTo>
                          <a:pt x="40024" y="9705"/>
                          <a:pt x="42415" y="11382"/>
                          <a:pt x="42415" y="1138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7" name="任意多边形: 形状 1296">
                    <a:extLst>
                      <a:ext uri="{FF2B5EF4-FFF2-40B4-BE49-F238E27FC236}">
                        <a16:creationId xmlns:a16="http://schemas.microsoft.com/office/drawing/2014/main" id="{5CF8C104-D3F5-E1A1-7F09-6C4C11BB4EE1}"/>
                      </a:ext>
                    </a:extLst>
                  </p:cNvPr>
                  <p:cNvSpPr/>
                  <p:nvPr/>
                </p:nvSpPr>
                <p:spPr>
                  <a:xfrm>
                    <a:off x="8758487" y="2758401"/>
                    <a:ext cx="8348" cy="43329"/>
                  </a:xfrm>
                  <a:custGeom>
                    <a:avLst/>
                    <a:gdLst>
                      <a:gd name="connsiteX0" fmla="*/ 7770 w 8348"/>
                      <a:gd name="connsiteY0" fmla="*/ 43329 h 43329"/>
                      <a:gd name="connsiteX1" fmla="*/ 4969 w 8348"/>
                      <a:gd name="connsiteY1" fmla="*/ 36814 h 43329"/>
                      <a:gd name="connsiteX2" fmla="*/ 1236 w 8348"/>
                      <a:gd name="connsiteY2" fmla="*/ 22117 h 43329"/>
                      <a:gd name="connsiteX3" fmla="*/ 7 w 8348"/>
                      <a:gd name="connsiteY3" fmla="*/ 7010 h 43329"/>
                      <a:gd name="connsiteX4" fmla="*/ 588 w 8348"/>
                      <a:gd name="connsiteY4" fmla="*/ 0 h 43329"/>
                      <a:gd name="connsiteX5" fmla="*/ 3417 w 8348"/>
                      <a:gd name="connsiteY5" fmla="*/ 6458 h 43329"/>
                      <a:gd name="connsiteX6" fmla="*/ 7141 w 8348"/>
                      <a:gd name="connsiteY6" fmla="*/ 21155 h 43329"/>
                      <a:gd name="connsiteX7" fmla="*/ 8341 w 8348"/>
                      <a:gd name="connsiteY7" fmla="*/ 36262 h 43329"/>
                      <a:gd name="connsiteX8" fmla="*/ 7770 w 8348"/>
                      <a:gd name="connsiteY8" fmla="*/ 43329 h 43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48" h="43329">
                        <a:moveTo>
                          <a:pt x="7770" y="43329"/>
                        </a:moveTo>
                        <a:cubicBezTo>
                          <a:pt x="7770" y="43329"/>
                          <a:pt x="6332" y="40758"/>
                          <a:pt x="4969" y="36814"/>
                        </a:cubicBezTo>
                        <a:cubicBezTo>
                          <a:pt x="3541" y="32871"/>
                          <a:pt x="2170" y="27546"/>
                          <a:pt x="1236" y="22117"/>
                        </a:cubicBezTo>
                        <a:cubicBezTo>
                          <a:pt x="350" y="16707"/>
                          <a:pt x="-59" y="11211"/>
                          <a:pt x="7" y="7010"/>
                        </a:cubicBezTo>
                        <a:cubicBezTo>
                          <a:pt x="64" y="2838"/>
                          <a:pt x="588" y="0"/>
                          <a:pt x="588" y="0"/>
                        </a:cubicBezTo>
                        <a:cubicBezTo>
                          <a:pt x="588" y="0"/>
                          <a:pt x="2027" y="2515"/>
                          <a:pt x="3417" y="6458"/>
                        </a:cubicBezTo>
                        <a:cubicBezTo>
                          <a:pt x="4827" y="10401"/>
                          <a:pt x="6237" y="15745"/>
                          <a:pt x="7141" y="21155"/>
                        </a:cubicBezTo>
                        <a:cubicBezTo>
                          <a:pt x="8027" y="26565"/>
                          <a:pt x="8408" y="32061"/>
                          <a:pt x="8341" y="36262"/>
                        </a:cubicBezTo>
                        <a:cubicBezTo>
                          <a:pt x="8313" y="40424"/>
                          <a:pt x="7770" y="43329"/>
                          <a:pt x="7770" y="433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8" name="任意多边形: 形状 1297">
                    <a:extLst>
                      <a:ext uri="{FF2B5EF4-FFF2-40B4-BE49-F238E27FC236}">
                        <a16:creationId xmlns:a16="http://schemas.microsoft.com/office/drawing/2014/main" id="{C01C5F5D-1BEF-02AD-DF81-59658BC5AF9D}"/>
                      </a:ext>
                    </a:extLst>
                  </p:cNvPr>
                  <p:cNvSpPr/>
                  <p:nvPr/>
                </p:nvSpPr>
                <p:spPr>
                  <a:xfrm>
                    <a:off x="8742159" y="2733379"/>
                    <a:ext cx="30670" cy="31813"/>
                  </a:xfrm>
                  <a:custGeom>
                    <a:avLst/>
                    <a:gdLst>
                      <a:gd name="connsiteX0" fmla="*/ 30670 w 30670"/>
                      <a:gd name="connsiteY0" fmla="*/ 6915 h 31813"/>
                      <a:gd name="connsiteX1" fmla="*/ 25060 w 30670"/>
                      <a:gd name="connsiteY1" fmla="*/ 16497 h 31813"/>
                      <a:gd name="connsiteX2" fmla="*/ 29775 w 30670"/>
                      <a:gd name="connsiteY2" fmla="*/ 26584 h 31813"/>
                      <a:gd name="connsiteX3" fmla="*/ 18916 w 30670"/>
                      <a:gd name="connsiteY3" fmla="*/ 24184 h 31813"/>
                      <a:gd name="connsiteX4" fmla="*/ 10792 w 30670"/>
                      <a:gd name="connsiteY4" fmla="*/ 31814 h 31813"/>
                      <a:gd name="connsiteX5" fmla="*/ 9706 w 30670"/>
                      <a:gd name="connsiteY5" fmla="*/ 20726 h 31813"/>
                      <a:gd name="connsiteX6" fmla="*/ 0 w 30670"/>
                      <a:gd name="connsiteY6" fmla="*/ 15364 h 31813"/>
                      <a:gd name="connsiteX7" fmla="*/ 10173 w 30670"/>
                      <a:gd name="connsiteY7" fmla="*/ 10897 h 31813"/>
                      <a:gd name="connsiteX8" fmla="*/ 12268 w 30670"/>
                      <a:gd name="connsiteY8" fmla="*/ 0 h 31813"/>
                      <a:gd name="connsiteX9" fmla="*/ 19650 w 30670"/>
                      <a:gd name="connsiteY9" fmla="*/ 8296 h 31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670" h="31813">
                        <a:moveTo>
                          <a:pt x="30670" y="6915"/>
                        </a:moveTo>
                        <a:lnTo>
                          <a:pt x="25060" y="16497"/>
                        </a:lnTo>
                        <a:lnTo>
                          <a:pt x="29775" y="26584"/>
                        </a:lnTo>
                        <a:lnTo>
                          <a:pt x="18916" y="24184"/>
                        </a:lnTo>
                        <a:lnTo>
                          <a:pt x="10792" y="31814"/>
                        </a:lnTo>
                        <a:lnTo>
                          <a:pt x="9706" y="20726"/>
                        </a:lnTo>
                        <a:lnTo>
                          <a:pt x="0" y="15364"/>
                        </a:lnTo>
                        <a:lnTo>
                          <a:pt x="10173" y="10897"/>
                        </a:lnTo>
                        <a:lnTo>
                          <a:pt x="12268" y="0"/>
                        </a:lnTo>
                        <a:lnTo>
                          <a:pt x="19650" y="82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99" name="图形 113">
                  <a:extLst>
                    <a:ext uri="{FF2B5EF4-FFF2-40B4-BE49-F238E27FC236}">
                      <a16:creationId xmlns:a16="http://schemas.microsoft.com/office/drawing/2014/main" id="{4E41A42C-8645-E92E-DC14-80EFC534BAB7}"/>
                    </a:ext>
                  </a:extLst>
                </p:cNvPr>
                <p:cNvGrpSpPr/>
                <p:nvPr/>
              </p:nvGrpSpPr>
              <p:grpSpPr>
                <a:xfrm>
                  <a:off x="8730504" y="2562286"/>
                  <a:ext cx="94831" cy="95100"/>
                  <a:chOff x="8730504" y="2562286"/>
                  <a:chExt cx="94831" cy="95100"/>
                </a:xfrm>
              </p:grpSpPr>
              <p:sp>
                <p:nvSpPr>
                  <p:cNvPr id="1300" name="任意多边形: 形状 1299">
                    <a:extLst>
                      <a:ext uri="{FF2B5EF4-FFF2-40B4-BE49-F238E27FC236}">
                        <a16:creationId xmlns:a16="http://schemas.microsoft.com/office/drawing/2014/main" id="{12C3A2C3-A983-C1A2-44D5-92999DE41391}"/>
                      </a:ext>
                    </a:extLst>
                  </p:cNvPr>
                  <p:cNvSpPr/>
                  <p:nvPr/>
                </p:nvSpPr>
                <p:spPr>
                  <a:xfrm>
                    <a:off x="8730504" y="2562286"/>
                    <a:ext cx="94831" cy="95100"/>
                  </a:xfrm>
                  <a:custGeom>
                    <a:avLst/>
                    <a:gdLst>
                      <a:gd name="connsiteX0" fmla="*/ 47526 w 94831"/>
                      <a:gd name="connsiteY0" fmla="*/ 53260 h 95100"/>
                      <a:gd name="connsiteX1" fmla="*/ 39287 w 94831"/>
                      <a:gd name="connsiteY1" fmla="*/ 57222 h 95100"/>
                      <a:gd name="connsiteX2" fmla="*/ 32952 w 94831"/>
                      <a:gd name="connsiteY2" fmla="*/ 50583 h 95100"/>
                      <a:gd name="connsiteX3" fmla="*/ 37315 w 94831"/>
                      <a:gd name="connsiteY3" fmla="*/ 42544 h 95100"/>
                      <a:gd name="connsiteX4" fmla="*/ 46316 w 94831"/>
                      <a:gd name="connsiteY4" fmla="*/ 44182 h 95100"/>
                      <a:gd name="connsiteX5" fmla="*/ 47526 w 94831"/>
                      <a:gd name="connsiteY5" fmla="*/ 53260 h 9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831" h="95100">
                        <a:moveTo>
                          <a:pt x="47526" y="53260"/>
                        </a:moveTo>
                        <a:cubicBezTo>
                          <a:pt x="116773" y="86150"/>
                          <a:pt x="33171" y="126202"/>
                          <a:pt x="39287" y="57222"/>
                        </a:cubicBezTo>
                        <a:cubicBezTo>
                          <a:pt x="33171" y="126202"/>
                          <a:pt x="-30751" y="59118"/>
                          <a:pt x="32952" y="50583"/>
                        </a:cubicBezTo>
                        <a:cubicBezTo>
                          <a:pt x="-30751" y="59118"/>
                          <a:pt x="13312" y="-22455"/>
                          <a:pt x="37315" y="42544"/>
                        </a:cubicBezTo>
                        <a:cubicBezTo>
                          <a:pt x="13312" y="-22455"/>
                          <a:pt x="104495" y="-5729"/>
                          <a:pt x="46316" y="44182"/>
                        </a:cubicBezTo>
                        <a:cubicBezTo>
                          <a:pt x="104485" y="-5738"/>
                          <a:pt x="116763" y="86150"/>
                          <a:pt x="47526" y="532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1" name="任意多边形: 形状 1300">
                    <a:extLst>
                      <a:ext uri="{FF2B5EF4-FFF2-40B4-BE49-F238E27FC236}">
                        <a16:creationId xmlns:a16="http://schemas.microsoft.com/office/drawing/2014/main" id="{522DD3E9-0D4D-E24E-36CB-F56B330D0FA3}"/>
                      </a:ext>
                    </a:extLst>
                  </p:cNvPr>
                  <p:cNvSpPr/>
                  <p:nvPr/>
                </p:nvSpPr>
                <p:spPr>
                  <a:xfrm>
                    <a:off x="8732879" y="2565479"/>
                    <a:ext cx="88804" cy="89027"/>
                  </a:xfrm>
                  <a:custGeom>
                    <a:avLst/>
                    <a:gdLst>
                      <a:gd name="connsiteX0" fmla="*/ 44513 w 88804"/>
                      <a:gd name="connsiteY0" fmla="*/ 49857 h 89027"/>
                      <a:gd name="connsiteX1" fmla="*/ 36769 w 88804"/>
                      <a:gd name="connsiteY1" fmla="*/ 53562 h 89027"/>
                      <a:gd name="connsiteX2" fmla="*/ 30854 w 88804"/>
                      <a:gd name="connsiteY2" fmla="*/ 47371 h 89027"/>
                      <a:gd name="connsiteX3" fmla="*/ 34940 w 88804"/>
                      <a:gd name="connsiteY3" fmla="*/ 39799 h 89027"/>
                      <a:gd name="connsiteX4" fmla="*/ 43370 w 88804"/>
                      <a:gd name="connsiteY4" fmla="*/ 41342 h 89027"/>
                      <a:gd name="connsiteX5" fmla="*/ 44513 w 88804"/>
                      <a:gd name="connsiteY5" fmla="*/ 49857 h 89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804" h="89027">
                        <a:moveTo>
                          <a:pt x="44513" y="49857"/>
                        </a:moveTo>
                        <a:cubicBezTo>
                          <a:pt x="109340" y="80642"/>
                          <a:pt x="31083" y="118151"/>
                          <a:pt x="36769" y="53562"/>
                        </a:cubicBezTo>
                        <a:cubicBezTo>
                          <a:pt x="31064" y="118151"/>
                          <a:pt x="-28791" y="55353"/>
                          <a:pt x="30854" y="47371"/>
                        </a:cubicBezTo>
                        <a:cubicBezTo>
                          <a:pt x="-28791" y="55353"/>
                          <a:pt x="12461" y="-20999"/>
                          <a:pt x="34940" y="39799"/>
                        </a:cubicBezTo>
                        <a:cubicBezTo>
                          <a:pt x="12481" y="-20999"/>
                          <a:pt x="97843" y="-5369"/>
                          <a:pt x="43370" y="41342"/>
                        </a:cubicBezTo>
                        <a:cubicBezTo>
                          <a:pt x="97843" y="-5378"/>
                          <a:pt x="109340" y="80651"/>
                          <a:pt x="44513" y="49857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2" name="任意多边形: 形状 1301">
                    <a:extLst>
                      <a:ext uri="{FF2B5EF4-FFF2-40B4-BE49-F238E27FC236}">
                        <a16:creationId xmlns:a16="http://schemas.microsoft.com/office/drawing/2014/main" id="{8187A0C8-50D3-3AB0-40BB-B05DE9D4404C}"/>
                      </a:ext>
                    </a:extLst>
                  </p:cNvPr>
                  <p:cNvSpPr/>
                  <p:nvPr/>
                </p:nvSpPr>
                <p:spPr>
                  <a:xfrm>
                    <a:off x="8748864" y="2613450"/>
                    <a:ext cx="20269" cy="21555"/>
                  </a:xfrm>
                  <a:custGeom>
                    <a:avLst/>
                    <a:gdLst>
                      <a:gd name="connsiteX0" fmla="*/ 0 w 20269"/>
                      <a:gd name="connsiteY0" fmla="*/ 21555 h 21555"/>
                      <a:gd name="connsiteX1" fmla="*/ 2324 w 20269"/>
                      <a:gd name="connsiteY1" fmla="*/ 17383 h 21555"/>
                      <a:gd name="connsiteX2" fmla="*/ 8668 w 20269"/>
                      <a:gd name="connsiteY2" fmla="*/ 9382 h 21555"/>
                      <a:gd name="connsiteX3" fmla="*/ 16259 w 20269"/>
                      <a:gd name="connsiteY3" fmla="*/ 2572 h 21555"/>
                      <a:gd name="connsiteX4" fmla="*/ 20269 w 20269"/>
                      <a:gd name="connsiteY4" fmla="*/ 0 h 21555"/>
                      <a:gd name="connsiteX5" fmla="*/ 17955 w 20269"/>
                      <a:gd name="connsiteY5" fmla="*/ 4153 h 21555"/>
                      <a:gd name="connsiteX6" fmla="*/ 11592 w 20269"/>
                      <a:gd name="connsiteY6" fmla="*/ 12135 h 21555"/>
                      <a:gd name="connsiteX7" fmla="*/ 4000 w 20269"/>
                      <a:gd name="connsiteY7" fmla="*/ 18945 h 21555"/>
                      <a:gd name="connsiteX8" fmla="*/ 0 w 20269"/>
                      <a:gd name="connsiteY8" fmla="*/ 21555 h 21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69" h="21555">
                        <a:moveTo>
                          <a:pt x="0" y="21555"/>
                        </a:moveTo>
                        <a:cubicBezTo>
                          <a:pt x="0" y="21555"/>
                          <a:pt x="771" y="19736"/>
                          <a:pt x="2324" y="17383"/>
                        </a:cubicBezTo>
                        <a:cubicBezTo>
                          <a:pt x="3848" y="15021"/>
                          <a:pt x="6125" y="12078"/>
                          <a:pt x="8668" y="9382"/>
                        </a:cubicBezTo>
                        <a:cubicBezTo>
                          <a:pt x="11220" y="6706"/>
                          <a:pt x="13992" y="4229"/>
                          <a:pt x="16259" y="2572"/>
                        </a:cubicBezTo>
                        <a:cubicBezTo>
                          <a:pt x="18507" y="876"/>
                          <a:pt x="20269" y="0"/>
                          <a:pt x="20269" y="0"/>
                        </a:cubicBezTo>
                        <a:cubicBezTo>
                          <a:pt x="20269" y="0"/>
                          <a:pt x="19508" y="1791"/>
                          <a:pt x="17955" y="4153"/>
                        </a:cubicBezTo>
                        <a:cubicBezTo>
                          <a:pt x="16421" y="6515"/>
                          <a:pt x="14154" y="9439"/>
                          <a:pt x="11592" y="12135"/>
                        </a:cubicBezTo>
                        <a:cubicBezTo>
                          <a:pt x="9049" y="14811"/>
                          <a:pt x="6287" y="17269"/>
                          <a:pt x="4000" y="18945"/>
                        </a:cubicBezTo>
                        <a:cubicBezTo>
                          <a:pt x="1753" y="20660"/>
                          <a:pt x="0" y="21555"/>
                          <a:pt x="0" y="215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3" name="任意多边形: 形状 1302">
                    <a:extLst>
                      <a:ext uri="{FF2B5EF4-FFF2-40B4-BE49-F238E27FC236}">
                        <a16:creationId xmlns:a16="http://schemas.microsoft.com/office/drawing/2014/main" id="{B8A5A5F1-3DC6-578F-08FC-2727F8F489F5}"/>
                      </a:ext>
                    </a:extLst>
                  </p:cNvPr>
                  <p:cNvSpPr/>
                  <p:nvPr/>
                </p:nvSpPr>
                <p:spPr>
                  <a:xfrm>
                    <a:off x="8771573" y="2577579"/>
                    <a:ext cx="7777" cy="28565"/>
                  </a:xfrm>
                  <a:custGeom>
                    <a:avLst/>
                    <a:gdLst>
                      <a:gd name="connsiteX0" fmla="*/ 47 w 7777"/>
                      <a:gd name="connsiteY0" fmla="*/ 28565 h 28565"/>
                      <a:gd name="connsiteX1" fmla="*/ 141 w 7777"/>
                      <a:gd name="connsiteY1" fmla="*/ 23803 h 28565"/>
                      <a:gd name="connsiteX2" fmla="*/ 1942 w 7777"/>
                      <a:gd name="connsiteY2" fmla="*/ 13773 h 28565"/>
                      <a:gd name="connsiteX3" fmla="*/ 5409 w 7777"/>
                      <a:gd name="connsiteY3" fmla="*/ 4172 h 28565"/>
                      <a:gd name="connsiteX4" fmla="*/ 7724 w 7777"/>
                      <a:gd name="connsiteY4" fmla="*/ 0 h 28565"/>
                      <a:gd name="connsiteX5" fmla="*/ 7628 w 7777"/>
                      <a:gd name="connsiteY5" fmla="*/ 4743 h 28565"/>
                      <a:gd name="connsiteX6" fmla="*/ 5828 w 7777"/>
                      <a:gd name="connsiteY6" fmla="*/ 14792 h 28565"/>
                      <a:gd name="connsiteX7" fmla="*/ 2361 w 7777"/>
                      <a:gd name="connsiteY7" fmla="*/ 24413 h 28565"/>
                      <a:gd name="connsiteX8" fmla="*/ 47 w 7777"/>
                      <a:gd name="connsiteY8" fmla="*/ 28565 h 28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777" h="28565">
                        <a:moveTo>
                          <a:pt x="47" y="28565"/>
                        </a:moveTo>
                        <a:cubicBezTo>
                          <a:pt x="47" y="28565"/>
                          <a:pt x="-106" y="26594"/>
                          <a:pt x="141" y="23803"/>
                        </a:cubicBezTo>
                        <a:cubicBezTo>
                          <a:pt x="361" y="20993"/>
                          <a:pt x="1018" y="17326"/>
                          <a:pt x="1942" y="13773"/>
                        </a:cubicBezTo>
                        <a:cubicBezTo>
                          <a:pt x="2913" y="10201"/>
                          <a:pt x="4190" y="6706"/>
                          <a:pt x="5409" y="4172"/>
                        </a:cubicBezTo>
                        <a:cubicBezTo>
                          <a:pt x="6581" y="1600"/>
                          <a:pt x="7724" y="0"/>
                          <a:pt x="7724" y="0"/>
                        </a:cubicBezTo>
                        <a:cubicBezTo>
                          <a:pt x="7724" y="0"/>
                          <a:pt x="7895" y="1953"/>
                          <a:pt x="7628" y="4743"/>
                        </a:cubicBezTo>
                        <a:cubicBezTo>
                          <a:pt x="7428" y="7572"/>
                          <a:pt x="6761" y="11220"/>
                          <a:pt x="5828" y="14792"/>
                        </a:cubicBezTo>
                        <a:cubicBezTo>
                          <a:pt x="4838" y="18383"/>
                          <a:pt x="3571" y="21841"/>
                          <a:pt x="2361" y="24413"/>
                        </a:cubicBezTo>
                        <a:cubicBezTo>
                          <a:pt x="1170" y="26946"/>
                          <a:pt x="47" y="28565"/>
                          <a:pt x="47" y="285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4" name="任意多边形: 形状 1303">
                    <a:extLst>
                      <a:ext uri="{FF2B5EF4-FFF2-40B4-BE49-F238E27FC236}">
                        <a16:creationId xmlns:a16="http://schemas.microsoft.com/office/drawing/2014/main" id="{1FB340B9-9FE9-B72D-F306-F9856F6A3D48}"/>
                      </a:ext>
                    </a:extLst>
                  </p:cNvPr>
                  <p:cNvSpPr/>
                  <p:nvPr/>
                </p:nvSpPr>
                <p:spPr>
                  <a:xfrm>
                    <a:off x="8741368" y="2594800"/>
                    <a:ext cx="25822" cy="14401"/>
                  </a:xfrm>
                  <a:custGeom>
                    <a:avLst/>
                    <a:gdLst>
                      <a:gd name="connsiteX0" fmla="*/ 25822 w 25822"/>
                      <a:gd name="connsiteY0" fmla="*/ 14402 h 14401"/>
                      <a:gd name="connsiteX1" fmla="*/ 21231 w 25822"/>
                      <a:gd name="connsiteY1" fmla="*/ 13154 h 14401"/>
                      <a:gd name="connsiteX2" fmla="*/ 11944 w 25822"/>
                      <a:gd name="connsiteY2" fmla="*/ 8954 h 14401"/>
                      <a:gd name="connsiteX3" fmla="*/ 3467 w 25822"/>
                      <a:gd name="connsiteY3" fmla="*/ 3258 h 14401"/>
                      <a:gd name="connsiteX4" fmla="*/ 0 w 25822"/>
                      <a:gd name="connsiteY4" fmla="*/ 0 h 14401"/>
                      <a:gd name="connsiteX5" fmla="*/ 4591 w 25822"/>
                      <a:gd name="connsiteY5" fmla="*/ 1210 h 14401"/>
                      <a:gd name="connsiteX6" fmla="*/ 13897 w 25822"/>
                      <a:gd name="connsiteY6" fmla="*/ 5429 h 14401"/>
                      <a:gd name="connsiteX7" fmla="*/ 22355 w 25822"/>
                      <a:gd name="connsiteY7" fmla="*/ 11144 h 14401"/>
                      <a:gd name="connsiteX8" fmla="*/ 25822 w 25822"/>
                      <a:gd name="connsiteY8" fmla="*/ 14402 h 14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822" h="14401">
                        <a:moveTo>
                          <a:pt x="25822" y="14402"/>
                        </a:moveTo>
                        <a:cubicBezTo>
                          <a:pt x="25822" y="14402"/>
                          <a:pt x="23889" y="14088"/>
                          <a:pt x="21231" y="13154"/>
                        </a:cubicBezTo>
                        <a:cubicBezTo>
                          <a:pt x="18583" y="12259"/>
                          <a:pt x="15173" y="10735"/>
                          <a:pt x="11944" y="8954"/>
                        </a:cubicBezTo>
                        <a:cubicBezTo>
                          <a:pt x="8706" y="7153"/>
                          <a:pt x="5639" y="5067"/>
                          <a:pt x="3467" y="3258"/>
                        </a:cubicBezTo>
                        <a:cubicBezTo>
                          <a:pt x="1286" y="1486"/>
                          <a:pt x="0" y="0"/>
                          <a:pt x="0" y="0"/>
                        </a:cubicBezTo>
                        <a:cubicBezTo>
                          <a:pt x="0" y="0"/>
                          <a:pt x="1953" y="295"/>
                          <a:pt x="4591" y="1210"/>
                        </a:cubicBezTo>
                        <a:cubicBezTo>
                          <a:pt x="7248" y="2143"/>
                          <a:pt x="10659" y="3648"/>
                          <a:pt x="13897" y="5429"/>
                        </a:cubicBezTo>
                        <a:cubicBezTo>
                          <a:pt x="17116" y="7249"/>
                          <a:pt x="20184" y="9354"/>
                          <a:pt x="22355" y="11144"/>
                        </a:cubicBezTo>
                        <a:cubicBezTo>
                          <a:pt x="24536" y="12925"/>
                          <a:pt x="25822" y="14402"/>
                          <a:pt x="25822" y="144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5" name="任意多边形: 形状 1304">
                    <a:extLst>
                      <a:ext uri="{FF2B5EF4-FFF2-40B4-BE49-F238E27FC236}">
                        <a16:creationId xmlns:a16="http://schemas.microsoft.com/office/drawing/2014/main" id="{8C5C9FE7-CD36-2DFF-27A9-ABF81F637781}"/>
                      </a:ext>
                    </a:extLst>
                  </p:cNvPr>
                  <p:cNvSpPr/>
                  <p:nvPr/>
                </p:nvSpPr>
                <p:spPr>
                  <a:xfrm>
                    <a:off x="8777973" y="2606549"/>
                    <a:ext cx="29365" cy="4822"/>
                  </a:xfrm>
                  <a:custGeom>
                    <a:avLst/>
                    <a:gdLst>
                      <a:gd name="connsiteX0" fmla="*/ 29366 w 29365"/>
                      <a:gd name="connsiteY0" fmla="*/ 729 h 4822"/>
                      <a:gd name="connsiteX1" fmla="*/ 24917 w 29365"/>
                      <a:gd name="connsiteY1" fmla="*/ 2405 h 4822"/>
                      <a:gd name="connsiteX2" fmla="*/ 14925 w 29365"/>
                      <a:gd name="connsiteY2" fmla="*/ 4415 h 4822"/>
                      <a:gd name="connsiteX3" fmla="*/ 4715 w 29365"/>
                      <a:gd name="connsiteY3" fmla="*/ 4710 h 4822"/>
                      <a:gd name="connsiteX4" fmla="*/ 0 w 29365"/>
                      <a:gd name="connsiteY4" fmla="*/ 4110 h 4822"/>
                      <a:gd name="connsiteX5" fmla="*/ 4457 w 29365"/>
                      <a:gd name="connsiteY5" fmla="*/ 2434 h 4822"/>
                      <a:gd name="connsiteX6" fmla="*/ 14478 w 29365"/>
                      <a:gd name="connsiteY6" fmla="*/ 386 h 4822"/>
                      <a:gd name="connsiteX7" fmla="*/ 24660 w 29365"/>
                      <a:gd name="connsiteY7" fmla="*/ 91 h 4822"/>
                      <a:gd name="connsiteX8" fmla="*/ 29366 w 29365"/>
                      <a:gd name="connsiteY8" fmla="*/ 729 h 4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365" h="4822">
                        <a:moveTo>
                          <a:pt x="29366" y="729"/>
                        </a:moveTo>
                        <a:cubicBezTo>
                          <a:pt x="29366" y="729"/>
                          <a:pt x="27622" y="1605"/>
                          <a:pt x="24917" y="2405"/>
                        </a:cubicBezTo>
                        <a:cubicBezTo>
                          <a:pt x="22222" y="3205"/>
                          <a:pt x="18592" y="3967"/>
                          <a:pt x="14925" y="4415"/>
                        </a:cubicBezTo>
                        <a:cubicBezTo>
                          <a:pt x="11249" y="4844"/>
                          <a:pt x="7544" y="4920"/>
                          <a:pt x="4715" y="4710"/>
                        </a:cubicBezTo>
                        <a:cubicBezTo>
                          <a:pt x="1924" y="4577"/>
                          <a:pt x="0" y="4110"/>
                          <a:pt x="0" y="4110"/>
                        </a:cubicBezTo>
                        <a:cubicBezTo>
                          <a:pt x="0" y="4110"/>
                          <a:pt x="1771" y="3215"/>
                          <a:pt x="4457" y="2434"/>
                        </a:cubicBezTo>
                        <a:cubicBezTo>
                          <a:pt x="7153" y="1596"/>
                          <a:pt x="10801" y="853"/>
                          <a:pt x="14478" y="386"/>
                        </a:cubicBezTo>
                        <a:cubicBezTo>
                          <a:pt x="18155" y="15"/>
                          <a:pt x="21850" y="-100"/>
                          <a:pt x="24660" y="91"/>
                        </a:cubicBezTo>
                        <a:cubicBezTo>
                          <a:pt x="27461" y="272"/>
                          <a:pt x="29366" y="729"/>
                          <a:pt x="29366" y="7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6" name="任意多边形: 形状 1305">
                    <a:extLst>
                      <a:ext uri="{FF2B5EF4-FFF2-40B4-BE49-F238E27FC236}">
                        <a16:creationId xmlns:a16="http://schemas.microsoft.com/office/drawing/2014/main" id="{B3057EA2-CEBE-5A18-FF50-3D807363F236}"/>
                      </a:ext>
                    </a:extLst>
                  </p:cNvPr>
                  <p:cNvSpPr/>
                  <p:nvPr/>
                </p:nvSpPr>
                <p:spPr>
                  <a:xfrm>
                    <a:off x="8775153" y="2617774"/>
                    <a:ext cx="15211" cy="25374"/>
                  </a:xfrm>
                  <a:custGeom>
                    <a:avLst/>
                    <a:gdLst>
                      <a:gd name="connsiteX0" fmla="*/ 15211 w 15211"/>
                      <a:gd name="connsiteY0" fmla="*/ 25375 h 25374"/>
                      <a:gd name="connsiteX1" fmla="*/ 11849 w 15211"/>
                      <a:gd name="connsiteY1" fmla="*/ 21993 h 25374"/>
                      <a:gd name="connsiteX2" fmla="*/ 5896 w 15211"/>
                      <a:gd name="connsiteY2" fmla="*/ 13697 h 25374"/>
                      <a:gd name="connsiteX3" fmla="*/ 1391 w 15211"/>
                      <a:gd name="connsiteY3" fmla="*/ 4543 h 25374"/>
                      <a:gd name="connsiteX4" fmla="*/ 0 w 15211"/>
                      <a:gd name="connsiteY4" fmla="*/ 0 h 25374"/>
                      <a:gd name="connsiteX5" fmla="*/ 3372 w 15211"/>
                      <a:gd name="connsiteY5" fmla="*/ 3353 h 25374"/>
                      <a:gd name="connsiteX6" fmla="*/ 9325 w 15211"/>
                      <a:gd name="connsiteY6" fmla="*/ 11630 h 25374"/>
                      <a:gd name="connsiteX7" fmla="*/ 13801 w 15211"/>
                      <a:gd name="connsiteY7" fmla="*/ 20803 h 25374"/>
                      <a:gd name="connsiteX8" fmla="*/ 15211 w 15211"/>
                      <a:gd name="connsiteY8" fmla="*/ 25375 h 25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11" h="25374">
                        <a:moveTo>
                          <a:pt x="15211" y="25375"/>
                        </a:moveTo>
                        <a:cubicBezTo>
                          <a:pt x="15211" y="25375"/>
                          <a:pt x="13697" y="24127"/>
                          <a:pt x="11849" y="21993"/>
                        </a:cubicBezTo>
                        <a:cubicBezTo>
                          <a:pt x="9982" y="19869"/>
                          <a:pt x="7801" y="16878"/>
                          <a:pt x="5896" y="13697"/>
                        </a:cubicBezTo>
                        <a:cubicBezTo>
                          <a:pt x="4010" y="10535"/>
                          <a:pt x="2391" y="7182"/>
                          <a:pt x="1391" y="4543"/>
                        </a:cubicBezTo>
                        <a:cubicBezTo>
                          <a:pt x="400" y="1924"/>
                          <a:pt x="0" y="0"/>
                          <a:pt x="0" y="0"/>
                        </a:cubicBezTo>
                        <a:cubicBezTo>
                          <a:pt x="0" y="0"/>
                          <a:pt x="1534" y="1229"/>
                          <a:pt x="3372" y="3353"/>
                        </a:cubicBezTo>
                        <a:cubicBezTo>
                          <a:pt x="5229" y="5477"/>
                          <a:pt x="7420" y="8468"/>
                          <a:pt x="9325" y="11630"/>
                        </a:cubicBezTo>
                        <a:cubicBezTo>
                          <a:pt x="11202" y="14811"/>
                          <a:pt x="12802" y="18164"/>
                          <a:pt x="13801" y="20803"/>
                        </a:cubicBezTo>
                        <a:cubicBezTo>
                          <a:pt x="14840" y="23422"/>
                          <a:pt x="15211" y="25375"/>
                          <a:pt x="15211" y="253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7" name="任意多边形: 形状 1306">
                    <a:extLst>
                      <a:ext uri="{FF2B5EF4-FFF2-40B4-BE49-F238E27FC236}">
                        <a16:creationId xmlns:a16="http://schemas.microsoft.com/office/drawing/2014/main" id="{8E5870B9-22F7-892B-58F5-229F1342332A}"/>
                      </a:ext>
                    </a:extLst>
                  </p:cNvPr>
                  <p:cNvSpPr/>
                  <p:nvPr/>
                </p:nvSpPr>
                <p:spPr>
                  <a:xfrm>
                    <a:off x="8762200" y="2603039"/>
                    <a:ext cx="21412" cy="20507"/>
                  </a:xfrm>
                  <a:custGeom>
                    <a:avLst/>
                    <a:gdLst>
                      <a:gd name="connsiteX0" fmla="*/ 17126 w 21412"/>
                      <a:gd name="connsiteY0" fmla="*/ 0 h 20507"/>
                      <a:gd name="connsiteX1" fmla="*/ 15983 w 21412"/>
                      <a:gd name="connsiteY1" fmla="*/ 7410 h 20507"/>
                      <a:gd name="connsiteX2" fmla="*/ 21412 w 21412"/>
                      <a:gd name="connsiteY2" fmla="*/ 12544 h 20507"/>
                      <a:gd name="connsiteX3" fmla="*/ 14030 w 21412"/>
                      <a:gd name="connsiteY3" fmla="*/ 13735 h 20507"/>
                      <a:gd name="connsiteX4" fmla="*/ 10820 w 21412"/>
                      <a:gd name="connsiteY4" fmla="*/ 20507 h 20507"/>
                      <a:gd name="connsiteX5" fmla="*/ 7410 w 21412"/>
                      <a:gd name="connsiteY5" fmla="*/ 13840 h 20507"/>
                      <a:gd name="connsiteX6" fmla="*/ 0 w 21412"/>
                      <a:gd name="connsiteY6" fmla="*/ 12878 h 20507"/>
                      <a:gd name="connsiteX7" fmla="*/ 5267 w 21412"/>
                      <a:gd name="connsiteY7" fmla="*/ 7553 h 20507"/>
                      <a:gd name="connsiteX8" fmla="*/ 3886 w 21412"/>
                      <a:gd name="connsiteY8" fmla="*/ 210 h 20507"/>
                      <a:gd name="connsiteX9" fmla="*/ 10573 w 21412"/>
                      <a:gd name="connsiteY9" fmla="*/ 3591 h 20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412" h="20507">
                        <a:moveTo>
                          <a:pt x="17126" y="0"/>
                        </a:moveTo>
                        <a:lnTo>
                          <a:pt x="15983" y="7410"/>
                        </a:lnTo>
                        <a:lnTo>
                          <a:pt x="21412" y="12544"/>
                        </a:lnTo>
                        <a:lnTo>
                          <a:pt x="14030" y="13735"/>
                        </a:lnTo>
                        <a:lnTo>
                          <a:pt x="10820" y="20507"/>
                        </a:lnTo>
                        <a:lnTo>
                          <a:pt x="7410" y="13840"/>
                        </a:lnTo>
                        <a:lnTo>
                          <a:pt x="0" y="12878"/>
                        </a:lnTo>
                        <a:lnTo>
                          <a:pt x="5267" y="7553"/>
                        </a:lnTo>
                        <a:lnTo>
                          <a:pt x="3886" y="210"/>
                        </a:lnTo>
                        <a:lnTo>
                          <a:pt x="10573" y="35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08" name="图形 113">
                  <a:extLst>
                    <a:ext uri="{FF2B5EF4-FFF2-40B4-BE49-F238E27FC236}">
                      <a16:creationId xmlns:a16="http://schemas.microsoft.com/office/drawing/2014/main" id="{16127FEE-5408-2E47-2D01-A29142515C20}"/>
                    </a:ext>
                  </a:extLst>
                </p:cNvPr>
                <p:cNvGrpSpPr/>
                <p:nvPr/>
              </p:nvGrpSpPr>
              <p:grpSpPr>
                <a:xfrm>
                  <a:off x="8848921" y="2657338"/>
                  <a:ext cx="90645" cy="91625"/>
                  <a:chOff x="8848921" y="2657338"/>
                  <a:chExt cx="90645" cy="91625"/>
                </a:xfrm>
              </p:grpSpPr>
              <p:sp>
                <p:nvSpPr>
                  <p:cNvPr id="1309" name="任意多边形: 形状 1308">
                    <a:extLst>
                      <a:ext uri="{FF2B5EF4-FFF2-40B4-BE49-F238E27FC236}">
                        <a16:creationId xmlns:a16="http://schemas.microsoft.com/office/drawing/2014/main" id="{BF2936CA-D5BE-E1AD-7220-1AE04410EC40}"/>
                      </a:ext>
                    </a:extLst>
                  </p:cNvPr>
                  <p:cNvSpPr/>
                  <p:nvPr/>
                </p:nvSpPr>
                <p:spPr>
                  <a:xfrm>
                    <a:off x="8848921" y="2657338"/>
                    <a:ext cx="90645" cy="91625"/>
                  </a:xfrm>
                  <a:custGeom>
                    <a:avLst/>
                    <a:gdLst>
                      <a:gd name="connsiteX0" fmla="*/ 44075 w 90645"/>
                      <a:gd name="connsiteY0" fmla="*/ 49419 h 91625"/>
                      <a:gd name="connsiteX1" fmla="*/ 35493 w 90645"/>
                      <a:gd name="connsiteY1" fmla="*/ 51372 h 91625"/>
                      <a:gd name="connsiteX2" fmla="*/ 30979 w 90645"/>
                      <a:gd name="connsiteY2" fmla="*/ 43800 h 91625"/>
                      <a:gd name="connsiteX3" fmla="*/ 36779 w 90645"/>
                      <a:gd name="connsiteY3" fmla="*/ 37199 h 91625"/>
                      <a:gd name="connsiteX4" fmla="*/ 44875 w 90645"/>
                      <a:gd name="connsiteY4" fmla="*/ 40656 h 91625"/>
                      <a:gd name="connsiteX5" fmla="*/ 44075 w 90645"/>
                      <a:gd name="connsiteY5" fmla="*/ 49419 h 91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645" h="91625">
                        <a:moveTo>
                          <a:pt x="44075" y="49419"/>
                        </a:moveTo>
                        <a:cubicBezTo>
                          <a:pt x="101902" y="94996"/>
                          <a:pt x="15062" y="114685"/>
                          <a:pt x="35493" y="51372"/>
                        </a:cubicBezTo>
                        <a:cubicBezTo>
                          <a:pt x="15062" y="114675"/>
                          <a:pt x="-30505" y="38199"/>
                          <a:pt x="30979" y="43800"/>
                        </a:cubicBezTo>
                        <a:cubicBezTo>
                          <a:pt x="-30505" y="38199"/>
                          <a:pt x="28187" y="-28791"/>
                          <a:pt x="36779" y="37199"/>
                        </a:cubicBezTo>
                        <a:cubicBezTo>
                          <a:pt x="28187" y="-28791"/>
                          <a:pt x="110007" y="6338"/>
                          <a:pt x="44875" y="40656"/>
                        </a:cubicBezTo>
                        <a:cubicBezTo>
                          <a:pt x="110007" y="6328"/>
                          <a:pt x="101902" y="94996"/>
                          <a:pt x="44075" y="494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0" name="任意多边形: 形状 1309">
                    <a:extLst>
                      <a:ext uri="{FF2B5EF4-FFF2-40B4-BE49-F238E27FC236}">
                        <a16:creationId xmlns:a16="http://schemas.microsoft.com/office/drawing/2014/main" id="{6EE3E712-4387-8A97-4DFA-D3BACBB40B44}"/>
                      </a:ext>
                    </a:extLst>
                  </p:cNvPr>
                  <p:cNvSpPr/>
                  <p:nvPr/>
                </p:nvSpPr>
                <p:spPr>
                  <a:xfrm>
                    <a:off x="8851175" y="2660164"/>
                    <a:ext cx="84867" cy="85785"/>
                  </a:xfrm>
                  <a:custGeom>
                    <a:avLst/>
                    <a:gdLst>
                      <a:gd name="connsiteX0" fmla="*/ 41251 w 84867"/>
                      <a:gd name="connsiteY0" fmla="*/ 46279 h 85785"/>
                      <a:gd name="connsiteX1" fmla="*/ 33221 w 84867"/>
                      <a:gd name="connsiteY1" fmla="*/ 48079 h 85785"/>
                      <a:gd name="connsiteX2" fmla="*/ 29001 w 84867"/>
                      <a:gd name="connsiteY2" fmla="*/ 41030 h 85785"/>
                      <a:gd name="connsiteX3" fmla="*/ 34421 w 84867"/>
                      <a:gd name="connsiteY3" fmla="*/ 34801 h 85785"/>
                      <a:gd name="connsiteX4" fmla="*/ 42003 w 84867"/>
                      <a:gd name="connsiteY4" fmla="*/ 38059 h 85785"/>
                      <a:gd name="connsiteX5" fmla="*/ 41251 w 84867"/>
                      <a:gd name="connsiteY5" fmla="*/ 46279 h 85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867" h="85785">
                        <a:moveTo>
                          <a:pt x="41251" y="46279"/>
                        </a:moveTo>
                        <a:cubicBezTo>
                          <a:pt x="95410" y="88951"/>
                          <a:pt x="14086" y="107372"/>
                          <a:pt x="33221" y="48079"/>
                        </a:cubicBezTo>
                        <a:cubicBezTo>
                          <a:pt x="14086" y="107372"/>
                          <a:pt x="-28549" y="35744"/>
                          <a:pt x="29001" y="41030"/>
                        </a:cubicBezTo>
                        <a:cubicBezTo>
                          <a:pt x="-28549" y="35744"/>
                          <a:pt x="26382" y="-26949"/>
                          <a:pt x="34421" y="34801"/>
                        </a:cubicBezTo>
                        <a:cubicBezTo>
                          <a:pt x="26363" y="-26940"/>
                          <a:pt x="102982" y="5931"/>
                          <a:pt x="42003" y="38059"/>
                        </a:cubicBezTo>
                        <a:cubicBezTo>
                          <a:pt x="103001" y="5921"/>
                          <a:pt x="95410" y="88951"/>
                          <a:pt x="41251" y="46279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1" name="任意多边形: 形状 1310">
                    <a:extLst>
                      <a:ext uri="{FF2B5EF4-FFF2-40B4-BE49-F238E27FC236}">
                        <a16:creationId xmlns:a16="http://schemas.microsoft.com/office/drawing/2014/main" id="{C2076395-1DD5-EEBE-D250-BEE083668BE3}"/>
                      </a:ext>
                    </a:extLst>
                  </p:cNvPr>
                  <p:cNvSpPr/>
                  <p:nvPr/>
                </p:nvSpPr>
                <p:spPr>
                  <a:xfrm>
                    <a:off x="8861517" y="2702909"/>
                    <a:ext cx="23564" cy="15849"/>
                  </a:xfrm>
                  <a:custGeom>
                    <a:avLst/>
                    <a:gdLst>
                      <a:gd name="connsiteX0" fmla="*/ 0 w 23564"/>
                      <a:gd name="connsiteY0" fmla="*/ 15850 h 15849"/>
                      <a:gd name="connsiteX1" fmla="*/ 3057 w 23564"/>
                      <a:gd name="connsiteY1" fmla="*/ 12449 h 15849"/>
                      <a:gd name="connsiteX2" fmla="*/ 10716 w 23564"/>
                      <a:gd name="connsiteY2" fmla="*/ 6306 h 15849"/>
                      <a:gd name="connsiteX3" fmla="*/ 19259 w 23564"/>
                      <a:gd name="connsiteY3" fmla="*/ 1543 h 15849"/>
                      <a:gd name="connsiteX4" fmla="*/ 23565 w 23564"/>
                      <a:gd name="connsiteY4" fmla="*/ 0 h 15849"/>
                      <a:gd name="connsiteX5" fmla="*/ 20526 w 23564"/>
                      <a:gd name="connsiteY5" fmla="*/ 3381 h 15849"/>
                      <a:gd name="connsiteX6" fmla="*/ 12859 w 23564"/>
                      <a:gd name="connsiteY6" fmla="*/ 9525 h 15849"/>
                      <a:gd name="connsiteX7" fmla="*/ 4296 w 23564"/>
                      <a:gd name="connsiteY7" fmla="*/ 14269 h 15849"/>
                      <a:gd name="connsiteX8" fmla="*/ 0 w 23564"/>
                      <a:gd name="connsiteY8" fmla="*/ 15850 h 15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64" h="15849">
                        <a:moveTo>
                          <a:pt x="0" y="15850"/>
                        </a:moveTo>
                        <a:cubicBezTo>
                          <a:pt x="0" y="15850"/>
                          <a:pt x="1114" y="14307"/>
                          <a:pt x="3057" y="12449"/>
                        </a:cubicBezTo>
                        <a:cubicBezTo>
                          <a:pt x="4991" y="10573"/>
                          <a:pt x="7763" y="8296"/>
                          <a:pt x="10716" y="6306"/>
                        </a:cubicBezTo>
                        <a:cubicBezTo>
                          <a:pt x="13678" y="4334"/>
                          <a:pt x="16802" y="2619"/>
                          <a:pt x="19259" y="1543"/>
                        </a:cubicBezTo>
                        <a:cubicBezTo>
                          <a:pt x="21745" y="448"/>
                          <a:pt x="23565" y="0"/>
                          <a:pt x="23565" y="0"/>
                        </a:cubicBezTo>
                        <a:cubicBezTo>
                          <a:pt x="23565" y="0"/>
                          <a:pt x="22470" y="1524"/>
                          <a:pt x="20526" y="3381"/>
                        </a:cubicBezTo>
                        <a:cubicBezTo>
                          <a:pt x="18583" y="5277"/>
                          <a:pt x="15821" y="7515"/>
                          <a:pt x="12859" y="9525"/>
                        </a:cubicBezTo>
                        <a:cubicBezTo>
                          <a:pt x="9896" y="11497"/>
                          <a:pt x="6782" y="13211"/>
                          <a:pt x="4296" y="14269"/>
                        </a:cubicBezTo>
                        <a:cubicBezTo>
                          <a:pt x="1828" y="15383"/>
                          <a:pt x="0" y="15850"/>
                          <a:pt x="0" y="15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2" name="任意多边形: 形状 1311">
                    <a:extLst>
                      <a:ext uri="{FF2B5EF4-FFF2-40B4-BE49-F238E27FC236}">
                        <a16:creationId xmlns:a16="http://schemas.microsoft.com/office/drawing/2014/main" id="{AAAFC736-CBBC-8AF5-B266-FAF19E7BB2D1}"/>
                      </a:ext>
                    </a:extLst>
                  </p:cNvPr>
                  <p:cNvSpPr/>
                  <p:nvPr/>
                </p:nvSpPr>
                <p:spPr>
                  <a:xfrm>
                    <a:off x="8888987" y="2671486"/>
                    <a:ext cx="13277" cy="25088"/>
                  </a:xfrm>
                  <a:custGeom>
                    <a:avLst/>
                    <a:gdLst>
                      <a:gd name="connsiteX0" fmla="*/ 0 w 13277"/>
                      <a:gd name="connsiteY0" fmla="*/ 25089 h 25088"/>
                      <a:gd name="connsiteX1" fmla="*/ 1095 w 13277"/>
                      <a:gd name="connsiteY1" fmla="*/ 20660 h 25088"/>
                      <a:gd name="connsiteX2" fmla="*/ 4915 w 13277"/>
                      <a:gd name="connsiteY2" fmla="*/ 11640 h 25088"/>
                      <a:gd name="connsiteX3" fmla="*/ 10230 w 13277"/>
                      <a:gd name="connsiteY3" fmla="*/ 3400 h 25088"/>
                      <a:gd name="connsiteX4" fmla="*/ 13278 w 13277"/>
                      <a:gd name="connsiteY4" fmla="*/ 0 h 25088"/>
                      <a:gd name="connsiteX5" fmla="*/ 12202 w 13277"/>
                      <a:gd name="connsiteY5" fmla="*/ 4429 h 25088"/>
                      <a:gd name="connsiteX6" fmla="*/ 8354 w 13277"/>
                      <a:gd name="connsiteY6" fmla="*/ 13449 h 25088"/>
                      <a:gd name="connsiteX7" fmla="*/ 3048 w 13277"/>
                      <a:gd name="connsiteY7" fmla="*/ 21707 h 25088"/>
                      <a:gd name="connsiteX8" fmla="*/ 0 w 13277"/>
                      <a:gd name="connsiteY8" fmla="*/ 25089 h 25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77" h="25088">
                        <a:moveTo>
                          <a:pt x="0" y="25089"/>
                        </a:moveTo>
                        <a:cubicBezTo>
                          <a:pt x="0" y="25089"/>
                          <a:pt x="267" y="23232"/>
                          <a:pt x="1095" y="20660"/>
                        </a:cubicBezTo>
                        <a:cubicBezTo>
                          <a:pt x="1914" y="18088"/>
                          <a:pt x="3277" y="14783"/>
                          <a:pt x="4915" y="11640"/>
                        </a:cubicBezTo>
                        <a:cubicBezTo>
                          <a:pt x="6601" y="8534"/>
                          <a:pt x="8534" y="5496"/>
                          <a:pt x="10230" y="3400"/>
                        </a:cubicBezTo>
                        <a:cubicBezTo>
                          <a:pt x="11887" y="1238"/>
                          <a:pt x="13278" y="0"/>
                          <a:pt x="13278" y="0"/>
                        </a:cubicBezTo>
                        <a:cubicBezTo>
                          <a:pt x="13278" y="0"/>
                          <a:pt x="13040" y="1857"/>
                          <a:pt x="12202" y="4429"/>
                        </a:cubicBezTo>
                        <a:cubicBezTo>
                          <a:pt x="11382" y="7029"/>
                          <a:pt x="10001" y="10325"/>
                          <a:pt x="8354" y="13449"/>
                        </a:cubicBezTo>
                        <a:cubicBezTo>
                          <a:pt x="6668" y="16593"/>
                          <a:pt x="4734" y="19555"/>
                          <a:pt x="3048" y="21707"/>
                        </a:cubicBezTo>
                        <a:cubicBezTo>
                          <a:pt x="1391" y="23832"/>
                          <a:pt x="0" y="25089"/>
                          <a:pt x="0" y="250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3" name="任意多边形: 形状 1312">
                    <a:extLst>
                      <a:ext uri="{FF2B5EF4-FFF2-40B4-BE49-F238E27FC236}">
                        <a16:creationId xmlns:a16="http://schemas.microsoft.com/office/drawing/2014/main" id="{B00E2D65-2574-98E5-3CC5-4875EAE211B9}"/>
                      </a:ext>
                    </a:extLst>
                  </p:cNvPr>
                  <p:cNvSpPr/>
                  <p:nvPr/>
                </p:nvSpPr>
                <p:spPr>
                  <a:xfrm>
                    <a:off x="8863079" y="2679506"/>
                    <a:ext cx="21107" cy="18992"/>
                  </a:xfrm>
                  <a:custGeom>
                    <a:avLst/>
                    <a:gdLst>
                      <a:gd name="connsiteX0" fmla="*/ 21107 w 21107"/>
                      <a:gd name="connsiteY0" fmla="*/ 18993 h 18992"/>
                      <a:gd name="connsiteX1" fmla="*/ 17069 w 21107"/>
                      <a:gd name="connsiteY1" fmla="*/ 16850 h 18992"/>
                      <a:gd name="connsiteX2" fmla="*/ 9267 w 21107"/>
                      <a:gd name="connsiteY2" fmla="*/ 10935 h 18992"/>
                      <a:gd name="connsiteX3" fmla="*/ 2543 w 21107"/>
                      <a:gd name="connsiteY3" fmla="*/ 3791 h 18992"/>
                      <a:gd name="connsiteX4" fmla="*/ 0 w 21107"/>
                      <a:gd name="connsiteY4" fmla="*/ 0 h 18992"/>
                      <a:gd name="connsiteX5" fmla="*/ 4039 w 21107"/>
                      <a:gd name="connsiteY5" fmla="*/ 2143 h 18992"/>
                      <a:gd name="connsiteX6" fmla="*/ 11849 w 21107"/>
                      <a:gd name="connsiteY6" fmla="*/ 8058 h 18992"/>
                      <a:gd name="connsiteX7" fmla="*/ 18526 w 21107"/>
                      <a:gd name="connsiteY7" fmla="*/ 15221 h 18992"/>
                      <a:gd name="connsiteX8" fmla="*/ 21107 w 21107"/>
                      <a:gd name="connsiteY8" fmla="*/ 18993 h 18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07" h="18992">
                        <a:moveTo>
                          <a:pt x="21107" y="18993"/>
                        </a:moveTo>
                        <a:cubicBezTo>
                          <a:pt x="21107" y="18993"/>
                          <a:pt x="19355" y="18307"/>
                          <a:pt x="17069" y="16850"/>
                        </a:cubicBezTo>
                        <a:cubicBezTo>
                          <a:pt x="14764" y="15440"/>
                          <a:pt x="11906" y="13278"/>
                          <a:pt x="9267" y="10935"/>
                        </a:cubicBezTo>
                        <a:cubicBezTo>
                          <a:pt x="6639" y="8553"/>
                          <a:pt x="4210" y="5953"/>
                          <a:pt x="2543" y="3791"/>
                        </a:cubicBezTo>
                        <a:cubicBezTo>
                          <a:pt x="876" y="1667"/>
                          <a:pt x="0" y="0"/>
                          <a:pt x="0" y="0"/>
                        </a:cubicBezTo>
                        <a:cubicBezTo>
                          <a:pt x="0" y="0"/>
                          <a:pt x="1762" y="705"/>
                          <a:pt x="4039" y="2143"/>
                        </a:cubicBezTo>
                        <a:cubicBezTo>
                          <a:pt x="6334" y="3553"/>
                          <a:pt x="9201" y="5696"/>
                          <a:pt x="11849" y="8058"/>
                        </a:cubicBezTo>
                        <a:cubicBezTo>
                          <a:pt x="14468" y="10458"/>
                          <a:pt x="16888" y="13059"/>
                          <a:pt x="18526" y="15221"/>
                        </a:cubicBezTo>
                        <a:cubicBezTo>
                          <a:pt x="20212" y="17335"/>
                          <a:pt x="21107" y="18993"/>
                          <a:pt x="21107" y="189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4" name="任意多边形: 形状 1313">
                    <a:extLst>
                      <a:ext uri="{FF2B5EF4-FFF2-40B4-BE49-F238E27FC236}">
                        <a16:creationId xmlns:a16="http://schemas.microsoft.com/office/drawing/2014/main" id="{44175226-749B-2308-31C4-86F22D9EE48D}"/>
                      </a:ext>
                    </a:extLst>
                  </p:cNvPr>
                  <p:cNvSpPr/>
                  <p:nvPr/>
                </p:nvSpPr>
                <p:spPr>
                  <a:xfrm>
                    <a:off x="8893949" y="2701464"/>
                    <a:ext cx="28251" cy="4523"/>
                  </a:xfrm>
                  <a:custGeom>
                    <a:avLst/>
                    <a:gdLst>
                      <a:gd name="connsiteX0" fmla="*/ 28251 w 28251"/>
                      <a:gd name="connsiteY0" fmla="*/ 3807 h 4523"/>
                      <a:gd name="connsiteX1" fmla="*/ 23708 w 28251"/>
                      <a:gd name="connsiteY1" fmla="*/ 4417 h 4523"/>
                      <a:gd name="connsiteX2" fmla="*/ 13935 w 28251"/>
                      <a:gd name="connsiteY2" fmla="*/ 4179 h 4523"/>
                      <a:gd name="connsiteX3" fmla="*/ 4296 w 28251"/>
                      <a:gd name="connsiteY3" fmla="*/ 2302 h 4523"/>
                      <a:gd name="connsiteX4" fmla="*/ 0 w 28251"/>
                      <a:gd name="connsiteY4" fmla="*/ 721 h 4523"/>
                      <a:gd name="connsiteX5" fmla="*/ 4553 w 28251"/>
                      <a:gd name="connsiteY5" fmla="*/ 112 h 4523"/>
                      <a:gd name="connsiteX6" fmla="*/ 14354 w 28251"/>
                      <a:gd name="connsiteY6" fmla="*/ 331 h 4523"/>
                      <a:gd name="connsiteX7" fmla="*/ 23975 w 28251"/>
                      <a:gd name="connsiteY7" fmla="*/ 2226 h 4523"/>
                      <a:gd name="connsiteX8" fmla="*/ 28251 w 28251"/>
                      <a:gd name="connsiteY8" fmla="*/ 3807 h 45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251" h="4523">
                        <a:moveTo>
                          <a:pt x="28251" y="3807"/>
                        </a:moveTo>
                        <a:cubicBezTo>
                          <a:pt x="28251" y="3807"/>
                          <a:pt x="26432" y="4274"/>
                          <a:pt x="23708" y="4417"/>
                        </a:cubicBezTo>
                        <a:cubicBezTo>
                          <a:pt x="21012" y="4607"/>
                          <a:pt x="17459" y="4550"/>
                          <a:pt x="13935" y="4179"/>
                        </a:cubicBezTo>
                        <a:cubicBezTo>
                          <a:pt x="10402" y="3788"/>
                          <a:pt x="6915" y="3083"/>
                          <a:pt x="4296" y="2302"/>
                        </a:cubicBezTo>
                        <a:cubicBezTo>
                          <a:pt x="1714" y="1559"/>
                          <a:pt x="0" y="721"/>
                          <a:pt x="0" y="721"/>
                        </a:cubicBezTo>
                        <a:cubicBezTo>
                          <a:pt x="0" y="721"/>
                          <a:pt x="1838" y="254"/>
                          <a:pt x="4553" y="112"/>
                        </a:cubicBezTo>
                        <a:cubicBezTo>
                          <a:pt x="7248" y="-88"/>
                          <a:pt x="10830" y="-22"/>
                          <a:pt x="14354" y="331"/>
                        </a:cubicBezTo>
                        <a:cubicBezTo>
                          <a:pt x="17879" y="759"/>
                          <a:pt x="21374" y="1445"/>
                          <a:pt x="23975" y="2226"/>
                        </a:cubicBezTo>
                        <a:cubicBezTo>
                          <a:pt x="26565" y="2988"/>
                          <a:pt x="28251" y="3807"/>
                          <a:pt x="28251" y="38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" name="任意多边形: 形状 1314">
                    <a:extLst>
                      <a:ext uri="{FF2B5EF4-FFF2-40B4-BE49-F238E27FC236}">
                        <a16:creationId xmlns:a16="http://schemas.microsoft.com/office/drawing/2014/main" id="{047C8880-81C5-E7C4-611E-FB1C71C54131}"/>
                      </a:ext>
                    </a:extLst>
                  </p:cNvPr>
                  <p:cNvSpPr/>
                  <p:nvPr/>
                </p:nvSpPr>
                <p:spPr>
                  <a:xfrm>
                    <a:off x="8889858" y="2708243"/>
                    <a:ext cx="8791" cy="26993"/>
                  </a:xfrm>
                  <a:custGeom>
                    <a:avLst/>
                    <a:gdLst>
                      <a:gd name="connsiteX0" fmla="*/ 8787 w 8791"/>
                      <a:gd name="connsiteY0" fmla="*/ 26994 h 26993"/>
                      <a:gd name="connsiteX1" fmla="*/ 6358 w 8791"/>
                      <a:gd name="connsiteY1" fmla="*/ 23108 h 26993"/>
                      <a:gd name="connsiteX2" fmla="*/ 2557 w 8791"/>
                      <a:gd name="connsiteY2" fmla="*/ 14088 h 26993"/>
                      <a:gd name="connsiteX3" fmla="*/ 310 w 8791"/>
                      <a:gd name="connsiteY3" fmla="*/ 4563 h 26993"/>
                      <a:gd name="connsiteX4" fmla="*/ 5 w 8791"/>
                      <a:gd name="connsiteY4" fmla="*/ 0 h 26993"/>
                      <a:gd name="connsiteX5" fmla="*/ 2434 w 8791"/>
                      <a:gd name="connsiteY5" fmla="*/ 3848 h 26993"/>
                      <a:gd name="connsiteX6" fmla="*/ 6244 w 8791"/>
                      <a:gd name="connsiteY6" fmla="*/ 12887 h 26993"/>
                      <a:gd name="connsiteX7" fmla="*/ 8463 w 8791"/>
                      <a:gd name="connsiteY7" fmla="*/ 22431 h 26993"/>
                      <a:gd name="connsiteX8" fmla="*/ 8787 w 8791"/>
                      <a:gd name="connsiteY8" fmla="*/ 26994 h 26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791" h="26993">
                        <a:moveTo>
                          <a:pt x="8787" y="26994"/>
                        </a:moveTo>
                        <a:cubicBezTo>
                          <a:pt x="8787" y="26994"/>
                          <a:pt x="7615" y="25508"/>
                          <a:pt x="6358" y="23108"/>
                        </a:cubicBezTo>
                        <a:cubicBezTo>
                          <a:pt x="5062" y="20745"/>
                          <a:pt x="3672" y="17469"/>
                          <a:pt x="2557" y="14088"/>
                        </a:cubicBezTo>
                        <a:cubicBezTo>
                          <a:pt x="1472" y="10706"/>
                          <a:pt x="681" y="7239"/>
                          <a:pt x="310" y="4563"/>
                        </a:cubicBezTo>
                        <a:cubicBezTo>
                          <a:pt x="-62" y="1886"/>
                          <a:pt x="5" y="0"/>
                          <a:pt x="5" y="0"/>
                        </a:cubicBezTo>
                        <a:cubicBezTo>
                          <a:pt x="5" y="0"/>
                          <a:pt x="1167" y="1467"/>
                          <a:pt x="2434" y="3848"/>
                        </a:cubicBezTo>
                        <a:cubicBezTo>
                          <a:pt x="3729" y="6229"/>
                          <a:pt x="5139" y="9506"/>
                          <a:pt x="6244" y="12887"/>
                        </a:cubicBezTo>
                        <a:cubicBezTo>
                          <a:pt x="7330" y="16269"/>
                          <a:pt x="8101" y="19736"/>
                          <a:pt x="8463" y="22431"/>
                        </a:cubicBezTo>
                        <a:cubicBezTo>
                          <a:pt x="8853" y="25098"/>
                          <a:pt x="8787" y="26994"/>
                          <a:pt x="8787" y="269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6" name="任意多边形: 形状 1315">
                    <a:extLst>
                      <a:ext uri="{FF2B5EF4-FFF2-40B4-BE49-F238E27FC236}">
                        <a16:creationId xmlns:a16="http://schemas.microsoft.com/office/drawing/2014/main" id="{0073787A-EC7C-107D-4FB1-FF226A0BC153}"/>
                      </a:ext>
                    </a:extLst>
                  </p:cNvPr>
                  <p:cNvSpPr/>
                  <p:nvPr/>
                </p:nvSpPr>
                <p:spPr>
                  <a:xfrm>
                    <a:off x="8878071" y="2692688"/>
                    <a:ext cx="20145" cy="20488"/>
                  </a:xfrm>
                  <a:custGeom>
                    <a:avLst/>
                    <a:gdLst>
                      <a:gd name="connsiteX0" fmla="*/ 18802 w 20145"/>
                      <a:gd name="connsiteY0" fmla="*/ 2629 h 20488"/>
                      <a:gd name="connsiteX1" fmla="*/ 16145 w 20145"/>
                      <a:gd name="connsiteY1" fmla="*/ 9325 h 20488"/>
                      <a:gd name="connsiteX2" fmla="*/ 20145 w 20145"/>
                      <a:gd name="connsiteY2" fmla="*/ 15316 h 20488"/>
                      <a:gd name="connsiteX3" fmla="*/ 12964 w 20145"/>
                      <a:gd name="connsiteY3" fmla="*/ 14830 h 20488"/>
                      <a:gd name="connsiteX4" fmla="*/ 8515 w 20145"/>
                      <a:gd name="connsiteY4" fmla="*/ 20488 h 20488"/>
                      <a:gd name="connsiteX5" fmla="*/ 6734 w 20145"/>
                      <a:gd name="connsiteY5" fmla="*/ 13526 h 20488"/>
                      <a:gd name="connsiteX6" fmla="*/ 0 w 20145"/>
                      <a:gd name="connsiteY6" fmla="*/ 11030 h 20488"/>
                      <a:gd name="connsiteX7" fmla="*/ 6086 w 20145"/>
                      <a:gd name="connsiteY7" fmla="*/ 7163 h 20488"/>
                      <a:gd name="connsiteX8" fmla="*/ 6353 w 20145"/>
                      <a:gd name="connsiteY8" fmla="*/ 0 h 20488"/>
                      <a:gd name="connsiteX9" fmla="*/ 11878 w 20145"/>
                      <a:gd name="connsiteY9" fmla="*/ 4601 h 20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145" h="20488">
                        <a:moveTo>
                          <a:pt x="18802" y="2629"/>
                        </a:moveTo>
                        <a:lnTo>
                          <a:pt x="16145" y="9325"/>
                        </a:lnTo>
                        <a:lnTo>
                          <a:pt x="20145" y="15316"/>
                        </a:lnTo>
                        <a:lnTo>
                          <a:pt x="12964" y="14830"/>
                        </a:lnTo>
                        <a:lnTo>
                          <a:pt x="8515" y="20488"/>
                        </a:lnTo>
                        <a:lnTo>
                          <a:pt x="6734" y="13526"/>
                        </a:lnTo>
                        <a:lnTo>
                          <a:pt x="0" y="11030"/>
                        </a:lnTo>
                        <a:lnTo>
                          <a:pt x="6086" y="7163"/>
                        </a:lnTo>
                        <a:lnTo>
                          <a:pt x="6353" y="0"/>
                        </a:lnTo>
                        <a:lnTo>
                          <a:pt x="11878" y="46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17" name="图形 113">
                  <a:extLst>
                    <a:ext uri="{FF2B5EF4-FFF2-40B4-BE49-F238E27FC236}">
                      <a16:creationId xmlns:a16="http://schemas.microsoft.com/office/drawing/2014/main" id="{9201AA13-2581-E669-81FC-4DD7E636D175}"/>
                    </a:ext>
                  </a:extLst>
                </p:cNvPr>
                <p:cNvGrpSpPr/>
                <p:nvPr/>
              </p:nvGrpSpPr>
              <p:grpSpPr>
                <a:xfrm>
                  <a:off x="8924271" y="2781228"/>
                  <a:ext cx="82308" cy="84507"/>
                  <a:chOff x="8924271" y="2781228"/>
                  <a:chExt cx="82308" cy="84507"/>
                </a:xfrm>
              </p:grpSpPr>
              <p:sp>
                <p:nvSpPr>
                  <p:cNvPr id="1318" name="任意多边形: 形状 1317">
                    <a:extLst>
                      <a:ext uri="{FF2B5EF4-FFF2-40B4-BE49-F238E27FC236}">
                        <a16:creationId xmlns:a16="http://schemas.microsoft.com/office/drawing/2014/main" id="{BC8848BF-EDB6-FC9C-5B49-8B783758E7BC}"/>
                      </a:ext>
                    </a:extLst>
                  </p:cNvPr>
                  <p:cNvSpPr/>
                  <p:nvPr/>
                </p:nvSpPr>
                <p:spPr>
                  <a:xfrm>
                    <a:off x="8924271" y="2781228"/>
                    <a:ext cx="82308" cy="84507"/>
                  </a:xfrm>
                  <a:custGeom>
                    <a:avLst/>
                    <a:gdLst>
                      <a:gd name="connsiteX0" fmla="*/ 39668 w 82308"/>
                      <a:gd name="connsiteY0" fmla="*/ 46210 h 84507"/>
                      <a:gd name="connsiteX1" fmla="*/ 31933 w 82308"/>
                      <a:gd name="connsiteY1" fmla="*/ 48620 h 84507"/>
                      <a:gd name="connsiteX2" fmla="*/ 27257 w 82308"/>
                      <a:gd name="connsiteY2" fmla="*/ 42010 h 84507"/>
                      <a:gd name="connsiteX3" fmla="*/ 32096 w 82308"/>
                      <a:gd name="connsiteY3" fmla="*/ 35514 h 84507"/>
                      <a:gd name="connsiteX4" fmla="*/ 39772 w 82308"/>
                      <a:gd name="connsiteY4" fmla="*/ 38114 h 84507"/>
                      <a:gd name="connsiteX5" fmla="*/ 39668 w 82308"/>
                      <a:gd name="connsiteY5" fmla="*/ 46210 h 84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308" h="84507">
                        <a:moveTo>
                          <a:pt x="39668" y="46210"/>
                        </a:moveTo>
                        <a:cubicBezTo>
                          <a:pt x="95999" y="83806"/>
                          <a:pt x="17789" y="108152"/>
                          <a:pt x="31933" y="48620"/>
                        </a:cubicBezTo>
                        <a:cubicBezTo>
                          <a:pt x="17789" y="108152"/>
                          <a:pt x="-29522" y="41315"/>
                          <a:pt x="27257" y="42010"/>
                        </a:cubicBezTo>
                        <a:cubicBezTo>
                          <a:pt x="-29522" y="41324"/>
                          <a:pt x="19427" y="-24370"/>
                          <a:pt x="32096" y="35514"/>
                        </a:cubicBezTo>
                        <a:cubicBezTo>
                          <a:pt x="19427" y="-24370"/>
                          <a:pt x="96999" y="1919"/>
                          <a:pt x="39772" y="38114"/>
                        </a:cubicBezTo>
                        <a:cubicBezTo>
                          <a:pt x="97009" y="1910"/>
                          <a:pt x="95999" y="83806"/>
                          <a:pt x="39668" y="462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9" name="任意多边形: 形状 1318">
                    <a:extLst>
                      <a:ext uri="{FF2B5EF4-FFF2-40B4-BE49-F238E27FC236}">
                        <a16:creationId xmlns:a16="http://schemas.microsoft.com/office/drawing/2014/main" id="{0A9AF889-518E-76A9-D871-410CE1529949}"/>
                      </a:ext>
                    </a:extLst>
                  </p:cNvPr>
                  <p:cNvSpPr/>
                  <p:nvPr/>
                </p:nvSpPr>
                <p:spPr>
                  <a:xfrm>
                    <a:off x="8926255" y="2783901"/>
                    <a:ext cx="77068" cy="79126"/>
                  </a:xfrm>
                  <a:custGeom>
                    <a:avLst/>
                    <a:gdLst>
                      <a:gd name="connsiteX0" fmla="*/ 37141 w 77068"/>
                      <a:gd name="connsiteY0" fmla="*/ 43271 h 79126"/>
                      <a:gd name="connsiteX1" fmla="*/ 29901 w 77068"/>
                      <a:gd name="connsiteY1" fmla="*/ 45509 h 79126"/>
                      <a:gd name="connsiteX2" fmla="*/ 25520 w 77068"/>
                      <a:gd name="connsiteY2" fmla="*/ 39346 h 79126"/>
                      <a:gd name="connsiteX3" fmla="*/ 30064 w 77068"/>
                      <a:gd name="connsiteY3" fmla="*/ 33241 h 79126"/>
                      <a:gd name="connsiteX4" fmla="*/ 37255 w 77068"/>
                      <a:gd name="connsiteY4" fmla="*/ 35660 h 79126"/>
                      <a:gd name="connsiteX5" fmla="*/ 37141 w 77068"/>
                      <a:gd name="connsiteY5" fmla="*/ 43271 h 7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068" h="79126">
                        <a:moveTo>
                          <a:pt x="37141" y="43271"/>
                        </a:moveTo>
                        <a:cubicBezTo>
                          <a:pt x="89880" y="78485"/>
                          <a:pt x="16671" y="101259"/>
                          <a:pt x="29901" y="45509"/>
                        </a:cubicBezTo>
                        <a:cubicBezTo>
                          <a:pt x="16652" y="101259"/>
                          <a:pt x="-27639" y="38670"/>
                          <a:pt x="25520" y="39346"/>
                        </a:cubicBezTo>
                        <a:cubicBezTo>
                          <a:pt x="-27639" y="38680"/>
                          <a:pt x="18195" y="-22785"/>
                          <a:pt x="30064" y="33241"/>
                        </a:cubicBezTo>
                        <a:cubicBezTo>
                          <a:pt x="18214" y="-22795"/>
                          <a:pt x="90842" y="1780"/>
                          <a:pt x="37255" y="35660"/>
                        </a:cubicBezTo>
                        <a:cubicBezTo>
                          <a:pt x="90833" y="1789"/>
                          <a:pt x="89880" y="78494"/>
                          <a:pt x="37141" y="432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" name="任意多边形: 形状 1319">
                    <a:extLst>
                      <a:ext uri="{FF2B5EF4-FFF2-40B4-BE49-F238E27FC236}">
                        <a16:creationId xmlns:a16="http://schemas.microsoft.com/office/drawing/2014/main" id="{8E137099-A14D-8FD3-C827-E948962FCB9C}"/>
                      </a:ext>
                    </a:extLst>
                  </p:cNvPr>
                  <p:cNvSpPr/>
                  <p:nvPr/>
                </p:nvSpPr>
                <p:spPr>
                  <a:xfrm>
                    <a:off x="8935935" y="2824467"/>
                    <a:ext cx="20478" cy="16240"/>
                  </a:xfrm>
                  <a:custGeom>
                    <a:avLst/>
                    <a:gdLst>
                      <a:gd name="connsiteX0" fmla="*/ 0 w 20478"/>
                      <a:gd name="connsiteY0" fmla="*/ 16240 h 16240"/>
                      <a:gd name="connsiteX1" fmla="*/ 2581 w 20478"/>
                      <a:gd name="connsiteY1" fmla="*/ 12897 h 16240"/>
                      <a:gd name="connsiteX2" fmla="*/ 9134 w 20478"/>
                      <a:gd name="connsiteY2" fmla="*/ 6715 h 16240"/>
                      <a:gd name="connsiteX3" fmla="*/ 16650 w 20478"/>
                      <a:gd name="connsiteY3" fmla="*/ 1743 h 16240"/>
                      <a:gd name="connsiteX4" fmla="*/ 20479 w 20478"/>
                      <a:gd name="connsiteY4" fmla="*/ 0 h 16240"/>
                      <a:gd name="connsiteX5" fmla="*/ 17907 w 20478"/>
                      <a:gd name="connsiteY5" fmla="*/ 3334 h 16240"/>
                      <a:gd name="connsiteX6" fmla="*/ 11344 w 20478"/>
                      <a:gd name="connsiteY6" fmla="*/ 9497 h 16240"/>
                      <a:gd name="connsiteX7" fmla="*/ 3829 w 20478"/>
                      <a:gd name="connsiteY7" fmla="*/ 14478 h 16240"/>
                      <a:gd name="connsiteX8" fmla="*/ 0 w 20478"/>
                      <a:gd name="connsiteY8" fmla="*/ 16240 h 16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478" h="16240">
                        <a:moveTo>
                          <a:pt x="0" y="16240"/>
                        </a:moveTo>
                        <a:cubicBezTo>
                          <a:pt x="0" y="16240"/>
                          <a:pt x="924" y="14745"/>
                          <a:pt x="2581" y="12897"/>
                        </a:cubicBezTo>
                        <a:cubicBezTo>
                          <a:pt x="4229" y="11020"/>
                          <a:pt x="6601" y="8744"/>
                          <a:pt x="9134" y="6715"/>
                        </a:cubicBezTo>
                        <a:cubicBezTo>
                          <a:pt x="11716" y="4696"/>
                          <a:pt x="14468" y="2896"/>
                          <a:pt x="16650" y="1743"/>
                        </a:cubicBezTo>
                        <a:cubicBezTo>
                          <a:pt x="18831" y="533"/>
                          <a:pt x="20479" y="0"/>
                          <a:pt x="20479" y="0"/>
                        </a:cubicBezTo>
                        <a:cubicBezTo>
                          <a:pt x="20479" y="0"/>
                          <a:pt x="19574" y="1457"/>
                          <a:pt x="17907" y="3334"/>
                        </a:cubicBezTo>
                        <a:cubicBezTo>
                          <a:pt x="16259" y="5201"/>
                          <a:pt x="13888" y="7477"/>
                          <a:pt x="11344" y="9497"/>
                        </a:cubicBezTo>
                        <a:cubicBezTo>
                          <a:pt x="8763" y="11525"/>
                          <a:pt x="6039" y="13316"/>
                          <a:pt x="3829" y="14478"/>
                        </a:cubicBezTo>
                        <a:cubicBezTo>
                          <a:pt x="1648" y="15688"/>
                          <a:pt x="0" y="16240"/>
                          <a:pt x="0" y="162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" name="任意多边形: 形状 1320">
                    <a:extLst>
                      <a:ext uri="{FF2B5EF4-FFF2-40B4-BE49-F238E27FC236}">
                        <a16:creationId xmlns:a16="http://schemas.microsoft.com/office/drawing/2014/main" id="{A09E9EA9-236F-C084-1A9F-C46DA91155A4}"/>
                      </a:ext>
                    </a:extLst>
                  </p:cNvPr>
                  <p:cNvSpPr/>
                  <p:nvPr/>
                </p:nvSpPr>
                <p:spPr>
                  <a:xfrm>
                    <a:off x="8959529" y="2794406"/>
                    <a:ext cx="10372" cy="23993"/>
                  </a:xfrm>
                  <a:custGeom>
                    <a:avLst/>
                    <a:gdLst>
                      <a:gd name="connsiteX0" fmla="*/ 0 w 10372"/>
                      <a:gd name="connsiteY0" fmla="*/ 23993 h 23993"/>
                      <a:gd name="connsiteX1" fmla="*/ 676 w 10372"/>
                      <a:gd name="connsiteY1" fmla="*/ 19831 h 23993"/>
                      <a:gd name="connsiteX2" fmla="*/ 3553 w 10372"/>
                      <a:gd name="connsiteY2" fmla="*/ 11287 h 23993"/>
                      <a:gd name="connsiteX3" fmla="*/ 7791 w 10372"/>
                      <a:gd name="connsiteY3" fmla="*/ 3343 h 23993"/>
                      <a:gd name="connsiteX4" fmla="*/ 10373 w 10372"/>
                      <a:gd name="connsiteY4" fmla="*/ 0 h 23993"/>
                      <a:gd name="connsiteX5" fmla="*/ 9697 w 10372"/>
                      <a:gd name="connsiteY5" fmla="*/ 4143 h 23993"/>
                      <a:gd name="connsiteX6" fmla="*/ 6820 w 10372"/>
                      <a:gd name="connsiteY6" fmla="*/ 12697 h 23993"/>
                      <a:gd name="connsiteX7" fmla="*/ 2553 w 10372"/>
                      <a:gd name="connsiteY7" fmla="*/ 20650 h 23993"/>
                      <a:gd name="connsiteX8" fmla="*/ 0 w 10372"/>
                      <a:gd name="connsiteY8" fmla="*/ 23993 h 23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372" h="23993">
                        <a:moveTo>
                          <a:pt x="0" y="23993"/>
                        </a:moveTo>
                        <a:cubicBezTo>
                          <a:pt x="0" y="23993"/>
                          <a:pt x="115" y="22241"/>
                          <a:pt x="676" y="19831"/>
                        </a:cubicBezTo>
                        <a:cubicBezTo>
                          <a:pt x="1238" y="17421"/>
                          <a:pt x="2257" y="14297"/>
                          <a:pt x="3553" y="11287"/>
                        </a:cubicBezTo>
                        <a:cubicBezTo>
                          <a:pt x="4858" y="8306"/>
                          <a:pt x="6420" y="5410"/>
                          <a:pt x="7791" y="3343"/>
                        </a:cubicBezTo>
                        <a:cubicBezTo>
                          <a:pt x="9173" y="1257"/>
                          <a:pt x="10373" y="0"/>
                          <a:pt x="10373" y="0"/>
                        </a:cubicBezTo>
                        <a:cubicBezTo>
                          <a:pt x="10373" y="0"/>
                          <a:pt x="10268" y="1724"/>
                          <a:pt x="9697" y="4143"/>
                        </a:cubicBezTo>
                        <a:cubicBezTo>
                          <a:pt x="9134" y="6601"/>
                          <a:pt x="8106" y="9706"/>
                          <a:pt x="6820" y="12697"/>
                        </a:cubicBezTo>
                        <a:cubicBezTo>
                          <a:pt x="5496" y="15688"/>
                          <a:pt x="3943" y="18564"/>
                          <a:pt x="2553" y="20650"/>
                        </a:cubicBezTo>
                        <a:cubicBezTo>
                          <a:pt x="1191" y="22727"/>
                          <a:pt x="0" y="23993"/>
                          <a:pt x="0" y="239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" name="任意多边形: 形状 1321">
                    <a:extLst>
                      <a:ext uri="{FF2B5EF4-FFF2-40B4-BE49-F238E27FC236}">
                        <a16:creationId xmlns:a16="http://schemas.microsoft.com/office/drawing/2014/main" id="{119DA305-9947-3BD6-606C-E485A167BFEF}"/>
                      </a:ext>
                    </a:extLst>
                  </p:cNvPr>
                  <p:cNvSpPr/>
                  <p:nvPr/>
                </p:nvSpPr>
                <p:spPr>
                  <a:xfrm>
                    <a:off x="8934545" y="2804598"/>
                    <a:ext cx="20726" cy="15887"/>
                  </a:xfrm>
                  <a:custGeom>
                    <a:avLst/>
                    <a:gdLst>
                      <a:gd name="connsiteX0" fmla="*/ 20726 w 20726"/>
                      <a:gd name="connsiteY0" fmla="*/ 15888 h 15887"/>
                      <a:gd name="connsiteX1" fmla="*/ 16878 w 20726"/>
                      <a:gd name="connsiteY1" fmla="*/ 14221 h 15887"/>
                      <a:gd name="connsiteX2" fmla="*/ 9287 w 20726"/>
                      <a:gd name="connsiteY2" fmla="*/ 9363 h 15887"/>
                      <a:gd name="connsiteX3" fmla="*/ 2600 w 20726"/>
                      <a:gd name="connsiteY3" fmla="*/ 3286 h 15887"/>
                      <a:gd name="connsiteX4" fmla="*/ 0 w 20726"/>
                      <a:gd name="connsiteY4" fmla="*/ 0 h 15887"/>
                      <a:gd name="connsiteX5" fmla="*/ 3857 w 20726"/>
                      <a:gd name="connsiteY5" fmla="*/ 1657 h 15887"/>
                      <a:gd name="connsiteX6" fmla="*/ 11459 w 20726"/>
                      <a:gd name="connsiteY6" fmla="*/ 6515 h 15887"/>
                      <a:gd name="connsiteX7" fmla="*/ 18097 w 20726"/>
                      <a:gd name="connsiteY7" fmla="*/ 12621 h 15887"/>
                      <a:gd name="connsiteX8" fmla="*/ 20726 w 20726"/>
                      <a:gd name="connsiteY8" fmla="*/ 15888 h 15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26" h="15887">
                        <a:moveTo>
                          <a:pt x="20726" y="15888"/>
                        </a:moveTo>
                        <a:cubicBezTo>
                          <a:pt x="20726" y="15888"/>
                          <a:pt x="19069" y="15373"/>
                          <a:pt x="16878" y="14221"/>
                        </a:cubicBezTo>
                        <a:cubicBezTo>
                          <a:pt x="14668" y="13106"/>
                          <a:pt x="11896" y="11325"/>
                          <a:pt x="9287" y="9363"/>
                        </a:cubicBezTo>
                        <a:cubicBezTo>
                          <a:pt x="6696" y="7353"/>
                          <a:pt x="4286" y="5153"/>
                          <a:pt x="2600" y="3286"/>
                        </a:cubicBezTo>
                        <a:cubicBezTo>
                          <a:pt x="914" y="1476"/>
                          <a:pt x="0" y="0"/>
                          <a:pt x="0" y="0"/>
                        </a:cubicBezTo>
                        <a:cubicBezTo>
                          <a:pt x="0" y="0"/>
                          <a:pt x="1676" y="505"/>
                          <a:pt x="3857" y="1657"/>
                        </a:cubicBezTo>
                        <a:cubicBezTo>
                          <a:pt x="6067" y="2791"/>
                          <a:pt x="8839" y="4553"/>
                          <a:pt x="11459" y="6515"/>
                        </a:cubicBezTo>
                        <a:cubicBezTo>
                          <a:pt x="14040" y="8525"/>
                          <a:pt x="16450" y="10754"/>
                          <a:pt x="18097" y="12621"/>
                        </a:cubicBezTo>
                        <a:cubicBezTo>
                          <a:pt x="19793" y="14440"/>
                          <a:pt x="20726" y="15888"/>
                          <a:pt x="20726" y="158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" name="任意多边形: 形状 1322">
                    <a:extLst>
                      <a:ext uri="{FF2B5EF4-FFF2-40B4-BE49-F238E27FC236}">
                        <a16:creationId xmlns:a16="http://schemas.microsoft.com/office/drawing/2014/main" id="{4F7A3B9D-6027-DE1B-1EFC-269427C2F81B}"/>
                      </a:ext>
                    </a:extLst>
                  </p:cNvPr>
                  <p:cNvSpPr/>
                  <p:nvPr/>
                </p:nvSpPr>
                <p:spPr>
                  <a:xfrm>
                    <a:off x="8964501" y="2821755"/>
                    <a:ext cx="26117" cy="3604"/>
                  </a:xfrm>
                  <a:custGeom>
                    <a:avLst/>
                    <a:gdLst>
                      <a:gd name="connsiteX0" fmla="*/ 26117 w 26117"/>
                      <a:gd name="connsiteY0" fmla="*/ 2197 h 3604"/>
                      <a:gd name="connsiteX1" fmla="*/ 22012 w 26117"/>
                      <a:gd name="connsiteY1" fmla="*/ 3093 h 3604"/>
                      <a:gd name="connsiteX2" fmla="*/ 13020 w 26117"/>
                      <a:gd name="connsiteY2" fmla="*/ 3588 h 3604"/>
                      <a:gd name="connsiteX3" fmla="*/ 4057 w 26117"/>
                      <a:gd name="connsiteY3" fmla="*/ 2550 h 3604"/>
                      <a:gd name="connsiteX4" fmla="*/ 0 w 26117"/>
                      <a:gd name="connsiteY4" fmla="*/ 1426 h 3604"/>
                      <a:gd name="connsiteX5" fmla="*/ 4124 w 26117"/>
                      <a:gd name="connsiteY5" fmla="*/ 540 h 3604"/>
                      <a:gd name="connsiteX6" fmla="*/ 13115 w 26117"/>
                      <a:gd name="connsiteY6" fmla="*/ 16 h 3604"/>
                      <a:gd name="connsiteX7" fmla="*/ 22079 w 26117"/>
                      <a:gd name="connsiteY7" fmla="*/ 1054 h 3604"/>
                      <a:gd name="connsiteX8" fmla="*/ 26117 w 26117"/>
                      <a:gd name="connsiteY8" fmla="*/ 2197 h 3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117" h="3604">
                        <a:moveTo>
                          <a:pt x="26117" y="2197"/>
                        </a:moveTo>
                        <a:cubicBezTo>
                          <a:pt x="26117" y="2197"/>
                          <a:pt x="24479" y="2750"/>
                          <a:pt x="22012" y="3093"/>
                        </a:cubicBezTo>
                        <a:cubicBezTo>
                          <a:pt x="19545" y="3474"/>
                          <a:pt x="16259" y="3664"/>
                          <a:pt x="13020" y="3588"/>
                        </a:cubicBezTo>
                        <a:cubicBezTo>
                          <a:pt x="9744" y="3474"/>
                          <a:pt x="6486" y="3083"/>
                          <a:pt x="4057" y="2550"/>
                        </a:cubicBezTo>
                        <a:cubicBezTo>
                          <a:pt x="1619" y="2064"/>
                          <a:pt x="0" y="1426"/>
                          <a:pt x="0" y="1426"/>
                        </a:cubicBezTo>
                        <a:cubicBezTo>
                          <a:pt x="0" y="1426"/>
                          <a:pt x="1657" y="864"/>
                          <a:pt x="4124" y="540"/>
                        </a:cubicBezTo>
                        <a:cubicBezTo>
                          <a:pt x="6591" y="140"/>
                          <a:pt x="9877" y="-60"/>
                          <a:pt x="13115" y="16"/>
                        </a:cubicBezTo>
                        <a:cubicBezTo>
                          <a:pt x="16392" y="149"/>
                          <a:pt x="19669" y="540"/>
                          <a:pt x="22079" y="1054"/>
                        </a:cubicBezTo>
                        <a:cubicBezTo>
                          <a:pt x="24508" y="1559"/>
                          <a:pt x="26117" y="2197"/>
                          <a:pt x="26117" y="21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" name="任意多边形: 形状 1323">
                    <a:extLst>
                      <a:ext uri="{FF2B5EF4-FFF2-40B4-BE49-F238E27FC236}">
                        <a16:creationId xmlns:a16="http://schemas.microsoft.com/office/drawing/2014/main" id="{14DCD376-5417-E923-AB05-3C2D541F0E0F}"/>
                      </a:ext>
                    </a:extLst>
                  </p:cNvPr>
                  <p:cNvSpPr/>
                  <p:nvPr/>
                </p:nvSpPr>
                <p:spPr>
                  <a:xfrm>
                    <a:off x="8961158" y="2829020"/>
                    <a:ext cx="10038" cy="24126"/>
                  </a:xfrm>
                  <a:custGeom>
                    <a:avLst/>
                    <a:gdLst>
                      <a:gd name="connsiteX0" fmla="*/ 10039 w 10038"/>
                      <a:gd name="connsiteY0" fmla="*/ 24127 h 24126"/>
                      <a:gd name="connsiteX1" fmla="*/ 7525 w 10038"/>
                      <a:gd name="connsiteY1" fmla="*/ 20746 h 24126"/>
                      <a:gd name="connsiteX2" fmla="*/ 3362 w 10038"/>
                      <a:gd name="connsiteY2" fmla="*/ 12725 h 24126"/>
                      <a:gd name="connsiteX3" fmla="*/ 609 w 10038"/>
                      <a:gd name="connsiteY3" fmla="*/ 4153 h 24126"/>
                      <a:gd name="connsiteX4" fmla="*/ 0 w 10038"/>
                      <a:gd name="connsiteY4" fmla="*/ 0 h 24126"/>
                      <a:gd name="connsiteX5" fmla="*/ 2524 w 10038"/>
                      <a:gd name="connsiteY5" fmla="*/ 3362 h 24126"/>
                      <a:gd name="connsiteX6" fmla="*/ 6677 w 10038"/>
                      <a:gd name="connsiteY6" fmla="*/ 11373 h 24126"/>
                      <a:gd name="connsiteX7" fmla="*/ 9420 w 10038"/>
                      <a:gd name="connsiteY7" fmla="*/ 19955 h 24126"/>
                      <a:gd name="connsiteX8" fmla="*/ 10039 w 10038"/>
                      <a:gd name="connsiteY8" fmla="*/ 24127 h 2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038" h="24126">
                        <a:moveTo>
                          <a:pt x="10039" y="24127"/>
                        </a:moveTo>
                        <a:cubicBezTo>
                          <a:pt x="10039" y="24127"/>
                          <a:pt x="8848" y="22841"/>
                          <a:pt x="7525" y="20746"/>
                        </a:cubicBezTo>
                        <a:cubicBezTo>
                          <a:pt x="6153" y="18650"/>
                          <a:pt x="4639" y="15764"/>
                          <a:pt x="3362" y="12725"/>
                        </a:cubicBezTo>
                        <a:cubicBezTo>
                          <a:pt x="2114" y="9716"/>
                          <a:pt x="1143" y="6582"/>
                          <a:pt x="609" y="4153"/>
                        </a:cubicBezTo>
                        <a:cubicBezTo>
                          <a:pt x="66" y="1724"/>
                          <a:pt x="0" y="0"/>
                          <a:pt x="0" y="0"/>
                        </a:cubicBezTo>
                        <a:cubicBezTo>
                          <a:pt x="0" y="0"/>
                          <a:pt x="1181" y="1267"/>
                          <a:pt x="2524" y="3362"/>
                        </a:cubicBezTo>
                        <a:cubicBezTo>
                          <a:pt x="3877" y="5458"/>
                          <a:pt x="5410" y="8353"/>
                          <a:pt x="6677" y="11373"/>
                        </a:cubicBezTo>
                        <a:cubicBezTo>
                          <a:pt x="7934" y="14392"/>
                          <a:pt x="8877" y="17526"/>
                          <a:pt x="9420" y="19955"/>
                        </a:cubicBezTo>
                        <a:cubicBezTo>
                          <a:pt x="9953" y="22374"/>
                          <a:pt x="10039" y="24127"/>
                          <a:pt x="10039" y="241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" name="任意多边形: 形状 1324">
                    <a:extLst>
                      <a:ext uri="{FF2B5EF4-FFF2-40B4-BE49-F238E27FC236}">
                        <a16:creationId xmlns:a16="http://schemas.microsoft.com/office/drawing/2014/main" id="{A3BBDA7F-A65E-C179-4A9F-07A00897D23F}"/>
                      </a:ext>
                    </a:extLst>
                  </p:cNvPr>
                  <p:cNvSpPr/>
                  <p:nvPr/>
                </p:nvSpPr>
                <p:spPr>
                  <a:xfrm>
                    <a:off x="8950042" y="2815151"/>
                    <a:ext cx="18773" cy="18630"/>
                  </a:xfrm>
                  <a:custGeom>
                    <a:avLst/>
                    <a:gdLst>
                      <a:gd name="connsiteX0" fmla="*/ 16630 w 18773"/>
                      <a:gd name="connsiteY0" fmla="*/ 1514 h 18630"/>
                      <a:gd name="connsiteX1" fmla="*/ 14678 w 18773"/>
                      <a:gd name="connsiteY1" fmla="*/ 7830 h 18630"/>
                      <a:gd name="connsiteX2" fmla="*/ 18773 w 18773"/>
                      <a:gd name="connsiteY2" fmla="*/ 13030 h 18630"/>
                      <a:gd name="connsiteX3" fmla="*/ 12154 w 18773"/>
                      <a:gd name="connsiteY3" fmla="*/ 13126 h 18630"/>
                      <a:gd name="connsiteX4" fmla="*/ 8487 w 18773"/>
                      <a:gd name="connsiteY4" fmla="*/ 18631 h 18630"/>
                      <a:gd name="connsiteX5" fmla="*/ 6353 w 18773"/>
                      <a:gd name="connsiteY5" fmla="*/ 12373 h 18630"/>
                      <a:gd name="connsiteX6" fmla="*/ 0 w 18773"/>
                      <a:gd name="connsiteY6" fmla="*/ 10573 h 18630"/>
                      <a:gd name="connsiteX7" fmla="*/ 5286 w 18773"/>
                      <a:gd name="connsiteY7" fmla="*/ 6601 h 18630"/>
                      <a:gd name="connsiteX8" fmla="*/ 5019 w 18773"/>
                      <a:gd name="connsiteY8" fmla="*/ 0 h 18630"/>
                      <a:gd name="connsiteX9" fmla="*/ 10439 w 18773"/>
                      <a:gd name="connsiteY9" fmla="*/ 3810 h 18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773" h="18630">
                        <a:moveTo>
                          <a:pt x="16630" y="1514"/>
                        </a:moveTo>
                        <a:lnTo>
                          <a:pt x="14678" y="7830"/>
                        </a:lnTo>
                        <a:lnTo>
                          <a:pt x="18773" y="13030"/>
                        </a:lnTo>
                        <a:lnTo>
                          <a:pt x="12154" y="13126"/>
                        </a:lnTo>
                        <a:lnTo>
                          <a:pt x="8487" y="18631"/>
                        </a:lnTo>
                        <a:lnTo>
                          <a:pt x="6353" y="12373"/>
                        </a:lnTo>
                        <a:lnTo>
                          <a:pt x="0" y="10573"/>
                        </a:lnTo>
                        <a:lnTo>
                          <a:pt x="5286" y="6601"/>
                        </a:lnTo>
                        <a:lnTo>
                          <a:pt x="5019" y="0"/>
                        </a:lnTo>
                        <a:lnTo>
                          <a:pt x="10439" y="38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6" name="图形 113">
                  <a:extLst>
                    <a:ext uri="{FF2B5EF4-FFF2-40B4-BE49-F238E27FC236}">
                      <a16:creationId xmlns:a16="http://schemas.microsoft.com/office/drawing/2014/main" id="{60E3D2B7-CE5C-C7F0-5E57-16D85E8A9C6E}"/>
                    </a:ext>
                  </a:extLst>
                </p:cNvPr>
                <p:cNvGrpSpPr/>
                <p:nvPr/>
              </p:nvGrpSpPr>
              <p:grpSpPr>
                <a:xfrm>
                  <a:off x="8877538" y="2639049"/>
                  <a:ext cx="128310" cy="129081"/>
                  <a:chOff x="8877538" y="2639049"/>
                  <a:chExt cx="128310" cy="129081"/>
                </a:xfrm>
              </p:grpSpPr>
              <p:sp>
                <p:nvSpPr>
                  <p:cNvPr id="1327" name="任意多边形: 形状 1326">
                    <a:extLst>
                      <a:ext uri="{FF2B5EF4-FFF2-40B4-BE49-F238E27FC236}">
                        <a16:creationId xmlns:a16="http://schemas.microsoft.com/office/drawing/2014/main" id="{BF12C69A-C66A-569F-40CB-29E869987E54}"/>
                      </a:ext>
                    </a:extLst>
                  </p:cNvPr>
                  <p:cNvSpPr/>
                  <p:nvPr/>
                </p:nvSpPr>
                <p:spPr>
                  <a:xfrm>
                    <a:off x="8877538" y="2639049"/>
                    <a:ext cx="128310" cy="129081"/>
                  </a:xfrm>
                  <a:custGeom>
                    <a:avLst/>
                    <a:gdLst>
                      <a:gd name="connsiteX0" fmla="*/ 62569 w 128310"/>
                      <a:gd name="connsiteY0" fmla="*/ 69327 h 129081"/>
                      <a:gd name="connsiteX1" fmla="*/ 50387 w 128310"/>
                      <a:gd name="connsiteY1" fmla="*/ 71785 h 129081"/>
                      <a:gd name="connsiteX2" fmla="*/ 44290 w 128310"/>
                      <a:gd name="connsiteY2" fmla="*/ 60917 h 129081"/>
                      <a:gd name="connsiteX3" fmla="*/ 52701 w 128310"/>
                      <a:gd name="connsiteY3" fmla="*/ 51801 h 129081"/>
                      <a:gd name="connsiteX4" fmla="*/ 64007 w 128310"/>
                      <a:gd name="connsiteY4" fmla="*/ 57012 h 129081"/>
                      <a:gd name="connsiteX5" fmla="*/ 62569 w 128310"/>
                      <a:gd name="connsiteY5" fmla="*/ 69327 h 129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310" h="129081">
                        <a:moveTo>
                          <a:pt x="62569" y="69327"/>
                        </a:moveTo>
                        <a:cubicBezTo>
                          <a:pt x="142503" y="135669"/>
                          <a:pt x="19316" y="160339"/>
                          <a:pt x="50387" y="71785"/>
                        </a:cubicBezTo>
                        <a:cubicBezTo>
                          <a:pt x="19316" y="160339"/>
                          <a:pt x="-42235" y="50839"/>
                          <a:pt x="44290" y="60917"/>
                        </a:cubicBezTo>
                        <a:cubicBezTo>
                          <a:pt x="-42235" y="50830"/>
                          <a:pt x="42900" y="-41572"/>
                          <a:pt x="52701" y="51801"/>
                        </a:cubicBezTo>
                        <a:cubicBezTo>
                          <a:pt x="42919" y="-41572"/>
                          <a:pt x="157095" y="10872"/>
                          <a:pt x="64007" y="57012"/>
                        </a:cubicBezTo>
                        <a:cubicBezTo>
                          <a:pt x="157095" y="10872"/>
                          <a:pt x="142503" y="135669"/>
                          <a:pt x="62569" y="693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8" name="任意多边形: 形状 1327">
                    <a:extLst>
                      <a:ext uri="{FF2B5EF4-FFF2-40B4-BE49-F238E27FC236}">
                        <a16:creationId xmlns:a16="http://schemas.microsoft.com/office/drawing/2014/main" id="{297FCFD6-25DF-2232-A818-299797961FE7}"/>
                      </a:ext>
                    </a:extLst>
                  </p:cNvPr>
                  <p:cNvSpPr/>
                  <p:nvPr/>
                </p:nvSpPr>
                <p:spPr>
                  <a:xfrm>
                    <a:off x="8880747" y="2642986"/>
                    <a:ext cx="120132" cy="120840"/>
                  </a:xfrm>
                  <a:custGeom>
                    <a:avLst/>
                    <a:gdLst>
                      <a:gd name="connsiteX0" fmla="*/ 58570 w 120132"/>
                      <a:gd name="connsiteY0" fmla="*/ 64905 h 120840"/>
                      <a:gd name="connsiteX1" fmla="*/ 47178 w 120132"/>
                      <a:gd name="connsiteY1" fmla="*/ 67172 h 120840"/>
                      <a:gd name="connsiteX2" fmla="*/ 41463 w 120132"/>
                      <a:gd name="connsiteY2" fmla="*/ 57047 h 120840"/>
                      <a:gd name="connsiteX3" fmla="*/ 49350 w 120132"/>
                      <a:gd name="connsiteY3" fmla="*/ 48493 h 120840"/>
                      <a:gd name="connsiteX4" fmla="*/ 59913 w 120132"/>
                      <a:gd name="connsiteY4" fmla="*/ 53332 h 120840"/>
                      <a:gd name="connsiteX5" fmla="*/ 58570 w 120132"/>
                      <a:gd name="connsiteY5" fmla="*/ 64905 h 120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132" h="120840">
                        <a:moveTo>
                          <a:pt x="58570" y="64905"/>
                        </a:moveTo>
                        <a:cubicBezTo>
                          <a:pt x="133418" y="127017"/>
                          <a:pt x="18079" y="150106"/>
                          <a:pt x="47178" y="67172"/>
                        </a:cubicBezTo>
                        <a:cubicBezTo>
                          <a:pt x="18079" y="150106"/>
                          <a:pt x="-39538" y="47579"/>
                          <a:pt x="41463" y="57047"/>
                        </a:cubicBezTo>
                        <a:cubicBezTo>
                          <a:pt x="-39538" y="47579"/>
                          <a:pt x="40167" y="-38908"/>
                          <a:pt x="49350" y="48493"/>
                        </a:cubicBezTo>
                        <a:cubicBezTo>
                          <a:pt x="40167" y="-38908"/>
                          <a:pt x="147086" y="10174"/>
                          <a:pt x="59913" y="53332"/>
                        </a:cubicBezTo>
                        <a:cubicBezTo>
                          <a:pt x="147086" y="10174"/>
                          <a:pt x="133427" y="127017"/>
                          <a:pt x="58570" y="649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9" name="任意多边形: 形状 1328">
                    <a:extLst>
                      <a:ext uri="{FF2B5EF4-FFF2-40B4-BE49-F238E27FC236}">
                        <a16:creationId xmlns:a16="http://schemas.microsoft.com/office/drawing/2014/main" id="{0174F76F-6985-D9FE-67D5-406A158FB9B3}"/>
                      </a:ext>
                    </a:extLst>
                  </p:cNvPr>
                  <p:cNvSpPr/>
                  <p:nvPr/>
                </p:nvSpPr>
                <p:spPr>
                  <a:xfrm>
                    <a:off x="8895273" y="2702642"/>
                    <a:ext cx="33822" cy="21526"/>
                  </a:xfrm>
                  <a:custGeom>
                    <a:avLst/>
                    <a:gdLst>
                      <a:gd name="connsiteX0" fmla="*/ 0 w 33822"/>
                      <a:gd name="connsiteY0" fmla="*/ 21527 h 21526"/>
                      <a:gd name="connsiteX1" fmla="*/ 4439 w 33822"/>
                      <a:gd name="connsiteY1" fmla="*/ 16821 h 21526"/>
                      <a:gd name="connsiteX2" fmla="*/ 15449 w 33822"/>
                      <a:gd name="connsiteY2" fmla="*/ 8449 h 21526"/>
                      <a:gd name="connsiteX3" fmla="*/ 27698 w 33822"/>
                      <a:gd name="connsiteY3" fmla="*/ 2048 h 21526"/>
                      <a:gd name="connsiteX4" fmla="*/ 33823 w 33822"/>
                      <a:gd name="connsiteY4" fmla="*/ 0 h 21526"/>
                      <a:gd name="connsiteX5" fmla="*/ 29384 w 33822"/>
                      <a:gd name="connsiteY5" fmla="*/ 4686 h 21526"/>
                      <a:gd name="connsiteX6" fmla="*/ 18373 w 33822"/>
                      <a:gd name="connsiteY6" fmla="*/ 13059 h 21526"/>
                      <a:gd name="connsiteX7" fmla="*/ 6125 w 33822"/>
                      <a:gd name="connsiteY7" fmla="*/ 19460 h 21526"/>
                      <a:gd name="connsiteX8" fmla="*/ 0 w 33822"/>
                      <a:gd name="connsiteY8" fmla="*/ 21527 h 21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822" h="21526">
                        <a:moveTo>
                          <a:pt x="0" y="21527"/>
                        </a:moveTo>
                        <a:cubicBezTo>
                          <a:pt x="0" y="21527"/>
                          <a:pt x="1619" y="19383"/>
                          <a:pt x="4439" y="16821"/>
                        </a:cubicBezTo>
                        <a:cubicBezTo>
                          <a:pt x="7248" y="14240"/>
                          <a:pt x="11230" y="11163"/>
                          <a:pt x="15449" y="8449"/>
                        </a:cubicBezTo>
                        <a:cubicBezTo>
                          <a:pt x="19678" y="5772"/>
                          <a:pt x="24155" y="3467"/>
                          <a:pt x="27698" y="2048"/>
                        </a:cubicBezTo>
                        <a:cubicBezTo>
                          <a:pt x="31213" y="562"/>
                          <a:pt x="33823" y="0"/>
                          <a:pt x="33823" y="0"/>
                        </a:cubicBezTo>
                        <a:cubicBezTo>
                          <a:pt x="33823" y="0"/>
                          <a:pt x="32223" y="2105"/>
                          <a:pt x="29384" y="4686"/>
                        </a:cubicBezTo>
                        <a:cubicBezTo>
                          <a:pt x="26584" y="7268"/>
                          <a:pt x="22612" y="10344"/>
                          <a:pt x="18373" y="13059"/>
                        </a:cubicBezTo>
                        <a:cubicBezTo>
                          <a:pt x="14144" y="15716"/>
                          <a:pt x="9677" y="18040"/>
                          <a:pt x="6125" y="19460"/>
                        </a:cubicBezTo>
                        <a:cubicBezTo>
                          <a:pt x="2600" y="20945"/>
                          <a:pt x="0" y="21527"/>
                          <a:pt x="0" y="21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0" name="任意多边形: 形状 1329">
                    <a:extLst>
                      <a:ext uri="{FF2B5EF4-FFF2-40B4-BE49-F238E27FC236}">
                        <a16:creationId xmlns:a16="http://schemas.microsoft.com/office/drawing/2014/main" id="{4CE132C6-E6A3-7111-6902-535AF5BD67A5}"/>
                      </a:ext>
                    </a:extLst>
                  </p:cNvPr>
                  <p:cNvSpPr/>
                  <p:nvPr/>
                </p:nvSpPr>
                <p:spPr>
                  <a:xfrm>
                    <a:off x="8934802" y="2658932"/>
                    <a:ext cx="19649" cy="34947"/>
                  </a:xfrm>
                  <a:custGeom>
                    <a:avLst/>
                    <a:gdLst>
                      <a:gd name="connsiteX0" fmla="*/ 0 w 19649"/>
                      <a:gd name="connsiteY0" fmla="*/ 34947 h 34947"/>
                      <a:gd name="connsiteX1" fmla="*/ 1724 w 19649"/>
                      <a:gd name="connsiteY1" fmla="*/ 28718 h 34947"/>
                      <a:gd name="connsiteX2" fmla="*/ 7458 w 19649"/>
                      <a:gd name="connsiteY2" fmla="*/ 16145 h 34947"/>
                      <a:gd name="connsiteX3" fmla="*/ 15211 w 19649"/>
                      <a:gd name="connsiteY3" fmla="*/ 4705 h 34947"/>
                      <a:gd name="connsiteX4" fmla="*/ 19650 w 19649"/>
                      <a:gd name="connsiteY4" fmla="*/ 0 h 34947"/>
                      <a:gd name="connsiteX5" fmla="*/ 17945 w 19649"/>
                      <a:gd name="connsiteY5" fmla="*/ 6210 h 34947"/>
                      <a:gd name="connsiteX6" fmla="*/ 12192 w 19649"/>
                      <a:gd name="connsiteY6" fmla="*/ 18802 h 34947"/>
                      <a:gd name="connsiteX7" fmla="*/ 4439 w 19649"/>
                      <a:gd name="connsiteY7" fmla="*/ 30261 h 34947"/>
                      <a:gd name="connsiteX8" fmla="*/ 0 w 19649"/>
                      <a:gd name="connsiteY8" fmla="*/ 34947 h 34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649" h="34947">
                        <a:moveTo>
                          <a:pt x="0" y="34947"/>
                        </a:moveTo>
                        <a:cubicBezTo>
                          <a:pt x="0" y="34947"/>
                          <a:pt x="458" y="32328"/>
                          <a:pt x="1724" y="28718"/>
                        </a:cubicBezTo>
                        <a:cubicBezTo>
                          <a:pt x="2953" y="25108"/>
                          <a:pt x="5029" y="20517"/>
                          <a:pt x="7458" y="16145"/>
                        </a:cubicBezTo>
                        <a:cubicBezTo>
                          <a:pt x="9925" y="11792"/>
                          <a:pt x="12792" y="7620"/>
                          <a:pt x="15211" y="4705"/>
                        </a:cubicBezTo>
                        <a:cubicBezTo>
                          <a:pt x="17622" y="1743"/>
                          <a:pt x="19650" y="0"/>
                          <a:pt x="19650" y="0"/>
                        </a:cubicBezTo>
                        <a:cubicBezTo>
                          <a:pt x="19650" y="0"/>
                          <a:pt x="19231" y="2619"/>
                          <a:pt x="17945" y="6210"/>
                        </a:cubicBezTo>
                        <a:cubicBezTo>
                          <a:pt x="16707" y="9858"/>
                          <a:pt x="14631" y="14430"/>
                          <a:pt x="12192" y="18802"/>
                        </a:cubicBezTo>
                        <a:cubicBezTo>
                          <a:pt x="9697" y="23174"/>
                          <a:pt x="6868" y="27308"/>
                          <a:pt x="4439" y="30261"/>
                        </a:cubicBezTo>
                        <a:cubicBezTo>
                          <a:pt x="2029" y="33204"/>
                          <a:pt x="0" y="34947"/>
                          <a:pt x="0" y="349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1" name="任意多边形: 形状 1330">
                    <a:extLst>
                      <a:ext uri="{FF2B5EF4-FFF2-40B4-BE49-F238E27FC236}">
                        <a16:creationId xmlns:a16="http://schemas.microsoft.com/office/drawing/2014/main" id="{1FE2FF2B-305A-D29B-CBD5-C648D99B11AA}"/>
                      </a:ext>
                    </a:extLst>
                  </p:cNvPr>
                  <p:cNvSpPr/>
                  <p:nvPr/>
                </p:nvSpPr>
                <p:spPr>
                  <a:xfrm>
                    <a:off x="8898855" y="2668866"/>
                    <a:ext cx="29117" cy="27527"/>
                  </a:xfrm>
                  <a:custGeom>
                    <a:avLst/>
                    <a:gdLst>
                      <a:gd name="connsiteX0" fmla="*/ 29118 w 29117"/>
                      <a:gd name="connsiteY0" fmla="*/ 27527 h 27527"/>
                      <a:gd name="connsiteX1" fmla="*/ 23508 w 29117"/>
                      <a:gd name="connsiteY1" fmla="*/ 24384 h 27527"/>
                      <a:gd name="connsiteX2" fmla="*/ 12697 w 29117"/>
                      <a:gd name="connsiteY2" fmla="*/ 15754 h 27527"/>
                      <a:gd name="connsiteX3" fmla="*/ 3477 w 29117"/>
                      <a:gd name="connsiteY3" fmla="*/ 5429 h 27527"/>
                      <a:gd name="connsiteX4" fmla="*/ 0 w 29117"/>
                      <a:gd name="connsiteY4" fmla="*/ 0 h 27527"/>
                      <a:gd name="connsiteX5" fmla="*/ 5639 w 29117"/>
                      <a:gd name="connsiteY5" fmla="*/ 3143 h 27527"/>
                      <a:gd name="connsiteX6" fmla="*/ 16450 w 29117"/>
                      <a:gd name="connsiteY6" fmla="*/ 11754 h 27527"/>
                      <a:gd name="connsiteX7" fmla="*/ 25641 w 29117"/>
                      <a:gd name="connsiteY7" fmla="*/ 22117 h 27527"/>
                      <a:gd name="connsiteX8" fmla="*/ 29118 w 29117"/>
                      <a:gd name="connsiteY8" fmla="*/ 27527 h 27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17" h="27527">
                        <a:moveTo>
                          <a:pt x="29118" y="27527"/>
                        </a:moveTo>
                        <a:cubicBezTo>
                          <a:pt x="29118" y="27527"/>
                          <a:pt x="26680" y="26489"/>
                          <a:pt x="23508" y="24384"/>
                        </a:cubicBezTo>
                        <a:cubicBezTo>
                          <a:pt x="20298" y="22317"/>
                          <a:pt x="16354" y="19155"/>
                          <a:pt x="12697" y="15754"/>
                        </a:cubicBezTo>
                        <a:cubicBezTo>
                          <a:pt x="9058" y="12297"/>
                          <a:pt x="5734" y="8534"/>
                          <a:pt x="3477" y="5429"/>
                        </a:cubicBezTo>
                        <a:cubicBezTo>
                          <a:pt x="1181" y="2381"/>
                          <a:pt x="0" y="0"/>
                          <a:pt x="0" y="0"/>
                        </a:cubicBezTo>
                        <a:cubicBezTo>
                          <a:pt x="0" y="0"/>
                          <a:pt x="2477" y="1038"/>
                          <a:pt x="5639" y="3143"/>
                        </a:cubicBezTo>
                        <a:cubicBezTo>
                          <a:pt x="8839" y="5248"/>
                          <a:pt x="12792" y="8353"/>
                          <a:pt x="16450" y="11754"/>
                        </a:cubicBezTo>
                        <a:cubicBezTo>
                          <a:pt x="20069" y="15250"/>
                          <a:pt x="23393" y="19031"/>
                          <a:pt x="25641" y="22117"/>
                        </a:cubicBezTo>
                        <a:cubicBezTo>
                          <a:pt x="27927" y="25165"/>
                          <a:pt x="29118" y="27527"/>
                          <a:pt x="29118" y="27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2" name="任意多边形: 形状 1331">
                    <a:extLst>
                      <a:ext uri="{FF2B5EF4-FFF2-40B4-BE49-F238E27FC236}">
                        <a16:creationId xmlns:a16="http://schemas.microsoft.com/office/drawing/2014/main" id="{AF447FCB-A234-3C72-58E3-FEFA989CCFB5}"/>
                      </a:ext>
                    </a:extLst>
                  </p:cNvPr>
                  <p:cNvSpPr/>
                  <p:nvPr/>
                </p:nvSpPr>
                <p:spPr>
                  <a:xfrm>
                    <a:off x="8941632" y="2701180"/>
                    <a:ext cx="39719" cy="6889"/>
                  </a:xfrm>
                  <a:custGeom>
                    <a:avLst/>
                    <a:gdLst>
                      <a:gd name="connsiteX0" fmla="*/ 39719 w 39719"/>
                      <a:gd name="connsiteY0" fmla="*/ 6111 h 6889"/>
                      <a:gd name="connsiteX1" fmla="*/ 33308 w 39719"/>
                      <a:gd name="connsiteY1" fmla="*/ 6834 h 6889"/>
                      <a:gd name="connsiteX2" fmla="*/ 19507 w 39719"/>
                      <a:gd name="connsiteY2" fmla="*/ 6149 h 6889"/>
                      <a:gd name="connsiteX3" fmla="*/ 5991 w 39719"/>
                      <a:gd name="connsiteY3" fmla="*/ 3139 h 6889"/>
                      <a:gd name="connsiteX4" fmla="*/ 0 w 39719"/>
                      <a:gd name="connsiteY4" fmla="*/ 758 h 6889"/>
                      <a:gd name="connsiteX5" fmla="*/ 6410 w 39719"/>
                      <a:gd name="connsiteY5" fmla="*/ 72 h 6889"/>
                      <a:gd name="connsiteX6" fmla="*/ 20231 w 39719"/>
                      <a:gd name="connsiteY6" fmla="*/ 719 h 6889"/>
                      <a:gd name="connsiteX7" fmla="*/ 33728 w 39719"/>
                      <a:gd name="connsiteY7" fmla="*/ 3729 h 6889"/>
                      <a:gd name="connsiteX8" fmla="*/ 39719 w 39719"/>
                      <a:gd name="connsiteY8" fmla="*/ 6111 h 6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719" h="6889">
                        <a:moveTo>
                          <a:pt x="39719" y="6111"/>
                        </a:moveTo>
                        <a:cubicBezTo>
                          <a:pt x="39719" y="6111"/>
                          <a:pt x="37138" y="6711"/>
                          <a:pt x="33308" y="6834"/>
                        </a:cubicBezTo>
                        <a:cubicBezTo>
                          <a:pt x="29499" y="7006"/>
                          <a:pt x="24469" y="6777"/>
                          <a:pt x="19507" y="6149"/>
                        </a:cubicBezTo>
                        <a:cubicBezTo>
                          <a:pt x="14544" y="5482"/>
                          <a:pt x="9639" y="4329"/>
                          <a:pt x="5991" y="3139"/>
                        </a:cubicBezTo>
                        <a:cubicBezTo>
                          <a:pt x="2362" y="2024"/>
                          <a:pt x="0" y="758"/>
                          <a:pt x="0" y="758"/>
                        </a:cubicBezTo>
                        <a:cubicBezTo>
                          <a:pt x="0" y="758"/>
                          <a:pt x="2591" y="196"/>
                          <a:pt x="6410" y="72"/>
                        </a:cubicBezTo>
                        <a:cubicBezTo>
                          <a:pt x="10210" y="-128"/>
                          <a:pt x="15268" y="91"/>
                          <a:pt x="20231" y="719"/>
                        </a:cubicBezTo>
                        <a:cubicBezTo>
                          <a:pt x="25193" y="1443"/>
                          <a:pt x="30118" y="2539"/>
                          <a:pt x="33728" y="3729"/>
                        </a:cubicBezTo>
                        <a:cubicBezTo>
                          <a:pt x="37357" y="4891"/>
                          <a:pt x="39719" y="6111"/>
                          <a:pt x="39719" y="61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3" name="任意多边形: 形状 1332">
                    <a:extLst>
                      <a:ext uri="{FF2B5EF4-FFF2-40B4-BE49-F238E27FC236}">
                        <a16:creationId xmlns:a16="http://schemas.microsoft.com/office/drawing/2014/main" id="{F5DDEE22-41E6-6935-7987-709EC4897C10}"/>
                      </a:ext>
                    </a:extLst>
                  </p:cNvPr>
                  <p:cNvSpPr/>
                  <p:nvPr/>
                </p:nvSpPr>
                <p:spPr>
                  <a:xfrm>
                    <a:off x="8935567" y="2710338"/>
                    <a:ext cx="11527" cy="38404"/>
                  </a:xfrm>
                  <a:custGeom>
                    <a:avLst/>
                    <a:gdLst>
                      <a:gd name="connsiteX0" fmla="*/ 11503 w 11527"/>
                      <a:gd name="connsiteY0" fmla="*/ 38405 h 38404"/>
                      <a:gd name="connsiteX1" fmla="*/ 8208 w 11527"/>
                      <a:gd name="connsiteY1" fmla="*/ 32842 h 38404"/>
                      <a:gd name="connsiteX2" fmla="*/ 3159 w 11527"/>
                      <a:gd name="connsiteY2" fmla="*/ 19964 h 38404"/>
                      <a:gd name="connsiteX3" fmla="*/ 312 w 11527"/>
                      <a:gd name="connsiteY3" fmla="*/ 6439 h 38404"/>
                      <a:gd name="connsiteX4" fmla="*/ 26 w 11527"/>
                      <a:gd name="connsiteY4" fmla="*/ 0 h 38404"/>
                      <a:gd name="connsiteX5" fmla="*/ 3331 w 11527"/>
                      <a:gd name="connsiteY5" fmla="*/ 5525 h 38404"/>
                      <a:gd name="connsiteX6" fmla="*/ 8379 w 11527"/>
                      <a:gd name="connsiteY6" fmla="*/ 18402 h 38404"/>
                      <a:gd name="connsiteX7" fmla="*/ 11199 w 11527"/>
                      <a:gd name="connsiteY7" fmla="*/ 31947 h 38404"/>
                      <a:gd name="connsiteX8" fmla="*/ 11503 w 11527"/>
                      <a:gd name="connsiteY8" fmla="*/ 38405 h 38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527" h="38404">
                        <a:moveTo>
                          <a:pt x="11503" y="38405"/>
                        </a:moveTo>
                        <a:cubicBezTo>
                          <a:pt x="11503" y="38405"/>
                          <a:pt x="9894" y="36262"/>
                          <a:pt x="8208" y="32842"/>
                        </a:cubicBezTo>
                        <a:cubicBezTo>
                          <a:pt x="6446" y="29442"/>
                          <a:pt x="4607" y="24784"/>
                          <a:pt x="3159" y="19964"/>
                        </a:cubicBezTo>
                        <a:cubicBezTo>
                          <a:pt x="1750" y="15145"/>
                          <a:pt x="740" y="10239"/>
                          <a:pt x="312" y="6439"/>
                        </a:cubicBezTo>
                        <a:cubicBezTo>
                          <a:pt x="-127" y="2648"/>
                          <a:pt x="26" y="0"/>
                          <a:pt x="26" y="0"/>
                        </a:cubicBezTo>
                        <a:cubicBezTo>
                          <a:pt x="26" y="0"/>
                          <a:pt x="1626" y="2124"/>
                          <a:pt x="3331" y="5525"/>
                        </a:cubicBezTo>
                        <a:cubicBezTo>
                          <a:pt x="5074" y="8925"/>
                          <a:pt x="6950" y="13602"/>
                          <a:pt x="8379" y="18402"/>
                        </a:cubicBezTo>
                        <a:cubicBezTo>
                          <a:pt x="9798" y="23222"/>
                          <a:pt x="10770" y="28127"/>
                          <a:pt x="11199" y="31947"/>
                        </a:cubicBezTo>
                        <a:cubicBezTo>
                          <a:pt x="11656" y="35728"/>
                          <a:pt x="11503" y="38405"/>
                          <a:pt x="11503" y="384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" name="任意多边形: 形状 1333">
                    <a:extLst>
                      <a:ext uri="{FF2B5EF4-FFF2-40B4-BE49-F238E27FC236}">
                        <a16:creationId xmlns:a16="http://schemas.microsoft.com/office/drawing/2014/main" id="{D1A00326-B6AF-0154-EF19-A78599DD1E90}"/>
                      </a:ext>
                    </a:extLst>
                  </p:cNvPr>
                  <p:cNvSpPr/>
                  <p:nvPr/>
                </p:nvSpPr>
                <p:spPr>
                  <a:xfrm>
                    <a:off x="8919162" y="2688212"/>
                    <a:ext cx="28260" cy="28984"/>
                  </a:xfrm>
                  <a:custGeom>
                    <a:avLst/>
                    <a:gdLst>
                      <a:gd name="connsiteX0" fmla="*/ 26813 w 28260"/>
                      <a:gd name="connsiteY0" fmla="*/ 4162 h 28984"/>
                      <a:gd name="connsiteX1" fmla="*/ 22822 w 28260"/>
                      <a:gd name="connsiteY1" fmla="*/ 13506 h 28984"/>
                      <a:gd name="connsiteX2" fmla="*/ 28260 w 28260"/>
                      <a:gd name="connsiteY2" fmla="*/ 22079 h 28984"/>
                      <a:gd name="connsiteX3" fmla="*/ 18145 w 28260"/>
                      <a:gd name="connsiteY3" fmla="*/ 21165 h 28984"/>
                      <a:gd name="connsiteX4" fmla="*/ 11668 w 28260"/>
                      <a:gd name="connsiteY4" fmla="*/ 28985 h 28984"/>
                      <a:gd name="connsiteX5" fmla="*/ 9410 w 28260"/>
                      <a:gd name="connsiteY5" fmla="*/ 19079 h 28984"/>
                      <a:gd name="connsiteX6" fmla="*/ 0 w 28260"/>
                      <a:gd name="connsiteY6" fmla="*/ 15345 h 28984"/>
                      <a:gd name="connsiteX7" fmla="*/ 8715 w 28260"/>
                      <a:gd name="connsiteY7" fmla="*/ 10116 h 28984"/>
                      <a:gd name="connsiteX8" fmla="*/ 9334 w 28260"/>
                      <a:gd name="connsiteY8" fmla="*/ 0 h 28984"/>
                      <a:gd name="connsiteX9" fmla="*/ 16993 w 28260"/>
                      <a:gd name="connsiteY9" fmla="*/ 6696 h 28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260" h="28984">
                        <a:moveTo>
                          <a:pt x="26813" y="4162"/>
                        </a:moveTo>
                        <a:lnTo>
                          <a:pt x="22822" y="13506"/>
                        </a:lnTo>
                        <a:lnTo>
                          <a:pt x="28260" y="22079"/>
                        </a:lnTo>
                        <a:lnTo>
                          <a:pt x="18145" y="21165"/>
                        </a:lnTo>
                        <a:lnTo>
                          <a:pt x="11668" y="28985"/>
                        </a:lnTo>
                        <a:lnTo>
                          <a:pt x="9410" y="19079"/>
                        </a:lnTo>
                        <a:lnTo>
                          <a:pt x="0" y="15345"/>
                        </a:lnTo>
                        <a:lnTo>
                          <a:pt x="8715" y="10116"/>
                        </a:lnTo>
                        <a:lnTo>
                          <a:pt x="9334" y="0"/>
                        </a:lnTo>
                        <a:lnTo>
                          <a:pt x="16993" y="66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35" name="图形 113">
                  <a:extLst>
                    <a:ext uri="{FF2B5EF4-FFF2-40B4-BE49-F238E27FC236}">
                      <a16:creationId xmlns:a16="http://schemas.microsoft.com/office/drawing/2014/main" id="{8F770538-0CFA-B6EC-4C84-9A0BD165E34C}"/>
                    </a:ext>
                  </a:extLst>
                </p:cNvPr>
                <p:cNvGrpSpPr/>
                <p:nvPr/>
              </p:nvGrpSpPr>
              <p:grpSpPr>
                <a:xfrm>
                  <a:off x="8865982" y="2459772"/>
                  <a:ext cx="142368" cy="143769"/>
                  <a:chOff x="8865982" y="2459772"/>
                  <a:chExt cx="142368" cy="143769"/>
                </a:xfrm>
              </p:grpSpPr>
              <p:sp>
                <p:nvSpPr>
                  <p:cNvPr id="1336" name="任意多边形: 形状 1335">
                    <a:extLst>
                      <a:ext uri="{FF2B5EF4-FFF2-40B4-BE49-F238E27FC236}">
                        <a16:creationId xmlns:a16="http://schemas.microsoft.com/office/drawing/2014/main" id="{3986A064-E6FE-C9FF-2C87-AB86AFEE1151}"/>
                      </a:ext>
                    </a:extLst>
                  </p:cNvPr>
                  <p:cNvSpPr/>
                  <p:nvPr/>
                </p:nvSpPr>
                <p:spPr>
                  <a:xfrm>
                    <a:off x="8865982" y="2459772"/>
                    <a:ext cx="142368" cy="143769"/>
                  </a:xfrm>
                  <a:custGeom>
                    <a:avLst/>
                    <a:gdLst>
                      <a:gd name="connsiteX0" fmla="*/ 70601 w 142368"/>
                      <a:gd name="connsiteY0" fmla="*/ 80021 h 143769"/>
                      <a:gd name="connsiteX1" fmla="*/ 57933 w 142368"/>
                      <a:gd name="connsiteY1" fmla="*/ 85565 h 143769"/>
                      <a:gd name="connsiteX2" fmla="*/ 48760 w 142368"/>
                      <a:gd name="connsiteY2" fmla="*/ 75221 h 143769"/>
                      <a:gd name="connsiteX3" fmla="*/ 55761 w 142368"/>
                      <a:gd name="connsiteY3" fmla="*/ 63315 h 143769"/>
                      <a:gd name="connsiteX4" fmla="*/ 69248 w 142368"/>
                      <a:gd name="connsiteY4" fmla="*/ 66296 h 143769"/>
                      <a:gd name="connsiteX5" fmla="*/ 70601 w 142368"/>
                      <a:gd name="connsiteY5" fmla="*/ 80021 h 143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368" h="143769">
                        <a:moveTo>
                          <a:pt x="70601" y="80021"/>
                        </a:moveTo>
                        <a:cubicBezTo>
                          <a:pt x="173109" y="133381"/>
                          <a:pt x="44969" y="189168"/>
                          <a:pt x="57933" y="85565"/>
                        </a:cubicBezTo>
                        <a:cubicBezTo>
                          <a:pt x="44969" y="189168"/>
                          <a:pt x="-47680" y="84565"/>
                          <a:pt x="48760" y="75221"/>
                        </a:cubicBezTo>
                        <a:cubicBezTo>
                          <a:pt x="-47680" y="84555"/>
                          <a:pt x="23167" y="-35917"/>
                          <a:pt x="55761" y="63315"/>
                        </a:cubicBezTo>
                        <a:cubicBezTo>
                          <a:pt x="23167" y="-35917"/>
                          <a:pt x="159622" y="-5704"/>
                          <a:pt x="69248" y="66296"/>
                        </a:cubicBezTo>
                        <a:cubicBezTo>
                          <a:pt x="159641" y="-5704"/>
                          <a:pt x="173109" y="133371"/>
                          <a:pt x="70601" y="800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7" name="任意多边形: 形状 1336">
                    <a:extLst>
                      <a:ext uri="{FF2B5EF4-FFF2-40B4-BE49-F238E27FC236}">
                        <a16:creationId xmlns:a16="http://schemas.microsoft.com/office/drawing/2014/main" id="{65235F15-7381-3341-9CF3-19F31185D82C}"/>
                      </a:ext>
                    </a:extLst>
                  </p:cNvPr>
                  <p:cNvSpPr/>
                  <p:nvPr/>
                </p:nvSpPr>
                <p:spPr>
                  <a:xfrm>
                    <a:off x="8869542" y="2464507"/>
                    <a:ext cx="133272" cy="134617"/>
                  </a:xfrm>
                  <a:custGeom>
                    <a:avLst/>
                    <a:gdLst>
                      <a:gd name="connsiteX0" fmla="*/ 66070 w 133272"/>
                      <a:gd name="connsiteY0" fmla="*/ 74962 h 134617"/>
                      <a:gd name="connsiteX1" fmla="*/ 54230 w 133272"/>
                      <a:gd name="connsiteY1" fmla="*/ 80096 h 134617"/>
                      <a:gd name="connsiteX2" fmla="*/ 45648 w 133272"/>
                      <a:gd name="connsiteY2" fmla="*/ 70438 h 134617"/>
                      <a:gd name="connsiteX3" fmla="*/ 52201 w 133272"/>
                      <a:gd name="connsiteY3" fmla="*/ 59275 h 134617"/>
                      <a:gd name="connsiteX4" fmla="*/ 64831 w 133272"/>
                      <a:gd name="connsiteY4" fmla="*/ 62046 h 134617"/>
                      <a:gd name="connsiteX5" fmla="*/ 66070 w 133272"/>
                      <a:gd name="connsiteY5" fmla="*/ 74962 h 134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272" h="134617">
                        <a:moveTo>
                          <a:pt x="66070" y="74962"/>
                        </a:moveTo>
                        <a:cubicBezTo>
                          <a:pt x="162053" y="124911"/>
                          <a:pt x="42066" y="177118"/>
                          <a:pt x="54230" y="80096"/>
                        </a:cubicBezTo>
                        <a:cubicBezTo>
                          <a:pt x="42085" y="177118"/>
                          <a:pt x="-44659" y="79182"/>
                          <a:pt x="45648" y="70438"/>
                        </a:cubicBezTo>
                        <a:cubicBezTo>
                          <a:pt x="-44639" y="79182"/>
                          <a:pt x="21693" y="-33594"/>
                          <a:pt x="52201" y="59275"/>
                        </a:cubicBezTo>
                        <a:cubicBezTo>
                          <a:pt x="21702" y="-33594"/>
                          <a:pt x="149442" y="-5372"/>
                          <a:pt x="64831" y="62046"/>
                        </a:cubicBezTo>
                        <a:cubicBezTo>
                          <a:pt x="149442" y="-5362"/>
                          <a:pt x="162053" y="124911"/>
                          <a:pt x="66070" y="7496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8" name="任意多边形: 形状 1337">
                    <a:extLst>
                      <a:ext uri="{FF2B5EF4-FFF2-40B4-BE49-F238E27FC236}">
                        <a16:creationId xmlns:a16="http://schemas.microsoft.com/office/drawing/2014/main" id="{500D486B-EEC2-CFF1-CCB4-3B18F9813AC1}"/>
                      </a:ext>
                    </a:extLst>
                  </p:cNvPr>
                  <p:cNvSpPr/>
                  <p:nvPr/>
                </p:nvSpPr>
                <p:spPr>
                  <a:xfrm>
                    <a:off x="8891549" y="2536174"/>
                    <a:ext cx="31718" cy="31337"/>
                  </a:xfrm>
                  <a:custGeom>
                    <a:avLst/>
                    <a:gdLst>
                      <a:gd name="connsiteX0" fmla="*/ 0 w 31718"/>
                      <a:gd name="connsiteY0" fmla="*/ 31337 h 31337"/>
                      <a:gd name="connsiteX1" fmla="*/ 3743 w 31718"/>
                      <a:gd name="connsiteY1" fmla="*/ 25194 h 31337"/>
                      <a:gd name="connsiteX2" fmla="*/ 13745 w 31718"/>
                      <a:gd name="connsiteY2" fmla="*/ 13506 h 31337"/>
                      <a:gd name="connsiteX3" fmla="*/ 25546 w 31718"/>
                      <a:gd name="connsiteY3" fmla="*/ 3648 h 31337"/>
                      <a:gd name="connsiteX4" fmla="*/ 31718 w 31718"/>
                      <a:gd name="connsiteY4" fmla="*/ 0 h 31337"/>
                      <a:gd name="connsiteX5" fmla="*/ 28004 w 31718"/>
                      <a:gd name="connsiteY5" fmla="*/ 6106 h 31337"/>
                      <a:gd name="connsiteX6" fmla="*/ 17974 w 31718"/>
                      <a:gd name="connsiteY6" fmla="*/ 17812 h 31337"/>
                      <a:gd name="connsiteX7" fmla="*/ 6172 w 31718"/>
                      <a:gd name="connsiteY7" fmla="*/ 27651 h 31337"/>
                      <a:gd name="connsiteX8" fmla="*/ 0 w 31718"/>
                      <a:gd name="connsiteY8" fmla="*/ 31337 h 31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718" h="31337">
                        <a:moveTo>
                          <a:pt x="0" y="31337"/>
                        </a:moveTo>
                        <a:cubicBezTo>
                          <a:pt x="0" y="31337"/>
                          <a:pt x="1267" y="28661"/>
                          <a:pt x="3743" y="25194"/>
                        </a:cubicBezTo>
                        <a:cubicBezTo>
                          <a:pt x="6182" y="21698"/>
                          <a:pt x="9792" y="17421"/>
                          <a:pt x="13745" y="13506"/>
                        </a:cubicBezTo>
                        <a:cubicBezTo>
                          <a:pt x="17717" y="9582"/>
                          <a:pt x="22041" y="6029"/>
                          <a:pt x="25546" y="3648"/>
                        </a:cubicBezTo>
                        <a:cubicBezTo>
                          <a:pt x="29033" y="1210"/>
                          <a:pt x="31718" y="0"/>
                          <a:pt x="31718" y="0"/>
                        </a:cubicBezTo>
                        <a:cubicBezTo>
                          <a:pt x="31718" y="0"/>
                          <a:pt x="30480" y="2638"/>
                          <a:pt x="28004" y="6106"/>
                        </a:cubicBezTo>
                        <a:cubicBezTo>
                          <a:pt x="25537" y="9601"/>
                          <a:pt x="21956" y="13859"/>
                          <a:pt x="17974" y="17812"/>
                        </a:cubicBezTo>
                        <a:cubicBezTo>
                          <a:pt x="14011" y="21698"/>
                          <a:pt x="9697" y="25270"/>
                          <a:pt x="6172" y="27651"/>
                        </a:cubicBezTo>
                        <a:cubicBezTo>
                          <a:pt x="2696" y="30109"/>
                          <a:pt x="0" y="31337"/>
                          <a:pt x="0" y="313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9" name="任意多边形: 形状 1338">
                    <a:extLst>
                      <a:ext uri="{FF2B5EF4-FFF2-40B4-BE49-F238E27FC236}">
                        <a16:creationId xmlns:a16="http://schemas.microsoft.com/office/drawing/2014/main" id="{8D17ADC6-FAE6-4257-6A0A-F1B6D54D807B}"/>
                      </a:ext>
                    </a:extLst>
                  </p:cNvPr>
                  <p:cNvSpPr/>
                  <p:nvPr/>
                </p:nvSpPr>
                <p:spPr>
                  <a:xfrm>
                    <a:off x="8927407" y="2482672"/>
                    <a:ext cx="13186" cy="42624"/>
                  </a:xfrm>
                  <a:custGeom>
                    <a:avLst/>
                    <a:gdLst>
                      <a:gd name="connsiteX0" fmla="*/ 23 w 13186"/>
                      <a:gd name="connsiteY0" fmla="*/ 42624 h 42624"/>
                      <a:gd name="connsiteX1" fmla="*/ 403 w 13186"/>
                      <a:gd name="connsiteY1" fmla="*/ 35443 h 42624"/>
                      <a:gd name="connsiteX2" fmla="*/ 3690 w 13186"/>
                      <a:gd name="connsiteY2" fmla="*/ 20431 h 42624"/>
                      <a:gd name="connsiteX3" fmla="*/ 9443 w 13186"/>
                      <a:gd name="connsiteY3" fmla="*/ 6144 h 42624"/>
                      <a:gd name="connsiteX4" fmla="*/ 13167 w 13186"/>
                      <a:gd name="connsiteY4" fmla="*/ 0 h 42624"/>
                      <a:gd name="connsiteX5" fmla="*/ 12777 w 13186"/>
                      <a:gd name="connsiteY5" fmla="*/ 7163 h 42624"/>
                      <a:gd name="connsiteX6" fmla="*/ 9500 w 13186"/>
                      <a:gd name="connsiteY6" fmla="*/ 22174 h 42624"/>
                      <a:gd name="connsiteX7" fmla="*/ 3728 w 13186"/>
                      <a:gd name="connsiteY7" fmla="*/ 36481 h 42624"/>
                      <a:gd name="connsiteX8" fmla="*/ 23 w 13186"/>
                      <a:gd name="connsiteY8" fmla="*/ 42624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186" h="42624">
                        <a:moveTo>
                          <a:pt x="23" y="42624"/>
                        </a:moveTo>
                        <a:cubicBezTo>
                          <a:pt x="23" y="42624"/>
                          <a:pt x="-140" y="39662"/>
                          <a:pt x="403" y="35443"/>
                        </a:cubicBezTo>
                        <a:cubicBezTo>
                          <a:pt x="909" y="31242"/>
                          <a:pt x="2080" y="25746"/>
                          <a:pt x="3690" y="20431"/>
                        </a:cubicBezTo>
                        <a:cubicBezTo>
                          <a:pt x="5337" y="15145"/>
                          <a:pt x="7462" y="9906"/>
                          <a:pt x="9443" y="6144"/>
                        </a:cubicBezTo>
                        <a:cubicBezTo>
                          <a:pt x="11338" y="2372"/>
                          <a:pt x="13167" y="0"/>
                          <a:pt x="13167" y="0"/>
                        </a:cubicBezTo>
                        <a:cubicBezTo>
                          <a:pt x="13167" y="0"/>
                          <a:pt x="13320" y="2943"/>
                          <a:pt x="12777" y="7163"/>
                        </a:cubicBezTo>
                        <a:cubicBezTo>
                          <a:pt x="12291" y="11420"/>
                          <a:pt x="11110" y="16878"/>
                          <a:pt x="9500" y="22174"/>
                        </a:cubicBezTo>
                        <a:cubicBezTo>
                          <a:pt x="7795" y="27537"/>
                          <a:pt x="5709" y="32699"/>
                          <a:pt x="3728" y="36481"/>
                        </a:cubicBezTo>
                        <a:cubicBezTo>
                          <a:pt x="1785" y="40262"/>
                          <a:pt x="23" y="42624"/>
                          <a:pt x="23" y="426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0" name="任意多边形: 形状 1339">
                    <a:extLst>
                      <a:ext uri="{FF2B5EF4-FFF2-40B4-BE49-F238E27FC236}">
                        <a16:creationId xmlns:a16="http://schemas.microsoft.com/office/drawing/2014/main" id="{6A10CB46-E841-1B09-AC8C-869BF9667EC1}"/>
                      </a:ext>
                    </a:extLst>
                  </p:cNvPr>
                  <p:cNvSpPr/>
                  <p:nvPr/>
                </p:nvSpPr>
                <p:spPr>
                  <a:xfrm>
                    <a:off x="8882433" y="2506522"/>
                    <a:ext cx="38119" cy="23126"/>
                  </a:xfrm>
                  <a:custGeom>
                    <a:avLst/>
                    <a:gdLst>
                      <a:gd name="connsiteX0" fmla="*/ 38119 w 38119"/>
                      <a:gd name="connsiteY0" fmla="*/ 23127 h 23126"/>
                      <a:gd name="connsiteX1" fmla="*/ 31289 w 38119"/>
                      <a:gd name="connsiteY1" fmla="*/ 21003 h 23126"/>
                      <a:gd name="connsiteX2" fmla="*/ 17516 w 38119"/>
                      <a:gd name="connsiteY2" fmla="*/ 14154 h 23126"/>
                      <a:gd name="connsiteX3" fmla="*/ 5048 w 38119"/>
                      <a:gd name="connsiteY3" fmla="*/ 5115 h 23126"/>
                      <a:gd name="connsiteX4" fmla="*/ 0 w 38119"/>
                      <a:gd name="connsiteY4" fmla="*/ 0 h 23126"/>
                      <a:gd name="connsiteX5" fmla="*/ 6877 w 38119"/>
                      <a:gd name="connsiteY5" fmla="*/ 2124 h 23126"/>
                      <a:gd name="connsiteX6" fmla="*/ 20650 w 38119"/>
                      <a:gd name="connsiteY6" fmla="*/ 8954 h 23126"/>
                      <a:gd name="connsiteX7" fmla="*/ 33081 w 38119"/>
                      <a:gd name="connsiteY7" fmla="*/ 18050 h 23126"/>
                      <a:gd name="connsiteX8" fmla="*/ 38119 w 38119"/>
                      <a:gd name="connsiteY8" fmla="*/ 23127 h 23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19" h="23126">
                        <a:moveTo>
                          <a:pt x="38119" y="23127"/>
                        </a:moveTo>
                        <a:cubicBezTo>
                          <a:pt x="38119" y="23127"/>
                          <a:pt x="35223" y="22546"/>
                          <a:pt x="31289" y="21003"/>
                        </a:cubicBezTo>
                        <a:cubicBezTo>
                          <a:pt x="27308" y="19498"/>
                          <a:pt x="22298" y="17021"/>
                          <a:pt x="17516" y="14154"/>
                        </a:cubicBezTo>
                        <a:cubicBezTo>
                          <a:pt x="12754" y="11249"/>
                          <a:pt x="8239" y="7963"/>
                          <a:pt x="5048" y="5115"/>
                        </a:cubicBezTo>
                        <a:cubicBezTo>
                          <a:pt x="1838" y="2343"/>
                          <a:pt x="0" y="0"/>
                          <a:pt x="0" y="0"/>
                        </a:cubicBezTo>
                        <a:cubicBezTo>
                          <a:pt x="0" y="0"/>
                          <a:pt x="2943" y="562"/>
                          <a:pt x="6877" y="2124"/>
                        </a:cubicBezTo>
                        <a:cubicBezTo>
                          <a:pt x="10849" y="3629"/>
                          <a:pt x="15869" y="6106"/>
                          <a:pt x="20650" y="8954"/>
                        </a:cubicBezTo>
                        <a:cubicBezTo>
                          <a:pt x="25394" y="11878"/>
                          <a:pt x="29928" y="15221"/>
                          <a:pt x="33081" y="18050"/>
                        </a:cubicBezTo>
                        <a:cubicBezTo>
                          <a:pt x="36290" y="20803"/>
                          <a:pt x="38119" y="23127"/>
                          <a:pt x="38119" y="231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1" name="任意多边形: 形状 1340">
                    <a:extLst>
                      <a:ext uri="{FF2B5EF4-FFF2-40B4-BE49-F238E27FC236}">
                        <a16:creationId xmlns:a16="http://schemas.microsoft.com/office/drawing/2014/main" id="{A0EC1FC2-4009-A50F-A939-58519D4AD0B9}"/>
                      </a:ext>
                    </a:extLst>
                  </p:cNvPr>
                  <p:cNvSpPr/>
                  <p:nvPr/>
                </p:nvSpPr>
                <p:spPr>
                  <a:xfrm>
                    <a:off x="8936755" y="2527404"/>
                    <a:ext cx="44424" cy="6607"/>
                  </a:xfrm>
                  <a:custGeom>
                    <a:avLst/>
                    <a:gdLst>
                      <a:gd name="connsiteX0" fmla="*/ 44425 w 44424"/>
                      <a:gd name="connsiteY0" fmla="*/ 1540 h 6607"/>
                      <a:gd name="connsiteX1" fmla="*/ 37633 w 44424"/>
                      <a:gd name="connsiteY1" fmla="*/ 3826 h 6607"/>
                      <a:gd name="connsiteX2" fmla="*/ 22460 w 44424"/>
                      <a:gd name="connsiteY2" fmla="*/ 6322 h 6607"/>
                      <a:gd name="connsiteX3" fmla="*/ 7068 w 44424"/>
                      <a:gd name="connsiteY3" fmla="*/ 6227 h 6607"/>
                      <a:gd name="connsiteX4" fmla="*/ 0 w 44424"/>
                      <a:gd name="connsiteY4" fmla="*/ 5055 h 6607"/>
                      <a:gd name="connsiteX5" fmla="*/ 6791 w 44424"/>
                      <a:gd name="connsiteY5" fmla="*/ 2788 h 6607"/>
                      <a:gd name="connsiteX6" fmla="*/ 21993 w 44424"/>
                      <a:gd name="connsiteY6" fmla="*/ 255 h 6607"/>
                      <a:gd name="connsiteX7" fmla="*/ 37357 w 44424"/>
                      <a:gd name="connsiteY7" fmla="*/ 350 h 6607"/>
                      <a:gd name="connsiteX8" fmla="*/ 44425 w 44424"/>
                      <a:gd name="connsiteY8" fmla="*/ 1540 h 6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424" h="6607">
                        <a:moveTo>
                          <a:pt x="44425" y="1540"/>
                        </a:moveTo>
                        <a:cubicBezTo>
                          <a:pt x="44425" y="1540"/>
                          <a:pt x="41757" y="2788"/>
                          <a:pt x="37633" y="3826"/>
                        </a:cubicBezTo>
                        <a:cubicBezTo>
                          <a:pt x="33518" y="4903"/>
                          <a:pt x="28023" y="5836"/>
                          <a:pt x="22460" y="6322"/>
                        </a:cubicBezTo>
                        <a:cubicBezTo>
                          <a:pt x="16907" y="6770"/>
                          <a:pt x="11306" y="6655"/>
                          <a:pt x="7068" y="6227"/>
                        </a:cubicBezTo>
                        <a:cubicBezTo>
                          <a:pt x="2877" y="5855"/>
                          <a:pt x="0" y="5055"/>
                          <a:pt x="0" y="5055"/>
                        </a:cubicBezTo>
                        <a:cubicBezTo>
                          <a:pt x="0" y="5055"/>
                          <a:pt x="2677" y="3807"/>
                          <a:pt x="6791" y="2788"/>
                        </a:cubicBezTo>
                        <a:cubicBezTo>
                          <a:pt x="10906" y="1674"/>
                          <a:pt x="16450" y="740"/>
                          <a:pt x="21993" y="255"/>
                        </a:cubicBezTo>
                        <a:cubicBezTo>
                          <a:pt x="27565" y="-117"/>
                          <a:pt x="33166" y="-79"/>
                          <a:pt x="37357" y="350"/>
                        </a:cubicBezTo>
                        <a:cubicBezTo>
                          <a:pt x="41577" y="778"/>
                          <a:pt x="44425" y="1540"/>
                          <a:pt x="44425" y="15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2" name="任意多边形: 形状 1341">
                    <a:extLst>
                      <a:ext uri="{FF2B5EF4-FFF2-40B4-BE49-F238E27FC236}">
                        <a16:creationId xmlns:a16="http://schemas.microsoft.com/office/drawing/2014/main" id="{5BB944E2-7A2C-3D64-2C3C-2E13D11B4341}"/>
                      </a:ext>
                    </a:extLst>
                  </p:cNvPr>
                  <p:cNvSpPr/>
                  <p:nvPr/>
                </p:nvSpPr>
                <p:spPr>
                  <a:xfrm>
                    <a:off x="8932154" y="2543013"/>
                    <a:ext cx="21488" cy="39042"/>
                  </a:xfrm>
                  <a:custGeom>
                    <a:avLst/>
                    <a:gdLst>
                      <a:gd name="connsiteX0" fmla="*/ 21489 w 21488"/>
                      <a:gd name="connsiteY0" fmla="*/ 39043 h 39042"/>
                      <a:gd name="connsiteX1" fmla="*/ 16593 w 21488"/>
                      <a:gd name="connsiteY1" fmla="*/ 33757 h 39042"/>
                      <a:gd name="connsiteX2" fmla="*/ 8077 w 21488"/>
                      <a:gd name="connsiteY2" fmla="*/ 20955 h 39042"/>
                      <a:gd name="connsiteX3" fmla="*/ 1800 w 21488"/>
                      <a:gd name="connsiteY3" fmla="*/ 6925 h 39042"/>
                      <a:gd name="connsiteX4" fmla="*/ 0 w 21488"/>
                      <a:gd name="connsiteY4" fmla="*/ 0 h 39042"/>
                      <a:gd name="connsiteX5" fmla="*/ 4877 w 21488"/>
                      <a:gd name="connsiteY5" fmla="*/ 5229 h 39042"/>
                      <a:gd name="connsiteX6" fmla="*/ 13411 w 21488"/>
                      <a:gd name="connsiteY6" fmla="*/ 18031 h 39042"/>
                      <a:gd name="connsiteX7" fmla="*/ 19660 w 21488"/>
                      <a:gd name="connsiteY7" fmla="*/ 32080 h 39042"/>
                      <a:gd name="connsiteX8" fmla="*/ 21489 w 21488"/>
                      <a:gd name="connsiteY8" fmla="*/ 39043 h 39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488" h="39042">
                        <a:moveTo>
                          <a:pt x="21489" y="39043"/>
                        </a:moveTo>
                        <a:cubicBezTo>
                          <a:pt x="21489" y="39043"/>
                          <a:pt x="19241" y="37109"/>
                          <a:pt x="16593" y="33757"/>
                        </a:cubicBezTo>
                        <a:cubicBezTo>
                          <a:pt x="13916" y="30480"/>
                          <a:pt x="10792" y="25832"/>
                          <a:pt x="8077" y="20955"/>
                        </a:cubicBezTo>
                        <a:cubicBezTo>
                          <a:pt x="5401" y="16078"/>
                          <a:pt x="3153" y="10944"/>
                          <a:pt x="1800" y="6925"/>
                        </a:cubicBezTo>
                        <a:cubicBezTo>
                          <a:pt x="448" y="2905"/>
                          <a:pt x="0" y="0"/>
                          <a:pt x="0" y="0"/>
                        </a:cubicBezTo>
                        <a:cubicBezTo>
                          <a:pt x="0" y="0"/>
                          <a:pt x="2220" y="1895"/>
                          <a:pt x="4877" y="5229"/>
                        </a:cubicBezTo>
                        <a:cubicBezTo>
                          <a:pt x="7573" y="8525"/>
                          <a:pt x="10697" y="13135"/>
                          <a:pt x="13411" y="18031"/>
                        </a:cubicBezTo>
                        <a:cubicBezTo>
                          <a:pt x="16088" y="22927"/>
                          <a:pt x="18308" y="28061"/>
                          <a:pt x="19660" y="32080"/>
                        </a:cubicBezTo>
                        <a:cubicBezTo>
                          <a:pt x="21031" y="36100"/>
                          <a:pt x="21489" y="39043"/>
                          <a:pt x="21489" y="390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3" name="任意多边形: 形状 1342">
                    <a:extLst>
                      <a:ext uri="{FF2B5EF4-FFF2-40B4-BE49-F238E27FC236}">
                        <a16:creationId xmlns:a16="http://schemas.microsoft.com/office/drawing/2014/main" id="{631C67ED-7383-40BB-E589-8F696610F6BB}"/>
                      </a:ext>
                    </a:extLst>
                  </p:cNvPr>
                  <p:cNvSpPr/>
                  <p:nvPr/>
                </p:nvSpPr>
                <p:spPr>
                  <a:xfrm>
                    <a:off x="8912675" y="2520629"/>
                    <a:ext cx="32299" cy="30956"/>
                  </a:xfrm>
                  <a:custGeom>
                    <a:avLst/>
                    <a:gdLst>
                      <a:gd name="connsiteX0" fmla="*/ 26537 w 32299"/>
                      <a:gd name="connsiteY0" fmla="*/ 410 h 30956"/>
                      <a:gd name="connsiteX1" fmla="*/ 24394 w 32299"/>
                      <a:gd name="connsiteY1" fmla="*/ 11497 h 30956"/>
                      <a:gd name="connsiteX2" fmla="*/ 32299 w 32299"/>
                      <a:gd name="connsiteY2" fmla="*/ 19536 h 30956"/>
                      <a:gd name="connsiteX3" fmla="*/ 21098 w 32299"/>
                      <a:gd name="connsiteY3" fmla="*/ 20926 h 30956"/>
                      <a:gd name="connsiteX4" fmla="*/ 15897 w 32299"/>
                      <a:gd name="connsiteY4" fmla="*/ 30956 h 30956"/>
                      <a:gd name="connsiteX5" fmla="*/ 11125 w 32299"/>
                      <a:gd name="connsiteY5" fmla="*/ 20726 h 30956"/>
                      <a:gd name="connsiteX6" fmla="*/ 0 w 32299"/>
                      <a:gd name="connsiteY6" fmla="*/ 18859 h 30956"/>
                      <a:gd name="connsiteX7" fmla="*/ 8239 w 32299"/>
                      <a:gd name="connsiteY7" fmla="*/ 11144 h 30956"/>
                      <a:gd name="connsiteX8" fmla="*/ 6572 w 32299"/>
                      <a:gd name="connsiteY8" fmla="*/ 0 h 30956"/>
                      <a:gd name="connsiteX9" fmla="*/ 16431 w 32299"/>
                      <a:gd name="connsiteY9" fmla="*/ 5448 h 30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299" h="30956">
                        <a:moveTo>
                          <a:pt x="26537" y="410"/>
                        </a:moveTo>
                        <a:lnTo>
                          <a:pt x="24394" y="11497"/>
                        </a:lnTo>
                        <a:lnTo>
                          <a:pt x="32299" y="19536"/>
                        </a:lnTo>
                        <a:lnTo>
                          <a:pt x="21098" y="20926"/>
                        </a:lnTo>
                        <a:lnTo>
                          <a:pt x="15897" y="30956"/>
                        </a:lnTo>
                        <a:lnTo>
                          <a:pt x="11125" y="20726"/>
                        </a:lnTo>
                        <a:lnTo>
                          <a:pt x="0" y="18859"/>
                        </a:lnTo>
                        <a:lnTo>
                          <a:pt x="8239" y="11144"/>
                        </a:lnTo>
                        <a:lnTo>
                          <a:pt x="6572" y="0"/>
                        </a:lnTo>
                        <a:lnTo>
                          <a:pt x="16431" y="544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44" name="图形 113">
                  <a:extLst>
                    <a:ext uri="{FF2B5EF4-FFF2-40B4-BE49-F238E27FC236}">
                      <a16:creationId xmlns:a16="http://schemas.microsoft.com/office/drawing/2014/main" id="{721AE8B0-2064-EAE3-DE88-48465E3E72D5}"/>
                    </a:ext>
                  </a:extLst>
                </p:cNvPr>
                <p:cNvGrpSpPr/>
                <p:nvPr/>
              </p:nvGrpSpPr>
              <p:grpSpPr>
                <a:xfrm>
                  <a:off x="9006753" y="2569918"/>
                  <a:ext cx="95809" cy="96089"/>
                  <a:chOff x="9006753" y="2569918"/>
                  <a:chExt cx="95809" cy="96089"/>
                </a:xfrm>
              </p:grpSpPr>
              <p:sp>
                <p:nvSpPr>
                  <p:cNvPr id="1345" name="任意多边形: 形状 1344">
                    <a:extLst>
                      <a:ext uri="{FF2B5EF4-FFF2-40B4-BE49-F238E27FC236}">
                        <a16:creationId xmlns:a16="http://schemas.microsoft.com/office/drawing/2014/main" id="{2D9E1E5B-DDBE-FBAF-D00B-E742F3C70308}"/>
                      </a:ext>
                    </a:extLst>
                  </p:cNvPr>
                  <p:cNvSpPr/>
                  <p:nvPr/>
                </p:nvSpPr>
                <p:spPr>
                  <a:xfrm>
                    <a:off x="9006753" y="2569918"/>
                    <a:ext cx="95809" cy="96089"/>
                  </a:xfrm>
                  <a:custGeom>
                    <a:avLst/>
                    <a:gdLst>
                      <a:gd name="connsiteX0" fmla="*/ 46798 w 95809"/>
                      <a:gd name="connsiteY0" fmla="*/ 51466 h 96089"/>
                      <a:gd name="connsiteX1" fmla="*/ 37691 w 95809"/>
                      <a:gd name="connsiteY1" fmla="*/ 53162 h 96089"/>
                      <a:gd name="connsiteX2" fmla="*/ 33253 w 95809"/>
                      <a:gd name="connsiteY2" fmla="*/ 45018 h 96089"/>
                      <a:gd name="connsiteX3" fmla="*/ 39644 w 95809"/>
                      <a:gd name="connsiteY3" fmla="*/ 38322 h 96089"/>
                      <a:gd name="connsiteX4" fmla="*/ 47998 w 95809"/>
                      <a:gd name="connsiteY4" fmla="*/ 42303 h 96089"/>
                      <a:gd name="connsiteX5" fmla="*/ 46798 w 95809"/>
                      <a:gd name="connsiteY5" fmla="*/ 51466 h 96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809" h="96089">
                        <a:moveTo>
                          <a:pt x="46798" y="51466"/>
                        </a:moveTo>
                        <a:cubicBezTo>
                          <a:pt x="105652" y="101787"/>
                          <a:pt x="13565" y="118827"/>
                          <a:pt x="37691" y="53162"/>
                        </a:cubicBezTo>
                        <a:cubicBezTo>
                          <a:pt x="13565" y="118837"/>
                          <a:pt x="-31117" y="36550"/>
                          <a:pt x="33253" y="45018"/>
                        </a:cubicBezTo>
                        <a:cubicBezTo>
                          <a:pt x="-31117" y="36550"/>
                          <a:pt x="33386" y="-31401"/>
                          <a:pt x="39644" y="38322"/>
                        </a:cubicBezTo>
                        <a:cubicBezTo>
                          <a:pt x="33386" y="-31401"/>
                          <a:pt x="117892" y="8966"/>
                          <a:pt x="47998" y="42303"/>
                        </a:cubicBezTo>
                        <a:cubicBezTo>
                          <a:pt x="117892" y="8956"/>
                          <a:pt x="105652" y="101787"/>
                          <a:pt x="46798" y="514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6" name="任意多边形: 形状 1345">
                    <a:extLst>
                      <a:ext uri="{FF2B5EF4-FFF2-40B4-BE49-F238E27FC236}">
                        <a16:creationId xmlns:a16="http://schemas.microsoft.com/office/drawing/2014/main" id="{644CBA0D-F15C-4278-9D3C-6A836D01DDF9}"/>
                      </a:ext>
                    </a:extLst>
                  </p:cNvPr>
                  <p:cNvSpPr/>
                  <p:nvPr/>
                </p:nvSpPr>
                <p:spPr>
                  <a:xfrm>
                    <a:off x="9009157" y="2572822"/>
                    <a:ext cx="89710" cy="89979"/>
                  </a:xfrm>
                  <a:custGeom>
                    <a:avLst/>
                    <a:gdLst>
                      <a:gd name="connsiteX0" fmla="*/ 43821 w 89710"/>
                      <a:gd name="connsiteY0" fmla="*/ 48210 h 89979"/>
                      <a:gd name="connsiteX1" fmla="*/ 35296 w 89710"/>
                      <a:gd name="connsiteY1" fmla="*/ 49772 h 89979"/>
                      <a:gd name="connsiteX2" fmla="*/ 31134 w 89710"/>
                      <a:gd name="connsiteY2" fmla="*/ 42180 h 89979"/>
                      <a:gd name="connsiteX3" fmla="*/ 37106 w 89710"/>
                      <a:gd name="connsiteY3" fmla="*/ 35856 h 89979"/>
                      <a:gd name="connsiteX4" fmla="*/ 44935 w 89710"/>
                      <a:gd name="connsiteY4" fmla="*/ 39580 h 89979"/>
                      <a:gd name="connsiteX5" fmla="*/ 43821 w 89710"/>
                      <a:gd name="connsiteY5" fmla="*/ 48210 h 89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710" h="89979">
                        <a:moveTo>
                          <a:pt x="43821" y="48210"/>
                        </a:moveTo>
                        <a:cubicBezTo>
                          <a:pt x="98923" y="95311"/>
                          <a:pt x="12694" y="111275"/>
                          <a:pt x="35296" y="49772"/>
                        </a:cubicBezTo>
                        <a:cubicBezTo>
                          <a:pt x="12694" y="111275"/>
                          <a:pt x="-29131" y="34217"/>
                          <a:pt x="31134" y="42180"/>
                        </a:cubicBezTo>
                        <a:cubicBezTo>
                          <a:pt x="-29131" y="34217"/>
                          <a:pt x="31239" y="-29372"/>
                          <a:pt x="37106" y="35856"/>
                        </a:cubicBezTo>
                        <a:cubicBezTo>
                          <a:pt x="31239" y="-29372"/>
                          <a:pt x="110373" y="8376"/>
                          <a:pt x="44935" y="39580"/>
                        </a:cubicBezTo>
                        <a:cubicBezTo>
                          <a:pt x="110391" y="8376"/>
                          <a:pt x="98923" y="95311"/>
                          <a:pt x="43821" y="482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任意多边形: 形状 1346">
                    <a:extLst>
                      <a:ext uri="{FF2B5EF4-FFF2-40B4-BE49-F238E27FC236}">
                        <a16:creationId xmlns:a16="http://schemas.microsoft.com/office/drawing/2014/main" id="{41F63B06-6FF3-7B6D-F401-2584BAF11E15}"/>
                      </a:ext>
                    </a:extLst>
                  </p:cNvPr>
                  <p:cNvSpPr/>
                  <p:nvPr/>
                </p:nvSpPr>
                <p:spPr>
                  <a:xfrm>
                    <a:off x="9019965" y="2617012"/>
                    <a:ext cx="25440" cy="15659"/>
                  </a:xfrm>
                  <a:custGeom>
                    <a:avLst/>
                    <a:gdLst>
                      <a:gd name="connsiteX0" fmla="*/ 0 w 25440"/>
                      <a:gd name="connsiteY0" fmla="*/ 15659 h 15659"/>
                      <a:gd name="connsiteX1" fmla="*/ 3371 w 25440"/>
                      <a:gd name="connsiteY1" fmla="*/ 12202 h 15659"/>
                      <a:gd name="connsiteX2" fmla="*/ 11659 w 25440"/>
                      <a:gd name="connsiteY2" fmla="*/ 6077 h 15659"/>
                      <a:gd name="connsiteX3" fmla="*/ 20860 w 25440"/>
                      <a:gd name="connsiteY3" fmla="*/ 1429 h 15659"/>
                      <a:gd name="connsiteX4" fmla="*/ 25441 w 25440"/>
                      <a:gd name="connsiteY4" fmla="*/ 0 h 15659"/>
                      <a:gd name="connsiteX5" fmla="*/ 22079 w 25440"/>
                      <a:gd name="connsiteY5" fmla="*/ 3419 h 15659"/>
                      <a:gd name="connsiteX6" fmla="*/ 13782 w 25440"/>
                      <a:gd name="connsiteY6" fmla="*/ 9563 h 15659"/>
                      <a:gd name="connsiteX7" fmla="*/ 4572 w 25440"/>
                      <a:gd name="connsiteY7" fmla="*/ 14173 h 15659"/>
                      <a:gd name="connsiteX8" fmla="*/ 0 w 25440"/>
                      <a:gd name="connsiteY8" fmla="*/ 15659 h 15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440" h="15659">
                        <a:moveTo>
                          <a:pt x="0" y="15659"/>
                        </a:moveTo>
                        <a:cubicBezTo>
                          <a:pt x="0" y="15659"/>
                          <a:pt x="1238" y="14078"/>
                          <a:pt x="3371" y="12202"/>
                        </a:cubicBezTo>
                        <a:cubicBezTo>
                          <a:pt x="5486" y="10306"/>
                          <a:pt x="8487" y="8030"/>
                          <a:pt x="11659" y="6077"/>
                        </a:cubicBezTo>
                        <a:cubicBezTo>
                          <a:pt x="14849" y="4124"/>
                          <a:pt x="18212" y="2448"/>
                          <a:pt x="20860" y="1429"/>
                        </a:cubicBezTo>
                        <a:cubicBezTo>
                          <a:pt x="23488" y="371"/>
                          <a:pt x="25441" y="0"/>
                          <a:pt x="25441" y="0"/>
                        </a:cubicBezTo>
                        <a:cubicBezTo>
                          <a:pt x="25441" y="0"/>
                          <a:pt x="24222" y="1524"/>
                          <a:pt x="22079" y="3419"/>
                        </a:cubicBezTo>
                        <a:cubicBezTo>
                          <a:pt x="19945" y="5315"/>
                          <a:pt x="16973" y="7572"/>
                          <a:pt x="13782" y="9563"/>
                        </a:cubicBezTo>
                        <a:cubicBezTo>
                          <a:pt x="10592" y="11497"/>
                          <a:pt x="7229" y="13154"/>
                          <a:pt x="4572" y="14173"/>
                        </a:cubicBezTo>
                        <a:cubicBezTo>
                          <a:pt x="1943" y="15259"/>
                          <a:pt x="0" y="15659"/>
                          <a:pt x="0" y="156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8" name="任意多边形: 形状 1347">
                    <a:extLst>
                      <a:ext uri="{FF2B5EF4-FFF2-40B4-BE49-F238E27FC236}">
                        <a16:creationId xmlns:a16="http://schemas.microsoft.com/office/drawing/2014/main" id="{60936630-7B82-260F-B97B-E5642FC26A21}"/>
                      </a:ext>
                    </a:extLst>
                  </p:cNvPr>
                  <p:cNvSpPr/>
                  <p:nvPr/>
                </p:nvSpPr>
                <p:spPr>
                  <a:xfrm>
                    <a:off x="9049769" y="2584694"/>
                    <a:ext cx="15039" cy="25822"/>
                  </a:xfrm>
                  <a:custGeom>
                    <a:avLst/>
                    <a:gdLst>
                      <a:gd name="connsiteX0" fmla="*/ 0 w 15039"/>
                      <a:gd name="connsiteY0" fmla="*/ 25822 h 25822"/>
                      <a:gd name="connsiteX1" fmla="*/ 1353 w 15039"/>
                      <a:gd name="connsiteY1" fmla="*/ 21212 h 25822"/>
                      <a:gd name="connsiteX2" fmla="*/ 5762 w 15039"/>
                      <a:gd name="connsiteY2" fmla="*/ 11906 h 25822"/>
                      <a:gd name="connsiteX3" fmla="*/ 11668 w 15039"/>
                      <a:gd name="connsiteY3" fmla="*/ 3439 h 25822"/>
                      <a:gd name="connsiteX4" fmla="*/ 15040 w 15039"/>
                      <a:gd name="connsiteY4" fmla="*/ 0 h 25822"/>
                      <a:gd name="connsiteX5" fmla="*/ 13697 w 15039"/>
                      <a:gd name="connsiteY5" fmla="*/ 4591 h 25822"/>
                      <a:gd name="connsiteX6" fmla="*/ 9277 w 15039"/>
                      <a:gd name="connsiteY6" fmla="*/ 13926 h 25822"/>
                      <a:gd name="connsiteX7" fmla="*/ 3363 w 15039"/>
                      <a:gd name="connsiteY7" fmla="*/ 22374 h 25822"/>
                      <a:gd name="connsiteX8" fmla="*/ 0 w 15039"/>
                      <a:gd name="connsiteY8" fmla="*/ 25822 h 25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39" h="25822">
                        <a:moveTo>
                          <a:pt x="0" y="25822"/>
                        </a:moveTo>
                        <a:cubicBezTo>
                          <a:pt x="0" y="25822"/>
                          <a:pt x="362" y="23870"/>
                          <a:pt x="1353" y="21212"/>
                        </a:cubicBezTo>
                        <a:cubicBezTo>
                          <a:pt x="2324" y="18536"/>
                          <a:pt x="3915" y="15126"/>
                          <a:pt x="5762" y="11906"/>
                        </a:cubicBezTo>
                        <a:cubicBezTo>
                          <a:pt x="7630" y="8687"/>
                          <a:pt x="9820" y="5601"/>
                          <a:pt x="11668" y="3439"/>
                        </a:cubicBezTo>
                        <a:cubicBezTo>
                          <a:pt x="13488" y="1257"/>
                          <a:pt x="15040" y="0"/>
                          <a:pt x="15040" y="0"/>
                        </a:cubicBezTo>
                        <a:cubicBezTo>
                          <a:pt x="15040" y="0"/>
                          <a:pt x="14687" y="1953"/>
                          <a:pt x="13697" y="4591"/>
                        </a:cubicBezTo>
                        <a:cubicBezTo>
                          <a:pt x="12716" y="7306"/>
                          <a:pt x="11125" y="10697"/>
                          <a:pt x="9277" y="13926"/>
                        </a:cubicBezTo>
                        <a:cubicBezTo>
                          <a:pt x="7372" y="17164"/>
                          <a:pt x="5210" y="20212"/>
                          <a:pt x="3363" y="22374"/>
                        </a:cubicBezTo>
                        <a:cubicBezTo>
                          <a:pt x="1514" y="24565"/>
                          <a:pt x="0" y="25822"/>
                          <a:pt x="0" y="258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9" name="任意多边形: 形状 1348">
                    <a:extLst>
                      <a:ext uri="{FF2B5EF4-FFF2-40B4-BE49-F238E27FC236}">
                        <a16:creationId xmlns:a16="http://schemas.microsoft.com/office/drawing/2014/main" id="{C4897013-791B-5C60-2C93-8CCBDDF4D371}"/>
                      </a:ext>
                    </a:extLst>
                  </p:cNvPr>
                  <p:cNvSpPr/>
                  <p:nvPr/>
                </p:nvSpPr>
                <p:spPr>
                  <a:xfrm>
                    <a:off x="9023232" y="2591495"/>
                    <a:ext cx="21412" cy="20831"/>
                  </a:xfrm>
                  <a:custGeom>
                    <a:avLst/>
                    <a:gdLst>
                      <a:gd name="connsiteX0" fmla="*/ 21412 w 21412"/>
                      <a:gd name="connsiteY0" fmla="*/ 20831 h 20831"/>
                      <a:gd name="connsiteX1" fmla="*/ 17259 w 21412"/>
                      <a:gd name="connsiteY1" fmla="*/ 18431 h 20831"/>
                      <a:gd name="connsiteX2" fmla="*/ 9297 w 21412"/>
                      <a:gd name="connsiteY2" fmla="*/ 11868 h 20831"/>
                      <a:gd name="connsiteX3" fmla="*/ 2534 w 21412"/>
                      <a:gd name="connsiteY3" fmla="*/ 4096 h 20831"/>
                      <a:gd name="connsiteX4" fmla="*/ 0 w 21412"/>
                      <a:gd name="connsiteY4" fmla="*/ 0 h 20831"/>
                      <a:gd name="connsiteX5" fmla="*/ 4172 w 21412"/>
                      <a:gd name="connsiteY5" fmla="*/ 2400 h 20831"/>
                      <a:gd name="connsiteX6" fmla="*/ 12125 w 21412"/>
                      <a:gd name="connsiteY6" fmla="*/ 8954 h 20831"/>
                      <a:gd name="connsiteX7" fmla="*/ 18869 w 21412"/>
                      <a:gd name="connsiteY7" fmla="*/ 16783 h 20831"/>
                      <a:gd name="connsiteX8" fmla="*/ 21412 w 21412"/>
                      <a:gd name="connsiteY8" fmla="*/ 20831 h 20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412" h="20831">
                        <a:moveTo>
                          <a:pt x="21412" y="20831"/>
                        </a:moveTo>
                        <a:cubicBezTo>
                          <a:pt x="21412" y="20831"/>
                          <a:pt x="19612" y="20031"/>
                          <a:pt x="17259" y="18431"/>
                        </a:cubicBezTo>
                        <a:cubicBezTo>
                          <a:pt x="14897" y="16850"/>
                          <a:pt x="11973" y="14469"/>
                          <a:pt x="9297" y="11868"/>
                        </a:cubicBezTo>
                        <a:cubicBezTo>
                          <a:pt x="6630" y="9268"/>
                          <a:pt x="4182" y="6439"/>
                          <a:pt x="2534" y="4096"/>
                        </a:cubicBezTo>
                        <a:cubicBezTo>
                          <a:pt x="858" y="1791"/>
                          <a:pt x="0" y="0"/>
                          <a:pt x="0" y="0"/>
                        </a:cubicBezTo>
                        <a:cubicBezTo>
                          <a:pt x="0" y="0"/>
                          <a:pt x="1820" y="800"/>
                          <a:pt x="4172" y="2400"/>
                        </a:cubicBezTo>
                        <a:cubicBezTo>
                          <a:pt x="6534" y="3981"/>
                          <a:pt x="9440" y="6363"/>
                          <a:pt x="12125" y="8954"/>
                        </a:cubicBezTo>
                        <a:cubicBezTo>
                          <a:pt x="14774" y="11573"/>
                          <a:pt x="17231" y="14440"/>
                          <a:pt x="18869" y="16783"/>
                        </a:cubicBezTo>
                        <a:cubicBezTo>
                          <a:pt x="20546" y="19040"/>
                          <a:pt x="21412" y="20831"/>
                          <a:pt x="21412" y="208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0" name="任意多边形: 形状 1349">
                    <a:extLst>
                      <a:ext uri="{FF2B5EF4-FFF2-40B4-BE49-F238E27FC236}">
                        <a16:creationId xmlns:a16="http://schemas.microsoft.com/office/drawing/2014/main" id="{7B37581F-F425-E9C9-16B0-F68BF00E517E}"/>
                      </a:ext>
                    </a:extLst>
                  </p:cNvPr>
                  <p:cNvSpPr/>
                  <p:nvPr/>
                </p:nvSpPr>
                <p:spPr>
                  <a:xfrm>
                    <a:off x="9054760" y="2616136"/>
                    <a:ext cx="29546" cy="5396"/>
                  </a:xfrm>
                  <a:custGeom>
                    <a:avLst/>
                    <a:gdLst>
                      <a:gd name="connsiteX0" fmla="*/ 29546 w 29546"/>
                      <a:gd name="connsiteY0" fmla="*/ 4896 h 5396"/>
                      <a:gd name="connsiteX1" fmla="*/ 24775 w 29546"/>
                      <a:gd name="connsiteY1" fmla="*/ 5382 h 5396"/>
                      <a:gd name="connsiteX2" fmla="*/ 14487 w 29546"/>
                      <a:gd name="connsiteY2" fmla="*/ 4715 h 5396"/>
                      <a:gd name="connsiteX3" fmla="*/ 4449 w 29546"/>
                      <a:gd name="connsiteY3" fmla="*/ 2334 h 5396"/>
                      <a:gd name="connsiteX4" fmla="*/ 0 w 29546"/>
                      <a:gd name="connsiteY4" fmla="*/ 476 h 5396"/>
                      <a:gd name="connsiteX5" fmla="*/ 4791 w 29546"/>
                      <a:gd name="connsiteY5" fmla="*/ 29 h 5396"/>
                      <a:gd name="connsiteX6" fmla="*/ 15078 w 29546"/>
                      <a:gd name="connsiteY6" fmla="*/ 657 h 5396"/>
                      <a:gd name="connsiteX7" fmla="*/ 25118 w 29546"/>
                      <a:gd name="connsiteY7" fmla="*/ 3077 h 5396"/>
                      <a:gd name="connsiteX8" fmla="*/ 29546 w 29546"/>
                      <a:gd name="connsiteY8" fmla="*/ 4896 h 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546" h="5396">
                        <a:moveTo>
                          <a:pt x="29546" y="4896"/>
                        </a:moveTo>
                        <a:cubicBezTo>
                          <a:pt x="29546" y="4896"/>
                          <a:pt x="27623" y="5306"/>
                          <a:pt x="24775" y="5382"/>
                        </a:cubicBezTo>
                        <a:cubicBezTo>
                          <a:pt x="21917" y="5458"/>
                          <a:pt x="18202" y="5229"/>
                          <a:pt x="14487" y="4715"/>
                        </a:cubicBezTo>
                        <a:cubicBezTo>
                          <a:pt x="10792" y="4153"/>
                          <a:pt x="7144" y="3248"/>
                          <a:pt x="4449" y="2334"/>
                        </a:cubicBezTo>
                        <a:cubicBezTo>
                          <a:pt x="1753" y="1439"/>
                          <a:pt x="0" y="476"/>
                          <a:pt x="0" y="476"/>
                        </a:cubicBezTo>
                        <a:cubicBezTo>
                          <a:pt x="0" y="476"/>
                          <a:pt x="1934" y="86"/>
                          <a:pt x="4791" y="29"/>
                        </a:cubicBezTo>
                        <a:cubicBezTo>
                          <a:pt x="7630" y="-85"/>
                          <a:pt x="11382" y="143"/>
                          <a:pt x="15078" y="657"/>
                        </a:cubicBezTo>
                        <a:cubicBezTo>
                          <a:pt x="18784" y="1267"/>
                          <a:pt x="22422" y="2143"/>
                          <a:pt x="25118" y="3077"/>
                        </a:cubicBezTo>
                        <a:cubicBezTo>
                          <a:pt x="27804" y="3963"/>
                          <a:pt x="29546" y="4896"/>
                          <a:pt x="29546" y="489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1" name="任意多边形: 形状 1350">
                    <a:extLst>
                      <a:ext uri="{FF2B5EF4-FFF2-40B4-BE49-F238E27FC236}">
                        <a16:creationId xmlns:a16="http://schemas.microsoft.com/office/drawing/2014/main" id="{0E2C7093-C7ED-9B12-5634-AFDEC6E287F8}"/>
                      </a:ext>
                    </a:extLst>
                  </p:cNvPr>
                  <p:cNvSpPr/>
                  <p:nvPr/>
                </p:nvSpPr>
                <p:spPr>
                  <a:xfrm>
                    <a:off x="9050132" y="2622813"/>
                    <a:ext cx="8203" cy="28746"/>
                  </a:xfrm>
                  <a:custGeom>
                    <a:avLst/>
                    <a:gdLst>
                      <a:gd name="connsiteX0" fmla="*/ 8171 w 8203"/>
                      <a:gd name="connsiteY0" fmla="*/ 28746 h 28746"/>
                      <a:gd name="connsiteX1" fmla="*/ 5781 w 8203"/>
                      <a:gd name="connsiteY1" fmla="*/ 24565 h 28746"/>
                      <a:gd name="connsiteX2" fmla="*/ 2142 w 8203"/>
                      <a:gd name="connsiteY2" fmla="*/ 14926 h 28746"/>
                      <a:gd name="connsiteX3" fmla="*/ 180 w 8203"/>
                      <a:gd name="connsiteY3" fmla="*/ 4801 h 28746"/>
                      <a:gd name="connsiteX4" fmla="*/ 28 w 8203"/>
                      <a:gd name="connsiteY4" fmla="*/ 0 h 28746"/>
                      <a:gd name="connsiteX5" fmla="*/ 2418 w 8203"/>
                      <a:gd name="connsiteY5" fmla="*/ 4153 h 28746"/>
                      <a:gd name="connsiteX6" fmla="*/ 6048 w 8203"/>
                      <a:gd name="connsiteY6" fmla="*/ 13811 h 28746"/>
                      <a:gd name="connsiteX7" fmla="*/ 8000 w 8203"/>
                      <a:gd name="connsiteY7" fmla="*/ 23936 h 28746"/>
                      <a:gd name="connsiteX8" fmla="*/ 8171 w 8203"/>
                      <a:gd name="connsiteY8" fmla="*/ 28746 h 28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03" h="28746">
                        <a:moveTo>
                          <a:pt x="8171" y="28746"/>
                        </a:moveTo>
                        <a:cubicBezTo>
                          <a:pt x="8171" y="28746"/>
                          <a:pt x="6991" y="27127"/>
                          <a:pt x="5781" y="24565"/>
                        </a:cubicBezTo>
                        <a:cubicBezTo>
                          <a:pt x="4495" y="21993"/>
                          <a:pt x="3190" y="18498"/>
                          <a:pt x="2142" y="14926"/>
                        </a:cubicBezTo>
                        <a:cubicBezTo>
                          <a:pt x="1142" y="11316"/>
                          <a:pt x="447" y="7630"/>
                          <a:pt x="180" y="4801"/>
                        </a:cubicBezTo>
                        <a:cubicBezTo>
                          <a:pt x="-96" y="1972"/>
                          <a:pt x="28" y="0"/>
                          <a:pt x="28" y="0"/>
                        </a:cubicBezTo>
                        <a:cubicBezTo>
                          <a:pt x="28" y="0"/>
                          <a:pt x="1190" y="1600"/>
                          <a:pt x="2418" y="4153"/>
                        </a:cubicBezTo>
                        <a:cubicBezTo>
                          <a:pt x="3685" y="6706"/>
                          <a:pt x="5028" y="10201"/>
                          <a:pt x="6048" y="13811"/>
                        </a:cubicBezTo>
                        <a:cubicBezTo>
                          <a:pt x="7048" y="17402"/>
                          <a:pt x="7733" y="21088"/>
                          <a:pt x="8000" y="23936"/>
                        </a:cubicBezTo>
                        <a:cubicBezTo>
                          <a:pt x="8314" y="26756"/>
                          <a:pt x="8171" y="28746"/>
                          <a:pt x="8171" y="28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2" name="任意多边形: 形状 1351">
                    <a:extLst>
                      <a:ext uri="{FF2B5EF4-FFF2-40B4-BE49-F238E27FC236}">
                        <a16:creationId xmlns:a16="http://schemas.microsoft.com/office/drawing/2014/main" id="{F2218A02-1F07-E34E-5841-774BE68FF1ED}"/>
                      </a:ext>
                    </a:extLst>
                  </p:cNvPr>
                  <p:cNvSpPr/>
                  <p:nvPr/>
                </p:nvSpPr>
                <p:spPr>
                  <a:xfrm>
                    <a:off x="9037996" y="2606240"/>
                    <a:ext cx="20974" cy="21640"/>
                  </a:xfrm>
                  <a:custGeom>
                    <a:avLst/>
                    <a:gdLst>
                      <a:gd name="connsiteX0" fmla="*/ 20107 w 20974"/>
                      <a:gd name="connsiteY0" fmla="*/ 3296 h 21640"/>
                      <a:gd name="connsiteX1" fmla="*/ 17031 w 20974"/>
                      <a:gd name="connsiteY1" fmla="*/ 10192 h 21640"/>
                      <a:gd name="connsiteX2" fmla="*/ 20974 w 20974"/>
                      <a:gd name="connsiteY2" fmla="*/ 16650 h 21640"/>
                      <a:gd name="connsiteX3" fmla="*/ 13459 w 20974"/>
                      <a:gd name="connsiteY3" fmla="*/ 15869 h 21640"/>
                      <a:gd name="connsiteX4" fmla="*/ 8544 w 20974"/>
                      <a:gd name="connsiteY4" fmla="*/ 21641 h 21640"/>
                      <a:gd name="connsiteX5" fmla="*/ 6982 w 20974"/>
                      <a:gd name="connsiteY5" fmla="*/ 14211 h 21640"/>
                      <a:gd name="connsiteX6" fmla="*/ 0 w 20974"/>
                      <a:gd name="connsiteY6" fmla="*/ 11335 h 21640"/>
                      <a:gd name="connsiteX7" fmla="*/ 6544 w 20974"/>
                      <a:gd name="connsiteY7" fmla="*/ 7534 h 21640"/>
                      <a:gd name="connsiteX8" fmla="*/ 7134 w 20974"/>
                      <a:gd name="connsiteY8" fmla="*/ 0 h 21640"/>
                      <a:gd name="connsiteX9" fmla="*/ 12754 w 20974"/>
                      <a:gd name="connsiteY9" fmla="*/ 5058 h 21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974" h="21640">
                        <a:moveTo>
                          <a:pt x="20107" y="3296"/>
                        </a:moveTo>
                        <a:lnTo>
                          <a:pt x="17031" y="10192"/>
                        </a:lnTo>
                        <a:lnTo>
                          <a:pt x="20974" y="16650"/>
                        </a:lnTo>
                        <a:lnTo>
                          <a:pt x="13459" y="15869"/>
                        </a:lnTo>
                        <a:lnTo>
                          <a:pt x="8544" y="21641"/>
                        </a:lnTo>
                        <a:lnTo>
                          <a:pt x="6982" y="14211"/>
                        </a:lnTo>
                        <a:lnTo>
                          <a:pt x="0" y="11335"/>
                        </a:lnTo>
                        <a:lnTo>
                          <a:pt x="6544" y="7534"/>
                        </a:lnTo>
                        <a:lnTo>
                          <a:pt x="7134" y="0"/>
                        </a:lnTo>
                        <a:lnTo>
                          <a:pt x="12754" y="505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53" name="图形 113">
                  <a:extLst>
                    <a:ext uri="{FF2B5EF4-FFF2-40B4-BE49-F238E27FC236}">
                      <a16:creationId xmlns:a16="http://schemas.microsoft.com/office/drawing/2014/main" id="{C0E35325-F874-50AA-72BB-C3F1C96F5A72}"/>
                    </a:ext>
                  </a:extLst>
                </p:cNvPr>
                <p:cNvGrpSpPr/>
                <p:nvPr/>
              </p:nvGrpSpPr>
              <p:grpSpPr>
                <a:xfrm>
                  <a:off x="9091170" y="2725002"/>
                  <a:ext cx="87829" cy="87803"/>
                  <a:chOff x="9091170" y="2725002"/>
                  <a:chExt cx="87829" cy="87803"/>
                </a:xfrm>
              </p:grpSpPr>
              <p:sp>
                <p:nvSpPr>
                  <p:cNvPr id="1354" name="任意多边形: 形状 1353">
                    <a:extLst>
                      <a:ext uri="{FF2B5EF4-FFF2-40B4-BE49-F238E27FC236}">
                        <a16:creationId xmlns:a16="http://schemas.microsoft.com/office/drawing/2014/main" id="{D6DF52AC-C2B1-F7BC-BA34-30E08CF833C0}"/>
                      </a:ext>
                    </a:extLst>
                  </p:cNvPr>
                  <p:cNvSpPr/>
                  <p:nvPr/>
                </p:nvSpPr>
                <p:spPr>
                  <a:xfrm>
                    <a:off x="9091170" y="2725002"/>
                    <a:ext cx="87829" cy="87803"/>
                  </a:xfrm>
                  <a:custGeom>
                    <a:avLst/>
                    <a:gdLst>
                      <a:gd name="connsiteX0" fmla="*/ 44238 w 87829"/>
                      <a:gd name="connsiteY0" fmla="*/ 49287 h 87803"/>
                      <a:gd name="connsiteX1" fmla="*/ 36646 w 87829"/>
                      <a:gd name="connsiteY1" fmla="*/ 53078 h 87803"/>
                      <a:gd name="connsiteX2" fmla="*/ 30702 w 87829"/>
                      <a:gd name="connsiteY2" fmla="*/ 47030 h 87803"/>
                      <a:gd name="connsiteX3" fmla="*/ 34617 w 87829"/>
                      <a:gd name="connsiteY3" fmla="*/ 39534 h 87803"/>
                      <a:gd name="connsiteX4" fmla="*/ 42980 w 87829"/>
                      <a:gd name="connsiteY4" fmla="*/ 40924 h 87803"/>
                      <a:gd name="connsiteX5" fmla="*/ 44238 w 87829"/>
                      <a:gd name="connsiteY5" fmla="*/ 49287 h 8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829" h="87803">
                        <a:moveTo>
                          <a:pt x="44238" y="49287"/>
                        </a:moveTo>
                        <a:cubicBezTo>
                          <a:pt x="108722" y="78682"/>
                          <a:pt x="32036" y="116953"/>
                          <a:pt x="36646" y="53078"/>
                        </a:cubicBezTo>
                        <a:cubicBezTo>
                          <a:pt x="32036" y="116943"/>
                          <a:pt x="-28057" y="55850"/>
                          <a:pt x="30702" y="47030"/>
                        </a:cubicBezTo>
                        <a:cubicBezTo>
                          <a:pt x="-28057" y="55850"/>
                          <a:pt x="11481" y="-20207"/>
                          <a:pt x="34617" y="39534"/>
                        </a:cubicBezTo>
                        <a:cubicBezTo>
                          <a:pt x="11481" y="-20197"/>
                          <a:pt x="96006" y="-6062"/>
                          <a:pt x="42980" y="40924"/>
                        </a:cubicBezTo>
                        <a:cubicBezTo>
                          <a:pt x="96015" y="-6062"/>
                          <a:pt x="108712" y="78682"/>
                          <a:pt x="44238" y="492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5" name="任意多边形: 形状 1354">
                    <a:extLst>
                      <a:ext uri="{FF2B5EF4-FFF2-40B4-BE49-F238E27FC236}">
                        <a16:creationId xmlns:a16="http://schemas.microsoft.com/office/drawing/2014/main" id="{9A3DB049-7F5F-F369-9EFA-553D687923F0}"/>
                      </a:ext>
                    </a:extLst>
                  </p:cNvPr>
                  <p:cNvSpPr/>
                  <p:nvPr/>
                </p:nvSpPr>
                <p:spPr>
                  <a:xfrm>
                    <a:off x="9093399" y="2727962"/>
                    <a:ext cx="82221" cy="82199"/>
                  </a:xfrm>
                  <a:custGeom>
                    <a:avLst/>
                    <a:gdLst>
                      <a:gd name="connsiteX0" fmla="*/ 41390 w 82221"/>
                      <a:gd name="connsiteY0" fmla="*/ 46156 h 82199"/>
                      <a:gd name="connsiteX1" fmla="*/ 34322 w 82221"/>
                      <a:gd name="connsiteY1" fmla="*/ 49690 h 82199"/>
                      <a:gd name="connsiteX2" fmla="*/ 28741 w 82221"/>
                      <a:gd name="connsiteY2" fmla="*/ 44051 h 82199"/>
                      <a:gd name="connsiteX3" fmla="*/ 32417 w 82221"/>
                      <a:gd name="connsiteY3" fmla="*/ 37002 h 82199"/>
                      <a:gd name="connsiteX4" fmla="*/ 40218 w 82221"/>
                      <a:gd name="connsiteY4" fmla="*/ 38298 h 82199"/>
                      <a:gd name="connsiteX5" fmla="*/ 41390 w 82221"/>
                      <a:gd name="connsiteY5" fmla="*/ 46156 h 82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221" h="82199">
                        <a:moveTo>
                          <a:pt x="41390" y="46156"/>
                        </a:moveTo>
                        <a:cubicBezTo>
                          <a:pt x="101778" y="73674"/>
                          <a:pt x="29979" y="109478"/>
                          <a:pt x="34322" y="49690"/>
                        </a:cubicBezTo>
                        <a:cubicBezTo>
                          <a:pt x="29979" y="109478"/>
                          <a:pt x="-26266" y="52271"/>
                          <a:pt x="28741" y="44051"/>
                        </a:cubicBezTo>
                        <a:cubicBezTo>
                          <a:pt x="-26266" y="52271"/>
                          <a:pt x="10748" y="-18890"/>
                          <a:pt x="32417" y="37002"/>
                        </a:cubicBezTo>
                        <a:cubicBezTo>
                          <a:pt x="10767" y="-18890"/>
                          <a:pt x="89891" y="-5689"/>
                          <a:pt x="40218" y="38298"/>
                        </a:cubicBezTo>
                        <a:cubicBezTo>
                          <a:pt x="89891" y="-5689"/>
                          <a:pt x="101778" y="73674"/>
                          <a:pt x="41390" y="4615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6" name="任意多边形: 形状 1355">
                    <a:extLst>
                      <a:ext uri="{FF2B5EF4-FFF2-40B4-BE49-F238E27FC236}">
                        <a16:creationId xmlns:a16="http://schemas.microsoft.com/office/drawing/2014/main" id="{AF952A3C-6113-65CF-2E25-56744A85C437}"/>
                      </a:ext>
                    </a:extLst>
                  </p:cNvPr>
                  <p:cNvSpPr/>
                  <p:nvPr/>
                </p:nvSpPr>
                <p:spPr>
                  <a:xfrm>
                    <a:off x="9108709" y="2772498"/>
                    <a:ext cx="18450" cy="20211"/>
                  </a:xfrm>
                  <a:custGeom>
                    <a:avLst/>
                    <a:gdLst>
                      <a:gd name="connsiteX0" fmla="*/ 0 w 18450"/>
                      <a:gd name="connsiteY0" fmla="*/ 20212 h 20211"/>
                      <a:gd name="connsiteX1" fmla="*/ 2096 w 18450"/>
                      <a:gd name="connsiteY1" fmla="*/ 16326 h 20211"/>
                      <a:gd name="connsiteX2" fmla="*/ 7849 w 18450"/>
                      <a:gd name="connsiteY2" fmla="*/ 8839 h 20211"/>
                      <a:gd name="connsiteX3" fmla="*/ 14774 w 18450"/>
                      <a:gd name="connsiteY3" fmla="*/ 2438 h 20211"/>
                      <a:gd name="connsiteX4" fmla="*/ 18450 w 18450"/>
                      <a:gd name="connsiteY4" fmla="*/ 0 h 20211"/>
                      <a:gd name="connsiteX5" fmla="*/ 16364 w 18450"/>
                      <a:gd name="connsiteY5" fmla="*/ 3867 h 20211"/>
                      <a:gd name="connsiteX6" fmla="*/ 10611 w 18450"/>
                      <a:gd name="connsiteY6" fmla="*/ 11344 h 20211"/>
                      <a:gd name="connsiteX7" fmla="*/ 3686 w 18450"/>
                      <a:gd name="connsiteY7" fmla="*/ 17745 h 20211"/>
                      <a:gd name="connsiteX8" fmla="*/ 0 w 18450"/>
                      <a:gd name="connsiteY8" fmla="*/ 20212 h 20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50" h="20211">
                        <a:moveTo>
                          <a:pt x="0" y="20212"/>
                        </a:moveTo>
                        <a:cubicBezTo>
                          <a:pt x="0" y="20212"/>
                          <a:pt x="677" y="18507"/>
                          <a:pt x="2096" y="16326"/>
                        </a:cubicBezTo>
                        <a:cubicBezTo>
                          <a:pt x="3486" y="14116"/>
                          <a:pt x="5544" y="11363"/>
                          <a:pt x="7849" y="8839"/>
                        </a:cubicBezTo>
                        <a:cubicBezTo>
                          <a:pt x="10163" y="6306"/>
                          <a:pt x="12697" y="4000"/>
                          <a:pt x="14774" y="2438"/>
                        </a:cubicBezTo>
                        <a:cubicBezTo>
                          <a:pt x="16840" y="838"/>
                          <a:pt x="18450" y="0"/>
                          <a:pt x="18450" y="0"/>
                        </a:cubicBezTo>
                        <a:cubicBezTo>
                          <a:pt x="18450" y="0"/>
                          <a:pt x="17774" y="1676"/>
                          <a:pt x="16364" y="3867"/>
                        </a:cubicBezTo>
                        <a:cubicBezTo>
                          <a:pt x="14974" y="6077"/>
                          <a:pt x="12916" y="8811"/>
                          <a:pt x="10611" y="11344"/>
                        </a:cubicBezTo>
                        <a:cubicBezTo>
                          <a:pt x="8306" y="13859"/>
                          <a:pt x="5772" y="16164"/>
                          <a:pt x="3686" y="17745"/>
                        </a:cubicBezTo>
                        <a:cubicBezTo>
                          <a:pt x="1620" y="19364"/>
                          <a:pt x="0" y="20212"/>
                          <a:pt x="0" y="202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任意多边形: 形状 1356">
                    <a:extLst>
                      <a:ext uri="{FF2B5EF4-FFF2-40B4-BE49-F238E27FC236}">
                        <a16:creationId xmlns:a16="http://schemas.microsoft.com/office/drawing/2014/main" id="{8CB231A2-A285-CAA4-1189-92696293B8D3}"/>
                      </a:ext>
                    </a:extLst>
                  </p:cNvPr>
                  <p:cNvSpPr/>
                  <p:nvPr/>
                </p:nvSpPr>
                <p:spPr>
                  <a:xfrm>
                    <a:off x="9129249" y="2739180"/>
                    <a:ext cx="6835" cy="26517"/>
                  </a:xfrm>
                  <a:custGeom>
                    <a:avLst/>
                    <a:gdLst>
                      <a:gd name="connsiteX0" fmla="*/ 82 w 6835"/>
                      <a:gd name="connsiteY0" fmla="*/ 26518 h 26517"/>
                      <a:gd name="connsiteX1" fmla="*/ 91 w 6835"/>
                      <a:gd name="connsiteY1" fmla="*/ 22117 h 26517"/>
                      <a:gd name="connsiteX2" fmla="*/ 1606 w 6835"/>
                      <a:gd name="connsiteY2" fmla="*/ 12811 h 26517"/>
                      <a:gd name="connsiteX3" fmla="*/ 4673 w 6835"/>
                      <a:gd name="connsiteY3" fmla="*/ 3877 h 26517"/>
                      <a:gd name="connsiteX4" fmla="*/ 6749 w 6835"/>
                      <a:gd name="connsiteY4" fmla="*/ 0 h 26517"/>
                      <a:gd name="connsiteX5" fmla="*/ 6740 w 6835"/>
                      <a:gd name="connsiteY5" fmla="*/ 4391 h 26517"/>
                      <a:gd name="connsiteX6" fmla="*/ 5225 w 6835"/>
                      <a:gd name="connsiteY6" fmla="*/ 13706 h 26517"/>
                      <a:gd name="connsiteX7" fmla="*/ 2158 w 6835"/>
                      <a:gd name="connsiteY7" fmla="*/ 22641 h 26517"/>
                      <a:gd name="connsiteX8" fmla="*/ 82 w 6835"/>
                      <a:gd name="connsiteY8" fmla="*/ 26518 h 26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35" h="26517">
                        <a:moveTo>
                          <a:pt x="82" y="26518"/>
                        </a:moveTo>
                        <a:cubicBezTo>
                          <a:pt x="82" y="26518"/>
                          <a:pt x="-109" y="24708"/>
                          <a:pt x="91" y="22117"/>
                        </a:cubicBezTo>
                        <a:cubicBezTo>
                          <a:pt x="263" y="19536"/>
                          <a:pt x="787" y="16126"/>
                          <a:pt x="1606" y="12811"/>
                        </a:cubicBezTo>
                        <a:cubicBezTo>
                          <a:pt x="2453" y="9506"/>
                          <a:pt x="3587" y="6248"/>
                          <a:pt x="4673" y="3877"/>
                        </a:cubicBezTo>
                        <a:cubicBezTo>
                          <a:pt x="5711" y="1495"/>
                          <a:pt x="6749" y="0"/>
                          <a:pt x="6749" y="0"/>
                        </a:cubicBezTo>
                        <a:cubicBezTo>
                          <a:pt x="6749" y="0"/>
                          <a:pt x="6950" y="1791"/>
                          <a:pt x="6740" y="4391"/>
                        </a:cubicBezTo>
                        <a:cubicBezTo>
                          <a:pt x="6587" y="7010"/>
                          <a:pt x="6044" y="10392"/>
                          <a:pt x="5225" y="13706"/>
                        </a:cubicBezTo>
                        <a:cubicBezTo>
                          <a:pt x="4359" y="17040"/>
                          <a:pt x="3244" y="20260"/>
                          <a:pt x="2158" y="22641"/>
                        </a:cubicBezTo>
                        <a:cubicBezTo>
                          <a:pt x="1101" y="25013"/>
                          <a:pt x="82" y="26518"/>
                          <a:pt x="82" y="265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任意多边形: 形状 1357">
                    <a:extLst>
                      <a:ext uri="{FF2B5EF4-FFF2-40B4-BE49-F238E27FC236}">
                        <a16:creationId xmlns:a16="http://schemas.microsoft.com/office/drawing/2014/main" id="{ACC78FF6-D368-D69D-F7A7-1ED0277E31C2}"/>
                      </a:ext>
                    </a:extLst>
                  </p:cNvPr>
                  <p:cNvSpPr/>
                  <p:nvPr/>
                </p:nvSpPr>
                <p:spPr>
                  <a:xfrm>
                    <a:off x="9101204" y="2755649"/>
                    <a:ext cx="24078" cy="12934"/>
                  </a:xfrm>
                  <a:custGeom>
                    <a:avLst/>
                    <a:gdLst>
                      <a:gd name="connsiteX0" fmla="*/ 24079 w 24078"/>
                      <a:gd name="connsiteY0" fmla="*/ 12935 h 12934"/>
                      <a:gd name="connsiteX1" fmla="*/ 19831 w 24078"/>
                      <a:gd name="connsiteY1" fmla="*/ 11868 h 12934"/>
                      <a:gd name="connsiteX2" fmla="*/ 11163 w 24078"/>
                      <a:gd name="connsiteY2" fmla="*/ 8106 h 12934"/>
                      <a:gd name="connsiteX3" fmla="*/ 3257 w 24078"/>
                      <a:gd name="connsiteY3" fmla="*/ 2953 h 12934"/>
                      <a:gd name="connsiteX4" fmla="*/ 0 w 24078"/>
                      <a:gd name="connsiteY4" fmla="*/ 0 h 12934"/>
                      <a:gd name="connsiteX5" fmla="*/ 4267 w 24078"/>
                      <a:gd name="connsiteY5" fmla="*/ 1057 h 12934"/>
                      <a:gd name="connsiteX6" fmla="*/ 12915 w 24078"/>
                      <a:gd name="connsiteY6" fmla="*/ 4820 h 12934"/>
                      <a:gd name="connsiteX7" fmla="*/ 20821 w 24078"/>
                      <a:gd name="connsiteY7" fmla="*/ 9982 h 12934"/>
                      <a:gd name="connsiteX8" fmla="*/ 24079 w 24078"/>
                      <a:gd name="connsiteY8" fmla="*/ 12935 h 12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078" h="12934">
                        <a:moveTo>
                          <a:pt x="24079" y="12935"/>
                        </a:moveTo>
                        <a:cubicBezTo>
                          <a:pt x="24079" y="12935"/>
                          <a:pt x="22288" y="12687"/>
                          <a:pt x="19831" y="11868"/>
                        </a:cubicBezTo>
                        <a:cubicBezTo>
                          <a:pt x="17336" y="11078"/>
                          <a:pt x="14173" y="9706"/>
                          <a:pt x="11163" y="8106"/>
                        </a:cubicBezTo>
                        <a:cubicBezTo>
                          <a:pt x="8163" y="6487"/>
                          <a:pt x="5296" y="4610"/>
                          <a:pt x="3257" y="2953"/>
                        </a:cubicBezTo>
                        <a:cubicBezTo>
                          <a:pt x="1209" y="1372"/>
                          <a:pt x="0" y="0"/>
                          <a:pt x="0" y="0"/>
                        </a:cubicBezTo>
                        <a:cubicBezTo>
                          <a:pt x="0" y="0"/>
                          <a:pt x="1800" y="238"/>
                          <a:pt x="4267" y="1057"/>
                        </a:cubicBezTo>
                        <a:cubicBezTo>
                          <a:pt x="6753" y="1867"/>
                          <a:pt x="9915" y="3219"/>
                          <a:pt x="12915" y="4820"/>
                        </a:cubicBezTo>
                        <a:cubicBezTo>
                          <a:pt x="15907" y="6458"/>
                          <a:pt x="18783" y="8344"/>
                          <a:pt x="20821" y="9982"/>
                        </a:cubicBezTo>
                        <a:cubicBezTo>
                          <a:pt x="22870" y="11582"/>
                          <a:pt x="24079" y="12935"/>
                          <a:pt x="24079" y="129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9" name="任意多边形: 形状 1358">
                    <a:extLst>
                      <a:ext uri="{FF2B5EF4-FFF2-40B4-BE49-F238E27FC236}">
                        <a16:creationId xmlns:a16="http://schemas.microsoft.com/office/drawing/2014/main" id="{E9194CAF-495F-0AD7-83B1-9838E0B56700}"/>
                      </a:ext>
                    </a:extLst>
                  </p:cNvPr>
                  <p:cNvSpPr/>
                  <p:nvPr/>
                </p:nvSpPr>
                <p:spPr>
                  <a:xfrm>
                    <a:off x="9135255" y="2765672"/>
                    <a:ext cx="27108" cy="4667"/>
                  </a:xfrm>
                  <a:custGeom>
                    <a:avLst/>
                    <a:gdLst>
                      <a:gd name="connsiteX0" fmla="*/ 27108 w 27108"/>
                      <a:gd name="connsiteY0" fmla="*/ 559 h 4667"/>
                      <a:gd name="connsiteX1" fmla="*/ 23032 w 27108"/>
                      <a:gd name="connsiteY1" fmla="*/ 2168 h 4667"/>
                      <a:gd name="connsiteX2" fmla="*/ 13802 w 27108"/>
                      <a:gd name="connsiteY2" fmla="*/ 4178 h 4667"/>
                      <a:gd name="connsiteX3" fmla="*/ 4372 w 27108"/>
                      <a:gd name="connsiteY3" fmla="*/ 4616 h 4667"/>
                      <a:gd name="connsiteX4" fmla="*/ 0 w 27108"/>
                      <a:gd name="connsiteY4" fmla="*/ 4131 h 4667"/>
                      <a:gd name="connsiteX5" fmla="*/ 4115 w 27108"/>
                      <a:gd name="connsiteY5" fmla="*/ 2511 h 4667"/>
                      <a:gd name="connsiteX6" fmla="*/ 13326 w 27108"/>
                      <a:gd name="connsiteY6" fmla="*/ 473 h 4667"/>
                      <a:gd name="connsiteX7" fmla="*/ 22756 w 27108"/>
                      <a:gd name="connsiteY7" fmla="*/ 44 h 4667"/>
                      <a:gd name="connsiteX8" fmla="*/ 27108 w 27108"/>
                      <a:gd name="connsiteY8" fmla="*/ 559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108" h="4667">
                        <a:moveTo>
                          <a:pt x="27108" y="559"/>
                        </a:moveTo>
                        <a:cubicBezTo>
                          <a:pt x="27108" y="559"/>
                          <a:pt x="25518" y="1397"/>
                          <a:pt x="23032" y="2168"/>
                        </a:cubicBezTo>
                        <a:cubicBezTo>
                          <a:pt x="20527" y="2959"/>
                          <a:pt x="17193" y="3702"/>
                          <a:pt x="13802" y="4178"/>
                        </a:cubicBezTo>
                        <a:cubicBezTo>
                          <a:pt x="10430" y="4626"/>
                          <a:pt x="6982" y="4750"/>
                          <a:pt x="4372" y="4616"/>
                        </a:cubicBezTo>
                        <a:cubicBezTo>
                          <a:pt x="1791" y="4521"/>
                          <a:pt x="0" y="4131"/>
                          <a:pt x="0" y="4131"/>
                        </a:cubicBezTo>
                        <a:cubicBezTo>
                          <a:pt x="0" y="4131"/>
                          <a:pt x="1620" y="3273"/>
                          <a:pt x="4115" y="2511"/>
                        </a:cubicBezTo>
                        <a:cubicBezTo>
                          <a:pt x="6591" y="1692"/>
                          <a:pt x="9935" y="949"/>
                          <a:pt x="13326" y="473"/>
                        </a:cubicBezTo>
                        <a:cubicBezTo>
                          <a:pt x="16726" y="54"/>
                          <a:pt x="20155" y="-80"/>
                          <a:pt x="22756" y="44"/>
                        </a:cubicBezTo>
                        <a:cubicBezTo>
                          <a:pt x="25346" y="168"/>
                          <a:pt x="27108" y="559"/>
                          <a:pt x="27108" y="5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0" name="任意多边形: 形状 1359">
                    <a:extLst>
                      <a:ext uri="{FF2B5EF4-FFF2-40B4-BE49-F238E27FC236}">
                        <a16:creationId xmlns:a16="http://schemas.microsoft.com/office/drawing/2014/main" id="{DA89490A-935A-9A2B-7987-854C3802D736}"/>
                      </a:ext>
                    </a:extLst>
                  </p:cNvPr>
                  <p:cNvSpPr/>
                  <p:nvPr/>
                </p:nvSpPr>
                <p:spPr>
                  <a:xfrm>
                    <a:off x="9132789" y="2776413"/>
                    <a:ext cx="14420" cy="23221"/>
                  </a:xfrm>
                  <a:custGeom>
                    <a:avLst/>
                    <a:gdLst>
                      <a:gd name="connsiteX0" fmla="*/ 14421 w 14420"/>
                      <a:gd name="connsiteY0" fmla="*/ 23222 h 23221"/>
                      <a:gd name="connsiteX1" fmla="*/ 11259 w 14420"/>
                      <a:gd name="connsiteY1" fmla="*/ 20145 h 23221"/>
                      <a:gd name="connsiteX2" fmla="*/ 5620 w 14420"/>
                      <a:gd name="connsiteY2" fmla="*/ 12573 h 23221"/>
                      <a:gd name="connsiteX3" fmla="*/ 1343 w 14420"/>
                      <a:gd name="connsiteY3" fmla="*/ 4172 h 23221"/>
                      <a:gd name="connsiteX4" fmla="*/ 0 w 14420"/>
                      <a:gd name="connsiteY4" fmla="*/ 0 h 23221"/>
                      <a:gd name="connsiteX5" fmla="*/ 3143 w 14420"/>
                      <a:gd name="connsiteY5" fmla="*/ 3048 h 23221"/>
                      <a:gd name="connsiteX6" fmla="*/ 8773 w 14420"/>
                      <a:gd name="connsiteY6" fmla="*/ 10611 h 23221"/>
                      <a:gd name="connsiteX7" fmla="*/ 13059 w 14420"/>
                      <a:gd name="connsiteY7" fmla="*/ 19031 h 23221"/>
                      <a:gd name="connsiteX8" fmla="*/ 14421 w 14420"/>
                      <a:gd name="connsiteY8" fmla="*/ 23222 h 23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20" h="23221">
                        <a:moveTo>
                          <a:pt x="14421" y="23222"/>
                        </a:moveTo>
                        <a:cubicBezTo>
                          <a:pt x="14421" y="23222"/>
                          <a:pt x="12982" y="22098"/>
                          <a:pt x="11259" y="20145"/>
                        </a:cubicBezTo>
                        <a:cubicBezTo>
                          <a:pt x="9487" y="18221"/>
                          <a:pt x="7458" y="15478"/>
                          <a:pt x="5620" y="12573"/>
                        </a:cubicBezTo>
                        <a:cubicBezTo>
                          <a:pt x="3829" y="9658"/>
                          <a:pt x="2286" y="6601"/>
                          <a:pt x="1343" y="4172"/>
                        </a:cubicBezTo>
                        <a:cubicBezTo>
                          <a:pt x="371" y="1762"/>
                          <a:pt x="0" y="0"/>
                          <a:pt x="0" y="0"/>
                        </a:cubicBezTo>
                        <a:cubicBezTo>
                          <a:pt x="0" y="0"/>
                          <a:pt x="1410" y="1095"/>
                          <a:pt x="3143" y="3048"/>
                        </a:cubicBezTo>
                        <a:cubicBezTo>
                          <a:pt x="4915" y="4982"/>
                          <a:pt x="6972" y="7715"/>
                          <a:pt x="8773" y="10611"/>
                        </a:cubicBezTo>
                        <a:cubicBezTo>
                          <a:pt x="10573" y="13525"/>
                          <a:pt x="12116" y="16602"/>
                          <a:pt x="13059" y="19031"/>
                        </a:cubicBezTo>
                        <a:cubicBezTo>
                          <a:pt x="14040" y="21422"/>
                          <a:pt x="14421" y="23222"/>
                          <a:pt x="14421" y="232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任意多边形: 形状 1360">
                    <a:extLst>
                      <a:ext uri="{FF2B5EF4-FFF2-40B4-BE49-F238E27FC236}">
                        <a16:creationId xmlns:a16="http://schemas.microsoft.com/office/drawing/2014/main" id="{5AE3171E-EBD3-4E53-2DED-54D48B405C95}"/>
                      </a:ext>
                    </a:extLst>
                  </p:cNvPr>
                  <p:cNvSpPr/>
                  <p:nvPr/>
                </p:nvSpPr>
                <p:spPr>
                  <a:xfrm>
                    <a:off x="9120768" y="2762735"/>
                    <a:ext cx="19792" cy="19040"/>
                  </a:xfrm>
                  <a:custGeom>
                    <a:avLst/>
                    <a:gdLst>
                      <a:gd name="connsiteX0" fmla="*/ 15640 w 19792"/>
                      <a:gd name="connsiteY0" fmla="*/ 0 h 19040"/>
                      <a:gd name="connsiteX1" fmla="*/ 14688 w 19792"/>
                      <a:gd name="connsiteY1" fmla="*/ 6839 h 19040"/>
                      <a:gd name="connsiteX2" fmla="*/ 19793 w 19792"/>
                      <a:gd name="connsiteY2" fmla="*/ 11516 h 19040"/>
                      <a:gd name="connsiteX3" fmla="*/ 12983 w 19792"/>
                      <a:gd name="connsiteY3" fmla="*/ 12725 h 19040"/>
                      <a:gd name="connsiteX4" fmla="*/ 10106 w 19792"/>
                      <a:gd name="connsiteY4" fmla="*/ 19041 h 19040"/>
                      <a:gd name="connsiteX5" fmla="*/ 6858 w 19792"/>
                      <a:gd name="connsiteY5" fmla="*/ 12906 h 19040"/>
                      <a:gd name="connsiteX6" fmla="*/ 0 w 19792"/>
                      <a:gd name="connsiteY6" fmla="*/ 12125 h 19040"/>
                      <a:gd name="connsiteX7" fmla="*/ 4801 w 19792"/>
                      <a:gd name="connsiteY7" fmla="*/ 7134 h 19040"/>
                      <a:gd name="connsiteX8" fmla="*/ 3410 w 19792"/>
                      <a:gd name="connsiteY8" fmla="*/ 371 h 19040"/>
                      <a:gd name="connsiteX9" fmla="*/ 9640 w 19792"/>
                      <a:gd name="connsiteY9" fmla="*/ 3391 h 19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792" h="19040">
                        <a:moveTo>
                          <a:pt x="15640" y="0"/>
                        </a:moveTo>
                        <a:lnTo>
                          <a:pt x="14688" y="6839"/>
                        </a:lnTo>
                        <a:lnTo>
                          <a:pt x="19793" y="11516"/>
                        </a:lnTo>
                        <a:lnTo>
                          <a:pt x="12983" y="12725"/>
                        </a:lnTo>
                        <a:lnTo>
                          <a:pt x="10106" y="19041"/>
                        </a:lnTo>
                        <a:lnTo>
                          <a:pt x="6858" y="12906"/>
                        </a:lnTo>
                        <a:lnTo>
                          <a:pt x="0" y="12125"/>
                        </a:lnTo>
                        <a:lnTo>
                          <a:pt x="4801" y="7134"/>
                        </a:lnTo>
                        <a:lnTo>
                          <a:pt x="3410" y="371"/>
                        </a:lnTo>
                        <a:lnTo>
                          <a:pt x="9640" y="33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62" name="图形 113">
                <a:extLst>
                  <a:ext uri="{FF2B5EF4-FFF2-40B4-BE49-F238E27FC236}">
                    <a16:creationId xmlns:a16="http://schemas.microsoft.com/office/drawing/2014/main" id="{B5AC3D27-6C07-BA5A-26C6-8DDFD3C815B4}"/>
                  </a:ext>
                </a:extLst>
              </p:cNvPr>
              <p:cNvGrpSpPr/>
              <p:nvPr/>
            </p:nvGrpSpPr>
            <p:grpSpPr>
              <a:xfrm>
                <a:off x="8427332" y="2899276"/>
                <a:ext cx="416130" cy="296042"/>
                <a:chOff x="8427332" y="2899276"/>
                <a:chExt cx="416130" cy="296042"/>
              </a:xfrm>
            </p:grpSpPr>
            <p:grpSp>
              <p:nvGrpSpPr>
                <p:cNvPr id="1363" name="图形 113">
                  <a:extLst>
                    <a:ext uri="{FF2B5EF4-FFF2-40B4-BE49-F238E27FC236}">
                      <a16:creationId xmlns:a16="http://schemas.microsoft.com/office/drawing/2014/main" id="{92716FAC-05AA-E9EC-C32F-9CF0AEB79BD3}"/>
                    </a:ext>
                  </a:extLst>
                </p:cNvPr>
                <p:cNvGrpSpPr/>
                <p:nvPr/>
              </p:nvGrpSpPr>
              <p:grpSpPr>
                <a:xfrm>
                  <a:off x="8749368" y="3101507"/>
                  <a:ext cx="94094" cy="93811"/>
                  <a:chOff x="8749368" y="3101507"/>
                  <a:chExt cx="94094" cy="93811"/>
                </a:xfrm>
              </p:grpSpPr>
              <p:sp>
                <p:nvSpPr>
                  <p:cNvPr id="1364" name="任意多边形: 形状 1363">
                    <a:extLst>
                      <a:ext uri="{FF2B5EF4-FFF2-40B4-BE49-F238E27FC236}">
                        <a16:creationId xmlns:a16="http://schemas.microsoft.com/office/drawing/2014/main" id="{1BE4097E-5114-3B45-F95C-8A17FA33A40C}"/>
                      </a:ext>
                    </a:extLst>
                  </p:cNvPr>
                  <p:cNvSpPr/>
                  <p:nvPr/>
                </p:nvSpPr>
                <p:spPr>
                  <a:xfrm>
                    <a:off x="8749368" y="3101507"/>
                    <a:ext cx="94094" cy="93811"/>
                  </a:xfrm>
                  <a:custGeom>
                    <a:avLst/>
                    <a:gdLst>
                      <a:gd name="connsiteX0" fmla="*/ 46111 w 94094"/>
                      <a:gd name="connsiteY0" fmla="*/ 49963 h 93811"/>
                      <a:gd name="connsiteX1" fmla="*/ 37168 w 94094"/>
                      <a:gd name="connsiteY1" fmla="*/ 51344 h 93811"/>
                      <a:gd name="connsiteX2" fmla="*/ 33072 w 94094"/>
                      <a:gd name="connsiteY2" fmla="*/ 43229 h 93811"/>
                      <a:gd name="connsiteX3" fmla="*/ 39530 w 94094"/>
                      <a:gd name="connsiteY3" fmla="*/ 36866 h 93811"/>
                      <a:gd name="connsiteX4" fmla="*/ 47597 w 94094"/>
                      <a:gd name="connsiteY4" fmla="*/ 41019 h 93811"/>
                      <a:gd name="connsiteX5" fmla="*/ 46111 w 94094"/>
                      <a:gd name="connsiteY5" fmla="*/ 49963 h 93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094" h="93811">
                        <a:moveTo>
                          <a:pt x="46111" y="49963"/>
                        </a:moveTo>
                        <a:cubicBezTo>
                          <a:pt x="102157" y="101026"/>
                          <a:pt x="11498" y="114866"/>
                          <a:pt x="37168" y="51344"/>
                        </a:cubicBezTo>
                        <a:cubicBezTo>
                          <a:pt x="11517" y="114876"/>
                          <a:pt x="-29670" y="32942"/>
                          <a:pt x="33072" y="43229"/>
                        </a:cubicBezTo>
                        <a:cubicBezTo>
                          <a:pt x="-29670" y="32942"/>
                          <a:pt x="35558" y="-31543"/>
                          <a:pt x="39530" y="36866"/>
                        </a:cubicBezTo>
                        <a:cubicBezTo>
                          <a:pt x="35558" y="-31543"/>
                          <a:pt x="117016" y="10558"/>
                          <a:pt x="47597" y="41019"/>
                        </a:cubicBezTo>
                        <a:cubicBezTo>
                          <a:pt x="117006" y="10567"/>
                          <a:pt x="102147" y="101036"/>
                          <a:pt x="46111" y="4996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任意多边形: 形状 1364">
                    <a:extLst>
                      <a:ext uri="{FF2B5EF4-FFF2-40B4-BE49-F238E27FC236}">
                        <a16:creationId xmlns:a16="http://schemas.microsoft.com/office/drawing/2014/main" id="{91742696-34DC-5B19-1251-F9EE3C71DF9D}"/>
                      </a:ext>
                    </a:extLst>
                  </p:cNvPr>
                  <p:cNvSpPr/>
                  <p:nvPr/>
                </p:nvSpPr>
                <p:spPr>
                  <a:xfrm>
                    <a:off x="8751767" y="3104317"/>
                    <a:ext cx="88092" cy="87825"/>
                  </a:xfrm>
                  <a:custGeom>
                    <a:avLst/>
                    <a:gdLst>
                      <a:gd name="connsiteX0" fmla="*/ 43161 w 88092"/>
                      <a:gd name="connsiteY0" fmla="*/ 46781 h 87825"/>
                      <a:gd name="connsiteX1" fmla="*/ 34779 w 88092"/>
                      <a:gd name="connsiteY1" fmla="*/ 48048 h 87825"/>
                      <a:gd name="connsiteX2" fmla="*/ 30959 w 88092"/>
                      <a:gd name="connsiteY2" fmla="*/ 40475 h 87825"/>
                      <a:gd name="connsiteX3" fmla="*/ 37007 w 88092"/>
                      <a:gd name="connsiteY3" fmla="*/ 34503 h 87825"/>
                      <a:gd name="connsiteX4" fmla="*/ 44542 w 88092"/>
                      <a:gd name="connsiteY4" fmla="*/ 38389 h 87825"/>
                      <a:gd name="connsiteX5" fmla="*/ 43161 w 88092"/>
                      <a:gd name="connsiteY5" fmla="*/ 46781 h 8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092" h="87825">
                        <a:moveTo>
                          <a:pt x="43161" y="46781"/>
                        </a:moveTo>
                        <a:cubicBezTo>
                          <a:pt x="95634" y="94606"/>
                          <a:pt x="10766" y="107522"/>
                          <a:pt x="34779" y="48048"/>
                        </a:cubicBezTo>
                        <a:cubicBezTo>
                          <a:pt x="10766" y="107522"/>
                          <a:pt x="-27762" y="30836"/>
                          <a:pt x="30959" y="40475"/>
                        </a:cubicBezTo>
                        <a:cubicBezTo>
                          <a:pt x="-27762" y="30836"/>
                          <a:pt x="33274" y="-29514"/>
                          <a:pt x="37007" y="34503"/>
                        </a:cubicBezTo>
                        <a:cubicBezTo>
                          <a:pt x="33274" y="-29514"/>
                          <a:pt x="109550" y="9871"/>
                          <a:pt x="44542" y="38389"/>
                        </a:cubicBezTo>
                        <a:cubicBezTo>
                          <a:pt x="109550" y="9871"/>
                          <a:pt x="95634" y="94615"/>
                          <a:pt x="43161" y="4678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任意多边形: 形状 1365">
                    <a:extLst>
                      <a:ext uri="{FF2B5EF4-FFF2-40B4-BE49-F238E27FC236}">
                        <a16:creationId xmlns:a16="http://schemas.microsoft.com/office/drawing/2014/main" id="{BC647CAB-22F5-5988-F157-015C6E7D6E19}"/>
                      </a:ext>
                    </a:extLst>
                  </p:cNvPr>
                  <p:cNvSpPr/>
                  <p:nvPr/>
                </p:nvSpPr>
                <p:spPr>
                  <a:xfrm>
                    <a:off x="8762257" y="3146926"/>
                    <a:ext cx="25393" cy="14535"/>
                  </a:xfrm>
                  <a:custGeom>
                    <a:avLst/>
                    <a:gdLst>
                      <a:gd name="connsiteX0" fmla="*/ 0 w 25393"/>
                      <a:gd name="connsiteY0" fmla="*/ 14535 h 14535"/>
                      <a:gd name="connsiteX1" fmla="*/ 3391 w 25393"/>
                      <a:gd name="connsiteY1" fmla="*/ 11258 h 14535"/>
                      <a:gd name="connsiteX2" fmla="*/ 11697 w 25393"/>
                      <a:gd name="connsiteY2" fmla="*/ 5525 h 14535"/>
                      <a:gd name="connsiteX3" fmla="*/ 20841 w 25393"/>
                      <a:gd name="connsiteY3" fmla="*/ 1286 h 14535"/>
                      <a:gd name="connsiteX4" fmla="*/ 25394 w 25393"/>
                      <a:gd name="connsiteY4" fmla="*/ 0 h 14535"/>
                      <a:gd name="connsiteX5" fmla="*/ 22003 w 25393"/>
                      <a:gd name="connsiteY5" fmla="*/ 3258 h 14535"/>
                      <a:gd name="connsiteX6" fmla="*/ 13697 w 25393"/>
                      <a:gd name="connsiteY6" fmla="*/ 8992 h 14535"/>
                      <a:gd name="connsiteX7" fmla="*/ 4543 w 25393"/>
                      <a:gd name="connsiteY7" fmla="*/ 13230 h 14535"/>
                      <a:gd name="connsiteX8" fmla="*/ 0 w 25393"/>
                      <a:gd name="connsiteY8" fmla="*/ 14535 h 14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393" h="14535">
                        <a:moveTo>
                          <a:pt x="0" y="14535"/>
                        </a:moveTo>
                        <a:cubicBezTo>
                          <a:pt x="0" y="14535"/>
                          <a:pt x="1267" y="13049"/>
                          <a:pt x="3391" y="11258"/>
                        </a:cubicBezTo>
                        <a:cubicBezTo>
                          <a:pt x="5534" y="9468"/>
                          <a:pt x="8534" y="7353"/>
                          <a:pt x="11697" y="5525"/>
                        </a:cubicBezTo>
                        <a:cubicBezTo>
                          <a:pt x="14878" y="3724"/>
                          <a:pt x="18231" y="2191"/>
                          <a:pt x="20841" y="1286"/>
                        </a:cubicBezTo>
                        <a:cubicBezTo>
                          <a:pt x="23469" y="314"/>
                          <a:pt x="25394" y="0"/>
                          <a:pt x="25394" y="0"/>
                        </a:cubicBezTo>
                        <a:cubicBezTo>
                          <a:pt x="25394" y="0"/>
                          <a:pt x="24146" y="1467"/>
                          <a:pt x="22003" y="3258"/>
                        </a:cubicBezTo>
                        <a:cubicBezTo>
                          <a:pt x="19878" y="5048"/>
                          <a:pt x="16878" y="7163"/>
                          <a:pt x="13697" y="8992"/>
                        </a:cubicBezTo>
                        <a:cubicBezTo>
                          <a:pt x="10516" y="10792"/>
                          <a:pt x="7182" y="12344"/>
                          <a:pt x="4543" y="13230"/>
                        </a:cubicBezTo>
                        <a:cubicBezTo>
                          <a:pt x="1934" y="14202"/>
                          <a:pt x="0" y="14535"/>
                          <a:pt x="0" y="145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任意多边形: 形状 1366">
                    <a:extLst>
                      <a:ext uri="{FF2B5EF4-FFF2-40B4-BE49-F238E27FC236}">
                        <a16:creationId xmlns:a16="http://schemas.microsoft.com/office/drawing/2014/main" id="{5E876208-AD65-6CB5-EEC0-A06B11E53514}"/>
                      </a:ext>
                    </a:extLst>
                  </p:cNvPr>
                  <p:cNvSpPr/>
                  <p:nvPr/>
                </p:nvSpPr>
                <p:spPr>
                  <a:xfrm>
                    <a:off x="8792108" y="3115913"/>
                    <a:ext cx="15487" cy="24822"/>
                  </a:xfrm>
                  <a:custGeom>
                    <a:avLst/>
                    <a:gdLst>
                      <a:gd name="connsiteX0" fmla="*/ 0 w 15487"/>
                      <a:gd name="connsiteY0" fmla="*/ 24822 h 24822"/>
                      <a:gd name="connsiteX1" fmla="*/ 1457 w 15487"/>
                      <a:gd name="connsiteY1" fmla="*/ 20317 h 24822"/>
                      <a:gd name="connsiteX2" fmla="*/ 6048 w 15487"/>
                      <a:gd name="connsiteY2" fmla="*/ 11354 h 24822"/>
                      <a:gd name="connsiteX3" fmla="*/ 12096 w 15487"/>
                      <a:gd name="connsiteY3" fmla="*/ 3277 h 24822"/>
                      <a:gd name="connsiteX4" fmla="*/ 15487 w 15487"/>
                      <a:gd name="connsiteY4" fmla="*/ 0 h 24822"/>
                      <a:gd name="connsiteX5" fmla="*/ 14040 w 15487"/>
                      <a:gd name="connsiteY5" fmla="*/ 4467 h 24822"/>
                      <a:gd name="connsiteX6" fmla="*/ 9448 w 15487"/>
                      <a:gd name="connsiteY6" fmla="*/ 13449 h 24822"/>
                      <a:gd name="connsiteX7" fmla="*/ 3371 w 15487"/>
                      <a:gd name="connsiteY7" fmla="*/ 21545 h 24822"/>
                      <a:gd name="connsiteX8" fmla="*/ 0 w 15487"/>
                      <a:gd name="connsiteY8" fmla="*/ 24822 h 24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87" h="24822">
                        <a:moveTo>
                          <a:pt x="0" y="24822"/>
                        </a:moveTo>
                        <a:cubicBezTo>
                          <a:pt x="0" y="24822"/>
                          <a:pt x="419" y="22908"/>
                          <a:pt x="1457" y="20317"/>
                        </a:cubicBezTo>
                        <a:cubicBezTo>
                          <a:pt x="2467" y="17745"/>
                          <a:pt x="4143" y="14478"/>
                          <a:pt x="6048" y="11354"/>
                        </a:cubicBezTo>
                        <a:cubicBezTo>
                          <a:pt x="7991" y="8268"/>
                          <a:pt x="10220" y="5324"/>
                          <a:pt x="12096" y="3277"/>
                        </a:cubicBezTo>
                        <a:cubicBezTo>
                          <a:pt x="13954" y="1191"/>
                          <a:pt x="15487" y="0"/>
                          <a:pt x="15487" y="0"/>
                        </a:cubicBezTo>
                        <a:cubicBezTo>
                          <a:pt x="15487" y="0"/>
                          <a:pt x="15087" y="1895"/>
                          <a:pt x="14040" y="4467"/>
                        </a:cubicBezTo>
                        <a:cubicBezTo>
                          <a:pt x="13030" y="7086"/>
                          <a:pt x="11363" y="10344"/>
                          <a:pt x="9448" y="13449"/>
                        </a:cubicBezTo>
                        <a:cubicBezTo>
                          <a:pt x="7477" y="16554"/>
                          <a:pt x="5276" y="19460"/>
                          <a:pt x="3371" y="21545"/>
                        </a:cubicBezTo>
                        <a:cubicBezTo>
                          <a:pt x="1533" y="23612"/>
                          <a:pt x="0" y="24822"/>
                          <a:pt x="0" y="248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8" name="任意多边形: 形状 1367">
                    <a:extLst>
                      <a:ext uri="{FF2B5EF4-FFF2-40B4-BE49-F238E27FC236}">
                        <a16:creationId xmlns:a16="http://schemas.microsoft.com/office/drawing/2014/main" id="{BE663B14-7239-F5D2-A387-8B7CA3C01966}"/>
                      </a:ext>
                    </a:extLst>
                  </p:cNvPr>
                  <p:cNvSpPr/>
                  <p:nvPr/>
                </p:nvSpPr>
                <p:spPr>
                  <a:xfrm>
                    <a:off x="8766762" y="3121275"/>
                    <a:ext cx="20288" cy="21059"/>
                  </a:xfrm>
                  <a:custGeom>
                    <a:avLst/>
                    <a:gdLst>
                      <a:gd name="connsiteX0" fmla="*/ 20288 w 20288"/>
                      <a:gd name="connsiteY0" fmla="*/ 21060 h 21059"/>
                      <a:gd name="connsiteX1" fmla="*/ 16297 w 20288"/>
                      <a:gd name="connsiteY1" fmla="*/ 18564 h 21059"/>
                      <a:gd name="connsiteX2" fmla="*/ 8715 w 20288"/>
                      <a:gd name="connsiteY2" fmla="*/ 11906 h 21059"/>
                      <a:gd name="connsiteX3" fmla="*/ 2334 w 20288"/>
                      <a:gd name="connsiteY3" fmla="*/ 4077 h 21059"/>
                      <a:gd name="connsiteX4" fmla="*/ 0 w 20288"/>
                      <a:gd name="connsiteY4" fmla="*/ 0 h 21059"/>
                      <a:gd name="connsiteX5" fmla="*/ 4000 w 20288"/>
                      <a:gd name="connsiteY5" fmla="*/ 2477 h 21059"/>
                      <a:gd name="connsiteX6" fmla="*/ 11582 w 20288"/>
                      <a:gd name="connsiteY6" fmla="*/ 9154 h 21059"/>
                      <a:gd name="connsiteX7" fmla="*/ 17926 w 20288"/>
                      <a:gd name="connsiteY7" fmla="*/ 17002 h 21059"/>
                      <a:gd name="connsiteX8" fmla="*/ 20288 w 20288"/>
                      <a:gd name="connsiteY8" fmla="*/ 21060 h 21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88" h="21059">
                        <a:moveTo>
                          <a:pt x="20288" y="21060"/>
                        </a:moveTo>
                        <a:cubicBezTo>
                          <a:pt x="20288" y="21060"/>
                          <a:pt x="18535" y="20203"/>
                          <a:pt x="16297" y="18564"/>
                        </a:cubicBezTo>
                        <a:cubicBezTo>
                          <a:pt x="14030" y="16945"/>
                          <a:pt x="11259" y="14526"/>
                          <a:pt x="8715" y="11906"/>
                        </a:cubicBezTo>
                        <a:cubicBezTo>
                          <a:pt x="6172" y="9268"/>
                          <a:pt x="3877" y="6401"/>
                          <a:pt x="2334" y="4077"/>
                        </a:cubicBezTo>
                        <a:cubicBezTo>
                          <a:pt x="771" y="1791"/>
                          <a:pt x="0" y="0"/>
                          <a:pt x="0" y="0"/>
                        </a:cubicBezTo>
                        <a:cubicBezTo>
                          <a:pt x="0" y="0"/>
                          <a:pt x="1752" y="857"/>
                          <a:pt x="4000" y="2477"/>
                        </a:cubicBezTo>
                        <a:cubicBezTo>
                          <a:pt x="6258" y="4115"/>
                          <a:pt x="9030" y="6515"/>
                          <a:pt x="11582" y="9154"/>
                        </a:cubicBezTo>
                        <a:cubicBezTo>
                          <a:pt x="14125" y="11792"/>
                          <a:pt x="16411" y="14659"/>
                          <a:pt x="17926" y="17002"/>
                        </a:cubicBezTo>
                        <a:cubicBezTo>
                          <a:pt x="19488" y="19279"/>
                          <a:pt x="20288" y="21060"/>
                          <a:pt x="20288" y="210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9" name="任意多边形: 形状 1368">
                    <a:extLst>
                      <a:ext uri="{FF2B5EF4-FFF2-40B4-BE49-F238E27FC236}">
                        <a16:creationId xmlns:a16="http://schemas.microsoft.com/office/drawing/2014/main" id="{0153583B-1114-8C1C-8BA7-9356AF6A5A96}"/>
                      </a:ext>
                    </a:extLst>
                  </p:cNvPr>
                  <p:cNvSpPr/>
                  <p:nvPr/>
                </p:nvSpPr>
                <p:spPr>
                  <a:xfrm>
                    <a:off x="8796832" y="3146542"/>
                    <a:ext cx="28765" cy="5844"/>
                  </a:xfrm>
                  <a:custGeom>
                    <a:avLst/>
                    <a:gdLst>
                      <a:gd name="connsiteX0" fmla="*/ 28766 w 28765"/>
                      <a:gd name="connsiteY0" fmla="*/ 5547 h 5844"/>
                      <a:gd name="connsiteX1" fmla="*/ 24069 w 28765"/>
                      <a:gd name="connsiteY1" fmla="*/ 5842 h 5844"/>
                      <a:gd name="connsiteX2" fmla="*/ 14031 w 28765"/>
                      <a:gd name="connsiteY2" fmla="*/ 4870 h 5844"/>
                      <a:gd name="connsiteX3" fmla="*/ 4296 w 28765"/>
                      <a:gd name="connsiteY3" fmla="*/ 2232 h 5844"/>
                      <a:gd name="connsiteX4" fmla="*/ 0 w 28765"/>
                      <a:gd name="connsiteY4" fmla="*/ 298 h 5844"/>
                      <a:gd name="connsiteX5" fmla="*/ 4706 w 28765"/>
                      <a:gd name="connsiteY5" fmla="*/ 3 h 5844"/>
                      <a:gd name="connsiteX6" fmla="*/ 14754 w 28765"/>
                      <a:gd name="connsiteY6" fmla="*/ 956 h 5844"/>
                      <a:gd name="connsiteX7" fmla="*/ 24479 w 28765"/>
                      <a:gd name="connsiteY7" fmla="*/ 3613 h 5844"/>
                      <a:gd name="connsiteX8" fmla="*/ 28766 w 28765"/>
                      <a:gd name="connsiteY8" fmla="*/ 5547 h 5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765" h="5844">
                        <a:moveTo>
                          <a:pt x="28766" y="5547"/>
                        </a:moveTo>
                        <a:cubicBezTo>
                          <a:pt x="28766" y="5547"/>
                          <a:pt x="26861" y="5880"/>
                          <a:pt x="24069" y="5842"/>
                        </a:cubicBezTo>
                        <a:cubicBezTo>
                          <a:pt x="21288" y="5842"/>
                          <a:pt x="17640" y="5509"/>
                          <a:pt x="14031" y="4870"/>
                        </a:cubicBezTo>
                        <a:cubicBezTo>
                          <a:pt x="10430" y="4223"/>
                          <a:pt x="6887" y="3232"/>
                          <a:pt x="4296" y="2232"/>
                        </a:cubicBezTo>
                        <a:cubicBezTo>
                          <a:pt x="1686" y="1298"/>
                          <a:pt x="0" y="298"/>
                          <a:pt x="0" y="298"/>
                        </a:cubicBezTo>
                        <a:cubicBezTo>
                          <a:pt x="0" y="298"/>
                          <a:pt x="1924" y="-35"/>
                          <a:pt x="4706" y="3"/>
                        </a:cubicBezTo>
                        <a:cubicBezTo>
                          <a:pt x="7496" y="3"/>
                          <a:pt x="11154" y="336"/>
                          <a:pt x="14754" y="956"/>
                        </a:cubicBezTo>
                        <a:cubicBezTo>
                          <a:pt x="18355" y="1641"/>
                          <a:pt x="21898" y="2632"/>
                          <a:pt x="24479" y="3613"/>
                        </a:cubicBezTo>
                        <a:cubicBezTo>
                          <a:pt x="27089" y="4575"/>
                          <a:pt x="28766" y="5547"/>
                          <a:pt x="28766" y="55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0" name="任意多边形: 形状 1369">
                    <a:extLst>
                      <a:ext uri="{FF2B5EF4-FFF2-40B4-BE49-F238E27FC236}">
                        <a16:creationId xmlns:a16="http://schemas.microsoft.com/office/drawing/2014/main" id="{800704C5-9C18-00BE-CCE7-2EC3D74A498E}"/>
                      </a:ext>
                    </a:extLst>
                  </p:cNvPr>
                  <p:cNvSpPr/>
                  <p:nvPr/>
                </p:nvSpPr>
                <p:spPr>
                  <a:xfrm>
                    <a:off x="8792040" y="3152755"/>
                    <a:ext cx="7247" cy="28394"/>
                  </a:xfrm>
                  <a:custGeom>
                    <a:avLst/>
                    <a:gdLst>
                      <a:gd name="connsiteX0" fmla="*/ 7154 w 7247"/>
                      <a:gd name="connsiteY0" fmla="*/ 28394 h 28394"/>
                      <a:gd name="connsiteX1" fmla="*/ 4954 w 7247"/>
                      <a:gd name="connsiteY1" fmla="*/ 24222 h 28394"/>
                      <a:gd name="connsiteX2" fmla="*/ 1696 w 7247"/>
                      <a:gd name="connsiteY2" fmla="*/ 14659 h 28394"/>
                      <a:gd name="connsiteX3" fmla="*/ 86 w 7247"/>
                      <a:gd name="connsiteY3" fmla="*/ 4705 h 28394"/>
                      <a:gd name="connsiteX4" fmla="*/ 96 w 7247"/>
                      <a:gd name="connsiteY4" fmla="*/ 0 h 28394"/>
                      <a:gd name="connsiteX5" fmla="*/ 2296 w 7247"/>
                      <a:gd name="connsiteY5" fmla="*/ 4153 h 28394"/>
                      <a:gd name="connsiteX6" fmla="*/ 5554 w 7247"/>
                      <a:gd name="connsiteY6" fmla="*/ 13697 h 28394"/>
                      <a:gd name="connsiteX7" fmla="*/ 7154 w 7247"/>
                      <a:gd name="connsiteY7" fmla="*/ 23670 h 28394"/>
                      <a:gd name="connsiteX8" fmla="*/ 7154 w 7247"/>
                      <a:gd name="connsiteY8" fmla="*/ 28394 h 28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247" h="28394">
                        <a:moveTo>
                          <a:pt x="7154" y="28394"/>
                        </a:moveTo>
                        <a:cubicBezTo>
                          <a:pt x="7154" y="28394"/>
                          <a:pt x="6068" y="26775"/>
                          <a:pt x="4954" y="24222"/>
                        </a:cubicBezTo>
                        <a:cubicBezTo>
                          <a:pt x="3792" y="21688"/>
                          <a:pt x="2601" y="18231"/>
                          <a:pt x="1696" y="14659"/>
                        </a:cubicBezTo>
                        <a:cubicBezTo>
                          <a:pt x="820" y="11106"/>
                          <a:pt x="277" y="7477"/>
                          <a:pt x="86" y="4705"/>
                        </a:cubicBezTo>
                        <a:cubicBezTo>
                          <a:pt x="-114" y="1934"/>
                          <a:pt x="96" y="0"/>
                          <a:pt x="96" y="0"/>
                        </a:cubicBezTo>
                        <a:cubicBezTo>
                          <a:pt x="96" y="0"/>
                          <a:pt x="1192" y="1600"/>
                          <a:pt x="2296" y="4153"/>
                        </a:cubicBezTo>
                        <a:cubicBezTo>
                          <a:pt x="3449" y="6706"/>
                          <a:pt x="4659" y="10163"/>
                          <a:pt x="5554" y="13697"/>
                        </a:cubicBezTo>
                        <a:cubicBezTo>
                          <a:pt x="6430" y="17269"/>
                          <a:pt x="6964" y="20879"/>
                          <a:pt x="7154" y="23670"/>
                        </a:cubicBezTo>
                        <a:cubicBezTo>
                          <a:pt x="7364" y="26451"/>
                          <a:pt x="7154" y="28394"/>
                          <a:pt x="7154" y="283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1" name="任意多边形: 形状 1370">
                    <a:extLst>
                      <a:ext uri="{FF2B5EF4-FFF2-40B4-BE49-F238E27FC236}">
                        <a16:creationId xmlns:a16="http://schemas.microsoft.com/office/drawing/2014/main" id="{EA4FC044-E8A2-1763-0E60-FED9FD78DFBE}"/>
                      </a:ext>
                    </a:extLst>
                  </p:cNvPr>
                  <p:cNvSpPr/>
                  <p:nvPr/>
                </p:nvSpPr>
                <p:spPr>
                  <a:xfrm>
                    <a:off x="8780383" y="3136382"/>
                    <a:ext cx="20364" cy="21212"/>
                  </a:xfrm>
                  <a:custGeom>
                    <a:avLst/>
                    <a:gdLst>
                      <a:gd name="connsiteX0" fmla="*/ 19917 w 20364"/>
                      <a:gd name="connsiteY0" fmla="*/ 3629 h 21212"/>
                      <a:gd name="connsiteX1" fmla="*/ 16697 w 20364"/>
                      <a:gd name="connsiteY1" fmla="*/ 10306 h 21212"/>
                      <a:gd name="connsiteX2" fmla="*/ 20364 w 20364"/>
                      <a:gd name="connsiteY2" fmla="*/ 16745 h 21212"/>
                      <a:gd name="connsiteX3" fmla="*/ 13030 w 20364"/>
                      <a:gd name="connsiteY3" fmla="*/ 15745 h 21212"/>
                      <a:gd name="connsiteX4" fmla="*/ 8039 w 20364"/>
                      <a:gd name="connsiteY4" fmla="*/ 21212 h 21212"/>
                      <a:gd name="connsiteX5" fmla="*/ 6725 w 20364"/>
                      <a:gd name="connsiteY5" fmla="*/ 13916 h 21212"/>
                      <a:gd name="connsiteX6" fmla="*/ 0 w 20364"/>
                      <a:gd name="connsiteY6" fmla="*/ 10868 h 21212"/>
                      <a:gd name="connsiteX7" fmla="*/ 6515 w 20364"/>
                      <a:gd name="connsiteY7" fmla="*/ 7372 h 21212"/>
                      <a:gd name="connsiteX8" fmla="*/ 7325 w 20364"/>
                      <a:gd name="connsiteY8" fmla="*/ 0 h 21212"/>
                      <a:gd name="connsiteX9" fmla="*/ 12678 w 20364"/>
                      <a:gd name="connsiteY9" fmla="*/ 5134 h 21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364" h="21212">
                        <a:moveTo>
                          <a:pt x="19917" y="3629"/>
                        </a:moveTo>
                        <a:lnTo>
                          <a:pt x="16697" y="10306"/>
                        </a:lnTo>
                        <a:lnTo>
                          <a:pt x="20364" y="16745"/>
                        </a:lnTo>
                        <a:lnTo>
                          <a:pt x="13030" y="15745"/>
                        </a:lnTo>
                        <a:lnTo>
                          <a:pt x="8039" y="21212"/>
                        </a:lnTo>
                        <a:lnTo>
                          <a:pt x="6725" y="13916"/>
                        </a:lnTo>
                        <a:lnTo>
                          <a:pt x="0" y="10868"/>
                        </a:lnTo>
                        <a:lnTo>
                          <a:pt x="6515" y="7372"/>
                        </a:lnTo>
                        <a:lnTo>
                          <a:pt x="7325" y="0"/>
                        </a:lnTo>
                        <a:lnTo>
                          <a:pt x="12678" y="51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72" name="图形 113">
                  <a:extLst>
                    <a:ext uri="{FF2B5EF4-FFF2-40B4-BE49-F238E27FC236}">
                      <a16:creationId xmlns:a16="http://schemas.microsoft.com/office/drawing/2014/main" id="{98598B50-5CEC-2D75-C76B-04BB0525B4F4}"/>
                    </a:ext>
                  </a:extLst>
                </p:cNvPr>
                <p:cNvGrpSpPr/>
                <p:nvPr/>
              </p:nvGrpSpPr>
              <p:grpSpPr>
                <a:xfrm>
                  <a:off x="8571238" y="3068883"/>
                  <a:ext cx="102368" cy="103881"/>
                  <a:chOff x="8571238" y="3068883"/>
                  <a:chExt cx="102368" cy="103881"/>
                </a:xfrm>
              </p:grpSpPr>
              <p:sp>
                <p:nvSpPr>
                  <p:cNvPr id="1373" name="任意多边形: 形状 1372">
                    <a:extLst>
                      <a:ext uri="{FF2B5EF4-FFF2-40B4-BE49-F238E27FC236}">
                        <a16:creationId xmlns:a16="http://schemas.microsoft.com/office/drawing/2014/main" id="{0C3A78F5-2379-3900-B2E5-4E8F8690539D}"/>
                      </a:ext>
                    </a:extLst>
                  </p:cNvPr>
                  <p:cNvSpPr/>
                  <p:nvPr/>
                </p:nvSpPr>
                <p:spPr>
                  <a:xfrm>
                    <a:off x="8571238" y="3068883"/>
                    <a:ext cx="102368" cy="103881"/>
                  </a:xfrm>
                  <a:custGeom>
                    <a:avLst/>
                    <a:gdLst>
                      <a:gd name="connsiteX0" fmla="*/ 50373 w 102368"/>
                      <a:gd name="connsiteY0" fmla="*/ 57584 h 103881"/>
                      <a:gd name="connsiteX1" fmla="*/ 41143 w 102368"/>
                      <a:gd name="connsiteY1" fmla="*/ 61356 h 103881"/>
                      <a:gd name="connsiteX2" fmla="*/ 34704 w 102368"/>
                      <a:gd name="connsiteY2" fmla="*/ 53707 h 103881"/>
                      <a:gd name="connsiteX3" fmla="*/ 39981 w 102368"/>
                      <a:gd name="connsiteY3" fmla="*/ 45258 h 103881"/>
                      <a:gd name="connsiteX4" fmla="*/ 49667 w 102368"/>
                      <a:gd name="connsiteY4" fmla="*/ 47640 h 103881"/>
                      <a:gd name="connsiteX5" fmla="*/ 50373 w 102368"/>
                      <a:gd name="connsiteY5" fmla="*/ 57584 h 103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368" h="103881">
                        <a:moveTo>
                          <a:pt x="50373" y="57584"/>
                        </a:moveTo>
                        <a:cubicBezTo>
                          <a:pt x="123353" y="97932"/>
                          <a:pt x="29922" y="135851"/>
                          <a:pt x="41143" y="61356"/>
                        </a:cubicBezTo>
                        <a:cubicBezTo>
                          <a:pt x="29904" y="135841"/>
                          <a:pt x="-35019" y="58717"/>
                          <a:pt x="34704" y="53707"/>
                        </a:cubicBezTo>
                        <a:cubicBezTo>
                          <a:pt x="-35019" y="58708"/>
                          <a:pt x="18264" y="-26903"/>
                          <a:pt x="39981" y="45258"/>
                        </a:cubicBezTo>
                        <a:cubicBezTo>
                          <a:pt x="18283" y="-26903"/>
                          <a:pt x="116152" y="-2643"/>
                          <a:pt x="49667" y="47640"/>
                        </a:cubicBezTo>
                        <a:cubicBezTo>
                          <a:pt x="116162" y="-2633"/>
                          <a:pt x="123362" y="97941"/>
                          <a:pt x="50373" y="57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4" name="任意多边形: 形状 1373">
                    <a:extLst>
                      <a:ext uri="{FF2B5EF4-FFF2-40B4-BE49-F238E27FC236}">
                        <a16:creationId xmlns:a16="http://schemas.microsoft.com/office/drawing/2014/main" id="{ED7BDC1B-F5D3-8BC8-2663-BEE02F0CBDDD}"/>
                      </a:ext>
                    </a:extLst>
                  </p:cNvPr>
                  <p:cNvSpPr/>
                  <p:nvPr/>
                </p:nvSpPr>
                <p:spPr>
                  <a:xfrm>
                    <a:off x="8573773" y="3072292"/>
                    <a:ext cx="95833" cy="97251"/>
                  </a:xfrm>
                  <a:custGeom>
                    <a:avLst/>
                    <a:gdLst>
                      <a:gd name="connsiteX0" fmla="*/ 47151 w 95833"/>
                      <a:gd name="connsiteY0" fmla="*/ 53936 h 97251"/>
                      <a:gd name="connsiteX1" fmla="*/ 38521 w 95833"/>
                      <a:gd name="connsiteY1" fmla="*/ 57413 h 97251"/>
                      <a:gd name="connsiteX2" fmla="*/ 32492 w 95833"/>
                      <a:gd name="connsiteY2" fmla="*/ 50307 h 97251"/>
                      <a:gd name="connsiteX3" fmla="*/ 37426 w 95833"/>
                      <a:gd name="connsiteY3" fmla="*/ 42363 h 97251"/>
                      <a:gd name="connsiteX4" fmla="*/ 46503 w 95833"/>
                      <a:gd name="connsiteY4" fmla="*/ 44592 h 97251"/>
                      <a:gd name="connsiteX5" fmla="*/ 47151 w 95833"/>
                      <a:gd name="connsiteY5" fmla="*/ 53936 h 97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833" h="97251">
                        <a:moveTo>
                          <a:pt x="47151" y="53936"/>
                        </a:moveTo>
                        <a:cubicBezTo>
                          <a:pt x="115484" y="91703"/>
                          <a:pt x="27987" y="127174"/>
                          <a:pt x="38521" y="57413"/>
                        </a:cubicBezTo>
                        <a:cubicBezTo>
                          <a:pt x="28006" y="127174"/>
                          <a:pt x="-32782" y="54955"/>
                          <a:pt x="32492" y="50307"/>
                        </a:cubicBezTo>
                        <a:cubicBezTo>
                          <a:pt x="-32792" y="54955"/>
                          <a:pt x="17109" y="-25169"/>
                          <a:pt x="37426" y="42363"/>
                        </a:cubicBezTo>
                        <a:cubicBezTo>
                          <a:pt x="17109" y="-25169"/>
                          <a:pt x="108750" y="-2490"/>
                          <a:pt x="46503" y="44592"/>
                        </a:cubicBezTo>
                        <a:cubicBezTo>
                          <a:pt x="108750" y="-2490"/>
                          <a:pt x="115484" y="91703"/>
                          <a:pt x="47151" y="539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5" name="任意多边形: 形状 1374">
                    <a:extLst>
                      <a:ext uri="{FF2B5EF4-FFF2-40B4-BE49-F238E27FC236}">
                        <a16:creationId xmlns:a16="http://schemas.microsoft.com/office/drawing/2014/main" id="{28DAC9B5-F3D0-9D48-36BF-6181BC78F457}"/>
                      </a:ext>
                    </a:extLst>
                  </p:cNvPr>
                  <p:cNvSpPr/>
                  <p:nvPr/>
                </p:nvSpPr>
                <p:spPr>
                  <a:xfrm>
                    <a:off x="8588644" y="3123618"/>
                    <a:ext cx="23450" cy="22031"/>
                  </a:xfrm>
                  <a:custGeom>
                    <a:avLst/>
                    <a:gdLst>
                      <a:gd name="connsiteX0" fmla="*/ 0 w 23450"/>
                      <a:gd name="connsiteY0" fmla="*/ 22031 h 22031"/>
                      <a:gd name="connsiteX1" fmla="*/ 2800 w 23450"/>
                      <a:gd name="connsiteY1" fmla="*/ 17678 h 22031"/>
                      <a:gd name="connsiteX2" fmla="*/ 10220 w 23450"/>
                      <a:gd name="connsiteY2" fmla="*/ 9420 h 22031"/>
                      <a:gd name="connsiteX3" fmla="*/ 18917 w 23450"/>
                      <a:gd name="connsiteY3" fmla="*/ 2534 h 22031"/>
                      <a:gd name="connsiteX4" fmla="*/ 23450 w 23450"/>
                      <a:gd name="connsiteY4" fmla="*/ 0 h 22031"/>
                      <a:gd name="connsiteX5" fmla="*/ 20660 w 23450"/>
                      <a:gd name="connsiteY5" fmla="*/ 4334 h 22031"/>
                      <a:gd name="connsiteX6" fmla="*/ 13221 w 23450"/>
                      <a:gd name="connsiteY6" fmla="*/ 12592 h 22031"/>
                      <a:gd name="connsiteX7" fmla="*/ 4524 w 23450"/>
                      <a:gd name="connsiteY7" fmla="*/ 19479 h 22031"/>
                      <a:gd name="connsiteX8" fmla="*/ 0 w 23450"/>
                      <a:gd name="connsiteY8" fmla="*/ 22031 h 22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50" h="22031">
                        <a:moveTo>
                          <a:pt x="0" y="22031"/>
                        </a:moveTo>
                        <a:cubicBezTo>
                          <a:pt x="0" y="22031"/>
                          <a:pt x="971" y="20117"/>
                          <a:pt x="2800" y="17678"/>
                        </a:cubicBezTo>
                        <a:cubicBezTo>
                          <a:pt x="4619" y="15202"/>
                          <a:pt x="7315" y="12173"/>
                          <a:pt x="10220" y="9420"/>
                        </a:cubicBezTo>
                        <a:cubicBezTo>
                          <a:pt x="13164" y="6668"/>
                          <a:pt x="16345" y="4172"/>
                          <a:pt x="18917" y="2534"/>
                        </a:cubicBezTo>
                        <a:cubicBezTo>
                          <a:pt x="21479" y="838"/>
                          <a:pt x="23450" y="0"/>
                          <a:pt x="23450" y="0"/>
                        </a:cubicBezTo>
                        <a:cubicBezTo>
                          <a:pt x="23450" y="0"/>
                          <a:pt x="22498" y="1876"/>
                          <a:pt x="20660" y="4334"/>
                        </a:cubicBezTo>
                        <a:cubicBezTo>
                          <a:pt x="18840" y="6810"/>
                          <a:pt x="16154" y="9820"/>
                          <a:pt x="13221" y="12592"/>
                        </a:cubicBezTo>
                        <a:cubicBezTo>
                          <a:pt x="10277" y="15326"/>
                          <a:pt x="7105" y="17821"/>
                          <a:pt x="4524" y="19479"/>
                        </a:cubicBezTo>
                        <a:cubicBezTo>
                          <a:pt x="1962" y="21193"/>
                          <a:pt x="0" y="22031"/>
                          <a:pt x="0" y="220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6" name="任意多边形: 形状 1375">
                    <a:extLst>
                      <a:ext uri="{FF2B5EF4-FFF2-40B4-BE49-F238E27FC236}">
                        <a16:creationId xmlns:a16="http://schemas.microsoft.com/office/drawing/2014/main" id="{01C6C6DE-FFBF-0769-01DF-0CF20AF14D5C}"/>
                      </a:ext>
                    </a:extLst>
                  </p:cNvPr>
                  <p:cNvSpPr/>
                  <p:nvPr/>
                </p:nvSpPr>
                <p:spPr>
                  <a:xfrm>
                    <a:off x="8615266" y="3085357"/>
                    <a:ext cx="10251" cy="30489"/>
                  </a:xfrm>
                  <a:custGeom>
                    <a:avLst/>
                    <a:gdLst>
                      <a:gd name="connsiteX0" fmla="*/ 1 w 10251"/>
                      <a:gd name="connsiteY0" fmla="*/ 30490 h 30489"/>
                      <a:gd name="connsiteX1" fmla="*/ 429 w 10251"/>
                      <a:gd name="connsiteY1" fmla="*/ 25317 h 30489"/>
                      <a:gd name="connsiteX2" fmla="*/ 3058 w 10251"/>
                      <a:gd name="connsiteY2" fmla="*/ 14545 h 30489"/>
                      <a:gd name="connsiteX3" fmla="*/ 7459 w 10251"/>
                      <a:gd name="connsiteY3" fmla="*/ 4372 h 30489"/>
                      <a:gd name="connsiteX4" fmla="*/ 10250 w 10251"/>
                      <a:gd name="connsiteY4" fmla="*/ 0 h 30489"/>
                      <a:gd name="connsiteX5" fmla="*/ 9840 w 10251"/>
                      <a:gd name="connsiteY5" fmla="*/ 5153 h 30489"/>
                      <a:gd name="connsiteX6" fmla="*/ 7201 w 10251"/>
                      <a:gd name="connsiteY6" fmla="*/ 15945 h 30489"/>
                      <a:gd name="connsiteX7" fmla="*/ 2792 w 10251"/>
                      <a:gd name="connsiteY7" fmla="*/ 26137 h 30489"/>
                      <a:gd name="connsiteX8" fmla="*/ 1 w 10251"/>
                      <a:gd name="connsiteY8" fmla="*/ 30490 h 30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251" h="30489">
                        <a:moveTo>
                          <a:pt x="1" y="30490"/>
                        </a:moveTo>
                        <a:cubicBezTo>
                          <a:pt x="1" y="30490"/>
                          <a:pt x="-37" y="28346"/>
                          <a:pt x="429" y="25317"/>
                        </a:cubicBezTo>
                        <a:cubicBezTo>
                          <a:pt x="858" y="22288"/>
                          <a:pt x="1820" y="18364"/>
                          <a:pt x="3058" y="14545"/>
                        </a:cubicBezTo>
                        <a:cubicBezTo>
                          <a:pt x="4344" y="10754"/>
                          <a:pt x="5973" y="7030"/>
                          <a:pt x="7459" y="4372"/>
                        </a:cubicBezTo>
                        <a:cubicBezTo>
                          <a:pt x="8907" y="1676"/>
                          <a:pt x="10250" y="0"/>
                          <a:pt x="10250" y="0"/>
                        </a:cubicBezTo>
                        <a:cubicBezTo>
                          <a:pt x="10250" y="0"/>
                          <a:pt x="10307" y="2124"/>
                          <a:pt x="9840" y="5153"/>
                        </a:cubicBezTo>
                        <a:cubicBezTo>
                          <a:pt x="9412" y="8201"/>
                          <a:pt x="8459" y="12125"/>
                          <a:pt x="7201" y="15945"/>
                        </a:cubicBezTo>
                        <a:cubicBezTo>
                          <a:pt x="5897" y="19755"/>
                          <a:pt x="4287" y="23441"/>
                          <a:pt x="2792" y="26137"/>
                        </a:cubicBezTo>
                        <a:cubicBezTo>
                          <a:pt x="1344" y="28813"/>
                          <a:pt x="1" y="30490"/>
                          <a:pt x="1" y="304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7" name="任意多边形: 形状 1376">
                    <a:extLst>
                      <a:ext uri="{FF2B5EF4-FFF2-40B4-BE49-F238E27FC236}">
                        <a16:creationId xmlns:a16="http://schemas.microsoft.com/office/drawing/2014/main" id="{6E235753-1B29-ED1C-021C-912C73018D54}"/>
                      </a:ext>
                    </a:extLst>
                  </p:cNvPr>
                  <p:cNvSpPr/>
                  <p:nvPr/>
                </p:nvSpPr>
                <p:spPr>
                  <a:xfrm>
                    <a:off x="8583167" y="3101492"/>
                    <a:ext cx="27098" cy="17364"/>
                  </a:xfrm>
                  <a:custGeom>
                    <a:avLst/>
                    <a:gdLst>
                      <a:gd name="connsiteX0" fmla="*/ 27099 w 27098"/>
                      <a:gd name="connsiteY0" fmla="*/ 17364 h 17364"/>
                      <a:gd name="connsiteX1" fmla="*/ 22174 w 27098"/>
                      <a:gd name="connsiteY1" fmla="*/ 15726 h 17364"/>
                      <a:gd name="connsiteX2" fmla="*/ 12382 w 27098"/>
                      <a:gd name="connsiteY2" fmla="*/ 10535 h 17364"/>
                      <a:gd name="connsiteX3" fmla="*/ 3553 w 27098"/>
                      <a:gd name="connsiteY3" fmla="*/ 3762 h 17364"/>
                      <a:gd name="connsiteX4" fmla="*/ 0 w 27098"/>
                      <a:gd name="connsiteY4" fmla="*/ 0 h 17364"/>
                      <a:gd name="connsiteX5" fmla="*/ 4934 w 27098"/>
                      <a:gd name="connsiteY5" fmla="*/ 1638 h 17364"/>
                      <a:gd name="connsiteX6" fmla="*/ 14745 w 27098"/>
                      <a:gd name="connsiteY6" fmla="*/ 6829 h 17364"/>
                      <a:gd name="connsiteX7" fmla="*/ 23546 w 27098"/>
                      <a:gd name="connsiteY7" fmla="*/ 13621 h 17364"/>
                      <a:gd name="connsiteX8" fmla="*/ 27099 w 27098"/>
                      <a:gd name="connsiteY8" fmla="*/ 17364 h 17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098" h="17364">
                        <a:moveTo>
                          <a:pt x="27099" y="17364"/>
                        </a:moveTo>
                        <a:cubicBezTo>
                          <a:pt x="27099" y="17364"/>
                          <a:pt x="25003" y="16897"/>
                          <a:pt x="22174" y="15726"/>
                        </a:cubicBezTo>
                        <a:cubicBezTo>
                          <a:pt x="19345" y="14554"/>
                          <a:pt x="15754" y="12678"/>
                          <a:pt x="12382" y="10535"/>
                        </a:cubicBezTo>
                        <a:cubicBezTo>
                          <a:pt x="9001" y="8344"/>
                          <a:pt x="5820" y="5886"/>
                          <a:pt x="3553" y="3762"/>
                        </a:cubicBezTo>
                        <a:cubicBezTo>
                          <a:pt x="1305" y="1715"/>
                          <a:pt x="0" y="0"/>
                          <a:pt x="0" y="0"/>
                        </a:cubicBezTo>
                        <a:cubicBezTo>
                          <a:pt x="0" y="0"/>
                          <a:pt x="2124" y="448"/>
                          <a:pt x="4934" y="1638"/>
                        </a:cubicBezTo>
                        <a:cubicBezTo>
                          <a:pt x="7763" y="2810"/>
                          <a:pt x="11344" y="4686"/>
                          <a:pt x="14745" y="6829"/>
                        </a:cubicBezTo>
                        <a:cubicBezTo>
                          <a:pt x="18116" y="9020"/>
                          <a:pt x="21298" y="11516"/>
                          <a:pt x="23546" y="13621"/>
                        </a:cubicBezTo>
                        <a:cubicBezTo>
                          <a:pt x="25794" y="15678"/>
                          <a:pt x="27099" y="17364"/>
                          <a:pt x="27099" y="173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8" name="任意多边形: 形状 1377">
                    <a:extLst>
                      <a:ext uri="{FF2B5EF4-FFF2-40B4-BE49-F238E27FC236}">
                        <a16:creationId xmlns:a16="http://schemas.microsoft.com/office/drawing/2014/main" id="{B0577D58-9BAC-32E0-2F4E-27A1E68D49B5}"/>
                      </a:ext>
                    </a:extLst>
                  </p:cNvPr>
                  <p:cNvSpPr/>
                  <p:nvPr/>
                </p:nvSpPr>
                <p:spPr>
                  <a:xfrm>
                    <a:off x="8621867" y="3118043"/>
                    <a:ext cx="32118" cy="4561"/>
                  </a:xfrm>
                  <a:custGeom>
                    <a:avLst/>
                    <a:gdLst>
                      <a:gd name="connsiteX0" fmla="*/ 32118 w 32118"/>
                      <a:gd name="connsiteY0" fmla="*/ 1432 h 4561"/>
                      <a:gd name="connsiteX1" fmla="*/ 27156 w 32118"/>
                      <a:gd name="connsiteY1" fmla="*/ 2956 h 4561"/>
                      <a:gd name="connsiteX2" fmla="*/ 16183 w 32118"/>
                      <a:gd name="connsiteY2" fmla="*/ 4480 h 4561"/>
                      <a:gd name="connsiteX3" fmla="*/ 5086 w 32118"/>
                      <a:gd name="connsiteY3" fmla="*/ 4109 h 4561"/>
                      <a:gd name="connsiteX4" fmla="*/ 0 w 32118"/>
                      <a:gd name="connsiteY4" fmla="*/ 3137 h 4561"/>
                      <a:gd name="connsiteX5" fmla="*/ 4962 w 32118"/>
                      <a:gd name="connsiteY5" fmla="*/ 1613 h 4561"/>
                      <a:gd name="connsiteX6" fmla="*/ 15954 w 32118"/>
                      <a:gd name="connsiteY6" fmla="*/ 70 h 4561"/>
                      <a:gd name="connsiteX7" fmla="*/ 27051 w 32118"/>
                      <a:gd name="connsiteY7" fmla="*/ 423 h 4561"/>
                      <a:gd name="connsiteX8" fmla="*/ 32118 w 32118"/>
                      <a:gd name="connsiteY8" fmla="*/ 1432 h 4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118" h="4561">
                        <a:moveTo>
                          <a:pt x="32118" y="1432"/>
                        </a:moveTo>
                        <a:cubicBezTo>
                          <a:pt x="32118" y="1432"/>
                          <a:pt x="30166" y="2251"/>
                          <a:pt x="27156" y="2956"/>
                        </a:cubicBezTo>
                        <a:cubicBezTo>
                          <a:pt x="24175" y="3642"/>
                          <a:pt x="20212" y="4223"/>
                          <a:pt x="16183" y="4480"/>
                        </a:cubicBezTo>
                        <a:cubicBezTo>
                          <a:pt x="12173" y="4671"/>
                          <a:pt x="8125" y="4518"/>
                          <a:pt x="5086" y="4109"/>
                        </a:cubicBezTo>
                        <a:cubicBezTo>
                          <a:pt x="2057" y="3775"/>
                          <a:pt x="0" y="3137"/>
                          <a:pt x="0" y="3137"/>
                        </a:cubicBezTo>
                        <a:cubicBezTo>
                          <a:pt x="0" y="3137"/>
                          <a:pt x="1962" y="2299"/>
                          <a:pt x="4962" y="1613"/>
                        </a:cubicBezTo>
                        <a:cubicBezTo>
                          <a:pt x="7944" y="908"/>
                          <a:pt x="11954" y="308"/>
                          <a:pt x="15954" y="70"/>
                        </a:cubicBezTo>
                        <a:cubicBezTo>
                          <a:pt x="19984" y="-101"/>
                          <a:pt x="24012" y="51"/>
                          <a:pt x="27051" y="423"/>
                        </a:cubicBezTo>
                        <a:cubicBezTo>
                          <a:pt x="30071" y="804"/>
                          <a:pt x="32118" y="1432"/>
                          <a:pt x="32118" y="14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9" name="任意多边形: 形状 1378">
                    <a:extLst>
                      <a:ext uri="{FF2B5EF4-FFF2-40B4-BE49-F238E27FC236}">
                        <a16:creationId xmlns:a16="http://schemas.microsoft.com/office/drawing/2014/main" id="{B3DD49BD-8DC2-79A2-61E7-170BAF4A0797}"/>
                      </a:ext>
                    </a:extLst>
                  </p:cNvPr>
                  <p:cNvSpPr/>
                  <p:nvPr/>
                </p:nvSpPr>
                <p:spPr>
                  <a:xfrm>
                    <a:off x="8618382" y="3128733"/>
                    <a:ext cx="14782" cy="28546"/>
                  </a:xfrm>
                  <a:custGeom>
                    <a:avLst/>
                    <a:gdLst>
                      <a:gd name="connsiteX0" fmla="*/ 14783 w 14782"/>
                      <a:gd name="connsiteY0" fmla="*/ 28547 h 28546"/>
                      <a:gd name="connsiteX1" fmla="*/ 11373 w 14782"/>
                      <a:gd name="connsiteY1" fmla="*/ 24641 h 28546"/>
                      <a:gd name="connsiteX2" fmla="*/ 5448 w 14782"/>
                      <a:gd name="connsiteY2" fmla="*/ 15269 h 28546"/>
                      <a:gd name="connsiteX3" fmla="*/ 1191 w 14782"/>
                      <a:gd name="connsiteY3" fmla="*/ 5020 h 28546"/>
                      <a:gd name="connsiteX4" fmla="*/ 0 w 14782"/>
                      <a:gd name="connsiteY4" fmla="*/ 0 h 28546"/>
                      <a:gd name="connsiteX5" fmla="*/ 3420 w 14782"/>
                      <a:gd name="connsiteY5" fmla="*/ 3848 h 28546"/>
                      <a:gd name="connsiteX6" fmla="*/ 9334 w 14782"/>
                      <a:gd name="connsiteY6" fmla="*/ 13240 h 28546"/>
                      <a:gd name="connsiteX7" fmla="*/ 13573 w 14782"/>
                      <a:gd name="connsiteY7" fmla="*/ 23489 h 28546"/>
                      <a:gd name="connsiteX8" fmla="*/ 14783 w 14782"/>
                      <a:gd name="connsiteY8" fmla="*/ 28547 h 28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82" h="28546">
                        <a:moveTo>
                          <a:pt x="14783" y="28547"/>
                        </a:moveTo>
                        <a:cubicBezTo>
                          <a:pt x="14783" y="28547"/>
                          <a:pt x="13182" y="27099"/>
                          <a:pt x="11373" y="24641"/>
                        </a:cubicBezTo>
                        <a:cubicBezTo>
                          <a:pt x="9477" y="22222"/>
                          <a:pt x="7305" y="18821"/>
                          <a:pt x="5448" y="15269"/>
                        </a:cubicBezTo>
                        <a:cubicBezTo>
                          <a:pt x="3620" y="11678"/>
                          <a:pt x="2076" y="7934"/>
                          <a:pt x="1191" y="5020"/>
                        </a:cubicBezTo>
                        <a:cubicBezTo>
                          <a:pt x="295" y="2105"/>
                          <a:pt x="0" y="0"/>
                          <a:pt x="0" y="0"/>
                        </a:cubicBezTo>
                        <a:cubicBezTo>
                          <a:pt x="0" y="0"/>
                          <a:pt x="1581" y="1429"/>
                          <a:pt x="3420" y="3848"/>
                        </a:cubicBezTo>
                        <a:cubicBezTo>
                          <a:pt x="5296" y="6287"/>
                          <a:pt x="7487" y="9687"/>
                          <a:pt x="9334" y="13240"/>
                        </a:cubicBezTo>
                        <a:cubicBezTo>
                          <a:pt x="11163" y="16831"/>
                          <a:pt x="12697" y="20574"/>
                          <a:pt x="13573" y="23489"/>
                        </a:cubicBezTo>
                        <a:cubicBezTo>
                          <a:pt x="14497" y="26403"/>
                          <a:pt x="14783" y="28547"/>
                          <a:pt x="14783" y="285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0" name="任意多边形: 形状 1379">
                    <a:extLst>
                      <a:ext uri="{FF2B5EF4-FFF2-40B4-BE49-F238E27FC236}">
                        <a16:creationId xmlns:a16="http://schemas.microsoft.com/office/drawing/2014/main" id="{F0606EF1-A59D-DD3E-85A1-2E7686B16D60}"/>
                      </a:ext>
                    </a:extLst>
                  </p:cNvPr>
                  <p:cNvSpPr/>
                  <p:nvPr/>
                </p:nvSpPr>
                <p:spPr>
                  <a:xfrm>
                    <a:off x="8604389" y="3112331"/>
                    <a:ext cx="23288" cy="22507"/>
                  </a:xfrm>
                  <a:custGeom>
                    <a:avLst/>
                    <a:gdLst>
                      <a:gd name="connsiteX0" fmla="*/ 19469 w 23288"/>
                      <a:gd name="connsiteY0" fmla="*/ 667 h 22507"/>
                      <a:gd name="connsiteX1" fmla="*/ 17726 w 23288"/>
                      <a:gd name="connsiteY1" fmla="*/ 8611 h 22507"/>
                      <a:gd name="connsiteX2" fmla="*/ 23289 w 23288"/>
                      <a:gd name="connsiteY2" fmla="*/ 14564 h 22507"/>
                      <a:gd name="connsiteX3" fmla="*/ 15183 w 23288"/>
                      <a:gd name="connsiteY3" fmla="*/ 15364 h 22507"/>
                      <a:gd name="connsiteX4" fmla="*/ 11249 w 23288"/>
                      <a:gd name="connsiteY4" fmla="*/ 22508 h 22507"/>
                      <a:gd name="connsiteX5" fmla="*/ 7981 w 23288"/>
                      <a:gd name="connsiteY5" fmla="*/ 15030 h 22507"/>
                      <a:gd name="connsiteX6" fmla="*/ 0 w 23288"/>
                      <a:gd name="connsiteY6" fmla="*/ 13506 h 22507"/>
                      <a:gd name="connsiteX7" fmla="*/ 6086 w 23288"/>
                      <a:gd name="connsiteY7" fmla="*/ 8077 h 22507"/>
                      <a:gd name="connsiteX8" fmla="*/ 5076 w 23288"/>
                      <a:gd name="connsiteY8" fmla="*/ 0 h 22507"/>
                      <a:gd name="connsiteX9" fmla="*/ 12096 w 23288"/>
                      <a:gd name="connsiteY9" fmla="*/ 4115 h 22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288" h="22507">
                        <a:moveTo>
                          <a:pt x="19469" y="667"/>
                        </a:moveTo>
                        <a:lnTo>
                          <a:pt x="17726" y="8611"/>
                        </a:lnTo>
                        <a:lnTo>
                          <a:pt x="23289" y="14564"/>
                        </a:lnTo>
                        <a:lnTo>
                          <a:pt x="15183" y="15364"/>
                        </a:lnTo>
                        <a:lnTo>
                          <a:pt x="11249" y="22508"/>
                        </a:lnTo>
                        <a:lnTo>
                          <a:pt x="7981" y="15030"/>
                        </a:lnTo>
                        <a:lnTo>
                          <a:pt x="0" y="13506"/>
                        </a:lnTo>
                        <a:lnTo>
                          <a:pt x="6086" y="8077"/>
                        </a:lnTo>
                        <a:lnTo>
                          <a:pt x="5076" y="0"/>
                        </a:lnTo>
                        <a:lnTo>
                          <a:pt x="12096" y="41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81" name="图形 113">
                  <a:extLst>
                    <a:ext uri="{FF2B5EF4-FFF2-40B4-BE49-F238E27FC236}">
                      <a16:creationId xmlns:a16="http://schemas.microsoft.com/office/drawing/2014/main" id="{0D1055AA-109B-3A7A-13D2-2FD7ECA03307}"/>
                    </a:ext>
                  </a:extLst>
                </p:cNvPr>
                <p:cNvGrpSpPr/>
                <p:nvPr/>
              </p:nvGrpSpPr>
              <p:grpSpPr>
                <a:xfrm>
                  <a:off x="8427332" y="2976165"/>
                  <a:ext cx="93404" cy="93306"/>
                  <a:chOff x="8427332" y="2976165"/>
                  <a:chExt cx="93404" cy="93306"/>
                </a:xfrm>
              </p:grpSpPr>
              <p:sp>
                <p:nvSpPr>
                  <p:cNvPr id="1382" name="任意多边形: 形状 1381">
                    <a:extLst>
                      <a:ext uri="{FF2B5EF4-FFF2-40B4-BE49-F238E27FC236}">
                        <a16:creationId xmlns:a16="http://schemas.microsoft.com/office/drawing/2014/main" id="{611C9E38-8132-C571-5898-6D695643A6FF}"/>
                      </a:ext>
                    </a:extLst>
                  </p:cNvPr>
                  <p:cNvSpPr/>
                  <p:nvPr/>
                </p:nvSpPr>
                <p:spPr>
                  <a:xfrm>
                    <a:off x="8427332" y="2976165"/>
                    <a:ext cx="93404" cy="93306"/>
                  </a:xfrm>
                  <a:custGeom>
                    <a:avLst/>
                    <a:gdLst>
                      <a:gd name="connsiteX0" fmla="*/ 47097 w 93404"/>
                      <a:gd name="connsiteY0" fmla="*/ 52413 h 93306"/>
                      <a:gd name="connsiteX1" fmla="*/ 39049 w 93404"/>
                      <a:gd name="connsiteY1" fmla="*/ 56471 h 93306"/>
                      <a:gd name="connsiteX2" fmla="*/ 32705 w 93404"/>
                      <a:gd name="connsiteY2" fmla="*/ 50070 h 93306"/>
                      <a:gd name="connsiteX3" fmla="*/ 36839 w 93404"/>
                      <a:gd name="connsiteY3" fmla="*/ 42069 h 93306"/>
                      <a:gd name="connsiteX4" fmla="*/ 45726 w 93404"/>
                      <a:gd name="connsiteY4" fmla="*/ 43517 h 93306"/>
                      <a:gd name="connsiteX5" fmla="*/ 47097 w 93404"/>
                      <a:gd name="connsiteY5" fmla="*/ 52413 h 93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404" h="93306">
                        <a:moveTo>
                          <a:pt x="47097" y="52413"/>
                        </a:moveTo>
                        <a:cubicBezTo>
                          <a:pt x="115764" y="83388"/>
                          <a:pt x="34401" y="124393"/>
                          <a:pt x="39049" y="56471"/>
                        </a:cubicBezTo>
                        <a:cubicBezTo>
                          <a:pt x="34401" y="124393"/>
                          <a:pt x="-29731" y="59690"/>
                          <a:pt x="32705" y="50070"/>
                        </a:cubicBezTo>
                        <a:cubicBezTo>
                          <a:pt x="-29731" y="59690"/>
                          <a:pt x="11989" y="-21311"/>
                          <a:pt x="36839" y="42069"/>
                        </a:cubicBezTo>
                        <a:cubicBezTo>
                          <a:pt x="12008" y="-21311"/>
                          <a:pt x="101924" y="-6652"/>
                          <a:pt x="45726" y="43517"/>
                        </a:cubicBezTo>
                        <a:cubicBezTo>
                          <a:pt x="101914" y="-6652"/>
                          <a:pt x="115764" y="83388"/>
                          <a:pt x="47097" y="524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3" name="任意多边形: 形状 1382">
                    <a:extLst>
                      <a:ext uri="{FF2B5EF4-FFF2-40B4-BE49-F238E27FC236}">
                        <a16:creationId xmlns:a16="http://schemas.microsoft.com/office/drawing/2014/main" id="{8D434108-8D8A-4B63-2834-57F6F420AE82}"/>
                      </a:ext>
                    </a:extLst>
                  </p:cNvPr>
                  <p:cNvSpPr/>
                  <p:nvPr/>
                </p:nvSpPr>
                <p:spPr>
                  <a:xfrm>
                    <a:off x="8429704" y="2979299"/>
                    <a:ext cx="87448" cy="87356"/>
                  </a:xfrm>
                  <a:custGeom>
                    <a:avLst/>
                    <a:gdLst>
                      <a:gd name="connsiteX0" fmla="*/ 44088 w 87448"/>
                      <a:gd name="connsiteY0" fmla="*/ 49088 h 87356"/>
                      <a:gd name="connsiteX1" fmla="*/ 36554 w 87448"/>
                      <a:gd name="connsiteY1" fmla="*/ 52860 h 87356"/>
                      <a:gd name="connsiteX2" fmla="*/ 30620 w 87448"/>
                      <a:gd name="connsiteY2" fmla="*/ 46907 h 87356"/>
                      <a:gd name="connsiteX3" fmla="*/ 34477 w 87448"/>
                      <a:gd name="connsiteY3" fmla="*/ 39392 h 87356"/>
                      <a:gd name="connsiteX4" fmla="*/ 42802 w 87448"/>
                      <a:gd name="connsiteY4" fmla="*/ 40735 h 87356"/>
                      <a:gd name="connsiteX5" fmla="*/ 44088 w 87448"/>
                      <a:gd name="connsiteY5" fmla="*/ 49088 h 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448" h="87356">
                        <a:moveTo>
                          <a:pt x="44088" y="49088"/>
                        </a:moveTo>
                        <a:cubicBezTo>
                          <a:pt x="108382" y="78092"/>
                          <a:pt x="32210" y="116449"/>
                          <a:pt x="36554" y="52860"/>
                        </a:cubicBezTo>
                        <a:cubicBezTo>
                          <a:pt x="32210" y="116449"/>
                          <a:pt x="-27835" y="55889"/>
                          <a:pt x="30620" y="46907"/>
                        </a:cubicBezTo>
                        <a:cubicBezTo>
                          <a:pt x="-27835" y="55889"/>
                          <a:pt x="11227" y="-19939"/>
                          <a:pt x="34477" y="39392"/>
                        </a:cubicBezTo>
                        <a:cubicBezTo>
                          <a:pt x="11227" y="-19939"/>
                          <a:pt x="95399" y="-6242"/>
                          <a:pt x="42802" y="40735"/>
                        </a:cubicBezTo>
                        <a:cubicBezTo>
                          <a:pt x="95418" y="-6233"/>
                          <a:pt x="108382" y="78092"/>
                          <a:pt x="44088" y="4908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4" name="任意多边形: 形状 1383">
                    <a:extLst>
                      <a:ext uri="{FF2B5EF4-FFF2-40B4-BE49-F238E27FC236}">
                        <a16:creationId xmlns:a16="http://schemas.microsoft.com/office/drawing/2014/main" id="{3EE62433-B486-F24F-2A90-5B59BE2AE39B}"/>
                      </a:ext>
                    </a:extLst>
                  </p:cNvPr>
                  <p:cNvSpPr/>
                  <p:nvPr/>
                </p:nvSpPr>
                <p:spPr>
                  <a:xfrm>
                    <a:off x="8446131" y="3026692"/>
                    <a:ext cx="19507" cy="21564"/>
                  </a:xfrm>
                  <a:custGeom>
                    <a:avLst/>
                    <a:gdLst>
                      <a:gd name="connsiteX0" fmla="*/ 0 w 19507"/>
                      <a:gd name="connsiteY0" fmla="*/ 21565 h 21564"/>
                      <a:gd name="connsiteX1" fmla="*/ 2210 w 19507"/>
                      <a:gd name="connsiteY1" fmla="*/ 17431 h 21564"/>
                      <a:gd name="connsiteX2" fmla="*/ 8297 w 19507"/>
                      <a:gd name="connsiteY2" fmla="*/ 9449 h 21564"/>
                      <a:gd name="connsiteX3" fmla="*/ 15612 w 19507"/>
                      <a:gd name="connsiteY3" fmla="*/ 2600 h 21564"/>
                      <a:gd name="connsiteX4" fmla="*/ 19508 w 19507"/>
                      <a:gd name="connsiteY4" fmla="*/ 0 h 21564"/>
                      <a:gd name="connsiteX5" fmla="*/ 17317 w 19507"/>
                      <a:gd name="connsiteY5" fmla="*/ 4134 h 21564"/>
                      <a:gd name="connsiteX6" fmla="*/ 11221 w 19507"/>
                      <a:gd name="connsiteY6" fmla="*/ 12116 h 21564"/>
                      <a:gd name="connsiteX7" fmla="*/ 3886 w 19507"/>
                      <a:gd name="connsiteY7" fmla="*/ 18945 h 21564"/>
                      <a:gd name="connsiteX8" fmla="*/ 0 w 19507"/>
                      <a:gd name="connsiteY8" fmla="*/ 21565 h 21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507" h="21564">
                        <a:moveTo>
                          <a:pt x="0" y="21565"/>
                        </a:moveTo>
                        <a:cubicBezTo>
                          <a:pt x="0" y="21565"/>
                          <a:pt x="724" y="19764"/>
                          <a:pt x="2210" y="17431"/>
                        </a:cubicBezTo>
                        <a:cubicBezTo>
                          <a:pt x="3649" y="15088"/>
                          <a:pt x="5858" y="12144"/>
                          <a:pt x="8297" y="9449"/>
                        </a:cubicBezTo>
                        <a:cubicBezTo>
                          <a:pt x="10735" y="6753"/>
                          <a:pt x="13411" y="4277"/>
                          <a:pt x="15612" y="2600"/>
                        </a:cubicBezTo>
                        <a:cubicBezTo>
                          <a:pt x="17793" y="886"/>
                          <a:pt x="19508" y="0"/>
                          <a:pt x="19508" y="0"/>
                        </a:cubicBezTo>
                        <a:cubicBezTo>
                          <a:pt x="19508" y="0"/>
                          <a:pt x="18793" y="1791"/>
                          <a:pt x="17317" y="4134"/>
                        </a:cubicBezTo>
                        <a:cubicBezTo>
                          <a:pt x="15869" y="6477"/>
                          <a:pt x="13659" y="9401"/>
                          <a:pt x="11221" y="12116"/>
                        </a:cubicBezTo>
                        <a:cubicBezTo>
                          <a:pt x="8783" y="14792"/>
                          <a:pt x="6106" y="17269"/>
                          <a:pt x="3886" y="18945"/>
                        </a:cubicBezTo>
                        <a:cubicBezTo>
                          <a:pt x="1705" y="20660"/>
                          <a:pt x="0" y="21565"/>
                          <a:pt x="0" y="215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5" name="任意多边形: 形状 1384">
                    <a:extLst>
                      <a:ext uri="{FF2B5EF4-FFF2-40B4-BE49-F238E27FC236}">
                        <a16:creationId xmlns:a16="http://schemas.microsoft.com/office/drawing/2014/main" id="{730FDE58-8F64-151E-7CA6-AFF042E0FA4D}"/>
                      </a:ext>
                    </a:extLst>
                  </p:cNvPr>
                  <p:cNvSpPr/>
                  <p:nvPr/>
                </p:nvSpPr>
                <p:spPr>
                  <a:xfrm>
                    <a:off x="8467849" y="2991259"/>
                    <a:ext cx="7167" cy="28203"/>
                  </a:xfrm>
                  <a:custGeom>
                    <a:avLst/>
                    <a:gdLst>
                      <a:gd name="connsiteX0" fmla="*/ 84 w 7167"/>
                      <a:gd name="connsiteY0" fmla="*/ 28204 h 28203"/>
                      <a:gd name="connsiteX1" fmla="*/ 84 w 7167"/>
                      <a:gd name="connsiteY1" fmla="*/ 23536 h 28203"/>
                      <a:gd name="connsiteX2" fmla="*/ 1666 w 7167"/>
                      <a:gd name="connsiteY2" fmla="*/ 13640 h 28203"/>
                      <a:gd name="connsiteX3" fmla="*/ 4885 w 7167"/>
                      <a:gd name="connsiteY3" fmla="*/ 4134 h 28203"/>
                      <a:gd name="connsiteX4" fmla="*/ 7076 w 7167"/>
                      <a:gd name="connsiteY4" fmla="*/ 0 h 28203"/>
                      <a:gd name="connsiteX5" fmla="*/ 7086 w 7167"/>
                      <a:gd name="connsiteY5" fmla="*/ 4667 h 28203"/>
                      <a:gd name="connsiteX6" fmla="*/ 5505 w 7167"/>
                      <a:gd name="connsiteY6" fmla="*/ 14583 h 28203"/>
                      <a:gd name="connsiteX7" fmla="*/ 2276 w 7167"/>
                      <a:gd name="connsiteY7" fmla="*/ 24070 h 28203"/>
                      <a:gd name="connsiteX8" fmla="*/ 84 w 7167"/>
                      <a:gd name="connsiteY8" fmla="*/ 28204 h 28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67" h="28203">
                        <a:moveTo>
                          <a:pt x="84" y="28204"/>
                        </a:moveTo>
                        <a:cubicBezTo>
                          <a:pt x="84" y="28204"/>
                          <a:pt x="-106" y="26289"/>
                          <a:pt x="84" y="23536"/>
                        </a:cubicBezTo>
                        <a:cubicBezTo>
                          <a:pt x="256" y="20784"/>
                          <a:pt x="809" y="17154"/>
                          <a:pt x="1666" y="13640"/>
                        </a:cubicBezTo>
                        <a:cubicBezTo>
                          <a:pt x="2542" y="10125"/>
                          <a:pt x="3733" y="6667"/>
                          <a:pt x="4885" y="4134"/>
                        </a:cubicBezTo>
                        <a:cubicBezTo>
                          <a:pt x="6000" y="1600"/>
                          <a:pt x="7076" y="0"/>
                          <a:pt x="7076" y="0"/>
                        </a:cubicBezTo>
                        <a:cubicBezTo>
                          <a:pt x="7076" y="0"/>
                          <a:pt x="7276" y="1915"/>
                          <a:pt x="7086" y="4667"/>
                        </a:cubicBezTo>
                        <a:cubicBezTo>
                          <a:pt x="6914" y="7439"/>
                          <a:pt x="6371" y="11049"/>
                          <a:pt x="5505" y="14583"/>
                        </a:cubicBezTo>
                        <a:cubicBezTo>
                          <a:pt x="4590" y="18117"/>
                          <a:pt x="3399" y="21536"/>
                          <a:pt x="2276" y="24070"/>
                        </a:cubicBezTo>
                        <a:cubicBezTo>
                          <a:pt x="1161" y="26603"/>
                          <a:pt x="84" y="28204"/>
                          <a:pt x="84" y="282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6" name="任意多边形: 形状 1385">
                    <a:extLst>
                      <a:ext uri="{FF2B5EF4-FFF2-40B4-BE49-F238E27FC236}">
                        <a16:creationId xmlns:a16="http://schemas.microsoft.com/office/drawing/2014/main" id="{674EEC6B-E74E-D3E8-B1CE-41D428892582}"/>
                      </a:ext>
                    </a:extLst>
                  </p:cNvPr>
                  <p:cNvSpPr/>
                  <p:nvPr/>
                </p:nvSpPr>
                <p:spPr>
                  <a:xfrm>
                    <a:off x="8437978" y="3008918"/>
                    <a:ext cx="25660" cy="13630"/>
                  </a:xfrm>
                  <a:custGeom>
                    <a:avLst/>
                    <a:gdLst>
                      <a:gd name="connsiteX0" fmla="*/ 25660 w 25660"/>
                      <a:gd name="connsiteY0" fmla="*/ 13630 h 13630"/>
                      <a:gd name="connsiteX1" fmla="*/ 21136 w 25660"/>
                      <a:gd name="connsiteY1" fmla="*/ 12516 h 13630"/>
                      <a:gd name="connsiteX2" fmla="*/ 11906 w 25660"/>
                      <a:gd name="connsiteY2" fmla="*/ 8572 h 13630"/>
                      <a:gd name="connsiteX3" fmla="*/ 3467 w 25660"/>
                      <a:gd name="connsiteY3" fmla="*/ 3124 h 13630"/>
                      <a:gd name="connsiteX4" fmla="*/ 0 w 25660"/>
                      <a:gd name="connsiteY4" fmla="*/ 0 h 13630"/>
                      <a:gd name="connsiteX5" fmla="*/ 4553 w 25660"/>
                      <a:gd name="connsiteY5" fmla="*/ 1095 h 13630"/>
                      <a:gd name="connsiteX6" fmla="*/ 13773 w 25660"/>
                      <a:gd name="connsiteY6" fmla="*/ 5058 h 13630"/>
                      <a:gd name="connsiteX7" fmla="*/ 22184 w 25660"/>
                      <a:gd name="connsiteY7" fmla="*/ 10525 h 13630"/>
                      <a:gd name="connsiteX8" fmla="*/ 25660 w 25660"/>
                      <a:gd name="connsiteY8" fmla="*/ 13630 h 13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60" h="13630">
                        <a:moveTo>
                          <a:pt x="25660" y="13630"/>
                        </a:moveTo>
                        <a:cubicBezTo>
                          <a:pt x="25660" y="13630"/>
                          <a:pt x="23765" y="13373"/>
                          <a:pt x="21136" y="12516"/>
                        </a:cubicBezTo>
                        <a:cubicBezTo>
                          <a:pt x="18497" y="11678"/>
                          <a:pt x="15126" y="10249"/>
                          <a:pt x="11906" y="8572"/>
                        </a:cubicBezTo>
                        <a:cubicBezTo>
                          <a:pt x="8706" y="6839"/>
                          <a:pt x="5648" y="4848"/>
                          <a:pt x="3467" y="3124"/>
                        </a:cubicBezTo>
                        <a:cubicBezTo>
                          <a:pt x="1286" y="1429"/>
                          <a:pt x="0" y="0"/>
                          <a:pt x="0" y="0"/>
                        </a:cubicBezTo>
                        <a:cubicBezTo>
                          <a:pt x="0" y="0"/>
                          <a:pt x="1924" y="257"/>
                          <a:pt x="4553" y="1095"/>
                        </a:cubicBezTo>
                        <a:cubicBezTo>
                          <a:pt x="7182" y="1953"/>
                          <a:pt x="10553" y="3362"/>
                          <a:pt x="13773" y="5058"/>
                        </a:cubicBezTo>
                        <a:cubicBezTo>
                          <a:pt x="16973" y="6791"/>
                          <a:pt x="20021" y="8801"/>
                          <a:pt x="22184" y="10525"/>
                        </a:cubicBezTo>
                        <a:cubicBezTo>
                          <a:pt x="24374" y="12201"/>
                          <a:pt x="25660" y="13630"/>
                          <a:pt x="25660" y="136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7" name="任意多边形: 形状 1386">
                    <a:extLst>
                      <a:ext uri="{FF2B5EF4-FFF2-40B4-BE49-F238E27FC236}">
                        <a16:creationId xmlns:a16="http://schemas.microsoft.com/office/drawing/2014/main" id="{C9BF7772-4428-E13C-A28A-BEF145CD0058}"/>
                      </a:ext>
                    </a:extLst>
                  </p:cNvPr>
                  <p:cNvSpPr/>
                  <p:nvPr/>
                </p:nvSpPr>
                <p:spPr>
                  <a:xfrm>
                    <a:off x="8474258" y="3019337"/>
                    <a:ext cx="28794" cy="5016"/>
                  </a:xfrm>
                  <a:custGeom>
                    <a:avLst/>
                    <a:gdLst>
                      <a:gd name="connsiteX0" fmla="*/ 28794 w 28794"/>
                      <a:gd name="connsiteY0" fmla="*/ 555 h 5016"/>
                      <a:gd name="connsiteX1" fmla="*/ 24461 w 28794"/>
                      <a:gd name="connsiteY1" fmla="*/ 2288 h 5016"/>
                      <a:gd name="connsiteX2" fmla="*/ 14678 w 28794"/>
                      <a:gd name="connsiteY2" fmla="*/ 4469 h 5016"/>
                      <a:gd name="connsiteX3" fmla="*/ 4649 w 28794"/>
                      <a:gd name="connsiteY3" fmla="*/ 4974 h 5016"/>
                      <a:gd name="connsiteX4" fmla="*/ 0 w 28794"/>
                      <a:gd name="connsiteY4" fmla="*/ 4469 h 5016"/>
                      <a:gd name="connsiteX5" fmla="*/ 4353 w 28794"/>
                      <a:gd name="connsiteY5" fmla="*/ 2736 h 5016"/>
                      <a:gd name="connsiteX6" fmla="*/ 14135 w 28794"/>
                      <a:gd name="connsiteY6" fmla="*/ 526 h 5016"/>
                      <a:gd name="connsiteX7" fmla="*/ 24156 w 28794"/>
                      <a:gd name="connsiteY7" fmla="*/ 40 h 5016"/>
                      <a:gd name="connsiteX8" fmla="*/ 28794 w 28794"/>
                      <a:gd name="connsiteY8" fmla="*/ 555 h 5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794" h="5016">
                        <a:moveTo>
                          <a:pt x="28794" y="555"/>
                        </a:moveTo>
                        <a:cubicBezTo>
                          <a:pt x="28794" y="555"/>
                          <a:pt x="27099" y="1450"/>
                          <a:pt x="24461" y="2288"/>
                        </a:cubicBezTo>
                        <a:cubicBezTo>
                          <a:pt x="21822" y="3145"/>
                          <a:pt x="18288" y="3946"/>
                          <a:pt x="14678" y="4469"/>
                        </a:cubicBezTo>
                        <a:cubicBezTo>
                          <a:pt x="11078" y="4955"/>
                          <a:pt x="7430" y="5098"/>
                          <a:pt x="4649" y="4974"/>
                        </a:cubicBezTo>
                        <a:cubicBezTo>
                          <a:pt x="1896" y="4879"/>
                          <a:pt x="0" y="4469"/>
                          <a:pt x="0" y="4469"/>
                        </a:cubicBezTo>
                        <a:cubicBezTo>
                          <a:pt x="0" y="4469"/>
                          <a:pt x="1715" y="3555"/>
                          <a:pt x="4353" y="2736"/>
                        </a:cubicBezTo>
                        <a:cubicBezTo>
                          <a:pt x="6973" y="1860"/>
                          <a:pt x="10545" y="1040"/>
                          <a:pt x="14135" y="526"/>
                        </a:cubicBezTo>
                        <a:cubicBezTo>
                          <a:pt x="17755" y="78"/>
                          <a:pt x="21393" y="-84"/>
                          <a:pt x="24156" y="40"/>
                        </a:cubicBezTo>
                        <a:cubicBezTo>
                          <a:pt x="26918" y="145"/>
                          <a:pt x="28794" y="555"/>
                          <a:pt x="28794" y="5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8" name="任意多边形: 形状 1387">
                    <a:extLst>
                      <a:ext uri="{FF2B5EF4-FFF2-40B4-BE49-F238E27FC236}">
                        <a16:creationId xmlns:a16="http://schemas.microsoft.com/office/drawing/2014/main" id="{14DA900B-1CDD-F04F-340A-F60C86B5A097}"/>
                      </a:ext>
                    </a:extLst>
                  </p:cNvPr>
                  <p:cNvSpPr/>
                  <p:nvPr/>
                </p:nvSpPr>
                <p:spPr>
                  <a:xfrm>
                    <a:off x="8471668" y="3030816"/>
                    <a:ext cx="15401" cy="24641"/>
                  </a:xfrm>
                  <a:custGeom>
                    <a:avLst/>
                    <a:gdLst>
                      <a:gd name="connsiteX0" fmla="*/ 15402 w 15401"/>
                      <a:gd name="connsiteY0" fmla="*/ 24641 h 24641"/>
                      <a:gd name="connsiteX1" fmla="*/ 12030 w 15401"/>
                      <a:gd name="connsiteY1" fmla="*/ 21384 h 24641"/>
                      <a:gd name="connsiteX2" fmla="*/ 6020 w 15401"/>
                      <a:gd name="connsiteY2" fmla="*/ 13364 h 24641"/>
                      <a:gd name="connsiteX3" fmla="*/ 1429 w 15401"/>
                      <a:gd name="connsiteY3" fmla="*/ 4448 h 24641"/>
                      <a:gd name="connsiteX4" fmla="*/ 0 w 15401"/>
                      <a:gd name="connsiteY4" fmla="*/ 0 h 24641"/>
                      <a:gd name="connsiteX5" fmla="*/ 3372 w 15401"/>
                      <a:gd name="connsiteY5" fmla="*/ 3219 h 24641"/>
                      <a:gd name="connsiteX6" fmla="*/ 9392 w 15401"/>
                      <a:gd name="connsiteY6" fmla="*/ 11259 h 24641"/>
                      <a:gd name="connsiteX7" fmla="*/ 13973 w 15401"/>
                      <a:gd name="connsiteY7" fmla="*/ 20193 h 24641"/>
                      <a:gd name="connsiteX8" fmla="*/ 15402 w 15401"/>
                      <a:gd name="connsiteY8" fmla="*/ 24641 h 24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01" h="24641">
                        <a:moveTo>
                          <a:pt x="15402" y="24641"/>
                        </a:moveTo>
                        <a:cubicBezTo>
                          <a:pt x="15402" y="24641"/>
                          <a:pt x="13878" y="23470"/>
                          <a:pt x="12030" y="21384"/>
                        </a:cubicBezTo>
                        <a:cubicBezTo>
                          <a:pt x="10153" y="19336"/>
                          <a:pt x="7954" y="16431"/>
                          <a:pt x="6020" y="13364"/>
                        </a:cubicBezTo>
                        <a:cubicBezTo>
                          <a:pt x="4105" y="10277"/>
                          <a:pt x="2448" y="7020"/>
                          <a:pt x="1429" y="4448"/>
                        </a:cubicBezTo>
                        <a:cubicBezTo>
                          <a:pt x="409" y="1876"/>
                          <a:pt x="0" y="0"/>
                          <a:pt x="0" y="0"/>
                        </a:cubicBezTo>
                        <a:cubicBezTo>
                          <a:pt x="0" y="0"/>
                          <a:pt x="1524" y="1172"/>
                          <a:pt x="3372" y="3219"/>
                        </a:cubicBezTo>
                        <a:cubicBezTo>
                          <a:pt x="5239" y="5286"/>
                          <a:pt x="7458" y="8172"/>
                          <a:pt x="9392" y="11259"/>
                        </a:cubicBezTo>
                        <a:cubicBezTo>
                          <a:pt x="11306" y="14345"/>
                          <a:pt x="12945" y="17602"/>
                          <a:pt x="13973" y="20193"/>
                        </a:cubicBezTo>
                        <a:cubicBezTo>
                          <a:pt x="15002" y="22746"/>
                          <a:pt x="15402" y="24641"/>
                          <a:pt x="15402" y="246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9" name="任意多边形: 形状 1388">
                    <a:extLst>
                      <a:ext uri="{FF2B5EF4-FFF2-40B4-BE49-F238E27FC236}">
                        <a16:creationId xmlns:a16="http://schemas.microsoft.com/office/drawing/2014/main" id="{C251AEE7-8A60-14BF-9B07-DF368D4E5CE0}"/>
                      </a:ext>
                    </a:extLst>
                  </p:cNvPr>
                  <p:cNvSpPr/>
                  <p:nvPr/>
                </p:nvSpPr>
                <p:spPr>
                  <a:xfrm>
                    <a:off x="8458856" y="3016262"/>
                    <a:ext cx="21060" cy="20278"/>
                  </a:xfrm>
                  <a:custGeom>
                    <a:avLst/>
                    <a:gdLst>
                      <a:gd name="connsiteX0" fmla="*/ 16593 w 21060"/>
                      <a:gd name="connsiteY0" fmla="*/ 0 h 20278"/>
                      <a:gd name="connsiteX1" fmla="*/ 15602 w 21060"/>
                      <a:gd name="connsiteY1" fmla="*/ 7296 h 20278"/>
                      <a:gd name="connsiteX2" fmla="*/ 21060 w 21060"/>
                      <a:gd name="connsiteY2" fmla="*/ 12240 h 20278"/>
                      <a:gd name="connsiteX3" fmla="*/ 13811 w 21060"/>
                      <a:gd name="connsiteY3" fmla="*/ 13564 h 20278"/>
                      <a:gd name="connsiteX4" fmla="*/ 10782 w 21060"/>
                      <a:gd name="connsiteY4" fmla="*/ 20279 h 20278"/>
                      <a:gd name="connsiteX5" fmla="*/ 7306 w 21060"/>
                      <a:gd name="connsiteY5" fmla="*/ 13802 h 20278"/>
                      <a:gd name="connsiteX6" fmla="*/ 0 w 21060"/>
                      <a:gd name="connsiteY6" fmla="*/ 12983 h 20278"/>
                      <a:gd name="connsiteX7" fmla="*/ 5077 w 21060"/>
                      <a:gd name="connsiteY7" fmla="*/ 7668 h 20278"/>
                      <a:gd name="connsiteX8" fmla="*/ 3591 w 21060"/>
                      <a:gd name="connsiteY8" fmla="*/ 467 h 20278"/>
                      <a:gd name="connsiteX9" fmla="*/ 10211 w 21060"/>
                      <a:gd name="connsiteY9" fmla="*/ 3667 h 20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60" h="20278">
                        <a:moveTo>
                          <a:pt x="16593" y="0"/>
                        </a:moveTo>
                        <a:lnTo>
                          <a:pt x="15602" y="7296"/>
                        </a:lnTo>
                        <a:lnTo>
                          <a:pt x="21060" y="12240"/>
                        </a:lnTo>
                        <a:lnTo>
                          <a:pt x="13811" y="13564"/>
                        </a:lnTo>
                        <a:lnTo>
                          <a:pt x="10782" y="20279"/>
                        </a:lnTo>
                        <a:lnTo>
                          <a:pt x="7306" y="13802"/>
                        </a:lnTo>
                        <a:lnTo>
                          <a:pt x="0" y="12983"/>
                        </a:lnTo>
                        <a:lnTo>
                          <a:pt x="5077" y="7668"/>
                        </a:lnTo>
                        <a:lnTo>
                          <a:pt x="3591" y="467"/>
                        </a:lnTo>
                        <a:lnTo>
                          <a:pt x="10211" y="36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90" name="图形 113">
                  <a:extLst>
                    <a:ext uri="{FF2B5EF4-FFF2-40B4-BE49-F238E27FC236}">
                      <a16:creationId xmlns:a16="http://schemas.microsoft.com/office/drawing/2014/main" id="{25777EC3-8A65-5C89-755D-862240F6B8C3}"/>
                    </a:ext>
                  </a:extLst>
                </p:cNvPr>
                <p:cNvGrpSpPr/>
                <p:nvPr/>
              </p:nvGrpSpPr>
              <p:grpSpPr>
                <a:xfrm>
                  <a:off x="8566506" y="2920968"/>
                  <a:ext cx="114369" cy="115502"/>
                  <a:chOff x="8566506" y="2920968"/>
                  <a:chExt cx="114369" cy="115502"/>
                </a:xfrm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21F23F12-C01B-8893-D543-F8DB76F0CD9A}"/>
                      </a:ext>
                    </a:extLst>
                  </p:cNvPr>
                  <p:cNvSpPr/>
                  <p:nvPr/>
                </p:nvSpPr>
                <p:spPr>
                  <a:xfrm>
                    <a:off x="8566506" y="2920968"/>
                    <a:ext cx="114369" cy="115502"/>
                  </a:xfrm>
                  <a:custGeom>
                    <a:avLst/>
                    <a:gdLst>
                      <a:gd name="connsiteX0" fmla="*/ 55648 w 114369"/>
                      <a:gd name="connsiteY0" fmla="*/ 62252 h 115502"/>
                      <a:gd name="connsiteX1" fmla="*/ 44798 w 114369"/>
                      <a:gd name="connsiteY1" fmla="*/ 64671 h 115502"/>
                      <a:gd name="connsiteX2" fmla="*/ 39150 w 114369"/>
                      <a:gd name="connsiteY2" fmla="*/ 55108 h 115502"/>
                      <a:gd name="connsiteX3" fmla="*/ 46494 w 114369"/>
                      <a:gd name="connsiteY3" fmla="*/ 46812 h 115502"/>
                      <a:gd name="connsiteX4" fmla="*/ 56676 w 114369"/>
                      <a:gd name="connsiteY4" fmla="*/ 51222 h 115502"/>
                      <a:gd name="connsiteX5" fmla="*/ 55648 w 114369"/>
                      <a:gd name="connsiteY5" fmla="*/ 62252 h 115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369" h="115502">
                        <a:moveTo>
                          <a:pt x="55648" y="62252"/>
                        </a:moveTo>
                        <a:cubicBezTo>
                          <a:pt x="128314" y="120031"/>
                          <a:pt x="18700" y="144386"/>
                          <a:pt x="44798" y="64671"/>
                        </a:cubicBezTo>
                        <a:cubicBezTo>
                          <a:pt x="18700" y="144386"/>
                          <a:pt x="-38345" y="47707"/>
                          <a:pt x="39150" y="55108"/>
                        </a:cubicBezTo>
                        <a:cubicBezTo>
                          <a:pt x="-38345" y="47707"/>
                          <a:pt x="36016" y="-36456"/>
                          <a:pt x="46494" y="46812"/>
                        </a:cubicBezTo>
                        <a:cubicBezTo>
                          <a:pt x="35998" y="-36456"/>
                          <a:pt x="138991" y="8283"/>
                          <a:pt x="56676" y="51222"/>
                        </a:cubicBezTo>
                        <a:cubicBezTo>
                          <a:pt x="139011" y="8283"/>
                          <a:pt x="128314" y="120040"/>
                          <a:pt x="55648" y="622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1463FCE8-BF38-6C0B-8B11-8E05CF7D99F2}"/>
                      </a:ext>
                    </a:extLst>
                  </p:cNvPr>
                  <p:cNvSpPr/>
                  <p:nvPr/>
                </p:nvSpPr>
                <p:spPr>
                  <a:xfrm>
                    <a:off x="8569361" y="2924508"/>
                    <a:ext cx="107072" cy="108141"/>
                  </a:xfrm>
                  <a:custGeom>
                    <a:avLst/>
                    <a:gdLst>
                      <a:gd name="connsiteX0" fmla="*/ 52078 w 107072"/>
                      <a:gd name="connsiteY0" fmla="*/ 58302 h 108141"/>
                      <a:gd name="connsiteX1" fmla="*/ 41953 w 107072"/>
                      <a:gd name="connsiteY1" fmla="*/ 60531 h 108141"/>
                      <a:gd name="connsiteX2" fmla="*/ 36648 w 107072"/>
                      <a:gd name="connsiteY2" fmla="*/ 51596 h 108141"/>
                      <a:gd name="connsiteX3" fmla="*/ 43534 w 107072"/>
                      <a:gd name="connsiteY3" fmla="*/ 43786 h 108141"/>
                      <a:gd name="connsiteX4" fmla="*/ 53069 w 107072"/>
                      <a:gd name="connsiteY4" fmla="*/ 47920 h 108141"/>
                      <a:gd name="connsiteX5" fmla="*/ 52078 w 107072"/>
                      <a:gd name="connsiteY5" fmla="*/ 58302 h 108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072" h="108141">
                        <a:moveTo>
                          <a:pt x="52078" y="58302"/>
                        </a:moveTo>
                        <a:cubicBezTo>
                          <a:pt x="120115" y="112404"/>
                          <a:pt x="17493" y="135169"/>
                          <a:pt x="41953" y="60531"/>
                        </a:cubicBezTo>
                        <a:cubicBezTo>
                          <a:pt x="17502" y="135169"/>
                          <a:pt x="-35895" y="44643"/>
                          <a:pt x="36648" y="51596"/>
                        </a:cubicBezTo>
                        <a:cubicBezTo>
                          <a:pt x="-35895" y="44643"/>
                          <a:pt x="33714" y="-34091"/>
                          <a:pt x="43534" y="43786"/>
                        </a:cubicBezTo>
                        <a:cubicBezTo>
                          <a:pt x="33733" y="-34091"/>
                          <a:pt x="130164" y="7734"/>
                          <a:pt x="53069" y="47920"/>
                        </a:cubicBezTo>
                        <a:cubicBezTo>
                          <a:pt x="130155" y="7743"/>
                          <a:pt x="120115" y="112404"/>
                          <a:pt x="52078" y="58302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3" name="任意多边形: 形状 1392">
                    <a:extLst>
                      <a:ext uri="{FF2B5EF4-FFF2-40B4-BE49-F238E27FC236}">
                        <a16:creationId xmlns:a16="http://schemas.microsoft.com/office/drawing/2014/main" id="{8255B068-D96F-DDA4-1560-4AEAAD7A8E1A}"/>
                      </a:ext>
                    </a:extLst>
                  </p:cNvPr>
                  <p:cNvSpPr/>
                  <p:nvPr/>
                </p:nvSpPr>
                <p:spPr>
                  <a:xfrm>
                    <a:off x="8582387" y="2978315"/>
                    <a:ext cx="29831" cy="19869"/>
                  </a:xfrm>
                  <a:custGeom>
                    <a:avLst/>
                    <a:gdLst>
                      <a:gd name="connsiteX0" fmla="*/ 0 w 29831"/>
                      <a:gd name="connsiteY0" fmla="*/ 19869 h 19869"/>
                      <a:gd name="connsiteX1" fmla="*/ 3877 w 29831"/>
                      <a:gd name="connsiteY1" fmla="*/ 15592 h 19869"/>
                      <a:gd name="connsiteX2" fmla="*/ 13573 w 29831"/>
                      <a:gd name="connsiteY2" fmla="*/ 7887 h 19869"/>
                      <a:gd name="connsiteX3" fmla="*/ 24403 w 29831"/>
                      <a:gd name="connsiteY3" fmla="*/ 1933 h 19869"/>
                      <a:gd name="connsiteX4" fmla="*/ 29832 w 29831"/>
                      <a:gd name="connsiteY4" fmla="*/ 0 h 19869"/>
                      <a:gd name="connsiteX5" fmla="*/ 25965 w 29831"/>
                      <a:gd name="connsiteY5" fmla="*/ 4277 h 19869"/>
                      <a:gd name="connsiteX6" fmla="*/ 16259 w 29831"/>
                      <a:gd name="connsiteY6" fmla="*/ 11944 h 19869"/>
                      <a:gd name="connsiteX7" fmla="*/ 5439 w 29831"/>
                      <a:gd name="connsiteY7" fmla="*/ 17897 h 19869"/>
                      <a:gd name="connsiteX8" fmla="*/ 0 w 29831"/>
                      <a:gd name="connsiteY8" fmla="*/ 19869 h 1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831" h="19869">
                        <a:moveTo>
                          <a:pt x="0" y="19869"/>
                        </a:moveTo>
                        <a:cubicBezTo>
                          <a:pt x="0" y="19869"/>
                          <a:pt x="1409" y="17936"/>
                          <a:pt x="3877" y="15592"/>
                        </a:cubicBezTo>
                        <a:cubicBezTo>
                          <a:pt x="6353" y="13211"/>
                          <a:pt x="9849" y="10382"/>
                          <a:pt x="13573" y="7887"/>
                        </a:cubicBezTo>
                        <a:cubicBezTo>
                          <a:pt x="17316" y="5429"/>
                          <a:pt x="21269" y="3277"/>
                          <a:pt x="24403" y="1933"/>
                        </a:cubicBezTo>
                        <a:cubicBezTo>
                          <a:pt x="27518" y="552"/>
                          <a:pt x="29832" y="0"/>
                          <a:pt x="29832" y="0"/>
                        </a:cubicBezTo>
                        <a:cubicBezTo>
                          <a:pt x="29832" y="0"/>
                          <a:pt x="28441" y="1914"/>
                          <a:pt x="25965" y="4277"/>
                        </a:cubicBezTo>
                        <a:cubicBezTo>
                          <a:pt x="23507" y="6620"/>
                          <a:pt x="20012" y="9449"/>
                          <a:pt x="16259" y="11944"/>
                        </a:cubicBezTo>
                        <a:cubicBezTo>
                          <a:pt x="12525" y="14421"/>
                          <a:pt x="8582" y="16554"/>
                          <a:pt x="5439" y="17897"/>
                        </a:cubicBezTo>
                        <a:cubicBezTo>
                          <a:pt x="2314" y="19288"/>
                          <a:pt x="0" y="19869"/>
                          <a:pt x="0" y="198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任意多边形: 形状 1393">
                    <a:extLst>
                      <a:ext uri="{FF2B5EF4-FFF2-40B4-BE49-F238E27FC236}">
                        <a16:creationId xmlns:a16="http://schemas.microsoft.com/office/drawing/2014/main" id="{4116083B-31D6-605C-9543-7E6ACA7B6A56}"/>
                      </a:ext>
                    </a:extLst>
                  </p:cNvPr>
                  <p:cNvSpPr/>
                  <p:nvPr/>
                </p:nvSpPr>
                <p:spPr>
                  <a:xfrm>
                    <a:off x="8617153" y="2938805"/>
                    <a:ext cx="16897" cy="31584"/>
                  </a:xfrm>
                  <a:custGeom>
                    <a:avLst/>
                    <a:gdLst>
                      <a:gd name="connsiteX0" fmla="*/ 0 w 16897"/>
                      <a:gd name="connsiteY0" fmla="*/ 31585 h 31584"/>
                      <a:gd name="connsiteX1" fmla="*/ 1410 w 16897"/>
                      <a:gd name="connsiteY1" fmla="*/ 25984 h 31584"/>
                      <a:gd name="connsiteX2" fmla="*/ 6296 w 16897"/>
                      <a:gd name="connsiteY2" fmla="*/ 14659 h 31584"/>
                      <a:gd name="connsiteX3" fmla="*/ 13021 w 16897"/>
                      <a:gd name="connsiteY3" fmla="*/ 4277 h 31584"/>
                      <a:gd name="connsiteX4" fmla="*/ 16897 w 16897"/>
                      <a:gd name="connsiteY4" fmla="*/ 0 h 31584"/>
                      <a:gd name="connsiteX5" fmla="*/ 15497 w 16897"/>
                      <a:gd name="connsiteY5" fmla="*/ 5582 h 31584"/>
                      <a:gd name="connsiteX6" fmla="*/ 10602 w 16897"/>
                      <a:gd name="connsiteY6" fmla="*/ 16926 h 31584"/>
                      <a:gd name="connsiteX7" fmla="*/ 3867 w 16897"/>
                      <a:gd name="connsiteY7" fmla="*/ 27308 h 31584"/>
                      <a:gd name="connsiteX8" fmla="*/ 0 w 16897"/>
                      <a:gd name="connsiteY8" fmla="*/ 31585 h 31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897" h="31584">
                        <a:moveTo>
                          <a:pt x="0" y="31585"/>
                        </a:moveTo>
                        <a:cubicBezTo>
                          <a:pt x="0" y="31585"/>
                          <a:pt x="352" y="29223"/>
                          <a:pt x="1410" y="25984"/>
                        </a:cubicBezTo>
                        <a:cubicBezTo>
                          <a:pt x="2429" y="22727"/>
                          <a:pt x="4210" y="18602"/>
                          <a:pt x="6296" y="14659"/>
                        </a:cubicBezTo>
                        <a:cubicBezTo>
                          <a:pt x="8411" y="10716"/>
                          <a:pt x="10878" y="6915"/>
                          <a:pt x="13021" y="4277"/>
                        </a:cubicBezTo>
                        <a:cubicBezTo>
                          <a:pt x="15117" y="1562"/>
                          <a:pt x="16897" y="0"/>
                          <a:pt x="16897" y="0"/>
                        </a:cubicBezTo>
                        <a:cubicBezTo>
                          <a:pt x="16897" y="0"/>
                          <a:pt x="16564" y="2343"/>
                          <a:pt x="15497" y="5582"/>
                        </a:cubicBezTo>
                        <a:cubicBezTo>
                          <a:pt x="14478" y="8858"/>
                          <a:pt x="12688" y="12983"/>
                          <a:pt x="10602" y="16926"/>
                        </a:cubicBezTo>
                        <a:cubicBezTo>
                          <a:pt x="8439" y="20869"/>
                          <a:pt x="6010" y="24613"/>
                          <a:pt x="3867" y="27308"/>
                        </a:cubicBezTo>
                        <a:cubicBezTo>
                          <a:pt x="1781" y="29985"/>
                          <a:pt x="0" y="31585"/>
                          <a:pt x="0" y="315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任意多边形: 形状 1394">
                    <a:extLst>
                      <a:ext uri="{FF2B5EF4-FFF2-40B4-BE49-F238E27FC236}">
                        <a16:creationId xmlns:a16="http://schemas.microsoft.com/office/drawing/2014/main" id="{6A2E9938-3C11-58B1-38DB-129AFB0824A5}"/>
                      </a:ext>
                    </a:extLst>
                  </p:cNvPr>
                  <p:cNvSpPr/>
                  <p:nvPr/>
                </p:nvSpPr>
                <p:spPr>
                  <a:xfrm>
                    <a:off x="8584568" y="2948701"/>
                    <a:ext cx="26517" cy="24069"/>
                  </a:xfrm>
                  <a:custGeom>
                    <a:avLst/>
                    <a:gdLst>
                      <a:gd name="connsiteX0" fmla="*/ 26518 w 26517"/>
                      <a:gd name="connsiteY0" fmla="*/ 24070 h 24069"/>
                      <a:gd name="connsiteX1" fmla="*/ 21441 w 26517"/>
                      <a:gd name="connsiteY1" fmla="*/ 21355 h 24069"/>
                      <a:gd name="connsiteX2" fmla="*/ 11639 w 26517"/>
                      <a:gd name="connsiteY2" fmla="*/ 13840 h 24069"/>
                      <a:gd name="connsiteX3" fmla="*/ 3200 w 26517"/>
                      <a:gd name="connsiteY3" fmla="*/ 4801 h 24069"/>
                      <a:gd name="connsiteX4" fmla="*/ 0 w 26517"/>
                      <a:gd name="connsiteY4" fmla="*/ 0 h 24069"/>
                      <a:gd name="connsiteX5" fmla="*/ 5096 w 26517"/>
                      <a:gd name="connsiteY5" fmla="*/ 2696 h 24069"/>
                      <a:gd name="connsiteX6" fmla="*/ 14906 w 26517"/>
                      <a:gd name="connsiteY6" fmla="*/ 10211 h 24069"/>
                      <a:gd name="connsiteX7" fmla="*/ 23307 w 26517"/>
                      <a:gd name="connsiteY7" fmla="*/ 19288 h 24069"/>
                      <a:gd name="connsiteX8" fmla="*/ 26518 w 26517"/>
                      <a:gd name="connsiteY8" fmla="*/ 24070 h 24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517" h="24069">
                        <a:moveTo>
                          <a:pt x="26518" y="24070"/>
                        </a:moveTo>
                        <a:cubicBezTo>
                          <a:pt x="26518" y="24070"/>
                          <a:pt x="24326" y="23174"/>
                          <a:pt x="21441" y="21355"/>
                        </a:cubicBezTo>
                        <a:cubicBezTo>
                          <a:pt x="18535" y="19564"/>
                          <a:pt x="14964" y="16812"/>
                          <a:pt x="11639" y="13840"/>
                        </a:cubicBezTo>
                        <a:cubicBezTo>
                          <a:pt x="8315" y="10830"/>
                          <a:pt x="5286" y="7515"/>
                          <a:pt x="3200" y="4801"/>
                        </a:cubicBezTo>
                        <a:cubicBezTo>
                          <a:pt x="1105" y="2124"/>
                          <a:pt x="0" y="0"/>
                          <a:pt x="0" y="0"/>
                        </a:cubicBezTo>
                        <a:cubicBezTo>
                          <a:pt x="0" y="0"/>
                          <a:pt x="2228" y="895"/>
                          <a:pt x="5096" y="2696"/>
                        </a:cubicBezTo>
                        <a:cubicBezTo>
                          <a:pt x="7991" y="4496"/>
                          <a:pt x="11582" y="7239"/>
                          <a:pt x="14906" y="10211"/>
                        </a:cubicBezTo>
                        <a:cubicBezTo>
                          <a:pt x="18212" y="13240"/>
                          <a:pt x="21250" y="16574"/>
                          <a:pt x="23307" y="19288"/>
                        </a:cubicBezTo>
                        <a:cubicBezTo>
                          <a:pt x="25412" y="21965"/>
                          <a:pt x="26518" y="24070"/>
                          <a:pt x="26518" y="240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6" name="任意多边形: 形状 1395">
                    <a:extLst>
                      <a:ext uri="{FF2B5EF4-FFF2-40B4-BE49-F238E27FC236}">
                        <a16:creationId xmlns:a16="http://schemas.microsoft.com/office/drawing/2014/main" id="{F16CF6DF-AC36-C2A8-C9EF-1B38E3884934}"/>
                      </a:ext>
                    </a:extLst>
                  </p:cNvPr>
                  <p:cNvSpPr/>
                  <p:nvPr/>
                </p:nvSpPr>
                <p:spPr>
                  <a:xfrm>
                    <a:off x="8623410" y="2976578"/>
                    <a:ext cx="35576" cy="5790"/>
                  </a:xfrm>
                  <a:custGeom>
                    <a:avLst/>
                    <a:gdLst>
                      <a:gd name="connsiteX0" fmla="*/ 35576 w 35576"/>
                      <a:gd name="connsiteY0" fmla="*/ 4937 h 5790"/>
                      <a:gd name="connsiteX1" fmla="*/ 29861 w 35576"/>
                      <a:gd name="connsiteY1" fmla="*/ 5680 h 5790"/>
                      <a:gd name="connsiteX2" fmla="*/ 17517 w 35576"/>
                      <a:gd name="connsiteY2" fmla="*/ 5346 h 5790"/>
                      <a:gd name="connsiteX3" fmla="*/ 5392 w 35576"/>
                      <a:gd name="connsiteY3" fmla="*/ 2889 h 5790"/>
                      <a:gd name="connsiteX4" fmla="*/ 0 w 35576"/>
                      <a:gd name="connsiteY4" fmla="*/ 879 h 5790"/>
                      <a:gd name="connsiteX5" fmla="*/ 5725 w 35576"/>
                      <a:gd name="connsiteY5" fmla="*/ 136 h 5790"/>
                      <a:gd name="connsiteX6" fmla="*/ 18088 w 35576"/>
                      <a:gd name="connsiteY6" fmla="*/ 470 h 5790"/>
                      <a:gd name="connsiteX7" fmla="*/ 30195 w 35576"/>
                      <a:gd name="connsiteY7" fmla="*/ 2908 h 5790"/>
                      <a:gd name="connsiteX8" fmla="*/ 35576 w 35576"/>
                      <a:gd name="connsiteY8" fmla="*/ 4937 h 5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576" h="5790">
                        <a:moveTo>
                          <a:pt x="35576" y="4937"/>
                        </a:moveTo>
                        <a:cubicBezTo>
                          <a:pt x="35576" y="4937"/>
                          <a:pt x="33290" y="5499"/>
                          <a:pt x="29861" y="5680"/>
                        </a:cubicBezTo>
                        <a:cubicBezTo>
                          <a:pt x="26461" y="5899"/>
                          <a:pt x="21974" y="5794"/>
                          <a:pt x="17517" y="5346"/>
                        </a:cubicBezTo>
                        <a:cubicBezTo>
                          <a:pt x="13059" y="4822"/>
                          <a:pt x="8649" y="3899"/>
                          <a:pt x="5392" y="2889"/>
                        </a:cubicBezTo>
                        <a:cubicBezTo>
                          <a:pt x="2124" y="1955"/>
                          <a:pt x="0" y="879"/>
                          <a:pt x="0" y="879"/>
                        </a:cubicBezTo>
                        <a:cubicBezTo>
                          <a:pt x="0" y="879"/>
                          <a:pt x="2315" y="317"/>
                          <a:pt x="5725" y="136"/>
                        </a:cubicBezTo>
                        <a:cubicBezTo>
                          <a:pt x="9125" y="-121"/>
                          <a:pt x="13640" y="-16"/>
                          <a:pt x="18088" y="470"/>
                        </a:cubicBezTo>
                        <a:cubicBezTo>
                          <a:pt x="22546" y="1032"/>
                          <a:pt x="26956" y="1917"/>
                          <a:pt x="30195" y="2908"/>
                        </a:cubicBezTo>
                        <a:cubicBezTo>
                          <a:pt x="33452" y="3870"/>
                          <a:pt x="35576" y="4937"/>
                          <a:pt x="35576" y="49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7" name="任意多边形: 形状 1396">
                    <a:extLst>
                      <a:ext uri="{FF2B5EF4-FFF2-40B4-BE49-F238E27FC236}">
                        <a16:creationId xmlns:a16="http://schemas.microsoft.com/office/drawing/2014/main" id="{384E5285-017F-61E2-F6A2-CBDE93367ECD}"/>
                      </a:ext>
                    </a:extLst>
                  </p:cNvPr>
                  <p:cNvSpPr/>
                  <p:nvPr/>
                </p:nvSpPr>
                <p:spPr>
                  <a:xfrm>
                    <a:off x="8618175" y="2985077"/>
                    <a:ext cx="10956" cy="34090"/>
                  </a:xfrm>
                  <a:custGeom>
                    <a:avLst/>
                    <a:gdLst>
                      <a:gd name="connsiteX0" fmla="*/ 10951 w 10956"/>
                      <a:gd name="connsiteY0" fmla="*/ 34090 h 34090"/>
                      <a:gd name="connsiteX1" fmla="*/ 7931 w 10956"/>
                      <a:gd name="connsiteY1" fmla="*/ 29175 h 34090"/>
                      <a:gd name="connsiteX2" fmla="*/ 3168 w 10956"/>
                      <a:gd name="connsiteY2" fmla="*/ 17774 h 34090"/>
                      <a:gd name="connsiteX3" fmla="*/ 378 w 10956"/>
                      <a:gd name="connsiteY3" fmla="*/ 5734 h 34090"/>
                      <a:gd name="connsiteX4" fmla="*/ 6 w 10956"/>
                      <a:gd name="connsiteY4" fmla="*/ 0 h 34090"/>
                      <a:gd name="connsiteX5" fmla="*/ 3045 w 10956"/>
                      <a:gd name="connsiteY5" fmla="*/ 4877 h 34090"/>
                      <a:gd name="connsiteX6" fmla="*/ 7798 w 10956"/>
                      <a:gd name="connsiteY6" fmla="*/ 16259 h 34090"/>
                      <a:gd name="connsiteX7" fmla="*/ 10570 w 10956"/>
                      <a:gd name="connsiteY7" fmla="*/ 28337 h 34090"/>
                      <a:gd name="connsiteX8" fmla="*/ 10951 w 10956"/>
                      <a:gd name="connsiteY8" fmla="*/ 34090 h 34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956" h="34090">
                        <a:moveTo>
                          <a:pt x="10951" y="34090"/>
                        </a:moveTo>
                        <a:cubicBezTo>
                          <a:pt x="10951" y="34090"/>
                          <a:pt x="9493" y="32214"/>
                          <a:pt x="7931" y="29175"/>
                        </a:cubicBezTo>
                        <a:cubicBezTo>
                          <a:pt x="6293" y="26184"/>
                          <a:pt x="4559" y="22031"/>
                          <a:pt x="3168" y="17774"/>
                        </a:cubicBezTo>
                        <a:cubicBezTo>
                          <a:pt x="1797" y="13516"/>
                          <a:pt x="835" y="9125"/>
                          <a:pt x="378" y="5734"/>
                        </a:cubicBezTo>
                        <a:cubicBezTo>
                          <a:pt x="-80" y="2353"/>
                          <a:pt x="6" y="0"/>
                          <a:pt x="6" y="0"/>
                        </a:cubicBezTo>
                        <a:cubicBezTo>
                          <a:pt x="6" y="0"/>
                          <a:pt x="1463" y="1857"/>
                          <a:pt x="3045" y="4877"/>
                        </a:cubicBezTo>
                        <a:cubicBezTo>
                          <a:pt x="4654" y="7887"/>
                          <a:pt x="6417" y="12021"/>
                          <a:pt x="7798" y="16259"/>
                        </a:cubicBezTo>
                        <a:cubicBezTo>
                          <a:pt x="9169" y="20536"/>
                          <a:pt x="10122" y="24927"/>
                          <a:pt x="10570" y="28337"/>
                        </a:cubicBezTo>
                        <a:cubicBezTo>
                          <a:pt x="11036" y="31709"/>
                          <a:pt x="10951" y="34090"/>
                          <a:pt x="10951" y="340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8" name="任意多边形: 形状 1397">
                    <a:extLst>
                      <a:ext uri="{FF2B5EF4-FFF2-40B4-BE49-F238E27FC236}">
                        <a16:creationId xmlns:a16="http://schemas.microsoft.com/office/drawing/2014/main" id="{F541738A-82E9-E1C5-8187-76A5D391DD18}"/>
                      </a:ext>
                    </a:extLst>
                  </p:cNvPr>
                  <p:cNvSpPr/>
                  <p:nvPr/>
                </p:nvSpPr>
                <p:spPr>
                  <a:xfrm>
                    <a:off x="8603360" y="2965437"/>
                    <a:ext cx="25355" cy="25860"/>
                  </a:xfrm>
                  <a:custGeom>
                    <a:avLst/>
                    <a:gdLst>
                      <a:gd name="connsiteX0" fmla="*/ 23746 w 25355"/>
                      <a:gd name="connsiteY0" fmla="*/ 3391 h 25860"/>
                      <a:gd name="connsiteX1" fmla="*/ 20355 w 25355"/>
                      <a:gd name="connsiteY1" fmla="*/ 11792 h 25860"/>
                      <a:gd name="connsiteX2" fmla="*/ 25355 w 25355"/>
                      <a:gd name="connsiteY2" fmla="*/ 19364 h 25860"/>
                      <a:gd name="connsiteX3" fmla="*/ 16307 w 25355"/>
                      <a:gd name="connsiteY3" fmla="*/ 18736 h 25860"/>
                      <a:gd name="connsiteX4" fmla="*/ 10678 w 25355"/>
                      <a:gd name="connsiteY4" fmla="*/ 25860 h 25860"/>
                      <a:gd name="connsiteX5" fmla="*/ 8468 w 25355"/>
                      <a:gd name="connsiteY5" fmla="*/ 17040 h 25860"/>
                      <a:gd name="connsiteX6" fmla="*/ 0 w 25355"/>
                      <a:gd name="connsiteY6" fmla="*/ 13878 h 25860"/>
                      <a:gd name="connsiteX7" fmla="*/ 7677 w 25355"/>
                      <a:gd name="connsiteY7" fmla="*/ 9039 h 25860"/>
                      <a:gd name="connsiteX8" fmla="*/ 8058 w 25355"/>
                      <a:gd name="connsiteY8" fmla="*/ 0 h 25860"/>
                      <a:gd name="connsiteX9" fmla="*/ 15021 w 25355"/>
                      <a:gd name="connsiteY9" fmla="*/ 5801 h 25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355" h="25860">
                        <a:moveTo>
                          <a:pt x="23746" y="3391"/>
                        </a:moveTo>
                        <a:lnTo>
                          <a:pt x="20355" y="11792"/>
                        </a:lnTo>
                        <a:lnTo>
                          <a:pt x="25355" y="19364"/>
                        </a:lnTo>
                        <a:lnTo>
                          <a:pt x="16307" y="18736"/>
                        </a:lnTo>
                        <a:lnTo>
                          <a:pt x="10678" y="25860"/>
                        </a:lnTo>
                        <a:lnTo>
                          <a:pt x="8468" y="17040"/>
                        </a:lnTo>
                        <a:lnTo>
                          <a:pt x="0" y="13878"/>
                        </a:lnTo>
                        <a:lnTo>
                          <a:pt x="7677" y="9039"/>
                        </a:lnTo>
                        <a:lnTo>
                          <a:pt x="8058" y="0"/>
                        </a:lnTo>
                        <a:lnTo>
                          <a:pt x="15021" y="58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99" name="图形 113">
                  <a:extLst>
                    <a:ext uri="{FF2B5EF4-FFF2-40B4-BE49-F238E27FC236}">
                      <a16:creationId xmlns:a16="http://schemas.microsoft.com/office/drawing/2014/main" id="{1409394F-C82C-CBE4-A3EC-9E768983D5E9}"/>
                    </a:ext>
                  </a:extLst>
                </p:cNvPr>
                <p:cNvGrpSpPr/>
                <p:nvPr/>
              </p:nvGrpSpPr>
              <p:grpSpPr>
                <a:xfrm>
                  <a:off x="8680826" y="2899276"/>
                  <a:ext cx="141259" cy="142384"/>
                  <a:chOff x="8680826" y="2899276"/>
                  <a:chExt cx="141259" cy="142384"/>
                </a:xfrm>
              </p:grpSpPr>
              <p:sp>
                <p:nvSpPr>
                  <p:cNvPr id="1400" name="任意多边形: 形状 1399">
                    <a:extLst>
                      <a:ext uri="{FF2B5EF4-FFF2-40B4-BE49-F238E27FC236}">
                        <a16:creationId xmlns:a16="http://schemas.microsoft.com/office/drawing/2014/main" id="{8C59A683-8D98-FDE2-39EC-865C12B5F954}"/>
                      </a:ext>
                    </a:extLst>
                  </p:cNvPr>
                  <p:cNvSpPr/>
                  <p:nvPr/>
                </p:nvSpPr>
                <p:spPr>
                  <a:xfrm>
                    <a:off x="8680826" y="2899276"/>
                    <a:ext cx="141259" cy="142384"/>
                  </a:xfrm>
                  <a:custGeom>
                    <a:avLst/>
                    <a:gdLst>
                      <a:gd name="connsiteX0" fmla="*/ 70239 w 141259"/>
                      <a:gd name="connsiteY0" fmla="*/ 79391 h 142384"/>
                      <a:gd name="connsiteX1" fmla="*/ 57732 w 141259"/>
                      <a:gd name="connsiteY1" fmla="*/ 84973 h 142384"/>
                      <a:gd name="connsiteX2" fmla="*/ 48550 w 141259"/>
                      <a:gd name="connsiteY2" fmla="*/ 74800 h 142384"/>
                      <a:gd name="connsiteX3" fmla="*/ 55389 w 141259"/>
                      <a:gd name="connsiteY3" fmla="*/ 62951 h 142384"/>
                      <a:gd name="connsiteX4" fmla="*/ 68790 w 141259"/>
                      <a:gd name="connsiteY4" fmla="*/ 65780 h 142384"/>
                      <a:gd name="connsiteX5" fmla="*/ 70239 w 141259"/>
                      <a:gd name="connsiteY5" fmla="*/ 79391 h 142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1259" h="142384">
                        <a:moveTo>
                          <a:pt x="70239" y="79391"/>
                        </a:moveTo>
                        <a:cubicBezTo>
                          <a:pt x="172308" y="131312"/>
                          <a:pt x="45826" y="187757"/>
                          <a:pt x="57732" y="84973"/>
                        </a:cubicBezTo>
                        <a:cubicBezTo>
                          <a:pt x="45826" y="187757"/>
                          <a:pt x="-46929" y="84935"/>
                          <a:pt x="48550" y="74800"/>
                        </a:cubicBezTo>
                        <a:cubicBezTo>
                          <a:pt x="-46929" y="84925"/>
                          <a:pt x="22185" y="-35090"/>
                          <a:pt x="55389" y="62951"/>
                        </a:cubicBezTo>
                        <a:cubicBezTo>
                          <a:pt x="22204" y="-35090"/>
                          <a:pt x="157706" y="-6381"/>
                          <a:pt x="68790" y="65780"/>
                        </a:cubicBezTo>
                        <a:cubicBezTo>
                          <a:pt x="157716" y="-6391"/>
                          <a:pt x="172299" y="131312"/>
                          <a:pt x="70239" y="793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任意多边形: 形状 1400">
                    <a:extLst>
                      <a:ext uri="{FF2B5EF4-FFF2-40B4-BE49-F238E27FC236}">
                        <a16:creationId xmlns:a16="http://schemas.microsoft.com/office/drawing/2014/main" id="{A37BB87B-0F7B-09C8-9358-B143F2B45097}"/>
                      </a:ext>
                    </a:extLst>
                  </p:cNvPr>
                  <p:cNvSpPr/>
                  <p:nvPr/>
                </p:nvSpPr>
                <p:spPr>
                  <a:xfrm>
                    <a:off x="8684367" y="2903993"/>
                    <a:ext cx="132236" cy="133312"/>
                  </a:xfrm>
                  <a:custGeom>
                    <a:avLst/>
                    <a:gdLst>
                      <a:gd name="connsiteX0" fmla="*/ 65735 w 132236"/>
                      <a:gd name="connsiteY0" fmla="*/ 74341 h 133312"/>
                      <a:gd name="connsiteX1" fmla="*/ 54048 w 132236"/>
                      <a:gd name="connsiteY1" fmla="*/ 79551 h 133312"/>
                      <a:gd name="connsiteX2" fmla="*/ 45457 w 132236"/>
                      <a:gd name="connsiteY2" fmla="*/ 70064 h 133312"/>
                      <a:gd name="connsiteX3" fmla="*/ 51848 w 132236"/>
                      <a:gd name="connsiteY3" fmla="*/ 58920 h 133312"/>
                      <a:gd name="connsiteX4" fmla="*/ 64392 w 132236"/>
                      <a:gd name="connsiteY4" fmla="*/ 61558 h 133312"/>
                      <a:gd name="connsiteX5" fmla="*/ 65735 w 132236"/>
                      <a:gd name="connsiteY5" fmla="*/ 74341 h 133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236" h="133312">
                        <a:moveTo>
                          <a:pt x="65735" y="74341"/>
                        </a:moveTo>
                        <a:cubicBezTo>
                          <a:pt x="161300" y="122966"/>
                          <a:pt x="42894" y="175782"/>
                          <a:pt x="54048" y="79551"/>
                        </a:cubicBezTo>
                        <a:cubicBezTo>
                          <a:pt x="42875" y="175792"/>
                          <a:pt x="-43935" y="79513"/>
                          <a:pt x="45457" y="70064"/>
                        </a:cubicBezTo>
                        <a:cubicBezTo>
                          <a:pt x="-43935" y="79513"/>
                          <a:pt x="20768" y="-32815"/>
                          <a:pt x="51848" y="58920"/>
                        </a:cubicBezTo>
                        <a:cubicBezTo>
                          <a:pt x="20768" y="-32815"/>
                          <a:pt x="147650" y="-6003"/>
                          <a:pt x="64392" y="61558"/>
                        </a:cubicBezTo>
                        <a:cubicBezTo>
                          <a:pt x="147641" y="-6012"/>
                          <a:pt x="161300" y="122966"/>
                          <a:pt x="65735" y="7434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任意多边形: 形状 1401">
                    <a:extLst>
                      <a:ext uri="{FF2B5EF4-FFF2-40B4-BE49-F238E27FC236}">
                        <a16:creationId xmlns:a16="http://schemas.microsoft.com/office/drawing/2014/main" id="{AF19F833-2BA2-4DF2-5E8C-19C8E850F391}"/>
                      </a:ext>
                    </a:extLst>
                  </p:cNvPr>
                  <p:cNvSpPr/>
                  <p:nvPr/>
                </p:nvSpPr>
                <p:spPr>
                  <a:xfrm>
                    <a:off x="8706697" y="2975171"/>
                    <a:ext cx="31146" cy="31356"/>
                  </a:xfrm>
                  <a:custGeom>
                    <a:avLst/>
                    <a:gdLst>
                      <a:gd name="connsiteX0" fmla="*/ 0 w 31146"/>
                      <a:gd name="connsiteY0" fmla="*/ 31356 h 31356"/>
                      <a:gd name="connsiteX1" fmla="*/ 3639 w 31146"/>
                      <a:gd name="connsiteY1" fmla="*/ 25213 h 31356"/>
                      <a:gd name="connsiteX2" fmla="*/ 13449 w 31146"/>
                      <a:gd name="connsiteY2" fmla="*/ 13525 h 31356"/>
                      <a:gd name="connsiteX3" fmla="*/ 25051 w 31146"/>
                      <a:gd name="connsiteY3" fmla="*/ 3667 h 31356"/>
                      <a:gd name="connsiteX4" fmla="*/ 31147 w 31146"/>
                      <a:gd name="connsiteY4" fmla="*/ 0 h 31356"/>
                      <a:gd name="connsiteX5" fmla="*/ 27518 w 31146"/>
                      <a:gd name="connsiteY5" fmla="*/ 6086 h 31356"/>
                      <a:gd name="connsiteX6" fmla="*/ 17716 w 31146"/>
                      <a:gd name="connsiteY6" fmla="*/ 17774 h 31356"/>
                      <a:gd name="connsiteX7" fmla="*/ 6087 w 31146"/>
                      <a:gd name="connsiteY7" fmla="*/ 27632 h 31356"/>
                      <a:gd name="connsiteX8" fmla="*/ 0 w 31146"/>
                      <a:gd name="connsiteY8" fmla="*/ 31356 h 31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146" h="31356">
                        <a:moveTo>
                          <a:pt x="0" y="31356"/>
                        </a:moveTo>
                        <a:cubicBezTo>
                          <a:pt x="0" y="31356"/>
                          <a:pt x="1219" y="28661"/>
                          <a:pt x="3639" y="25213"/>
                        </a:cubicBezTo>
                        <a:cubicBezTo>
                          <a:pt x="6029" y="21755"/>
                          <a:pt x="9563" y="17459"/>
                          <a:pt x="13449" y="13525"/>
                        </a:cubicBezTo>
                        <a:cubicBezTo>
                          <a:pt x="17345" y="9620"/>
                          <a:pt x="21584" y="6048"/>
                          <a:pt x="25051" y="3667"/>
                        </a:cubicBezTo>
                        <a:cubicBezTo>
                          <a:pt x="28490" y="1229"/>
                          <a:pt x="31147" y="0"/>
                          <a:pt x="31147" y="0"/>
                        </a:cubicBezTo>
                        <a:cubicBezTo>
                          <a:pt x="31147" y="0"/>
                          <a:pt x="29937" y="2638"/>
                          <a:pt x="27518" y="6086"/>
                        </a:cubicBezTo>
                        <a:cubicBezTo>
                          <a:pt x="25127" y="9563"/>
                          <a:pt x="21612" y="13830"/>
                          <a:pt x="17716" y="17774"/>
                        </a:cubicBezTo>
                        <a:cubicBezTo>
                          <a:pt x="13821" y="21679"/>
                          <a:pt x="9573" y="25232"/>
                          <a:pt x="6087" y="27632"/>
                        </a:cubicBezTo>
                        <a:cubicBezTo>
                          <a:pt x="2657" y="30080"/>
                          <a:pt x="0" y="31356"/>
                          <a:pt x="0" y="31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任意多边形: 形状 1402">
                    <a:extLst>
                      <a:ext uri="{FF2B5EF4-FFF2-40B4-BE49-F238E27FC236}">
                        <a16:creationId xmlns:a16="http://schemas.microsoft.com/office/drawing/2014/main" id="{5D561E7E-A3E2-1963-2859-7E6C6E7C6479}"/>
                      </a:ext>
                    </a:extLst>
                  </p:cNvPr>
                  <p:cNvSpPr/>
                  <p:nvPr/>
                </p:nvSpPr>
                <p:spPr>
                  <a:xfrm>
                    <a:off x="8741840" y="2922022"/>
                    <a:ext cx="12691" cy="42338"/>
                  </a:xfrm>
                  <a:custGeom>
                    <a:avLst/>
                    <a:gdLst>
                      <a:gd name="connsiteX0" fmla="*/ 23 w 12691"/>
                      <a:gd name="connsiteY0" fmla="*/ 42339 h 42338"/>
                      <a:gd name="connsiteX1" fmla="*/ 347 w 12691"/>
                      <a:gd name="connsiteY1" fmla="*/ 35214 h 42338"/>
                      <a:gd name="connsiteX2" fmla="*/ 3443 w 12691"/>
                      <a:gd name="connsiteY2" fmla="*/ 20317 h 42338"/>
                      <a:gd name="connsiteX3" fmla="*/ 9024 w 12691"/>
                      <a:gd name="connsiteY3" fmla="*/ 6125 h 42338"/>
                      <a:gd name="connsiteX4" fmla="*/ 12653 w 12691"/>
                      <a:gd name="connsiteY4" fmla="*/ 0 h 42338"/>
                      <a:gd name="connsiteX5" fmla="*/ 12339 w 12691"/>
                      <a:gd name="connsiteY5" fmla="*/ 7087 h 42338"/>
                      <a:gd name="connsiteX6" fmla="*/ 9234 w 12691"/>
                      <a:gd name="connsiteY6" fmla="*/ 22022 h 42338"/>
                      <a:gd name="connsiteX7" fmla="*/ 3633 w 12691"/>
                      <a:gd name="connsiteY7" fmla="*/ 36233 h 42338"/>
                      <a:gd name="connsiteX8" fmla="*/ 23 w 12691"/>
                      <a:gd name="connsiteY8" fmla="*/ 42339 h 42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691" h="42338">
                        <a:moveTo>
                          <a:pt x="23" y="42339"/>
                        </a:moveTo>
                        <a:cubicBezTo>
                          <a:pt x="23" y="42339"/>
                          <a:pt x="-129" y="39376"/>
                          <a:pt x="347" y="35214"/>
                        </a:cubicBezTo>
                        <a:cubicBezTo>
                          <a:pt x="804" y="31061"/>
                          <a:pt x="1900" y="25594"/>
                          <a:pt x="3443" y="20317"/>
                        </a:cubicBezTo>
                        <a:cubicBezTo>
                          <a:pt x="5043" y="15050"/>
                          <a:pt x="7110" y="9839"/>
                          <a:pt x="9024" y="6125"/>
                        </a:cubicBezTo>
                        <a:cubicBezTo>
                          <a:pt x="10882" y="2353"/>
                          <a:pt x="12653" y="0"/>
                          <a:pt x="12653" y="0"/>
                        </a:cubicBezTo>
                        <a:cubicBezTo>
                          <a:pt x="12653" y="0"/>
                          <a:pt x="12853" y="2924"/>
                          <a:pt x="12339" y="7087"/>
                        </a:cubicBezTo>
                        <a:cubicBezTo>
                          <a:pt x="11891" y="11306"/>
                          <a:pt x="10777" y="16745"/>
                          <a:pt x="9234" y="22022"/>
                        </a:cubicBezTo>
                        <a:cubicBezTo>
                          <a:pt x="7605" y="27327"/>
                          <a:pt x="5557" y="32442"/>
                          <a:pt x="3633" y="36233"/>
                        </a:cubicBezTo>
                        <a:cubicBezTo>
                          <a:pt x="1766" y="39976"/>
                          <a:pt x="23" y="42339"/>
                          <a:pt x="23" y="423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任意多边形: 形状 1403">
                    <a:extLst>
                      <a:ext uri="{FF2B5EF4-FFF2-40B4-BE49-F238E27FC236}">
                        <a16:creationId xmlns:a16="http://schemas.microsoft.com/office/drawing/2014/main" id="{26441DC4-E972-A44B-D7E5-FE2E9E8E13CA}"/>
                      </a:ext>
                    </a:extLst>
                  </p:cNvPr>
                  <p:cNvSpPr/>
                  <p:nvPr/>
                </p:nvSpPr>
                <p:spPr>
                  <a:xfrm>
                    <a:off x="8697144" y="2946187"/>
                    <a:ext cx="37976" cy="22545"/>
                  </a:xfrm>
                  <a:custGeom>
                    <a:avLst/>
                    <a:gdLst>
                      <a:gd name="connsiteX0" fmla="*/ 37976 w 37976"/>
                      <a:gd name="connsiteY0" fmla="*/ 22546 h 22545"/>
                      <a:gd name="connsiteX1" fmla="*/ 31166 w 37976"/>
                      <a:gd name="connsiteY1" fmla="*/ 20517 h 22545"/>
                      <a:gd name="connsiteX2" fmla="*/ 17469 w 37976"/>
                      <a:gd name="connsiteY2" fmla="*/ 13859 h 22545"/>
                      <a:gd name="connsiteX3" fmla="*/ 5029 w 37976"/>
                      <a:gd name="connsiteY3" fmla="*/ 5001 h 22545"/>
                      <a:gd name="connsiteX4" fmla="*/ 0 w 37976"/>
                      <a:gd name="connsiteY4" fmla="*/ 0 h 22545"/>
                      <a:gd name="connsiteX5" fmla="*/ 6829 w 37976"/>
                      <a:gd name="connsiteY5" fmla="*/ 2010 h 22545"/>
                      <a:gd name="connsiteX6" fmla="*/ 20527 w 37976"/>
                      <a:gd name="connsiteY6" fmla="*/ 8668 h 22545"/>
                      <a:gd name="connsiteX7" fmla="*/ 32909 w 37976"/>
                      <a:gd name="connsiteY7" fmla="*/ 17564 h 22545"/>
                      <a:gd name="connsiteX8" fmla="*/ 37976 w 37976"/>
                      <a:gd name="connsiteY8" fmla="*/ 22546 h 22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976" h="22545">
                        <a:moveTo>
                          <a:pt x="37976" y="22546"/>
                        </a:moveTo>
                        <a:cubicBezTo>
                          <a:pt x="37976" y="22546"/>
                          <a:pt x="35100" y="22003"/>
                          <a:pt x="31166" y="20517"/>
                        </a:cubicBezTo>
                        <a:cubicBezTo>
                          <a:pt x="27204" y="19069"/>
                          <a:pt x="22231" y="16650"/>
                          <a:pt x="17469" y="13859"/>
                        </a:cubicBezTo>
                        <a:cubicBezTo>
                          <a:pt x="12706" y="11011"/>
                          <a:pt x="8220" y="7772"/>
                          <a:pt x="5029" y="5001"/>
                        </a:cubicBezTo>
                        <a:cubicBezTo>
                          <a:pt x="1829" y="2267"/>
                          <a:pt x="0" y="0"/>
                          <a:pt x="0" y="0"/>
                        </a:cubicBezTo>
                        <a:cubicBezTo>
                          <a:pt x="0" y="0"/>
                          <a:pt x="2905" y="524"/>
                          <a:pt x="6829" y="2010"/>
                        </a:cubicBezTo>
                        <a:cubicBezTo>
                          <a:pt x="10773" y="3477"/>
                          <a:pt x="15764" y="5877"/>
                          <a:pt x="20527" y="8668"/>
                        </a:cubicBezTo>
                        <a:cubicBezTo>
                          <a:pt x="25270" y="11535"/>
                          <a:pt x="29766" y="14792"/>
                          <a:pt x="32909" y="17564"/>
                        </a:cubicBezTo>
                        <a:cubicBezTo>
                          <a:pt x="36109" y="20269"/>
                          <a:pt x="37976" y="22546"/>
                          <a:pt x="37976" y="225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任意多边形: 形状 1404">
                    <a:extLst>
                      <a:ext uri="{FF2B5EF4-FFF2-40B4-BE49-F238E27FC236}">
                        <a16:creationId xmlns:a16="http://schemas.microsoft.com/office/drawing/2014/main" id="{5B2ACA16-D8EB-E216-73B7-0E50910B8814}"/>
                      </a:ext>
                    </a:extLst>
                  </p:cNvPr>
                  <p:cNvSpPr/>
                  <p:nvPr/>
                </p:nvSpPr>
                <p:spPr>
                  <a:xfrm>
                    <a:off x="8751160" y="2966092"/>
                    <a:ext cx="44005" cy="6679"/>
                  </a:xfrm>
                  <a:custGeom>
                    <a:avLst/>
                    <a:gdLst>
                      <a:gd name="connsiteX0" fmla="*/ 44005 w 44005"/>
                      <a:gd name="connsiteY0" fmla="*/ 1412 h 6679"/>
                      <a:gd name="connsiteX1" fmla="*/ 37281 w 44005"/>
                      <a:gd name="connsiteY1" fmla="*/ 3717 h 6679"/>
                      <a:gd name="connsiteX2" fmla="*/ 22269 w 44005"/>
                      <a:gd name="connsiteY2" fmla="*/ 6336 h 6679"/>
                      <a:gd name="connsiteX3" fmla="*/ 7001 w 44005"/>
                      <a:gd name="connsiteY3" fmla="*/ 6394 h 6679"/>
                      <a:gd name="connsiteX4" fmla="*/ 0 w 44005"/>
                      <a:gd name="connsiteY4" fmla="*/ 5279 h 6679"/>
                      <a:gd name="connsiteX5" fmla="*/ 6715 w 44005"/>
                      <a:gd name="connsiteY5" fmla="*/ 2974 h 6679"/>
                      <a:gd name="connsiteX6" fmla="*/ 21736 w 44005"/>
                      <a:gd name="connsiteY6" fmla="*/ 317 h 6679"/>
                      <a:gd name="connsiteX7" fmla="*/ 36995 w 44005"/>
                      <a:gd name="connsiteY7" fmla="*/ 298 h 6679"/>
                      <a:gd name="connsiteX8" fmla="*/ 44005 w 44005"/>
                      <a:gd name="connsiteY8" fmla="*/ 1412 h 6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005" h="6679">
                        <a:moveTo>
                          <a:pt x="44005" y="1412"/>
                        </a:moveTo>
                        <a:cubicBezTo>
                          <a:pt x="44005" y="1412"/>
                          <a:pt x="41377" y="2641"/>
                          <a:pt x="37281" y="3717"/>
                        </a:cubicBezTo>
                        <a:cubicBezTo>
                          <a:pt x="33214" y="4832"/>
                          <a:pt x="27784" y="5803"/>
                          <a:pt x="22269" y="6336"/>
                        </a:cubicBezTo>
                        <a:cubicBezTo>
                          <a:pt x="16783" y="6803"/>
                          <a:pt x="11239" y="6765"/>
                          <a:pt x="7001" y="6394"/>
                        </a:cubicBezTo>
                        <a:cubicBezTo>
                          <a:pt x="2829" y="6041"/>
                          <a:pt x="0" y="5279"/>
                          <a:pt x="0" y="5279"/>
                        </a:cubicBezTo>
                        <a:cubicBezTo>
                          <a:pt x="0" y="5279"/>
                          <a:pt x="2648" y="4031"/>
                          <a:pt x="6715" y="2974"/>
                        </a:cubicBezTo>
                        <a:cubicBezTo>
                          <a:pt x="10792" y="1822"/>
                          <a:pt x="16250" y="850"/>
                          <a:pt x="21736" y="317"/>
                        </a:cubicBezTo>
                        <a:cubicBezTo>
                          <a:pt x="27241" y="-112"/>
                          <a:pt x="32804" y="-93"/>
                          <a:pt x="36995" y="298"/>
                        </a:cubicBezTo>
                        <a:cubicBezTo>
                          <a:pt x="41167" y="650"/>
                          <a:pt x="44005" y="1412"/>
                          <a:pt x="44005" y="14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任意多边形: 形状 1405">
                    <a:extLst>
                      <a:ext uri="{FF2B5EF4-FFF2-40B4-BE49-F238E27FC236}">
                        <a16:creationId xmlns:a16="http://schemas.microsoft.com/office/drawing/2014/main" id="{72C3C82B-8E48-B56B-E8EA-237ACF1B70A7}"/>
                      </a:ext>
                    </a:extLst>
                  </p:cNvPr>
                  <p:cNvSpPr/>
                  <p:nvPr/>
                </p:nvSpPr>
                <p:spPr>
                  <a:xfrm>
                    <a:off x="8746712" y="2981867"/>
                    <a:ext cx="21660" cy="38509"/>
                  </a:xfrm>
                  <a:custGeom>
                    <a:avLst/>
                    <a:gdLst>
                      <a:gd name="connsiteX0" fmla="*/ 21660 w 21660"/>
                      <a:gd name="connsiteY0" fmla="*/ 38510 h 38509"/>
                      <a:gd name="connsiteX1" fmla="*/ 16764 w 21660"/>
                      <a:gd name="connsiteY1" fmla="*/ 33318 h 38509"/>
                      <a:gd name="connsiteX2" fmla="*/ 8211 w 21660"/>
                      <a:gd name="connsiteY2" fmla="*/ 20707 h 38509"/>
                      <a:gd name="connsiteX3" fmla="*/ 1877 w 21660"/>
                      <a:gd name="connsiteY3" fmla="*/ 6848 h 38509"/>
                      <a:gd name="connsiteX4" fmla="*/ 0 w 21660"/>
                      <a:gd name="connsiteY4" fmla="*/ 0 h 38509"/>
                      <a:gd name="connsiteX5" fmla="*/ 4896 w 21660"/>
                      <a:gd name="connsiteY5" fmla="*/ 5134 h 38509"/>
                      <a:gd name="connsiteX6" fmla="*/ 13440 w 21660"/>
                      <a:gd name="connsiteY6" fmla="*/ 17764 h 38509"/>
                      <a:gd name="connsiteX7" fmla="*/ 19745 w 21660"/>
                      <a:gd name="connsiteY7" fmla="*/ 31623 h 38509"/>
                      <a:gd name="connsiteX8" fmla="*/ 21660 w 21660"/>
                      <a:gd name="connsiteY8" fmla="*/ 38510 h 3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60" h="38509">
                        <a:moveTo>
                          <a:pt x="21660" y="38510"/>
                        </a:moveTo>
                        <a:cubicBezTo>
                          <a:pt x="21660" y="38510"/>
                          <a:pt x="19412" y="36614"/>
                          <a:pt x="16764" y="33318"/>
                        </a:cubicBezTo>
                        <a:cubicBezTo>
                          <a:pt x="14059" y="30080"/>
                          <a:pt x="10945" y="25527"/>
                          <a:pt x="8211" y="20707"/>
                        </a:cubicBezTo>
                        <a:cubicBezTo>
                          <a:pt x="5496" y="15888"/>
                          <a:pt x="3248" y="10830"/>
                          <a:pt x="1877" y="6848"/>
                        </a:cubicBezTo>
                        <a:cubicBezTo>
                          <a:pt x="486" y="2867"/>
                          <a:pt x="0" y="0"/>
                          <a:pt x="0" y="0"/>
                        </a:cubicBezTo>
                        <a:cubicBezTo>
                          <a:pt x="0" y="0"/>
                          <a:pt x="2229" y="1895"/>
                          <a:pt x="4896" y="5134"/>
                        </a:cubicBezTo>
                        <a:cubicBezTo>
                          <a:pt x="7591" y="8411"/>
                          <a:pt x="10745" y="12963"/>
                          <a:pt x="13440" y="17764"/>
                        </a:cubicBezTo>
                        <a:cubicBezTo>
                          <a:pt x="16136" y="22584"/>
                          <a:pt x="18402" y="27661"/>
                          <a:pt x="19745" y="31623"/>
                        </a:cubicBezTo>
                        <a:cubicBezTo>
                          <a:pt x="21165" y="35604"/>
                          <a:pt x="21660" y="38510"/>
                          <a:pt x="21660" y="385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任意多边形: 形状 1406">
                    <a:extLst>
                      <a:ext uri="{FF2B5EF4-FFF2-40B4-BE49-F238E27FC236}">
                        <a16:creationId xmlns:a16="http://schemas.microsoft.com/office/drawing/2014/main" id="{B8874BC8-C35E-9506-355A-62393370BAE1}"/>
                      </a:ext>
                    </a:extLst>
                  </p:cNvPr>
                  <p:cNvSpPr/>
                  <p:nvPr/>
                </p:nvSpPr>
                <p:spPr>
                  <a:xfrm>
                    <a:off x="8727385" y="2959798"/>
                    <a:ext cx="32003" cy="30584"/>
                  </a:xfrm>
                  <a:custGeom>
                    <a:avLst/>
                    <a:gdLst>
                      <a:gd name="connsiteX0" fmla="*/ 26108 w 32003"/>
                      <a:gd name="connsiteY0" fmla="*/ 248 h 30584"/>
                      <a:gd name="connsiteX1" fmla="*/ 24099 w 32003"/>
                      <a:gd name="connsiteY1" fmla="*/ 11239 h 30584"/>
                      <a:gd name="connsiteX2" fmla="*/ 32004 w 32003"/>
                      <a:gd name="connsiteY2" fmla="*/ 19145 h 30584"/>
                      <a:gd name="connsiteX3" fmla="*/ 20917 w 32003"/>
                      <a:gd name="connsiteY3" fmla="*/ 20612 h 30584"/>
                      <a:gd name="connsiteX4" fmla="*/ 15850 w 32003"/>
                      <a:gd name="connsiteY4" fmla="*/ 30585 h 30584"/>
                      <a:gd name="connsiteX5" fmla="*/ 11021 w 32003"/>
                      <a:gd name="connsiteY5" fmla="*/ 20507 h 30584"/>
                      <a:gd name="connsiteX6" fmla="*/ 0 w 32003"/>
                      <a:gd name="connsiteY6" fmla="*/ 18755 h 30584"/>
                      <a:gd name="connsiteX7" fmla="*/ 8106 w 32003"/>
                      <a:gd name="connsiteY7" fmla="*/ 11030 h 30584"/>
                      <a:gd name="connsiteX8" fmla="*/ 6325 w 32003"/>
                      <a:gd name="connsiteY8" fmla="*/ 0 h 30584"/>
                      <a:gd name="connsiteX9" fmla="*/ 16154 w 32003"/>
                      <a:gd name="connsiteY9" fmla="*/ 5324 h 3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003" h="30584">
                        <a:moveTo>
                          <a:pt x="26108" y="248"/>
                        </a:moveTo>
                        <a:lnTo>
                          <a:pt x="24099" y="11239"/>
                        </a:lnTo>
                        <a:lnTo>
                          <a:pt x="32004" y="19145"/>
                        </a:lnTo>
                        <a:lnTo>
                          <a:pt x="20917" y="20612"/>
                        </a:lnTo>
                        <a:lnTo>
                          <a:pt x="15850" y="30585"/>
                        </a:lnTo>
                        <a:lnTo>
                          <a:pt x="11021" y="20507"/>
                        </a:lnTo>
                        <a:lnTo>
                          <a:pt x="0" y="18755"/>
                        </a:lnTo>
                        <a:lnTo>
                          <a:pt x="8106" y="11030"/>
                        </a:lnTo>
                        <a:lnTo>
                          <a:pt x="6325" y="0"/>
                        </a:lnTo>
                        <a:lnTo>
                          <a:pt x="16154" y="532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08" name="图形 113">
                  <a:extLst>
                    <a:ext uri="{FF2B5EF4-FFF2-40B4-BE49-F238E27FC236}">
                      <a16:creationId xmlns:a16="http://schemas.microsoft.com/office/drawing/2014/main" id="{03002CE8-8A1F-7747-F449-516DA2CEA01C}"/>
                    </a:ext>
                  </a:extLst>
                </p:cNvPr>
                <p:cNvGrpSpPr/>
                <p:nvPr/>
              </p:nvGrpSpPr>
              <p:grpSpPr>
                <a:xfrm>
                  <a:off x="8617476" y="2924281"/>
                  <a:ext cx="112414" cy="114574"/>
                  <a:chOff x="8617476" y="2924281"/>
                  <a:chExt cx="112414" cy="114574"/>
                </a:xfrm>
              </p:grpSpPr>
              <p:sp>
                <p:nvSpPr>
                  <p:cNvPr id="1409" name="任意多边形: 形状 1408">
                    <a:extLst>
                      <a:ext uri="{FF2B5EF4-FFF2-40B4-BE49-F238E27FC236}">
                        <a16:creationId xmlns:a16="http://schemas.microsoft.com/office/drawing/2014/main" id="{EA86DD02-EAD6-F893-12B1-62F86386632D}"/>
                      </a:ext>
                    </a:extLst>
                  </p:cNvPr>
                  <p:cNvSpPr/>
                  <p:nvPr/>
                </p:nvSpPr>
                <p:spPr>
                  <a:xfrm>
                    <a:off x="8617476" y="2924281"/>
                    <a:ext cx="112414" cy="114574"/>
                  </a:xfrm>
                  <a:custGeom>
                    <a:avLst/>
                    <a:gdLst>
                      <a:gd name="connsiteX0" fmla="*/ 54951 w 112414"/>
                      <a:gd name="connsiteY0" fmla="*/ 63292 h 114574"/>
                      <a:gd name="connsiteX1" fmla="*/ 44683 w 112414"/>
                      <a:gd name="connsiteY1" fmla="*/ 67197 h 114574"/>
                      <a:gd name="connsiteX2" fmla="*/ 37787 w 112414"/>
                      <a:gd name="connsiteY2" fmla="*/ 58643 h 114574"/>
                      <a:gd name="connsiteX3" fmla="*/ 43797 w 112414"/>
                      <a:gd name="connsiteY3" fmla="*/ 49452 h 114574"/>
                      <a:gd name="connsiteX4" fmla="*/ 54398 w 112414"/>
                      <a:gd name="connsiteY4" fmla="*/ 52338 h 114574"/>
                      <a:gd name="connsiteX5" fmla="*/ 54951 w 112414"/>
                      <a:gd name="connsiteY5" fmla="*/ 63292 h 11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414" h="114574">
                        <a:moveTo>
                          <a:pt x="54951" y="63292"/>
                        </a:moveTo>
                        <a:cubicBezTo>
                          <a:pt x="134370" y="109507"/>
                          <a:pt x="30509" y="149017"/>
                          <a:pt x="44683" y="67197"/>
                        </a:cubicBezTo>
                        <a:cubicBezTo>
                          <a:pt x="30509" y="149017"/>
                          <a:pt x="-39176" y="62453"/>
                          <a:pt x="37787" y="58643"/>
                        </a:cubicBezTo>
                        <a:cubicBezTo>
                          <a:pt x="-39176" y="62453"/>
                          <a:pt x="21642" y="-30577"/>
                          <a:pt x="43797" y="49452"/>
                        </a:cubicBezTo>
                        <a:cubicBezTo>
                          <a:pt x="21642" y="-30577"/>
                          <a:pt x="128903" y="-1488"/>
                          <a:pt x="54398" y="52338"/>
                        </a:cubicBezTo>
                        <a:cubicBezTo>
                          <a:pt x="128893" y="-1488"/>
                          <a:pt x="134370" y="109507"/>
                          <a:pt x="54951" y="632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任意多边形: 形状 1409">
                    <a:extLst>
                      <a:ext uri="{FF2B5EF4-FFF2-40B4-BE49-F238E27FC236}">
                        <a16:creationId xmlns:a16="http://schemas.microsoft.com/office/drawing/2014/main" id="{136C10E4-B049-1BBC-91E3-F4B647542E25}"/>
                      </a:ext>
                    </a:extLst>
                  </p:cNvPr>
                  <p:cNvSpPr/>
                  <p:nvPr/>
                </p:nvSpPr>
                <p:spPr>
                  <a:xfrm>
                    <a:off x="8620235" y="2928010"/>
                    <a:ext cx="105244" cy="107261"/>
                  </a:xfrm>
                  <a:custGeom>
                    <a:avLst/>
                    <a:gdLst>
                      <a:gd name="connsiteX0" fmla="*/ 51438 w 105244"/>
                      <a:gd name="connsiteY0" fmla="*/ 59267 h 107261"/>
                      <a:gd name="connsiteX1" fmla="*/ 41837 w 105244"/>
                      <a:gd name="connsiteY1" fmla="*/ 62896 h 107261"/>
                      <a:gd name="connsiteX2" fmla="*/ 35370 w 105244"/>
                      <a:gd name="connsiteY2" fmla="*/ 54914 h 107261"/>
                      <a:gd name="connsiteX3" fmla="*/ 40999 w 105244"/>
                      <a:gd name="connsiteY3" fmla="*/ 46285 h 107261"/>
                      <a:gd name="connsiteX4" fmla="*/ 50924 w 105244"/>
                      <a:gd name="connsiteY4" fmla="*/ 48961 h 107261"/>
                      <a:gd name="connsiteX5" fmla="*/ 51438 w 105244"/>
                      <a:gd name="connsiteY5" fmla="*/ 59267 h 107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244" h="107261">
                        <a:moveTo>
                          <a:pt x="51438" y="59267"/>
                        </a:moveTo>
                        <a:cubicBezTo>
                          <a:pt x="125809" y="102520"/>
                          <a:pt x="28569" y="139506"/>
                          <a:pt x="41837" y="62896"/>
                        </a:cubicBezTo>
                        <a:cubicBezTo>
                          <a:pt x="28550" y="139506"/>
                          <a:pt x="-36668" y="58467"/>
                          <a:pt x="35370" y="54914"/>
                        </a:cubicBezTo>
                        <a:cubicBezTo>
                          <a:pt x="-36668" y="58467"/>
                          <a:pt x="20254" y="-28620"/>
                          <a:pt x="40999" y="46285"/>
                        </a:cubicBezTo>
                        <a:cubicBezTo>
                          <a:pt x="20254" y="-28610"/>
                          <a:pt x="120666" y="-1397"/>
                          <a:pt x="50924" y="48961"/>
                        </a:cubicBezTo>
                        <a:cubicBezTo>
                          <a:pt x="120676" y="-1397"/>
                          <a:pt x="125800" y="102520"/>
                          <a:pt x="51438" y="592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任意多边形: 形状 1410">
                    <a:extLst>
                      <a:ext uri="{FF2B5EF4-FFF2-40B4-BE49-F238E27FC236}">
                        <a16:creationId xmlns:a16="http://schemas.microsoft.com/office/drawing/2014/main" id="{8786FBB2-0750-94FC-6C04-DB04B21B5DEC}"/>
                      </a:ext>
                    </a:extLst>
                  </p:cNvPr>
                  <p:cNvSpPr/>
                  <p:nvPr/>
                </p:nvSpPr>
                <p:spPr>
                  <a:xfrm>
                    <a:off x="8635622" y="2984191"/>
                    <a:ext cx="26355" cy="23698"/>
                  </a:xfrm>
                  <a:custGeom>
                    <a:avLst/>
                    <a:gdLst>
                      <a:gd name="connsiteX0" fmla="*/ 0 w 26355"/>
                      <a:gd name="connsiteY0" fmla="*/ 23698 h 23698"/>
                      <a:gd name="connsiteX1" fmla="*/ 3200 w 26355"/>
                      <a:gd name="connsiteY1" fmla="*/ 18974 h 23698"/>
                      <a:gd name="connsiteX2" fmla="*/ 11582 w 26355"/>
                      <a:gd name="connsiteY2" fmla="*/ 10039 h 23698"/>
                      <a:gd name="connsiteX3" fmla="*/ 21307 w 26355"/>
                      <a:gd name="connsiteY3" fmla="*/ 2658 h 23698"/>
                      <a:gd name="connsiteX4" fmla="*/ 26355 w 26355"/>
                      <a:gd name="connsiteY4" fmla="*/ 0 h 23698"/>
                      <a:gd name="connsiteX5" fmla="*/ 23165 w 26355"/>
                      <a:gd name="connsiteY5" fmla="*/ 4724 h 23698"/>
                      <a:gd name="connsiteX6" fmla="*/ 14783 w 26355"/>
                      <a:gd name="connsiteY6" fmla="*/ 13640 h 23698"/>
                      <a:gd name="connsiteX7" fmla="*/ 5029 w 26355"/>
                      <a:gd name="connsiteY7" fmla="*/ 21003 h 23698"/>
                      <a:gd name="connsiteX8" fmla="*/ 0 w 26355"/>
                      <a:gd name="connsiteY8" fmla="*/ 23698 h 23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355" h="23698">
                        <a:moveTo>
                          <a:pt x="0" y="23698"/>
                        </a:moveTo>
                        <a:cubicBezTo>
                          <a:pt x="0" y="23698"/>
                          <a:pt x="1105" y="21612"/>
                          <a:pt x="3200" y="18974"/>
                        </a:cubicBezTo>
                        <a:cubicBezTo>
                          <a:pt x="5267" y="16297"/>
                          <a:pt x="8287" y="13021"/>
                          <a:pt x="11582" y="10039"/>
                        </a:cubicBezTo>
                        <a:cubicBezTo>
                          <a:pt x="14887" y="7077"/>
                          <a:pt x="18450" y="4420"/>
                          <a:pt x="21307" y="2658"/>
                        </a:cubicBezTo>
                        <a:cubicBezTo>
                          <a:pt x="24184" y="867"/>
                          <a:pt x="26355" y="0"/>
                          <a:pt x="26355" y="0"/>
                        </a:cubicBezTo>
                        <a:cubicBezTo>
                          <a:pt x="26355" y="0"/>
                          <a:pt x="25270" y="2067"/>
                          <a:pt x="23165" y="4724"/>
                        </a:cubicBezTo>
                        <a:cubicBezTo>
                          <a:pt x="21098" y="7401"/>
                          <a:pt x="18088" y="10659"/>
                          <a:pt x="14783" y="13640"/>
                        </a:cubicBezTo>
                        <a:cubicBezTo>
                          <a:pt x="11468" y="16583"/>
                          <a:pt x="7925" y="19260"/>
                          <a:pt x="5029" y="21003"/>
                        </a:cubicBezTo>
                        <a:cubicBezTo>
                          <a:pt x="2191" y="22803"/>
                          <a:pt x="0" y="23698"/>
                          <a:pt x="0" y="236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任意多边形: 形状 1411">
                    <a:extLst>
                      <a:ext uri="{FF2B5EF4-FFF2-40B4-BE49-F238E27FC236}">
                        <a16:creationId xmlns:a16="http://schemas.microsoft.com/office/drawing/2014/main" id="{7CFD0603-3FF7-3EFD-A6B9-6F37ABC69390}"/>
                      </a:ext>
                    </a:extLst>
                  </p:cNvPr>
                  <p:cNvSpPr/>
                  <p:nvPr/>
                </p:nvSpPr>
                <p:spPr>
                  <a:xfrm>
                    <a:off x="8665683" y="2942348"/>
                    <a:ext cx="12048" cy="33356"/>
                  </a:xfrm>
                  <a:custGeom>
                    <a:avLst/>
                    <a:gdLst>
                      <a:gd name="connsiteX0" fmla="*/ 0 w 12048"/>
                      <a:gd name="connsiteY0" fmla="*/ 33357 h 33356"/>
                      <a:gd name="connsiteX1" fmla="*/ 600 w 12048"/>
                      <a:gd name="connsiteY1" fmla="*/ 27661 h 33356"/>
                      <a:gd name="connsiteX2" fmla="*/ 3762 w 12048"/>
                      <a:gd name="connsiteY2" fmla="*/ 15869 h 33356"/>
                      <a:gd name="connsiteX3" fmla="*/ 8858 w 12048"/>
                      <a:gd name="connsiteY3" fmla="*/ 4763 h 33356"/>
                      <a:gd name="connsiteX4" fmla="*/ 12049 w 12048"/>
                      <a:gd name="connsiteY4" fmla="*/ 0 h 33356"/>
                      <a:gd name="connsiteX5" fmla="*/ 11468 w 12048"/>
                      <a:gd name="connsiteY5" fmla="*/ 5677 h 33356"/>
                      <a:gd name="connsiteX6" fmla="*/ 8287 w 12048"/>
                      <a:gd name="connsiteY6" fmla="*/ 17488 h 33356"/>
                      <a:gd name="connsiteX7" fmla="*/ 3181 w 12048"/>
                      <a:gd name="connsiteY7" fmla="*/ 28632 h 33356"/>
                      <a:gd name="connsiteX8" fmla="*/ 0 w 12048"/>
                      <a:gd name="connsiteY8" fmla="*/ 33357 h 3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048" h="33356">
                        <a:moveTo>
                          <a:pt x="0" y="33357"/>
                        </a:moveTo>
                        <a:cubicBezTo>
                          <a:pt x="0" y="33357"/>
                          <a:pt x="19" y="30994"/>
                          <a:pt x="600" y="27661"/>
                        </a:cubicBezTo>
                        <a:cubicBezTo>
                          <a:pt x="1152" y="24346"/>
                          <a:pt x="2295" y="20031"/>
                          <a:pt x="3762" y="15869"/>
                        </a:cubicBezTo>
                        <a:cubicBezTo>
                          <a:pt x="5267" y="11716"/>
                          <a:pt x="7144" y="7668"/>
                          <a:pt x="8858" y="4763"/>
                        </a:cubicBezTo>
                        <a:cubicBezTo>
                          <a:pt x="10525" y="1800"/>
                          <a:pt x="12049" y="0"/>
                          <a:pt x="12049" y="0"/>
                        </a:cubicBezTo>
                        <a:cubicBezTo>
                          <a:pt x="12049" y="0"/>
                          <a:pt x="12059" y="2343"/>
                          <a:pt x="11468" y="5677"/>
                        </a:cubicBezTo>
                        <a:cubicBezTo>
                          <a:pt x="10906" y="9049"/>
                          <a:pt x="9773" y="13325"/>
                          <a:pt x="8287" y="17488"/>
                        </a:cubicBezTo>
                        <a:cubicBezTo>
                          <a:pt x="6762" y="21669"/>
                          <a:pt x="4896" y="25670"/>
                          <a:pt x="3181" y="28632"/>
                        </a:cubicBezTo>
                        <a:cubicBezTo>
                          <a:pt x="1533" y="31556"/>
                          <a:pt x="0" y="33357"/>
                          <a:pt x="0" y="333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任意多边形: 形状 1412">
                    <a:extLst>
                      <a:ext uri="{FF2B5EF4-FFF2-40B4-BE49-F238E27FC236}">
                        <a16:creationId xmlns:a16="http://schemas.microsoft.com/office/drawing/2014/main" id="{9B8C5053-8E18-8C21-B7C0-77C4CCAAAF96}"/>
                      </a:ext>
                    </a:extLst>
                  </p:cNvPr>
                  <p:cNvSpPr/>
                  <p:nvPr/>
                </p:nvSpPr>
                <p:spPr>
                  <a:xfrm>
                    <a:off x="8630697" y="2959131"/>
                    <a:ext cx="29413" cy="19773"/>
                  </a:xfrm>
                  <a:custGeom>
                    <a:avLst/>
                    <a:gdLst>
                      <a:gd name="connsiteX0" fmla="*/ 29413 w 29413"/>
                      <a:gd name="connsiteY0" fmla="*/ 19774 h 19773"/>
                      <a:gd name="connsiteX1" fmla="*/ 24051 w 29413"/>
                      <a:gd name="connsiteY1" fmla="*/ 17840 h 19773"/>
                      <a:gd name="connsiteX2" fmla="*/ 13373 w 29413"/>
                      <a:gd name="connsiteY2" fmla="*/ 11887 h 19773"/>
                      <a:gd name="connsiteX3" fmla="*/ 3820 w 29413"/>
                      <a:gd name="connsiteY3" fmla="*/ 4220 h 19773"/>
                      <a:gd name="connsiteX4" fmla="*/ 0 w 29413"/>
                      <a:gd name="connsiteY4" fmla="*/ 0 h 19773"/>
                      <a:gd name="connsiteX5" fmla="*/ 5372 w 29413"/>
                      <a:gd name="connsiteY5" fmla="*/ 1915 h 19773"/>
                      <a:gd name="connsiteX6" fmla="*/ 16059 w 29413"/>
                      <a:gd name="connsiteY6" fmla="*/ 7868 h 19773"/>
                      <a:gd name="connsiteX7" fmla="*/ 25584 w 29413"/>
                      <a:gd name="connsiteY7" fmla="*/ 15554 h 19773"/>
                      <a:gd name="connsiteX8" fmla="*/ 29413 w 29413"/>
                      <a:gd name="connsiteY8" fmla="*/ 19774 h 19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413" h="19773">
                        <a:moveTo>
                          <a:pt x="29413" y="19774"/>
                        </a:moveTo>
                        <a:cubicBezTo>
                          <a:pt x="29413" y="19774"/>
                          <a:pt x="27127" y="19212"/>
                          <a:pt x="24051" y="17840"/>
                        </a:cubicBezTo>
                        <a:cubicBezTo>
                          <a:pt x="20955" y="16516"/>
                          <a:pt x="17069" y="14326"/>
                          <a:pt x="13373" y="11887"/>
                        </a:cubicBezTo>
                        <a:cubicBezTo>
                          <a:pt x="9687" y="9392"/>
                          <a:pt x="6239" y="6601"/>
                          <a:pt x="3820" y="4220"/>
                        </a:cubicBezTo>
                        <a:cubicBezTo>
                          <a:pt x="1381" y="1896"/>
                          <a:pt x="0" y="0"/>
                          <a:pt x="0" y="0"/>
                        </a:cubicBezTo>
                        <a:cubicBezTo>
                          <a:pt x="0" y="0"/>
                          <a:pt x="2296" y="562"/>
                          <a:pt x="5372" y="1915"/>
                        </a:cubicBezTo>
                        <a:cubicBezTo>
                          <a:pt x="8458" y="3277"/>
                          <a:pt x="12364" y="5429"/>
                          <a:pt x="16059" y="7868"/>
                        </a:cubicBezTo>
                        <a:cubicBezTo>
                          <a:pt x="19727" y="10363"/>
                          <a:pt x="23184" y="13192"/>
                          <a:pt x="25584" y="15554"/>
                        </a:cubicBezTo>
                        <a:cubicBezTo>
                          <a:pt x="28013" y="17878"/>
                          <a:pt x="29413" y="19774"/>
                          <a:pt x="29413" y="197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任意多边形: 形状 1413">
                    <a:extLst>
                      <a:ext uri="{FF2B5EF4-FFF2-40B4-BE49-F238E27FC236}">
                        <a16:creationId xmlns:a16="http://schemas.microsoft.com/office/drawing/2014/main" id="{1B93E0DE-C2FA-C9DE-8DE2-B1E89E5F477E}"/>
                      </a:ext>
                    </a:extLst>
                  </p:cNvPr>
                  <p:cNvSpPr/>
                  <p:nvPr/>
                </p:nvSpPr>
                <p:spPr>
                  <a:xfrm>
                    <a:off x="8672836" y="2978743"/>
                    <a:ext cx="35433" cy="4882"/>
                  </a:xfrm>
                  <a:custGeom>
                    <a:avLst/>
                    <a:gdLst>
                      <a:gd name="connsiteX0" fmla="*/ 35433 w 35433"/>
                      <a:gd name="connsiteY0" fmla="*/ 1876 h 4882"/>
                      <a:gd name="connsiteX1" fmla="*/ 29946 w 35433"/>
                      <a:gd name="connsiteY1" fmla="*/ 3458 h 4882"/>
                      <a:gd name="connsiteX2" fmla="*/ 17802 w 35433"/>
                      <a:gd name="connsiteY2" fmla="*/ 4848 h 4882"/>
                      <a:gd name="connsiteX3" fmla="*/ 5582 w 35433"/>
                      <a:gd name="connsiteY3" fmla="*/ 4201 h 4882"/>
                      <a:gd name="connsiteX4" fmla="*/ 0 w 35433"/>
                      <a:gd name="connsiteY4" fmla="*/ 3010 h 4882"/>
                      <a:gd name="connsiteX5" fmla="*/ 5486 w 35433"/>
                      <a:gd name="connsiteY5" fmla="*/ 1448 h 4882"/>
                      <a:gd name="connsiteX6" fmla="*/ 17650 w 35433"/>
                      <a:gd name="connsiteY6" fmla="*/ 19 h 4882"/>
                      <a:gd name="connsiteX7" fmla="*/ 29852 w 35433"/>
                      <a:gd name="connsiteY7" fmla="*/ 686 h 4882"/>
                      <a:gd name="connsiteX8" fmla="*/ 35433 w 35433"/>
                      <a:gd name="connsiteY8" fmla="*/ 1876 h 4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433" h="4882">
                        <a:moveTo>
                          <a:pt x="35433" y="1876"/>
                        </a:moveTo>
                        <a:cubicBezTo>
                          <a:pt x="35433" y="1876"/>
                          <a:pt x="33252" y="2772"/>
                          <a:pt x="29946" y="3458"/>
                        </a:cubicBezTo>
                        <a:cubicBezTo>
                          <a:pt x="26632" y="4143"/>
                          <a:pt x="22222" y="4686"/>
                          <a:pt x="17802" y="4848"/>
                        </a:cubicBezTo>
                        <a:cubicBezTo>
                          <a:pt x="13373" y="4982"/>
                          <a:pt x="8925" y="4715"/>
                          <a:pt x="5582" y="4201"/>
                        </a:cubicBezTo>
                        <a:cubicBezTo>
                          <a:pt x="2248" y="3734"/>
                          <a:pt x="0" y="3010"/>
                          <a:pt x="0" y="3010"/>
                        </a:cubicBezTo>
                        <a:cubicBezTo>
                          <a:pt x="0" y="3010"/>
                          <a:pt x="2181" y="2115"/>
                          <a:pt x="5486" y="1448"/>
                        </a:cubicBezTo>
                        <a:cubicBezTo>
                          <a:pt x="8791" y="724"/>
                          <a:pt x="13230" y="181"/>
                          <a:pt x="17650" y="19"/>
                        </a:cubicBezTo>
                        <a:cubicBezTo>
                          <a:pt x="22079" y="-76"/>
                          <a:pt x="26537" y="191"/>
                          <a:pt x="29852" y="686"/>
                        </a:cubicBezTo>
                        <a:cubicBezTo>
                          <a:pt x="33194" y="1153"/>
                          <a:pt x="35433" y="1876"/>
                          <a:pt x="35433" y="18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任意多边形: 形状 1414">
                    <a:extLst>
                      <a:ext uri="{FF2B5EF4-FFF2-40B4-BE49-F238E27FC236}">
                        <a16:creationId xmlns:a16="http://schemas.microsoft.com/office/drawing/2014/main" id="{5AEC768A-4201-F8DD-B495-9A41CB5801B1}"/>
                      </a:ext>
                    </a:extLst>
                  </p:cNvPr>
                  <p:cNvSpPr/>
                  <p:nvPr/>
                </p:nvSpPr>
                <p:spPr>
                  <a:xfrm>
                    <a:off x="8668788" y="2989954"/>
                    <a:ext cx="15611" cy="31832"/>
                  </a:xfrm>
                  <a:custGeom>
                    <a:avLst/>
                    <a:gdLst>
                      <a:gd name="connsiteX0" fmla="*/ 15611 w 15611"/>
                      <a:gd name="connsiteY0" fmla="*/ 31833 h 31832"/>
                      <a:gd name="connsiteX1" fmla="*/ 11925 w 15611"/>
                      <a:gd name="connsiteY1" fmla="*/ 27441 h 31832"/>
                      <a:gd name="connsiteX2" fmla="*/ 5648 w 15611"/>
                      <a:gd name="connsiteY2" fmla="*/ 16945 h 31832"/>
                      <a:gd name="connsiteX3" fmla="*/ 1191 w 15611"/>
                      <a:gd name="connsiteY3" fmla="*/ 5563 h 31832"/>
                      <a:gd name="connsiteX4" fmla="*/ 0 w 15611"/>
                      <a:gd name="connsiteY4" fmla="*/ 0 h 31832"/>
                      <a:gd name="connsiteX5" fmla="*/ 3686 w 15611"/>
                      <a:gd name="connsiteY5" fmla="*/ 4334 h 31832"/>
                      <a:gd name="connsiteX6" fmla="*/ 9973 w 15611"/>
                      <a:gd name="connsiteY6" fmla="*/ 14830 h 31832"/>
                      <a:gd name="connsiteX7" fmla="*/ 14401 w 15611"/>
                      <a:gd name="connsiteY7" fmla="*/ 26232 h 31832"/>
                      <a:gd name="connsiteX8" fmla="*/ 15611 w 15611"/>
                      <a:gd name="connsiteY8" fmla="*/ 31833 h 31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11" h="31832">
                        <a:moveTo>
                          <a:pt x="15611" y="31833"/>
                        </a:moveTo>
                        <a:cubicBezTo>
                          <a:pt x="15611" y="31833"/>
                          <a:pt x="13897" y="30194"/>
                          <a:pt x="11925" y="27441"/>
                        </a:cubicBezTo>
                        <a:cubicBezTo>
                          <a:pt x="9906" y="24746"/>
                          <a:pt x="7611" y="20926"/>
                          <a:pt x="5648" y="16945"/>
                        </a:cubicBezTo>
                        <a:cubicBezTo>
                          <a:pt x="3696" y="12963"/>
                          <a:pt x="2124" y="8811"/>
                          <a:pt x="1191" y="5563"/>
                        </a:cubicBezTo>
                        <a:cubicBezTo>
                          <a:pt x="248" y="2324"/>
                          <a:pt x="0" y="0"/>
                          <a:pt x="0" y="0"/>
                        </a:cubicBezTo>
                        <a:cubicBezTo>
                          <a:pt x="0" y="0"/>
                          <a:pt x="1705" y="1619"/>
                          <a:pt x="3686" y="4334"/>
                        </a:cubicBezTo>
                        <a:cubicBezTo>
                          <a:pt x="5696" y="7048"/>
                          <a:pt x="8020" y="10868"/>
                          <a:pt x="9973" y="14830"/>
                        </a:cubicBezTo>
                        <a:cubicBezTo>
                          <a:pt x="11906" y="18812"/>
                          <a:pt x="13478" y="22974"/>
                          <a:pt x="14401" y="26232"/>
                        </a:cubicBezTo>
                        <a:cubicBezTo>
                          <a:pt x="15354" y="29470"/>
                          <a:pt x="15611" y="31833"/>
                          <a:pt x="15611" y="318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任意多边形: 形状 1415">
                    <a:extLst>
                      <a:ext uri="{FF2B5EF4-FFF2-40B4-BE49-F238E27FC236}">
                        <a16:creationId xmlns:a16="http://schemas.microsoft.com/office/drawing/2014/main" id="{BFB01ADD-BE17-AC05-7F82-42FB503143D8}"/>
                      </a:ext>
                    </a:extLst>
                  </p:cNvPr>
                  <p:cNvSpPr/>
                  <p:nvPr/>
                </p:nvSpPr>
                <p:spPr>
                  <a:xfrm>
                    <a:off x="8653462" y="2971685"/>
                    <a:ext cx="25631" cy="24945"/>
                  </a:xfrm>
                  <a:custGeom>
                    <a:avLst/>
                    <a:gdLst>
                      <a:gd name="connsiteX0" fmla="*/ 21746 w 25631"/>
                      <a:gd name="connsiteY0" fmla="*/ 1105 h 24945"/>
                      <a:gd name="connsiteX1" fmla="*/ 19650 w 25631"/>
                      <a:gd name="connsiteY1" fmla="*/ 9811 h 24945"/>
                      <a:gd name="connsiteX2" fmla="*/ 25632 w 25631"/>
                      <a:gd name="connsiteY2" fmla="*/ 16507 h 24945"/>
                      <a:gd name="connsiteX3" fmla="*/ 16669 w 25631"/>
                      <a:gd name="connsiteY3" fmla="*/ 17174 h 24945"/>
                      <a:gd name="connsiteX4" fmla="*/ 12173 w 25631"/>
                      <a:gd name="connsiteY4" fmla="*/ 24946 h 24945"/>
                      <a:gd name="connsiteX5" fmla="*/ 8763 w 25631"/>
                      <a:gd name="connsiteY5" fmla="*/ 16631 h 24945"/>
                      <a:gd name="connsiteX6" fmla="*/ 0 w 25631"/>
                      <a:gd name="connsiteY6" fmla="*/ 14754 h 24945"/>
                      <a:gd name="connsiteX7" fmla="*/ 6829 w 25631"/>
                      <a:gd name="connsiteY7" fmla="*/ 8915 h 24945"/>
                      <a:gd name="connsiteX8" fmla="*/ 5915 w 25631"/>
                      <a:gd name="connsiteY8" fmla="*/ 0 h 24945"/>
                      <a:gd name="connsiteX9" fmla="*/ 13545 w 25631"/>
                      <a:gd name="connsiteY9" fmla="*/ 4705 h 24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631" h="24945">
                        <a:moveTo>
                          <a:pt x="21746" y="1105"/>
                        </a:moveTo>
                        <a:lnTo>
                          <a:pt x="19650" y="9811"/>
                        </a:lnTo>
                        <a:lnTo>
                          <a:pt x="25632" y="16507"/>
                        </a:lnTo>
                        <a:lnTo>
                          <a:pt x="16669" y="17174"/>
                        </a:lnTo>
                        <a:lnTo>
                          <a:pt x="12173" y="24946"/>
                        </a:lnTo>
                        <a:lnTo>
                          <a:pt x="8763" y="16631"/>
                        </a:lnTo>
                        <a:lnTo>
                          <a:pt x="0" y="14754"/>
                        </a:lnTo>
                        <a:lnTo>
                          <a:pt x="6829" y="8915"/>
                        </a:lnTo>
                        <a:lnTo>
                          <a:pt x="5915" y="0"/>
                        </a:lnTo>
                        <a:lnTo>
                          <a:pt x="13545" y="47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17" name="图形 113">
                  <a:extLst>
                    <a:ext uri="{FF2B5EF4-FFF2-40B4-BE49-F238E27FC236}">
                      <a16:creationId xmlns:a16="http://schemas.microsoft.com/office/drawing/2014/main" id="{B5C8C7A2-FA12-521E-E5E7-3CDAFBE6613F}"/>
                    </a:ext>
                  </a:extLst>
                </p:cNvPr>
                <p:cNvGrpSpPr/>
                <p:nvPr/>
              </p:nvGrpSpPr>
              <p:grpSpPr>
                <a:xfrm>
                  <a:off x="8453444" y="3000539"/>
                  <a:ext cx="93689" cy="94912"/>
                  <a:chOff x="8453444" y="3000539"/>
                  <a:chExt cx="93689" cy="94912"/>
                </a:xfrm>
              </p:grpSpPr>
              <p:sp>
                <p:nvSpPr>
                  <p:cNvPr id="1418" name="任意多边形: 形状 1417">
                    <a:extLst>
                      <a:ext uri="{FF2B5EF4-FFF2-40B4-BE49-F238E27FC236}">
                        <a16:creationId xmlns:a16="http://schemas.microsoft.com/office/drawing/2014/main" id="{EBA9227E-3253-9DE3-E407-75761DEBCAA0}"/>
                      </a:ext>
                    </a:extLst>
                  </p:cNvPr>
                  <p:cNvSpPr/>
                  <p:nvPr/>
                </p:nvSpPr>
                <p:spPr>
                  <a:xfrm>
                    <a:off x="8453444" y="3000539"/>
                    <a:ext cx="93689" cy="94912"/>
                  </a:xfrm>
                  <a:custGeom>
                    <a:avLst/>
                    <a:gdLst>
                      <a:gd name="connsiteX0" fmla="*/ 45504 w 93689"/>
                      <a:gd name="connsiteY0" fmla="*/ 51290 h 94912"/>
                      <a:gd name="connsiteX1" fmla="*/ 36646 w 93689"/>
                      <a:gd name="connsiteY1" fmla="*/ 53414 h 94912"/>
                      <a:gd name="connsiteX2" fmla="*/ 31883 w 93689"/>
                      <a:gd name="connsiteY2" fmla="*/ 45622 h 94912"/>
                      <a:gd name="connsiteX3" fmla="*/ 37817 w 93689"/>
                      <a:gd name="connsiteY3" fmla="*/ 38717 h 94912"/>
                      <a:gd name="connsiteX4" fmla="*/ 46237 w 93689"/>
                      <a:gd name="connsiteY4" fmla="*/ 42213 h 94912"/>
                      <a:gd name="connsiteX5" fmla="*/ 45504 w 93689"/>
                      <a:gd name="connsiteY5" fmla="*/ 51290 h 94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689" h="94912">
                        <a:moveTo>
                          <a:pt x="45504" y="51290"/>
                        </a:moveTo>
                        <a:cubicBezTo>
                          <a:pt x="105873" y="97819"/>
                          <a:pt x="16195" y="119175"/>
                          <a:pt x="36646" y="53414"/>
                        </a:cubicBezTo>
                        <a:cubicBezTo>
                          <a:pt x="16195" y="119175"/>
                          <a:pt x="-31820" y="40517"/>
                          <a:pt x="31883" y="45622"/>
                        </a:cubicBezTo>
                        <a:cubicBezTo>
                          <a:pt x="-31820" y="40527"/>
                          <a:pt x="28178" y="-29501"/>
                          <a:pt x="37817" y="38717"/>
                        </a:cubicBezTo>
                        <a:cubicBezTo>
                          <a:pt x="28178" y="-29501"/>
                          <a:pt x="113265" y="5960"/>
                          <a:pt x="46237" y="42213"/>
                        </a:cubicBezTo>
                        <a:cubicBezTo>
                          <a:pt x="113265" y="5960"/>
                          <a:pt x="105864" y="97819"/>
                          <a:pt x="45504" y="512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9" name="任意多边形: 形状 1418">
                    <a:extLst>
                      <a:ext uri="{FF2B5EF4-FFF2-40B4-BE49-F238E27FC236}">
                        <a16:creationId xmlns:a16="http://schemas.microsoft.com/office/drawing/2014/main" id="{3C44FBF8-4744-B208-5E56-8CA7B3ACC2B3}"/>
                      </a:ext>
                    </a:extLst>
                  </p:cNvPr>
                  <p:cNvSpPr/>
                  <p:nvPr/>
                </p:nvSpPr>
                <p:spPr>
                  <a:xfrm>
                    <a:off x="8455764" y="3003464"/>
                    <a:ext cx="87718" cy="88869"/>
                  </a:xfrm>
                  <a:custGeom>
                    <a:avLst/>
                    <a:gdLst>
                      <a:gd name="connsiteX0" fmla="*/ 42602 w 87718"/>
                      <a:gd name="connsiteY0" fmla="*/ 48032 h 88869"/>
                      <a:gd name="connsiteX1" fmla="*/ 34315 w 87718"/>
                      <a:gd name="connsiteY1" fmla="*/ 50003 h 88869"/>
                      <a:gd name="connsiteX2" fmla="*/ 29848 w 87718"/>
                      <a:gd name="connsiteY2" fmla="*/ 42726 h 88869"/>
                      <a:gd name="connsiteX3" fmla="*/ 35401 w 87718"/>
                      <a:gd name="connsiteY3" fmla="*/ 36249 h 88869"/>
                      <a:gd name="connsiteX4" fmla="*/ 43269 w 87718"/>
                      <a:gd name="connsiteY4" fmla="*/ 39507 h 88869"/>
                      <a:gd name="connsiteX5" fmla="*/ 42602 w 87718"/>
                      <a:gd name="connsiteY5" fmla="*/ 48032 h 88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718" h="88869">
                        <a:moveTo>
                          <a:pt x="42602" y="48032"/>
                        </a:moveTo>
                        <a:cubicBezTo>
                          <a:pt x="99124" y="91599"/>
                          <a:pt x="15141" y="111582"/>
                          <a:pt x="34315" y="50003"/>
                        </a:cubicBezTo>
                        <a:cubicBezTo>
                          <a:pt x="15141" y="111582"/>
                          <a:pt x="-29778" y="37926"/>
                          <a:pt x="29848" y="42726"/>
                        </a:cubicBezTo>
                        <a:cubicBezTo>
                          <a:pt x="-29797" y="37926"/>
                          <a:pt x="26381" y="-27597"/>
                          <a:pt x="35401" y="36249"/>
                        </a:cubicBezTo>
                        <a:cubicBezTo>
                          <a:pt x="26381" y="-27597"/>
                          <a:pt x="106048" y="5550"/>
                          <a:pt x="43269" y="39507"/>
                        </a:cubicBezTo>
                        <a:cubicBezTo>
                          <a:pt x="106048" y="5560"/>
                          <a:pt x="99124" y="91599"/>
                          <a:pt x="42602" y="4803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0" name="任意多边形: 形状 1419">
                    <a:extLst>
                      <a:ext uri="{FF2B5EF4-FFF2-40B4-BE49-F238E27FC236}">
                        <a16:creationId xmlns:a16="http://schemas.microsoft.com/office/drawing/2014/main" id="{469A837C-CCDA-8489-295E-EC0529ADA3B1}"/>
                      </a:ext>
                    </a:extLst>
                  </p:cNvPr>
                  <p:cNvSpPr/>
                  <p:nvPr/>
                </p:nvSpPr>
                <p:spPr>
                  <a:xfrm>
                    <a:off x="8466486" y="3047923"/>
                    <a:ext cx="24231" cy="16687"/>
                  </a:xfrm>
                  <a:custGeom>
                    <a:avLst/>
                    <a:gdLst>
                      <a:gd name="connsiteX0" fmla="*/ 0 w 24231"/>
                      <a:gd name="connsiteY0" fmla="*/ 16688 h 16687"/>
                      <a:gd name="connsiteX1" fmla="*/ 3143 w 24231"/>
                      <a:gd name="connsiteY1" fmla="*/ 13116 h 16687"/>
                      <a:gd name="connsiteX2" fmla="*/ 10992 w 24231"/>
                      <a:gd name="connsiteY2" fmla="*/ 6677 h 16687"/>
                      <a:gd name="connsiteX3" fmla="*/ 19802 w 24231"/>
                      <a:gd name="connsiteY3" fmla="*/ 1657 h 16687"/>
                      <a:gd name="connsiteX4" fmla="*/ 24232 w 24231"/>
                      <a:gd name="connsiteY4" fmla="*/ 0 h 16687"/>
                      <a:gd name="connsiteX5" fmla="*/ 21127 w 24231"/>
                      <a:gd name="connsiteY5" fmla="*/ 3553 h 16687"/>
                      <a:gd name="connsiteX6" fmla="*/ 13268 w 24231"/>
                      <a:gd name="connsiteY6" fmla="*/ 9973 h 16687"/>
                      <a:gd name="connsiteX7" fmla="*/ 4439 w 24231"/>
                      <a:gd name="connsiteY7" fmla="*/ 14992 h 16687"/>
                      <a:gd name="connsiteX8" fmla="*/ 0 w 24231"/>
                      <a:gd name="connsiteY8" fmla="*/ 16688 h 166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231" h="16687">
                        <a:moveTo>
                          <a:pt x="0" y="16688"/>
                        </a:moveTo>
                        <a:cubicBezTo>
                          <a:pt x="0" y="16688"/>
                          <a:pt x="1134" y="15069"/>
                          <a:pt x="3143" y="13116"/>
                        </a:cubicBezTo>
                        <a:cubicBezTo>
                          <a:pt x="5134" y="11144"/>
                          <a:pt x="7972" y="8763"/>
                          <a:pt x="10992" y="6677"/>
                        </a:cubicBezTo>
                        <a:cubicBezTo>
                          <a:pt x="14031" y="4591"/>
                          <a:pt x="17231" y="2791"/>
                          <a:pt x="19802" y="1657"/>
                        </a:cubicBezTo>
                        <a:cubicBezTo>
                          <a:pt x="22365" y="486"/>
                          <a:pt x="24232" y="0"/>
                          <a:pt x="24232" y="0"/>
                        </a:cubicBezTo>
                        <a:cubicBezTo>
                          <a:pt x="24232" y="0"/>
                          <a:pt x="23136" y="1581"/>
                          <a:pt x="21127" y="3553"/>
                        </a:cubicBezTo>
                        <a:cubicBezTo>
                          <a:pt x="19136" y="5525"/>
                          <a:pt x="16297" y="7868"/>
                          <a:pt x="13268" y="9973"/>
                        </a:cubicBezTo>
                        <a:cubicBezTo>
                          <a:pt x="10239" y="12059"/>
                          <a:pt x="7029" y="13859"/>
                          <a:pt x="4439" y="14992"/>
                        </a:cubicBezTo>
                        <a:cubicBezTo>
                          <a:pt x="1905" y="16164"/>
                          <a:pt x="0" y="16688"/>
                          <a:pt x="0" y="16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1" name="任意多边形: 形状 1420">
                    <a:extLst>
                      <a:ext uri="{FF2B5EF4-FFF2-40B4-BE49-F238E27FC236}">
                        <a16:creationId xmlns:a16="http://schemas.microsoft.com/office/drawing/2014/main" id="{EA8E06EF-EA72-1951-E272-1A7CEB8FC301}"/>
                      </a:ext>
                    </a:extLst>
                  </p:cNvPr>
                  <p:cNvSpPr/>
                  <p:nvPr/>
                </p:nvSpPr>
                <p:spPr>
                  <a:xfrm>
                    <a:off x="8494680" y="3015214"/>
                    <a:ext cx="13458" cy="26146"/>
                  </a:xfrm>
                  <a:custGeom>
                    <a:avLst/>
                    <a:gdLst>
                      <a:gd name="connsiteX0" fmla="*/ 0 w 13458"/>
                      <a:gd name="connsiteY0" fmla="*/ 26146 h 26146"/>
                      <a:gd name="connsiteX1" fmla="*/ 1095 w 13458"/>
                      <a:gd name="connsiteY1" fmla="*/ 21536 h 26146"/>
                      <a:gd name="connsiteX2" fmla="*/ 4953 w 13458"/>
                      <a:gd name="connsiteY2" fmla="*/ 12164 h 26146"/>
                      <a:gd name="connsiteX3" fmla="*/ 10334 w 13458"/>
                      <a:gd name="connsiteY3" fmla="*/ 3572 h 26146"/>
                      <a:gd name="connsiteX4" fmla="*/ 13458 w 13458"/>
                      <a:gd name="connsiteY4" fmla="*/ 0 h 26146"/>
                      <a:gd name="connsiteX5" fmla="*/ 12382 w 13458"/>
                      <a:gd name="connsiteY5" fmla="*/ 4610 h 26146"/>
                      <a:gd name="connsiteX6" fmla="*/ 8515 w 13458"/>
                      <a:gd name="connsiteY6" fmla="*/ 13983 h 26146"/>
                      <a:gd name="connsiteX7" fmla="*/ 3124 w 13458"/>
                      <a:gd name="connsiteY7" fmla="*/ 22574 h 26146"/>
                      <a:gd name="connsiteX8" fmla="*/ 0 w 13458"/>
                      <a:gd name="connsiteY8" fmla="*/ 26146 h 26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58" h="26146">
                        <a:moveTo>
                          <a:pt x="0" y="26146"/>
                        </a:moveTo>
                        <a:cubicBezTo>
                          <a:pt x="0" y="26146"/>
                          <a:pt x="248" y="24194"/>
                          <a:pt x="1095" y="21536"/>
                        </a:cubicBezTo>
                        <a:cubicBezTo>
                          <a:pt x="1895" y="18859"/>
                          <a:pt x="3296" y="15430"/>
                          <a:pt x="4953" y="12164"/>
                        </a:cubicBezTo>
                        <a:cubicBezTo>
                          <a:pt x="6648" y="8906"/>
                          <a:pt x="8630" y="5763"/>
                          <a:pt x="10334" y="3572"/>
                        </a:cubicBezTo>
                        <a:cubicBezTo>
                          <a:pt x="12020" y="1324"/>
                          <a:pt x="13458" y="0"/>
                          <a:pt x="13458" y="0"/>
                        </a:cubicBezTo>
                        <a:cubicBezTo>
                          <a:pt x="13458" y="0"/>
                          <a:pt x="13230" y="1934"/>
                          <a:pt x="12382" y="4610"/>
                        </a:cubicBezTo>
                        <a:cubicBezTo>
                          <a:pt x="11573" y="7306"/>
                          <a:pt x="10182" y="10716"/>
                          <a:pt x="8515" y="13983"/>
                        </a:cubicBezTo>
                        <a:cubicBezTo>
                          <a:pt x="6782" y="17259"/>
                          <a:pt x="4839" y="20345"/>
                          <a:pt x="3124" y="22574"/>
                        </a:cubicBezTo>
                        <a:cubicBezTo>
                          <a:pt x="1438" y="24803"/>
                          <a:pt x="0" y="26146"/>
                          <a:pt x="0" y="261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2" name="任意多边形: 形状 1421">
                    <a:extLst>
                      <a:ext uri="{FF2B5EF4-FFF2-40B4-BE49-F238E27FC236}">
                        <a16:creationId xmlns:a16="http://schemas.microsoft.com/office/drawing/2014/main" id="{B6E07FF3-911B-39AC-2667-E9A97AFEC562}"/>
                      </a:ext>
                    </a:extLst>
                  </p:cNvPr>
                  <p:cNvSpPr/>
                  <p:nvPr/>
                </p:nvSpPr>
                <p:spPr>
                  <a:xfrm>
                    <a:off x="8467696" y="3023939"/>
                    <a:ext cx="22040" cy="19450"/>
                  </a:xfrm>
                  <a:custGeom>
                    <a:avLst/>
                    <a:gdLst>
                      <a:gd name="connsiteX0" fmla="*/ 22041 w 22040"/>
                      <a:gd name="connsiteY0" fmla="*/ 19450 h 19450"/>
                      <a:gd name="connsiteX1" fmla="*/ 17849 w 22040"/>
                      <a:gd name="connsiteY1" fmla="*/ 17269 h 19450"/>
                      <a:gd name="connsiteX2" fmla="*/ 9716 w 22040"/>
                      <a:gd name="connsiteY2" fmla="*/ 11220 h 19450"/>
                      <a:gd name="connsiteX3" fmla="*/ 2686 w 22040"/>
                      <a:gd name="connsiteY3" fmla="*/ 3905 h 19450"/>
                      <a:gd name="connsiteX4" fmla="*/ 0 w 22040"/>
                      <a:gd name="connsiteY4" fmla="*/ 0 h 19450"/>
                      <a:gd name="connsiteX5" fmla="*/ 4210 w 22040"/>
                      <a:gd name="connsiteY5" fmla="*/ 2162 h 19450"/>
                      <a:gd name="connsiteX6" fmla="*/ 12345 w 22040"/>
                      <a:gd name="connsiteY6" fmla="*/ 8211 h 19450"/>
                      <a:gd name="connsiteX7" fmla="*/ 19345 w 22040"/>
                      <a:gd name="connsiteY7" fmla="*/ 15554 h 19450"/>
                      <a:gd name="connsiteX8" fmla="*/ 22041 w 22040"/>
                      <a:gd name="connsiteY8" fmla="*/ 19450 h 19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40" h="19450">
                        <a:moveTo>
                          <a:pt x="22041" y="19450"/>
                        </a:moveTo>
                        <a:cubicBezTo>
                          <a:pt x="22041" y="19450"/>
                          <a:pt x="20241" y="18745"/>
                          <a:pt x="17849" y="17269"/>
                        </a:cubicBezTo>
                        <a:cubicBezTo>
                          <a:pt x="15440" y="15859"/>
                          <a:pt x="12478" y="13640"/>
                          <a:pt x="9716" y="11220"/>
                        </a:cubicBezTo>
                        <a:cubicBezTo>
                          <a:pt x="6963" y="8782"/>
                          <a:pt x="4410" y="6106"/>
                          <a:pt x="2686" y="3905"/>
                        </a:cubicBezTo>
                        <a:cubicBezTo>
                          <a:pt x="924" y="1724"/>
                          <a:pt x="0" y="0"/>
                          <a:pt x="0" y="0"/>
                        </a:cubicBezTo>
                        <a:cubicBezTo>
                          <a:pt x="0" y="0"/>
                          <a:pt x="1829" y="705"/>
                          <a:pt x="4210" y="2162"/>
                        </a:cubicBezTo>
                        <a:cubicBezTo>
                          <a:pt x="6610" y="3610"/>
                          <a:pt x="9582" y="5810"/>
                          <a:pt x="12345" y="8211"/>
                        </a:cubicBezTo>
                        <a:cubicBezTo>
                          <a:pt x="15107" y="10668"/>
                          <a:pt x="17640" y="13364"/>
                          <a:pt x="19345" y="15554"/>
                        </a:cubicBezTo>
                        <a:cubicBezTo>
                          <a:pt x="21107" y="17736"/>
                          <a:pt x="22041" y="19450"/>
                          <a:pt x="22041" y="194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3" name="任意多边形: 形状 1422">
                    <a:extLst>
                      <a:ext uri="{FF2B5EF4-FFF2-40B4-BE49-F238E27FC236}">
                        <a16:creationId xmlns:a16="http://schemas.microsoft.com/office/drawing/2014/main" id="{3C192ACA-257F-E5A1-4DD5-1A13969A5F06}"/>
                      </a:ext>
                    </a:extLst>
                  </p:cNvPr>
                  <p:cNvSpPr/>
                  <p:nvPr/>
                </p:nvSpPr>
                <p:spPr>
                  <a:xfrm>
                    <a:off x="8499919" y="3046239"/>
                    <a:ext cx="29241" cy="4557"/>
                  </a:xfrm>
                  <a:custGeom>
                    <a:avLst/>
                    <a:gdLst>
                      <a:gd name="connsiteX0" fmla="*/ 29242 w 29241"/>
                      <a:gd name="connsiteY0" fmla="*/ 3713 h 4557"/>
                      <a:gd name="connsiteX1" fmla="*/ 24565 w 29241"/>
                      <a:gd name="connsiteY1" fmla="*/ 4418 h 4557"/>
                      <a:gd name="connsiteX2" fmla="*/ 14440 w 29241"/>
                      <a:gd name="connsiteY2" fmla="*/ 4265 h 4557"/>
                      <a:gd name="connsiteX3" fmla="*/ 4448 w 29241"/>
                      <a:gd name="connsiteY3" fmla="*/ 2408 h 4557"/>
                      <a:gd name="connsiteX4" fmla="*/ 0 w 29241"/>
                      <a:gd name="connsiteY4" fmla="*/ 846 h 4557"/>
                      <a:gd name="connsiteX5" fmla="*/ 4658 w 29241"/>
                      <a:gd name="connsiteY5" fmla="*/ 160 h 4557"/>
                      <a:gd name="connsiteX6" fmla="*/ 14811 w 29241"/>
                      <a:gd name="connsiteY6" fmla="*/ 274 h 4557"/>
                      <a:gd name="connsiteX7" fmla="*/ 24793 w 29241"/>
                      <a:gd name="connsiteY7" fmla="*/ 2132 h 4557"/>
                      <a:gd name="connsiteX8" fmla="*/ 29242 w 29241"/>
                      <a:gd name="connsiteY8" fmla="*/ 3713 h 4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41" h="4557">
                        <a:moveTo>
                          <a:pt x="29242" y="3713"/>
                        </a:moveTo>
                        <a:cubicBezTo>
                          <a:pt x="29242" y="3713"/>
                          <a:pt x="27375" y="4218"/>
                          <a:pt x="24565" y="4418"/>
                        </a:cubicBezTo>
                        <a:cubicBezTo>
                          <a:pt x="21774" y="4637"/>
                          <a:pt x="18088" y="4608"/>
                          <a:pt x="14440" y="4265"/>
                        </a:cubicBezTo>
                        <a:cubicBezTo>
                          <a:pt x="10773" y="3894"/>
                          <a:pt x="7153" y="3189"/>
                          <a:pt x="4448" y="2408"/>
                        </a:cubicBezTo>
                        <a:cubicBezTo>
                          <a:pt x="1762" y="1684"/>
                          <a:pt x="0" y="846"/>
                          <a:pt x="0" y="846"/>
                        </a:cubicBezTo>
                        <a:cubicBezTo>
                          <a:pt x="0" y="846"/>
                          <a:pt x="1867" y="341"/>
                          <a:pt x="4658" y="160"/>
                        </a:cubicBezTo>
                        <a:cubicBezTo>
                          <a:pt x="7448" y="-78"/>
                          <a:pt x="11173" y="-59"/>
                          <a:pt x="14811" y="274"/>
                        </a:cubicBezTo>
                        <a:cubicBezTo>
                          <a:pt x="18469" y="665"/>
                          <a:pt x="22107" y="1370"/>
                          <a:pt x="24793" y="2132"/>
                        </a:cubicBezTo>
                        <a:cubicBezTo>
                          <a:pt x="27480" y="2894"/>
                          <a:pt x="29242" y="3713"/>
                          <a:pt x="29242" y="37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4" name="任意多边形: 形状 1423">
                    <a:extLst>
                      <a:ext uri="{FF2B5EF4-FFF2-40B4-BE49-F238E27FC236}">
                        <a16:creationId xmlns:a16="http://schemas.microsoft.com/office/drawing/2014/main" id="{471E1D09-D8BA-5239-5C3C-6150604D8662}"/>
                      </a:ext>
                    </a:extLst>
                  </p:cNvPr>
                  <p:cNvSpPr/>
                  <p:nvPr/>
                </p:nvSpPr>
                <p:spPr>
                  <a:xfrm>
                    <a:off x="8495679" y="3053391"/>
                    <a:ext cx="9441" cy="27870"/>
                  </a:xfrm>
                  <a:custGeom>
                    <a:avLst/>
                    <a:gdLst>
                      <a:gd name="connsiteX0" fmla="*/ 9440 w 9441"/>
                      <a:gd name="connsiteY0" fmla="*/ 27870 h 27870"/>
                      <a:gd name="connsiteX1" fmla="*/ 6878 w 9441"/>
                      <a:gd name="connsiteY1" fmla="*/ 23870 h 27870"/>
                      <a:gd name="connsiteX2" fmla="*/ 2820 w 9441"/>
                      <a:gd name="connsiteY2" fmla="*/ 14564 h 27870"/>
                      <a:gd name="connsiteX3" fmla="*/ 382 w 9441"/>
                      <a:gd name="connsiteY3" fmla="*/ 4705 h 27870"/>
                      <a:gd name="connsiteX4" fmla="*/ 1 w 9441"/>
                      <a:gd name="connsiteY4" fmla="*/ 0 h 27870"/>
                      <a:gd name="connsiteX5" fmla="*/ 2573 w 9441"/>
                      <a:gd name="connsiteY5" fmla="*/ 3981 h 27870"/>
                      <a:gd name="connsiteX6" fmla="*/ 6621 w 9441"/>
                      <a:gd name="connsiteY6" fmla="*/ 13287 h 27870"/>
                      <a:gd name="connsiteX7" fmla="*/ 9050 w 9441"/>
                      <a:gd name="connsiteY7" fmla="*/ 23127 h 27870"/>
                      <a:gd name="connsiteX8" fmla="*/ 9440 w 9441"/>
                      <a:gd name="connsiteY8" fmla="*/ 27870 h 27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441" h="27870">
                        <a:moveTo>
                          <a:pt x="9440" y="27870"/>
                        </a:moveTo>
                        <a:cubicBezTo>
                          <a:pt x="9440" y="27870"/>
                          <a:pt x="8202" y="26327"/>
                          <a:pt x="6878" y="23870"/>
                        </a:cubicBezTo>
                        <a:cubicBezTo>
                          <a:pt x="5497" y="21412"/>
                          <a:pt x="4020" y="18050"/>
                          <a:pt x="2820" y="14564"/>
                        </a:cubicBezTo>
                        <a:cubicBezTo>
                          <a:pt x="1658" y="11068"/>
                          <a:pt x="792" y="7496"/>
                          <a:pt x="382" y="4705"/>
                        </a:cubicBezTo>
                        <a:cubicBezTo>
                          <a:pt x="-37" y="1953"/>
                          <a:pt x="1" y="0"/>
                          <a:pt x="1" y="0"/>
                        </a:cubicBezTo>
                        <a:cubicBezTo>
                          <a:pt x="1" y="0"/>
                          <a:pt x="1239" y="1505"/>
                          <a:pt x="2573" y="3981"/>
                        </a:cubicBezTo>
                        <a:cubicBezTo>
                          <a:pt x="3944" y="6420"/>
                          <a:pt x="5449" y="9801"/>
                          <a:pt x="6621" y="13287"/>
                        </a:cubicBezTo>
                        <a:cubicBezTo>
                          <a:pt x="7792" y="16774"/>
                          <a:pt x="8650" y="20355"/>
                          <a:pt x="9050" y="23127"/>
                        </a:cubicBezTo>
                        <a:cubicBezTo>
                          <a:pt x="9488" y="25880"/>
                          <a:pt x="9440" y="27870"/>
                          <a:pt x="9440" y="278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5" name="任意多边形: 形状 1424">
                    <a:extLst>
                      <a:ext uri="{FF2B5EF4-FFF2-40B4-BE49-F238E27FC236}">
                        <a16:creationId xmlns:a16="http://schemas.microsoft.com/office/drawing/2014/main" id="{8138C9BA-39D6-B724-F8EB-1B4FFAE8923A}"/>
                      </a:ext>
                    </a:extLst>
                  </p:cNvPr>
                  <p:cNvSpPr/>
                  <p:nvPr/>
                </p:nvSpPr>
                <p:spPr>
                  <a:xfrm>
                    <a:off x="8483469" y="3037379"/>
                    <a:ext cx="20897" cy="21164"/>
                  </a:xfrm>
                  <a:custGeom>
                    <a:avLst/>
                    <a:gdLst>
                      <a:gd name="connsiteX0" fmla="*/ 19364 w 20897"/>
                      <a:gd name="connsiteY0" fmla="*/ 2581 h 21164"/>
                      <a:gd name="connsiteX1" fmla="*/ 16697 w 20897"/>
                      <a:gd name="connsiteY1" fmla="*/ 9525 h 21164"/>
                      <a:gd name="connsiteX2" fmla="*/ 20898 w 20897"/>
                      <a:gd name="connsiteY2" fmla="*/ 15659 h 21164"/>
                      <a:gd name="connsiteX3" fmla="*/ 13468 w 20897"/>
                      <a:gd name="connsiteY3" fmla="*/ 15250 h 21164"/>
                      <a:gd name="connsiteX4" fmla="*/ 8915 w 20897"/>
                      <a:gd name="connsiteY4" fmla="*/ 21165 h 21164"/>
                      <a:gd name="connsiteX5" fmla="*/ 7001 w 20897"/>
                      <a:gd name="connsiteY5" fmla="*/ 13973 h 21164"/>
                      <a:gd name="connsiteX6" fmla="*/ 0 w 20897"/>
                      <a:gd name="connsiteY6" fmla="*/ 11478 h 21164"/>
                      <a:gd name="connsiteX7" fmla="*/ 6248 w 20897"/>
                      <a:gd name="connsiteY7" fmla="*/ 7401 h 21164"/>
                      <a:gd name="connsiteX8" fmla="*/ 6448 w 20897"/>
                      <a:gd name="connsiteY8" fmla="*/ 0 h 21164"/>
                      <a:gd name="connsiteX9" fmla="*/ 12230 w 20897"/>
                      <a:gd name="connsiteY9" fmla="*/ 4686 h 21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897" h="21164">
                        <a:moveTo>
                          <a:pt x="19364" y="2581"/>
                        </a:moveTo>
                        <a:lnTo>
                          <a:pt x="16697" y="9525"/>
                        </a:lnTo>
                        <a:lnTo>
                          <a:pt x="20898" y="15659"/>
                        </a:lnTo>
                        <a:lnTo>
                          <a:pt x="13468" y="15250"/>
                        </a:lnTo>
                        <a:lnTo>
                          <a:pt x="8915" y="21165"/>
                        </a:lnTo>
                        <a:lnTo>
                          <a:pt x="7001" y="13973"/>
                        </a:lnTo>
                        <a:lnTo>
                          <a:pt x="0" y="11478"/>
                        </a:lnTo>
                        <a:lnTo>
                          <a:pt x="6248" y="7401"/>
                        </a:lnTo>
                        <a:lnTo>
                          <a:pt x="6448" y="0"/>
                        </a:lnTo>
                        <a:lnTo>
                          <a:pt x="12230" y="46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26" name="图形 113">
                <a:extLst>
                  <a:ext uri="{FF2B5EF4-FFF2-40B4-BE49-F238E27FC236}">
                    <a16:creationId xmlns:a16="http://schemas.microsoft.com/office/drawing/2014/main" id="{8611D6B8-1ECC-6D45-3C42-61BE520746AE}"/>
                  </a:ext>
                </a:extLst>
              </p:cNvPr>
              <p:cNvGrpSpPr/>
              <p:nvPr/>
            </p:nvGrpSpPr>
            <p:grpSpPr>
              <a:xfrm>
                <a:off x="8348481" y="2454705"/>
                <a:ext cx="512194" cy="349799"/>
                <a:chOff x="8348481" y="2454705"/>
                <a:chExt cx="512194" cy="349799"/>
              </a:xfrm>
            </p:grpSpPr>
            <p:grpSp>
              <p:nvGrpSpPr>
                <p:cNvPr id="1427" name="图形 113">
                  <a:extLst>
                    <a:ext uri="{FF2B5EF4-FFF2-40B4-BE49-F238E27FC236}">
                      <a16:creationId xmlns:a16="http://schemas.microsoft.com/office/drawing/2014/main" id="{049A1D18-A258-01C5-E17F-501063A3A7A1}"/>
                    </a:ext>
                  </a:extLst>
                </p:cNvPr>
                <p:cNvGrpSpPr/>
                <p:nvPr/>
              </p:nvGrpSpPr>
              <p:grpSpPr>
                <a:xfrm>
                  <a:off x="8513934" y="2660327"/>
                  <a:ext cx="144558" cy="144177"/>
                  <a:chOff x="8513934" y="2660327"/>
                  <a:chExt cx="144558" cy="144177"/>
                </a:xfrm>
              </p:grpSpPr>
              <p:sp>
                <p:nvSpPr>
                  <p:cNvPr id="1428" name="任意多边形: 形状 1427">
                    <a:extLst>
                      <a:ext uri="{FF2B5EF4-FFF2-40B4-BE49-F238E27FC236}">
                        <a16:creationId xmlns:a16="http://schemas.microsoft.com/office/drawing/2014/main" id="{310B00B8-66CA-90FE-B3C2-7BF5F9D1C719}"/>
                      </a:ext>
                    </a:extLst>
                  </p:cNvPr>
                  <p:cNvSpPr/>
                  <p:nvPr/>
                </p:nvSpPr>
                <p:spPr>
                  <a:xfrm>
                    <a:off x="8513934" y="2660327"/>
                    <a:ext cx="144558" cy="144177"/>
                  </a:xfrm>
                  <a:custGeom>
                    <a:avLst/>
                    <a:gdLst>
                      <a:gd name="connsiteX0" fmla="*/ 73072 w 144558"/>
                      <a:gd name="connsiteY0" fmla="*/ 81101 h 144177"/>
                      <a:gd name="connsiteX1" fmla="*/ 60690 w 144558"/>
                      <a:gd name="connsiteY1" fmla="*/ 87502 h 144177"/>
                      <a:gd name="connsiteX2" fmla="*/ 50793 w 144558"/>
                      <a:gd name="connsiteY2" fmla="*/ 77682 h 144177"/>
                      <a:gd name="connsiteX3" fmla="*/ 57060 w 144558"/>
                      <a:gd name="connsiteY3" fmla="*/ 65251 h 144177"/>
                      <a:gd name="connsiteX4" fmla="*/ 70815 w 144558"/>
                      <a:gd name="connsiteY4" fmla="*/ 67376 h 144177"/>
                      <a:gd name="connsiteX5" fmla="*/ 73072 w 144558"/>
                      <a:gd name="connsiteY5" fmla="*/ 81101 h 144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558" h="144177">
                        <a:moveTo>
                          <a:pt x="73072" y="81101"/>
                        </a:moveTo>
                        <a:cubicBezTo>
                          <a:pt x="179676" y="128097"/>
                          <a:pt x="54422" y="192572"/>
                          <a:pt x="60690" y="87502"/>
                        </a:cubicBezTo>
                        <a:cubicBezTo>
                          <a:pt x="54422" y="192572"/>
                          <a:pt x="-45629" y="93379"/>
                          <a:pt x="50793" y="77682"/>
                        </a:cubicBezTo>
                        <a:cubicBezTo>
                          <a:pt x="-45629" y="93379"/>
                          <a:pt x="17789" y="-32456"/>
                          <a:pt x="57060" y="65251"/>
                        </a:cubicBezTo>
                        <a:cubicBezTo>
                          <a:pt x="17789" y="-32456"/>
                          <a:pt x="157054" y="-10967"/>
                          <a:pt x="70815" y="67376"/>
                        </a:cubicBezTo>
                        <a:cubicBezTo>
                          <a:pt x="157054" y="-10967"/>
                          <a:pt x="179676" y="128097"/>
                          <a:pt x="73072" y="811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9" name="任意多边形: 形状 1428">
                    <a:extLst>
                      <a:ext uri="{FF2B5EF4-FFF2-40B4-BE49-F238E27FC236}">
                        <a16:creationId xmlns:a16="http://schemas.microsoft.com/office/drawing/2014/main" id="{CE4AABFA-D170-0A6C-F6E6-5B0BF2140A33}"/>
                      </a:ext>
                    </a:extLst>
                  </p:cNvPr>
                  <p:cNvSpPr/>
                  <p:nvPr/>
                </p:nvSpPr>
                <p:spPr>
                  <a:xfrm>
                    <a:off x="8517587" y="2665215"/>
                    <a:ext cx="135361" cy="134975"/>
                  </a:xfrm>
                  <a:custGeom>
                    <a:avLst/>
                    <a:gdLst>
                      <a:gd name="connsiteX0" fmla="*/ 68428 w 135361"/>
                      <a:gd name="connsiteY0" fmla="*/ 75956 h 134975"/>
                      <a:gd name="connsiteX1" fmla="*/ 56826 w 135361"/>
                      <a:gd name="connsiteY1" fmla="*/ 81890 h 134975"/>
                      <a:gd name="connsiteX2" fmla="*/ 47559 w 135361"/>
                      <a:gd name="connsiteY2" fmla="*/ 72755 h 134975"/>
                      <a:gd name="connsiteX3" fmla="*/ 53407 w 135361"/>
                      <a:gd name="connsiteY3" fmla="*/ 61087 h 134975"/>
                      <a:gd name="connsiteX4" fmla="*/ 66304 w 135361"/>
                      <a:gd name="connsiteY4" fmla="*/ 63040 h 134975"/>
                      <a:gd name="connsiteX5" fmla="*/ 68428 w 135361"/>
                      <a:gd name="connsiteY5" fmla="*/ 75956 h 13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361" h="134975">
                        <a:moveTo>
                          <a:pt x="68428" y="75956"/>
                        </a:moveTo>
                        <a:cubicBezTo>
                          <a:pt x="168241" y="119933"/>
                          <a:pt x="50930" y="180283"/>
                          <a:pt x="56826" y="81890"/>
                        </a:cubicBezTo>
                        <a:cubicBezTo>
                          <a:pt x="50930" y="180283"/>
                          <a:pt x="-42700" y="87414"/>
                          <a:pt x="47559" y="72755"/>
                        </a:cubicBezTo>
                        <a:cubicBezTo>
                          <a:pt x="-42729" y="87414"/>
                          <a:pt x="16669" y="-30343"/>
                          <a:pt x="53407" y="61087"/>
                        </a:cubicBezTo>
                        <a:cubicBezTo>
                          <a:pt x="16669" y="-30353"/>
                          <a:pt x="147038" y="-10293"/>
                          <a:pt x="66304" y="63040"/>
                        </a:cubicBezTo>
                        <a:cubicBezTo>
                          <a:pt x="147057" y="-10293"/>
                          <a:pt x="168250" y="119933"/>
                          <a:pt x="68428" y="7595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0" name="任意多边形: 形状 1429">
                    <a:extLst>
                      <a:ext uri="{FF2B5EF4-FFF2-40B4-BE49-F238E27FC236}">
                        <a16:creationId xmlns:a16="http://schemas.microsoft.com/office/drawing/2014/main" id="{F0994C85-1136-2D6A-12E3-550843DA95CA}"/>
                      </a:ext>
                    </a:extLst>
                  </p:cNvPr>
                  <p:cNvSpPr/>
                  <p:nvPr/>
                </p:nvSpPr>
                <p:spPr>
                  <a:xfrm>
                    <a:off x="8543496" y="2738656"/>
                    <a:ext cx="29908" cy="33623"/>
                  </a:xfrm>
                  <a:custGeom>
                    <a:avLst/>
                    <a:gdLst>
                      <a:gd name="connsiteX0" fmla="*/ 0 w 29908"/>
                      <a:gd name="connsiteY0" fmla="*/ 33623 h 33623"/>
                      <a:gd name="connsiteX1" fmla="*/ 3372 w 29908"/>
                      <a:gd name="connsiteY1" fmla="*/ 27165 h 33623"/>
                      <a:gd name="connsiteX2" fmla="*/ 12687 w 29908"/>
                      <a:gd name="connsiteY2" fmla="*/ 14735 h 33623"/>
                      <a:gd name="connsiteX3" fmla="*/ 23917 w 29908"/>
                      <a:gd name="connsiteY3" fmla="*/ 4077 h 33623"/>
                      <a:gd name="connsiteX4" fmla="*/ 29908 w 29908"/>
                      <a:gd name="connsiteY4" fmla="*/ 0 h 33623"/>
                      <a:gd name="connsiteX5" fmla="*/ 26565 w 29908"/>
                      <a:gd name="connsiteY5" fmla="*/ 6401 h 33623"/>
                      <a:gd name="connsiteX6" fmla="*/ 17240 w 29908"/>
                      <a:gd name="connsiteY6" fmla="*/ 18831 h 33623"/>
                      <a:gd name="connsiteX7" fmla="*/ 5982 w 29908"/>
                      <a:gd name="connsiteY7" fmla="*/ 29489 h 33623"/>
                      <a:gd name="connsiteX8" fmla="*/ 0 w 29908"/>
                      <a:gd name="connsiteY8" fmla="*/ 33623 h 33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908" h="33623">
                        <a:moveTo>
                          <a:pt x="0" y="33623"/>
                        </a:moveTo>
                        <a:cubicBezTo>
                          <a:pt x="0" y="33623"/>
                          <a:pt x="1114" y="30794"/>
                          <a:pt x="3372" y="27165"/>
                        </a:cubicBezTo>
                        <a:cubicBezTo>
                          <a:pt x="5610" y="23498"/>
                          <a:pt x="8944" y="18964"/>
                          <a:pt x="12687" y="14735"/>
                        </a:cubicBezTo>
                        <a:cubicBezTo>
                          <a:pt x="16459" y="10554"/>
                          <a:pt x="20536" y="6696"/>
                          <a:pt x="23917" y="4077"/>
                        </a:cubicBezTo>
                        <a:cubicBezTo>
                          <a:pt x="27279" y="1400"/>
                          <a:pt x="29908" y="0"/>
                          <a:pt x="29908" y="0"/>
                        </a:cubicBezTo>
                        <a:cubicBezTo>
                          <a:pt x="29908" y="0"/>
                          <a:pt x="28832" y="2753"/>
                          <a:pt x="26565" y="6401"/>
                        </a:cubicBezTo>
                        <a:cubicBezTo>
                          <a:pt x="24336" y="10068"/>
                          <a:pt x="20974" y="14602"/>
                          <a:pt x="17240" y="18831"/>
                        </a:cubicBezTo>
                        <a:cubicBezTo>
                          <a:pt x="13487" y="23003"/>
                          <a:pt x="9391" y="26851"/>
                          <a:pt x="5982" y="29489"/>
                        </a:cubicBezTo>
                        <a:cubicBezTo>
                          <a:pt x="2648" y="32166"/>
                          <a:pt x="0" y="33623"/>
                          <a:pt x="0" y="336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1" name="任意多边形: 形状 1430">
                    <a:extLst>
                      <a:ext uri="{FF2B5EF4-FFF2-40B4-BE49-F238E27FC236}">
                        <a16:creationId xmlns:a16="http://schemas.microsoft.com/office/drawing/2014/main" id="{5E43A93F-BC0E-33A4-6704-C2D9B5CB9C0D}"/>
                      </a:ext>
                    </a:extLst>
                  </p:cNvPr>
                  <p:cNvSpPr/>
                  <p:nvPr/>
                </p:nvSpPr>
                <p:spPr>
                  <a:xfrm>
                    <a:off x="8576672" y="2683725"/>
                    <a:ext cx="10792" cy="43719"/>
                  </a:xfrm>
                  <a:custGeom>
                    <a:avLst/>
                    <a:gdLst>
                      <a:gd name="connsiteX0" fmla="*/ 162 w 10792"/>
                      <a:gd name="connsiteY0" fmla="*/ 43720 h 43719"/>
                      <a:gd name="connsiteX1" fmla="*/ 95 w 10792"/>
                      <a:gd name="connsiteY1" fmla="*/ 36481 h 43719"/>
                      <a:gd name="connsiteX2" fmla="*/ 2409 w 10792"/>
                      <a:gd name="connsiteY2" fmla="*/ 21136 h 43719"/>
                      <a:gd name="connsiteX3" fmla="*/ 7258 w 10792"/>
                      <a:gd name="connsiteY3" fmla="*/ 6420 h 43719"/>
                      <a:gd name="connsiteX4" fmla="*/ 10611 w 10792"/>
                      <a:gd name="connsiteY4" fmla="*/ 0 h 43719"/>
                      <a:gd name="connsiteX5" fmla="*/ 10687 w 10792"/>
                      <a:gd name="connsiteY5" fmla="*/ 7220 h 43719"/>
                      <a:gd name="connsiteX6" fmla="*/ 8372 w 10792"/>
                      <a:gd name="connsiteY6" fmla="*/ 22565 h 43719"/>
                      <a:gd name="connsiteX7" fmla="*/ 3505 w 10792"/>
                      <a:gd name="connsiteY7" fmla="*/ 37300 h 43719"/>
                      <a:gd name="connsiteX8" fmla="*/ 162 w 10792"/>
                      <a:gd name="connsiteY8" fmla="*/ 43720 h 43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792" h="43719">
                        <a:moveTo>
                          <a:pt x="162" y="43720"/>
                        </a:moveTo>
                        <a:cubicBezTo>
                          <a:pt x="162" y="43720"/>
                          <a:pt x="-153" y="40739"/>
                          <a:pt x="95" y="36481"/>
                        </a:cubicBezTo>
                        <a:cubicBezTo>
                          <a:pt x="304" y="32223"/>
                          <a:pt x="1124" y="26603"/>
                          <a:pt x="2409" y="21136"/>
                        </a:cubicBezTo>
                        <a:cubicBezTo>
                          <a:pt x="3724" y="15726"/>
                          <a:pt x="5524" y="10325"/>
                          <a:pt x="7258" y="6420"/>
                        </a:cubicBezTo>
                        <a:cubicBezTo>
                          <a:pt x="8944" y="2496"/>
                          <a:pt x="10611" y="0"/>
                          <a:pt x="10611" y="0"/>
                        </a:cubicBezTo>
                        <a:cubicBezTo>
                          <a:pt x="10611" y="0"/>
                          <a:pt x="10963" y="2943"/>
                          <a:pt x="10687" y="7220"/>
                        </a:cubicBezTo>
                        <a:cubicBezTo>
                          <a:pt x="10487" y="11516"/>
                          <a:pt x="9649" y="17097"/>
                          <a:pt x="8372" y="22565"/>
                        </a:cubicBezTo>
                        <a:cubicBezTo>
                          <a:pt x="7020" y="28032"/>
                          <a:pt x="5238" y="33357"/>
                          <a:pt x="3505" y="37300"/>
                        </a:cubicBezTo>
                        <a:cubicBezTo>
                          <a:pt x="1800" y="41205"/>
                          <a:pt x="162" y="43720"/>
                          <a:pt x="162" y="437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2" name="任意多边形: 形状 1431">
                    <a:extLst>
                      <a:ext uri="{FF2B5EF4-FFF2-40B4-BE49-F238E27FC236}">
                        <a16:creationId xmlns:a16="http://schemas.microsoft.com/office/drawing/2014/main" id="{9C9C9D86-0C24-82C0-C00F-596D1C7E7AA5}"/>
                      </a:ext>
                    </a:extLst>
                  </p:cNvPr>
                  <p:cNvSpPr/>
                  <p:nvPr/>
                </p:nvSpPr>
                <p:spPr>
                  <a:xfrm>
                    <a:off x="8530389" y="2711519"/>
                    <a:ext cx="39852" cy="20745"/>
                  </a:xfrm>
                  <a:custGeom>
                    <a:avLst/>
                    <a:gdLst>
                      <a:gd name="connsiteX0" fmla="*/ 39853 w 39852"/>
                      <a:gd name="connsiteY0" fmla="*/ 20746 h 20745"/>
                      <a:gd name="connsiteX1" fmla="*/ 32833 w 39852"/>
                      <a:gd name="connsiteY1" fmla="*/ 19069 h 20745"/>
                      <a:gd name="connsiteX2" fmla="*/ 18526 w 39852"/>
                      <a:gd name="connsiteY2" fmla="*/ 13097 h 20745"/>
                      <a:gd name="connsiteX3" fmla="*/ 5410 w 39852"/>
                      <a:gd name="connsiteY3" fmla="*/ 4801 h 20745"/>
                      <a:gd name="connsiteX4" fmla="*/ 0 w 39852"/>
                      <a:gd name="connsiteY4" fmla="*/ 0 h 20745"/>
                      <a:gd name="connsiteX5" fmla="*/ 7048 w 39852"/>
                      <a:gd name="connsiteY5" fmla="*/ 1657 h 20745"/>
                      <a:gd name="connsiteX6" fmla="*/ 21355 w 39852"/>
                      <a:gd name="connsiteY6" fmla="*/ 7630 h 20745"/>
                      <a:gd name="connsiteX7" fmla="*/ 34433 w 39852"/>
                      <a:gd name="connsiteY7" fmla="*/ 15964 h 20745"/>
                      <a:gd name="connsiteX8" fmla="*/ 39853 w 39852"/>
                      <a:gd name="connsiteY8" fmla="*/ 20746 h 20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852" h="20745">
                        <a:moveTo>
                          <a:pt x="39853" y="20746"/>
                        </a:moveTo>
                        <a:cubicBezTo>
                          <a:pt x="39853" y="20746"/>
                          <a:pt x="36891" y="20374"/>
                          <a:pt x="32833" y="19069"/>
                        </a:cubicBezTo>
                        <a:cubicBezTo>
                          <a:pt x="28737" y="17821"/>
                          <a:pt x="23508" y="15631"/>
                          <a:pt x="18526" y="13097"/>
                        </a:cubicBezTo>
                        <a:cubicBezTo>
                          <a:pt x="13545" y="10497"/>
                          <a:pt x="8801" y="7439"/>
                          <a:pt x="5410" y="4801"/>
                        </a:cubicBezTo>
                        <a:cubicBezTo>
                          <a:pt x="2010" y="2200"/>
                          <a:pt x="0" y="0"/>
                          <a:pt x="0" y="0"/>
                        </a:cubicBezTo>
                        <a:cubicBezTo>
                          <a:pt x="0" y="0"/>
                          <a:pt x="2982" y="371"/>
                          <a:pt x="7048" y="1657"/>
                        </a:cubicBezTo>
                        <a:cubicBezTo>
                          <a:pt x="11135" y="2924"/>
                          <a:pt x="16364" y="5058"/>
                          <a:pt x="21355" y="7630"/>
                        </a:cubicBezTo>
                        <a:cubicBezTo>
                          <a:pt x="26318" y="10268"/>
                          <a:pt x="31080" y="13325"/>
                          <a:pt x="34433" y="15964"/>
                        </a:cubicBezTo>
                        <a:cubicBezTo>
                          <a:pt x="37834" y="18545"/>
                          <a:pt x="39853" y="20746"/>
                          <a:pt x="39853" y="20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3" name="任意多边形: 形状 1432">
                    <a:extLst>
                      <a:ext uri="{FF2B5EF4-FFF2-40B4-BE49-F238E27FC236}">
                        <a16:creationId xmlns:a16="http://schemas.microsoft.com/office/drawing/2014/main" id="{BB5F8AD7-D62C-1916-F778-B3CD5AB75FC5}"/>
                      </a:ext>
                    </a:extLst>
                  </p:cNvPr>
                  <p:cNvSpPr/>
                  <p:nvPr/>
                </p:nvSpPr>
                <p:spPr>
                  <a:xfrm>
                    <a:off x="8586682" y="2726830"/>
                    <a:ext cx="44472" cy="7975"/>
                  </a:xfrm>
                  <a:custGeom>
                    <a:avLst/>
                    <a:gdLst>
                      <a:gd name="connsiteX0" fmla="*/ 44472 w 44472"/>
                      <a:gd name="connsiteY0" fmla="*/ 777 h 7975"/>
                      <a:gd name="connsiteX1" fmla="*/ 37795 w 44472"/>
                      <a:gd name="connsiteY1" fmla="*/ 3510 h 7975"/>
                      <a:gd name="connsiteX2" fmla="*/ 22688 w 44472"/>
                      <a:gd name="connsiteY2" fmla="*/ 7025 h 7975"/>
                      <a:gd name="connsiteX3" fmla="*/ 7201 w 44472"/>
                      <a:gd name="connsiteY3" fmla="*/ 7939 h 7975"/>
                      <a:gd name="connsiteX4" fmla="*/ 0 w 44472"/>
                      <a:gd name="connsiteY4" fmla="*/ 7216 h 7975"/>
                      <a:gd name="connsiteX5" fmla="*/ 6686 w 44472"/>
                      <a:gd name="connsiteY5" fmla="*/ 4482 h 7975"/>
                      <a:gd name="connsiteX6" fmla="*/ 21793 w 44472"/>
                      <a:gd name="connsiteY6" fmla="*/ 929 h 7975"/>
                      <a:gd name="connsiteX7" fmla="*/ 37290 w 44472"/>
                      <a:gd name="connsiteY7" fmla="*/ 34 h 7975"/>
                      <a:gd name="connsiteX8" fmla="*/ 44472 w 44472"/>
                      <a:gd name="connsiteY8" fmla="*/ 777 h 7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472" h="7975">
                        <a:moveTo>
                          <a:pt x="44472" y="777"/>
                        </a:moveTo>
                        <a:cubicBezTo>
                          <a:pt x="44472" y="777"/>
                          <a:pt x="41881" y="2186"/>
                          <a:pt x="37795" y="3510"/>
                        </a:cubicBezTo>
                        <a:cubicBezTo>
                          <a:pt x="33718" y="4872"/>
                          <a:pt x="28251" y="6168"/>
                          <a:pt x="22688" y="7025"/>
                        </a:cubicBezTo>
                        <a:cubicBezTo>
                          <a:pt x="17126" y="7806"/>
                          <a:pt x="11487" y="8082"/>
                          <a:pt x="7201" y="7939"/>
                        </a:cubicBezTo>
                        <a:cubicBezTo>
                          <a:pt x="2943" y="7825"/>
                          <a:pt x="0" y="7216"/>
                          <a:pt x="0" y="7216"/>
                        </a:cubicBezTo>
                        <a:cubicBezTo>
                          <a:pt x="0" y="7216"/>
                          <a:pt x="2610" y="5787"/>
                          <a:pt x="6686" y="4482"/>
                        </a:cubicBezTo>
                        <a:cubicBezTo>
                          <a:pt x="10744" y="3091"/>
                          <a:pt x="16259" y="1786"/>
                          <a:pt x="21793" y="929"/>
                        </a:cubicBezTo>
                        <a:cubicBezTo>
                          <a:pt x="27394" y="205"/>
                          <a:pt x="33032" y="-109"/>
                          <a:pt x="37290" y="34"/>
                        </a:cubicBezTo>
                        <a:cubicBezTo>
                          <a:pt x="41577" y="167"/>
                          <a:pt x="44472" y="777"/>
                          <a:pt x="44472" y="77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4" name="任意多边形: 形状 1433">
                    <a:extLst>
                      <a:ext uri="{FF2B5EF4-FFF2-40B4-BE49-F238E27FC236}">
                        <a16:creationId xmlns:a16="http://schemas.microsoft.com/office/drawing/2014/main" id="{E5A264EA-EEBB-CEFB-889F-40C45FAD9E58}"/>
                      </a:ext>
                    </a:extLst>
                  </p:cNvPr>
                  <p:cNvSpPr/>
                  <p:nvPr/>
                </p:nvSpPr>
                <p:spPr>
                  <a:xfrm>
                    <a:off x="8582758" y="2744971"/>
                    <a:ext cx="24174" cy="37890"/>
                  </a:xfrm>
                  <a:custGeom>
                    <a:avLst/>
                    <a:gdLst>
                      <a:gd name="connsiteX0" fmla="*/ 24174 w 24174"/>
                      <a:gd name="connsiteY0" fmla="*/ 37890 h 37890"/>
                      <a:gd name="connsiteX1" fmla="*/ 18916 w 24174"/>
                      <a:gd name="connsiteY1" fmla="*/ 32890 h 37890"/>
                      <a:gd name="connsiteX2" fmla="*/ 9515 w 24174"/>
                      <a:gd name="connsiteY2" fmla="*/ 20555 h 37890"/>
                      <a:gd name="connsiteX3" fmla="*/ 2286 w 24174"/>
                      <a:gd name="connsiteY3" fmla="*/ 6829 h 37890"/>
                      <a:gd name="connsiteX4" fmla="*/ 0 w 24174"/>
                      <a:gd name="connsiteY4" fmla="*/ 0 h 37890"/>
                      <a:gd name="connsiteX5" fmla="*/ 5276 w 24174"/>
                      <a:gd name="connsiteY5" fmla="*/ 4953 h 37890"/>
                      <a:gd name="connsiteX6" fmla="*/ 14659 w 24174"/>
                      <a:gd name="connsiteY6" fmla="*/ 17269 h 37890"/>
                      <a:gd name="connsiteX7" fmla="*/ 21879 w 24174"/>
                      <a:gd name="connsiteY7" fmla="*/ 31013 h 37890"/>
                      <a:gd name="connsiteX8" fmla="*/ 24174 w 24174"/>
                      <a:gd name="connsiteY8" fmla="*/ 37890 h 37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74" h="37890">
                        <a:moveTo>
                          <a:pt x="24174" y="37890"/>
                        </a:moveTo>
                        <a:cubicBezTo>
                          <a:pt x="24174" y="37890"/>
                          <a:pt x="21784" y="36052"/>
                          <a:pt x="18916" y="32890"/>
                        </a:cubicBezTo>
                        <a:cubicBezTo>
                          <a:pt x="15992" y="29766"/>
                          <a:pt x="12554" y="25298"/>
                          <a:pt x="9515" y="20555"/>
                        </a:cubicBezTo>
                        <a:cubicBezTo>
                          <a:pt x="6505" y="15811"/>
                          <a:pt x="3914" y="10811"/>
                          <a:pt x="2286" y="6829"/>
                        </a:cubicBezTo>
                        <a:cubicBezTo>
                          <a:pt x="657" y="2886"/>
                          <a:pt x="0" y="0"/>
                          <a:pt x="0" y="0"/>
                        </a:cubicBezTo>
                        <a:cubicBezTo>
                          <a:pt x="0" y="0"/>
                          <a:pt x="2391" y="1772"/>
                          <a:pt x="5276" y="4953"/>
                        </a:cubicBezTo>
                        <a:cubicBezTo>
                          <a:pt x="8191" y="8096"/>
                          <a:pt x="11659" y="12544"/>
                          <a:pt x="14659" y="17269"/>
                        </a:cubicBezTo>
                        <a:cubicBezTo>
                          <a:pt x="17678" y="22031"/>
                          <a:pt x="20241" y="27032"/>
                          <a:pt x="21879" y="31013"/>
                        </a:cubicBezTo>
                        <a:cubicBezTo>
                          <a:pt x="23507" y="34938"/>
                          <a:pt x="24174" y="37890"/>
                          <a:pt x="24174" y="378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5" name="任意多边形: 形状 1434">
                    <a:extLst>
                      <a:ext uri="{FF2B5EF4-FFF2-40B4-BE49-F238E27FC236}">
                        <a16:creationId xmlns:a16="http://schemas.microsoft.com/office/drawing/2014/main" id="{4857FC92-6ABC-8973-13C8-E3F30F475DD5}"/>
                      </a:ext>
                    </a:extLst>
                  </p:cNvPr>
                  <p:cNvSpPr/>
                  <p:nvPr/>
                </p:nvSpPr>
                <p:spPr>
                  <a:xfrm>
                    <a:off x="8562936" y="2722397"/>
                    <a:ext cx="32537" cy="31423"/>
                  </a:xfrm>
                  <a:custGeom>
                    <a:avLst/>
                    <a:gdLst>
                      <a:gd name="connsiteX0" fmla="*/ 25480 w 32537"/>
                      <a:gd name="connsiteY0" fmla="*/ 0 h 31423"/>
                      <a:gd name="connsiteX1" fmla="*/ 24060 w 32537"/>
                      <a:gd name="connsiteY1" fmla="*/ 11278 h 31423"/>
                      <a:gd name="connsiteX2" fmla="*/ 32538 w 32537"/>
                      <a:gd name="connsiteY2" fmla="*/ 18888 h 31423"/>
                      <a:gd name="connsiteX3" fmla="*/ 21365 w 32537"/>
                      <a:gd name="connsiteY3" fmla="*/ 20974 h 31423"/>
                      <a:gd name="connsiteX4" fmla="*/ 16783 w 32537"/>
                      <a:gd name="connsiteY4" fmla="*/ 31423 h 31423"/>
                      <a:gd name="connsiteX5" fmla="*/ 11297 w 32537"/>
                      <a:gd name="connsiteY5" fmla="*/ 21431 h 31423"/>
                      <a:gd name="connsiteX6" fmla="*/ 0 w 32537"/>
                      <a:gd name="connsiteY6" fmla="*/ 20279 h 31423"/>
                      <a:gd name="connsiteX7" fmla="*/ 7792 w 32537"/>
                      <a:gd name="connsiteY7" fmla="*/ 11983 h 31423"/>
                      <a:gd name="connsiteX8" fmla="*/ 5372 w 32537"/>
                      <a:gd name="connsiteY8" fmla="*/ 876 h 31423"/>
                      <a:gd name="connsiteX9" fmla="*/ 15669 w 32537"/>
                      <a:gd name="connsiteY9" fmla="*/ 5715 h 31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537" h="31423">
                        <a:moveTo>
                          <a:pt x="25480" y="0"/>
                        </a:moveTo>
                        <a:lnTo>
                          <a:pt x="24060" y="11278"/>
                        </a:lnTo>
                        <a:lnTo>
                          <a:pt x="32538" y="18888"/>
                        </a:lnTo>
                        <a:lnTo>
                          <a:pt x="21365" y="20974"/>
                        </a:lnTo>
                        <a:lnTo>
                          <a:pt x="16783" y="31423"/>
                        </a:lnTo>
                        <a:lnTo>
                          <a:pt x="11297" y="21431"/>
                        </a:lnTo>
                        <a:lnTo>
                          <a:pt x="0" y="20279"/>
                        </a:lnTo>
                        <a:lnTo>
                          <a:pt x="7792" y="11983"/>
                        </a:lnTo>
                        <a:lnTo>
                          <a:pt x="5372" y="876"/>
                        </a:lnTo>
                        <a:lnTo>
                          <a:pt x="15669" y="57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36" name="图形 113">
                  <a:extLst>
                    <a:ext uri="{FF2B5EF4-FFF2-40B4-BE49-F238E27FC236}">
                      <a16:creationId xmlns:a16="http://schemas.microsoft.com/office/drawing/2014/main" id="{C9A6595F-050F-695D-D6E5-7261C02A42A5}"/>
                    </a:ext>
                  </a:extLst>
                </p:cNvPr>
                <p:cNvGrpSpPr/>
                <p:nvPr/>
              </p:nvGrpSpPr>
              <p:grpSpPr>
                <a:xfrm>
                  <a:off x="8671725" y="2672904"/>
                  <a:ext cx="92278" cy="92837"/>
                  <a:chOff x="8671725" y="2672904"/>
                  <a:chExt cx="92278" cy="92837"/>
                </a:xfrm>
              </p:grpSpPr>
              <p:sp>
                <p:nvSpPr>
                  <p:cNvPr id="1437" name="任意多边形: 形状 1436">
                    <a:extLst>
                      <a:ext uri="{FF2B5EF4-FFF2-40B4-BE49-F238E27FC236}">
                        <a16:creationId xmlns:a16="http://schemas.microsoft.com/office/drawing/2014/main" id="{57F1DA5C-2BC3-A5F6-3CA0-8F100C6910F1}"/>
                      </a:ext>
                    </a:extLst>
                  </p:cNvPr>
                  <p:cNvSpPr/>
                  <p:nvPr/>
                </p:nvSpPr>
                <p:spPr>
                  <a:xfrm>
                    <a:off x="8671725" y="2672904"/>
                    <a:ext cx="92278" cy="92837"/>
                  </a:xfrm>
                  <a:custGeom>
                    <a:avLst/>
                    <a:gdLst>
                      <a:gd name="connsiteX0" fmla="*/ 46011 w 92278"/>
                      <a:gd name="connsiteY0" fmla="*/ 51827 h 92837"/>
                      <a:gd name="connsiteX1" fmla="*/ 37877 w 92278"/>
                      <a:gd name="connsiteY1" fmla="*/ 55570 h 92837"/>
                      <a:gd name="connsiteX2" fmla="*/ 31828 w 92278"/>
                      <a:gd name="connsiteY2" fmla="*/ 48988 h 92837"/>
                      <a:gd name="connsiteX3" fmla="*/ 36219 w 92278"/>
                      <a:gd name="connsiteY3" fmla="*/ 41216 h 92837"/>
                      <a:gd name="connsiteX4" fmla="*/ 44983 w 92278"/>
                      <a:gd name="connsiteY4" fmla="*/ 42987 h 92837"/>
                      <a:gd name="connsiteX5" fmla="*/ 46011 w 92278"/>
                      <a:gd name="connsiteY5" fmla="*/ 51827 h 92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278" h="92837">
                        <a:moveTo>
                          <a:pt x="46011" y="51827"/>
                        </a:moveTo>
                        <a:cubicBezTo>
                          <a:pt x="112905" y="85107"/>
                          <a:pt x="30733" y="122683"/>
                          <a:pt x="37877" y="55570"/>
                        </a:cubicBezTo>
                        <a:cubicBezTo>
                          <a:pt x="30714" y="122693"/>
                          <a:pt x="-30417" y="56170"/>
                          <a:pt x="31828" y="48988"/>
                        </a:cubicBezTo>
                        <a:cubicBezTo>
                          <a:pt x="-30417" y="56170"/>
                          <a:pt x="13988" y="-22564"/>
                          <a:pt x="36219" y="41216"/>
                        </a:cubicBezTo>
                        <a:cubicBezTo>
                          <a:pt x="13988" y="-22554"/>
                          <a:pt x="102561" y="-4657"/>
                          <a:pt x="44983" y="42987"/>
                        </a:cubicBezTo>
                        <a:cubicBezTo>
                          <a:pt x="102570" y="-4676"/>
                          <a:pt x="112915" y="85107"/>
                          <a:pt x="46011" y="518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" name="任意多边形: 形状 1437">
                    <a:extLst>
                      <a:ext uri="{FF2B5EF4-FFF2-40B4-BE49-F238E27FC236}">
                        <a16:creationId xmlns:a16="http://schemas.microsoft.com/office/drawing/2014/main" id="{40B0AAA3-11E1-BC99-3E4F-DFFEFC90EF38}"/>
                      </a:ext>
                    </a:extLst>
                  </p:cNvPr>
                  <p:cNvSpPr/>
                  <p:nvPr/>
                </p:nvSpPr>
                <p:spPr>
                  <a:xfrm>
                    <a:off x="8674041" y="2675962"/>
                    <a:ext cx="86394" cy="86949"/>
                  </a:xfrm>
                  <a:custGeom>
                    <a:avLst/>
                    <a:gdLst>
                      <a:gd name="connsiteX0" fmla="*/ 43068 w 86394"/>
                      <a:gd name="connsiteY0" fmla="*/ 48559 h 86949"/>
                      <a:gd name="connsiteX1" fmla="*/ 35476 w 86394"/>
                      <a:gd name="connsiteY1" fmla="*/ 52036 h 86949"/>
                      <a:gd name="connsiteX2" fmla="*/ 29790 w 86394"/>
                      <a:gd name="connsiteY2" fmla="*/ 45892 h 86949"/>
                      <a:gd name="connsiteX3" fmla="*/ 33914 w 86394"/>
                      <a:gd name="connsiteY3" fmla="*/ 38577 h 86949"/>
                      <a:gd name="connsiteX4" fmla="*/ 42115 w 86394"/>
                      <a:gd name="connsiteY4" fmla="*/ 40234 h 86949"/>
                      <a:gd name="connsiteX5" fmla="*/ 43068 w 86394"/>
                      <a:gd name="connsiteY5" fmla="*/ 48559 h 8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394" h="86949">
                        <a:moveTo>
                          <a:pt x="43068" y="48559"/>
                        </a:moveTo>
                        <a:cubicBezTo>
                          <a:pt x="105723" y="79715"/>
                          <a:pt x="28761" y="114900"/>
                          <a:pt x="35476" y="52036"/>
                        </a:cubicBezTo>
                        <a:cubicBezTo>
                          <a:pt x="28761" y="114900"/>
                          <a:pt x="-28465" y="52597"/>
                          <a:pt x="29790" y="45892"/>
                        </a:cubicBezTo>
                        <a:cubicBezTo>
                          <a:pt x="-28465" y="52588"/>
                          <a:pt x="13083" y="-21098"/>
                          <a:pt x="33914" y="38577"/>
                        </a:cubicBezTo>
                        <a:cubicBezTo>
                          <a:pt x="13083" y="-21107"/>
                          <a:pt x="96026" y="-4362"/>
                          <a:pt x="42115" y="40234"/>
                        </a:cubicBezTo>
                        <a:cubicBezTo>
                          <a:pt x="96026" y="-4353"/>
                          <a:pt x="105723" y="79725"/>
                          <a:pt x="43068" y="485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" name="任意多边形: 形状 1438">
                    <a:extLst>
                      <a:ext uri="{FF2B5EF4-FFF2-40B4-BE49-F238E27FC236}">
                        <a16:creationId xmlns:a16="http://schemas.microsoft.com/office/drawing/2014/main" id="{3223E189-679F-0A68-CD17-501DD1F9125F}"/>
                      </a:ext>
                    </a:extLst>
                  </p:cNvPr>
                  <p:cNvSpPr/>
                  <p:nvPr/>
                </p:nvSpPr>
                <p:spPr>
                  <a:xfrm>
                    <a:off x="8688962" y="2722540"/>
                    <a:ext cx="20126" cy="20640"/>
                  </a:xfrm>
                  <a:custGeom>
                    <a:avLst/>
                    <a:gdLst>
                      <a:gd name="connsiteX0" fmla="*/ 0 w 20126"/>
                      <a:gd name="connsiteY0" fmla="*/ 20641 h 20640"/>
                      <a:gd name="connsiteX1" fmla="*/ 2334 w 20126"/>
                      <a:gd name="connsiteY1" fmla="*/ 16621 h 20640"/>
                      <a:gd name="connsiteX2" fmla="*/ 8658 w 20126"/>
                      <a:gd name="connsiteY2" fmla="*/ 8934 h 20640"/>
                      <a:gd name="connsiteX3" fmla="*/ 16173 w 20126"/>
                      <a:gd name="connsiteY3" fmla="*/ 2419 h 20640"/>
                      <a:gd name="connsiteX4" fmla="*/ 20127 w 20126"/>
                      <a:gd name="connsiteY4" fmla="*/ 0 h 20640"/>
                      <a:gd name="connsiteX5" fmla="*/ 17793 w 20126"/>
                      <a:gd name="connsiteY5" fmla="*/ 3981 h 20640"/>
                      <a:gd name="connsiteX6" fmla="*/ 11468 w 20126"/>
                      <a:gd name="connsiteY6" fmla="*/ 11668 h 20640"/>
                      <a:gd name="connsiteX7" fmla="*/ 3943 w 20126"/>
                      <a:gd name="connsiteY7" fmla="*/ 18183 h 20640"/>
                      <a:gd name="connsiteX8" fmla="*/ 0 w 20126"/>
                      <a:gd name="connsiteY8" fmla="*/ 20641 h 20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126" h="20640">
                        <a:moveTo>
                          <a:pt x="0" y="20641"/>
                        </a:moveTo>
                        <a:cubicBezTo>
                          <a:pt x="0" y="20641"/>
                          <a:pt x="781" y="18869"/>
                          <a:pt x="2334" y="16621"/>
                        </a:cubicBezTo>
                        <a:cubicBezTo>
                          <a:pt x="3867" y="14335"/>
                          <a:pt x="6144" y="11525"/>
                          <a:pt x="8658" y="8934"/>
                        </a:cubicBezTo>
                        <a:cubicBezTo>
                          <a:pt x="11192" y="6363"/>
                          <a:pt x="13935" y="4001"/>
                          <a:pt x="16173" y="2419"/>
                        </a:cubicBezTo>
                        <a:cubicBezTo>
                          <a:pt x="18383" y="819"/>
                          <a:pt x="20127" y="0"/>
                          <a:pt x="20127" y="0"/>
                        </a:cubicBezTo>
                        <a:cubicBezTo>
                          <a:pt x="20127" y="0"/>
                          <a:pt x="19355" y="1715"/>
                          <a:pt x="17793" y="3981"/>
                        </a:cubicBezTo>
                        <a:cubicBezTo>
                          <a:pt x="16259" y="6267"/>
                          <a:pt x="13992" y="9077"/>
                          <a:pt x="11468" y="11668"/>
                        </a:cubicBezTo>
                        <a:cubicBezTo>
                          <a:pt x="8934" y="14240"/>
                          <a:pt x="6191" y="16602"/>
                          <a:pt x="3943" y="18183"/>
                        </a:cubicBezTo>
                        <a:cubicBezTo>
                          <a:pt x="1714" y="19803"/>
                          <a:pt x="0" y="20641"/>
                          <a:pt x="0" y="206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0" name="任意多边形: 形状 1439">
                    <a:extLst>
                      <a:ext uri="{FF2B5EF4-FFF2-40B4-BE49-F238E27FC236}">
                        <a16:creationId xmlns:a16="http://schemas.microsoft.com/office/drawing/2014/main" id="{C2E33D37-D7EE-D542-FABD-7F981C9232B6}"/>
                      </a:ext>
                    </a:extLst>
                  </p:cNvPr>
                  <p:cNvSpPr/>
                  <p:nvPr/>
                </p:nvSpPr>
                <p:spPr>
                  <a:xfrm>
                    <a:off x="8711620" y="2687764"/>
                    <a:ext cx="8053" cy="27698"/>
                  </a:xfrm>
                  <a:custGeom>
                    <a:avLst/>
                    <a:gdLst>
                      <a:gd name="connsiteX0" fmla="*/ 20 w 8053"/>
                      <a:gd name="connsiteY0" fmla="*/ 27699 h 27698"/>
                      <a:gd name="connsiteX1" fmla="*/ 221 w 8053"/>
                      <a:gd name="connsiteY1" fmla="*/ 23051 h 27698"/>
                      <a:gd name="connsiteX2" fmla="*/ 2144 w 8053"/>
                      <a:gd name="connsiteY2" fmla="*/ 13306 h 27698"/>
                      <a:gd name="connsiteX3" fmla="*/ 5697 w 8053"/>
                      <a:gd name="connsiteY3" fmla="*/ 4020 h 27698"/>
                      <a:gd name="connsiteX4" fmla="*/ 8021 w 8053"/>
                      <a:gd name="connsiteY4" fmla="*/ 0 h 27698"/>
                      <a:gd name="connsiteX5" fmla="*/ 7850 w 8053"/>
                      <a:gd name="connsiteY5" fmla="*/ 4610 h 27698"/>
                      <a:gd name="connsiteX6" fmla="*/ 5907 w 8053"/>
                      <a:gd name="connsiteY6" fmla="*/ 14392 h 27698"/>
                      <a:gd name="connsiteX7" fmla="*/ 2354 w 8053"/>
                      <a:gd name="connsiteY7" fmla="*/ 23679 h 27698"/>
                      <a:gd name="connsiteX8" fmla="*/ 20 w 8053"/>
                      <a:gd name="connsiteY8" fmla="*/ 27699 h 27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53" h="27698">
                        <a:moveTo>
                          <a:pt x="20" y="27699"/>
                        </a:moveTo>
                        <a:cubicBezTo>
                          <a:pt x="20" y="27699"/>
                          <a:pt x="-94" y="25784"/>
                          <a:pt x="221" y="23051"/>
                        </a:cubicBezTo>
                        <a:cubicBezTo>
                          <a:pt x="468" y="20336"/>
                          <a:pt x="1182" y="16783"/>
                          <a:pt x="2144" y="13306"/>
                        </a:cubicBezTo>
                        <a:cubicBezTo>
                          <a:pt x="3144" y="9868"/>
                          <a:pt x="4449" y="6458"/>
                          <a:pt x="5697" y="4020"/>
                        </a:cubicBezTo>
                        <a:cubicBezTo>
                          <a:pt x="6888" y="1543"/>
                          <a:pt x="8021" y="0"/>
                          <a:pt x="8021" y="0"/>
                        </a:cubicBezTo>
                        <a:cubicBezTo>
                          <a:pt x="8021" y="0"/>
                          <a:pt x="8164" y="1895"/>
                          <a:pt x="7850" y="4610"/>
                        </a:cubicBezTo>
                        <a:cubicBezTo>
                          <a:pt x="7583" y="7382"/>
                          <a:pt x="6869" y="10916"/>
                          <a:pt x="5907" y="14392"/>
                        </a:cubicBezTo>
                        <a:cubicBezTo>
                          <a:pt x="4878" y="17850"/>
                          <a:pt x="3573" y="21203"/>
                          <a:pt x="2354" y="23679"/>
                        </a:cubicBezTo>
                        <a:cubicBezTo>
                          <a:pt x="1154" y="26137"/>
                          <a:pt x="20" y="27699"/>
                          <a:pt x="20" y="27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1" name="任意多边形: 形状 1440">
                    <a:extLst>
                      <a:ext uri="{FF2B5EF4-FFF2-40B4-BE49-F238E27FC236}">
                        <a16:creationId xmlns:a16="http://schemas.microsoft.com/office/drawing/2014/main" id="{903CC001-ECA5-BBC3-62CD-40F6B20728A1}"/>
                      </a:ext>
                    </a:extLst>
                  </p:cNvPr>
                  <p:cNvSpPr/>
                  <p:nvPr/>
                </p:nvSpPr>
                <p:spPr>
                  <a:xfrm>
                    <a:off x="8682361" y="2703871"/>
                    <a:ext cx="24917" cy="14478"/>
                  </a:xfrm>
                  <a:custGeom>
                    <a:avLst/>
                    <a:gdLst>
                      <a:gd name="connsiteX0" fmla="*/ 24918 w 24917"/>
                      <a:gd name="connsiteY0" fmla="*/ 14478 h 14478"/>
                      <a:gd name="connsiteX1" fmla="*/ 20460 w 24917"/>
                      <a:gd name="connsiteY1" fmla="*/ 13211 h 14478"/>
                      <a:gd name="connsiteX2" fmla="*/ 11478 w 24917"/>
                      <a:gd name="connsiteY2" fmla="*/ 8934 h 14478"/>
                      <a:gd name="connsiteX3" fmla="*/ 3343 w 24917"/>
                      <a:gd name="connsiteY3" fmla="*/ 3238 h 14478"/>
                      <a:gd name="connsiteX4" fmla="*/ 0 w 24917"/>
                      <a:gd name="connsiteY4" fmla="*/ 0 h 14478"/>
                      <a:gd name="connsiteX5" fmla="*/ 4477 w 24917"/>
                      <a:gd name="connsiteY5" fmla="*/ 1267 h 14478"/>
                      <a:gd name="connsiteX6" fmla="*/ 13449 w 24917"/>
                      <a:gd name="connsiteY6" fmla="*/ 5544 h 14478"/>
                      <a:gd name="connsiteX7" fmla="*/ 21584 w 24917"/>
                      <a:gd name="connsiteY7" fmla="*/ 11278 h 14478"/>
                      <a:gd name="connsiteX8" fmla="*/ 24918 w 24917"/>
                      <a:gd name="connsiteY8" fmla="*/ 14478 h 14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17" h="14478">
                        <a:moveTo>
                          <a:pt x="24918" y="14478"/>
                        </a:moveTo>
                        <a:cubicBezTo>
                          <a:pt x="24918" y="14478"/>
                          <a:pt x="23032" y="14164"/>
                          <a:pt x="20460" y="13211"/>
                        </a:cubicBezTo>
                        <a:cubicBezTo>
                          <a:pt x="17879" y="12278"/>
                          <a:pt x="14602" y="10716"/>
                          <a:pt x="11478" y="8934"/>
                        </a:cubicBezTo>
                        <a:cubicBezTo>
                          <a:pt x="8363" y="7115"/>
                          <a:pt x="5410" y="5029"/>
                          <a:pt x="3343" y="3238"/>
                        </a:cubicBezTo>
                        <a:cubicBezTo>
                          <a:pt x="1229" y="1467"/>
                          <a:pt x="0" y="0"/>
                          <a:pt x="0" y="0"/>
                        </a:cubicBezTo>
                        <a:cubicBezTo>
                          <a:pt x="0" y="0"/>
                          <a:pt x="1895" y="314"/>
                          <a:pt x="4477" y="1267"/>
                        </a:cubicBezTo>
                        <a:cubicBezTo>
                          <a:pt x="7058" y="2200"/>
                          <a:pt x="10325" y="3743"/>
                          <a:pt x="13449" y="5544"/>
                        </a:cubicBezTo>
                        <a:cubicBezTo>
                          <a:pt x="16554" y="7363"/>
                          <a:pt x="19526" y="9468"/>
                          <a:pt x="21584" y="11278"/>
                        </a:cubicBezTo>
                        <a:cubicBezTo>
                          <a:pt x="23679" y="13021"/>
                          <a:pt x="24918" y="14478"/>
                          <a:pt x="24918" y="144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2" name="任意多边形: 形状 1441">
                    <a:extLst>
                      <a:ext uri="{FF2B5EF4-FFF2-40B4-BE49-F238E27FC236}">
                        <a16:creationId xmlns:a16="http://schemas.microsoft.com/office/drawing/2014/main" id="{2F8C70E1-6DDD-A453-B42F-7B2FAFB79729}"/>
                      </a:ext>
                    </a:extLst>
                  </p:cNvPr>
                  <p:cNvSpPr/>
                  <p:nvPr/>
                </p:nvSpPr>
                <p:spPr>
                  <a:xfrm>
                    <a:off x="8717765" y="2716366"/>
                    <a:ext cx="28680" cy="4457"/>
                  </a:xfrm>
                  <a:custGeom>
                    <a:avLst/>
                    <a:gdLst>
                      <a:gd name="connsiteX0" fmla="*/ 28680 w 28680"/>
                      <a:gd name="connsiteY0" fmla="*/ 830 h 4457"/>
                      <a:gd name="connsiteX1" fmla="*/ 24318 w 28680"/>
                      <a:gd name="connsiteY1" fmla="*/ 2392 h 4457"/>
                      <a:gd name="connsiteX2" fmla="*/ 14545 w 28680"/>
                      <a:gd name="connsiteY2" fmla="*/ 4183 h 4457"/>
                      <a:gd name="connsiteX3" fmla="*/ 4582 w 28680"/>
                      <a:gd name="connsiteY3" fmla="*/ 4297 h 4457"/>
                      <a:gd name="connsiteX4" fmla="*/ 0 w 28680"/>
                      <a:gd name="connsiteY4" fmla="*/ 3631 h 4457"/>
                      <a:gd name="connsiteX5" fmla="*/ 4372 w 28680"/>
                      <a:gd name="connsiteY5" fmla="*/ 2087 h 4457"/>
                      <a:gd name="connsiteX6" fmla="*/ 14154 w 28680"/>
                      <a:gd name="connsiteY6" fmla="*/ 268 h 4457"/>
                      <a:gd name="connsiteX7" fmla="*/ 24108 w 28680"/>
                      <a:gd name="connsiteY7" fmla="*/ 154 h 4457"/>
                      <a:gd name="connsiteX8" fmla="*/ 28680 w 28680"/>
                      <a:gd name="connsiteY8" fmla="*/ 830 h 4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680" h="4457">
                        <a:moveTo>
                          <a:pt x="28680" y="830"/>
                        </a:moveTo>
                        <a:cubicBezTo>
                          <a:pt x="28680" y="830"/>
                          <a:pt x="26965" y="1649"/>
                          <a:pt x="24318" y="2392"/>
                        </a:cubicBezTo>
                        <a:cubicBezTo>
                          <a:pt x="21679" y="3135"/>
                          <a:pt x="18126" y="3783"/>
                          <a:pt x="14545" y="4183"/>
                        </a:cubicBezTo>
                        <a:cubicBezTo>
                          <a:pt x="10954" y="4516"/>
                          <a:pt x="7325" y="4535"/>
                          <a:pt x="4582" y="4297"/>
                        </a:cubicBezTo>
                        <a:cubicBezTo>
                          <a:pt x="1857" y="4107"/>
                          <a:pt x="0" y="3631"/>
                          <a:pt x="0" y="3631"/>
                        </a:cubicBezTo>
                        <a:cubicBezTo>
                          <a:pt x="0" y="3631"/>
                          <a:pt x="1743" y="2792"/>
                          <a:pt x="4372" y="2087"/>
                        </a:cubicBezTo>
                        <a:cubicBezTo>
                          <a:pt x="7011" y="1307"/>
                          <a:pt x="10582" y="640"/>
                          <a:pt x="14154" y="268"/>
                        </a:cubicBezTo>
                        <a:cubicBezTo>
                          <a:pt x="17745" y="-46"/>
                          <a:pt x="21374" y="-84"/>
                          <a:pt x="24108" y="154"/>
                        </a:cubicBezTo>
                        <a:cubicBezTo>
                          <a:pt x="26823" y="344"/>
                          <a:pt x="28680" y="830"/>
                          <a:pt x="28680" y="8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3" name="任意多边形: 形状 1442">
                    <a:extLst>
                      <a:ext uri="{FF2B5EF4-FFF2-40B4-BE49-F238E27FC236}">
                        <a16:creationId xmlns:a16="http://schemas.microsoft.com/office/drawing/2014/main" id="{12AAD092-2BC9-76CC-A354-B185A998C61B}"/>
                      </a:ext>
                    </a:extLst>
                  </p:cNvPr>
                  <p:cNvSpPr/>
                  <p:nvPr/>
                </p:nvSpPr>
                <p:spPr>
                  <a:xfrm>
                    <a:off x="8714898" y="2726864"/>
                    <a:ext cx="14372" cy="24984"/>
                  </a:xfrm>
                  <a:custGeom>
                    <a:avLst/>
                    <a:gdLst>
                      <a:gd name="connsiteX0" fmla="*/ 14373 w 14372"/>
                      <a:gd name="connsiteY0" fmla="*/ 24984 h 24984"/>
                      <a:gd name="connsiteX1" fmla="*/ 11144 w 14372"/>
                      <a:gd name="connsiteY1" fmla="*/ 21631 h 24984"/>
                      <a:gd name="connsiteX2" fmla="*/ 5477 w 14372"/>
                      <a:gd name="connsiteY2" fmla="*/ 13449 h 24984"/>
                      <a:gd name="connsiteX3" fmla="*/ 1257 w 14372"/>
                      <a:gd name="connsiteY3" fmla="*/ 4448 h 24984"/>
                      <a:gd name="connsiteX4" fmla="*/ 0 w 14372"/>
                      <a:gd name="connsiteY4" fmla="*/ 0 h 24984"/>
                      <a:gd name="connsiteX5" fmla="*/ 3220 w 14372"/>
                      <a:gd name="connsiteY5" fmla="*/ 3315 h 24984"/>
                      <a:gd name="connsiteX6" fmla="*/ 8887 w 14372"/>
                      <a:gd name="connsiteY6" fmla="*/ 11497 h 24984"/>
                      <a:gd name="connsiteX7" fmla="*/ 13087 w 14372"/>
                      <a:gd name="connsiteY7" fmla="*/ 20517 h 24984"/>
                      <a:gd name="connsiteX8" fmla="*/ 14373 w 14372"/>
                      <a:gd name="connsiteY8" fmla="*/ 24984 h 24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372" h="24984">
                        <a:moveTo>
                          <a:pt x="14373" y="24984"/>
                        </a:moveTo>
                        <a:cubicBezTo>
                          <a:pt x="14373" y="24984"/>
                          <a:pt x="12897" y="23755"/>
                          <a:pt x="11144" y="21631"/>
                        </a:cubicBezTo>
                        <a:cubicBezTo>
                          <a:pt x="9353" y="19526"/>
                          <a:pt x="7305" y="16573"/>
                          <a:pt x="5477" y="13449"/>
                        </a:cubicBezTo>
                        <a:cubicBezTo>
                          <a:pt x="3686" y="10325"/>
                          <a:pt x="2171" y="7029"/>
                          <a:pt x="1257" y="4448"/>
                        </a:cubicBezTo>
                        <a:cubicBezTo>
                          <a:pt x="343" y="1867"/>
                          <a:pt x="0" y="0"/>
                          <a:pt x="0" y="0"/>
                        </a:cubicBezTo>
                        <a:cubicBezTo>
                          <a:pt x="0" y="0"/>
                          <a:pt x="1467" y="1210"/>
                          <a:pt x="3220" y="3315"/>
                        </a:cubicBezTo>
                        <a:cubicBezTo>
                          <a:pt x="5010" y="5439"/>
                          <a:pt x="7077" y="8391"/>
                          <a:pt x="8887" y="11497"/>
                        </a:cubicBezTo>
                        <a:cubicBezTo>
                          <a:pt x="10677" y="14621"/>
                          <a:pt x="12182" y="17916"/>
                          <a:pt x="13087" y="20517"/>
                        </a:cubicBezTo>
                        <a:cubicBezTo>
                          <a:pt x="14040" y="23089"/>
                          <a:pt x="14373" y="24984"/>
                          <a:pt x="14373" y="249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4" name="任意多边形: 形状 1443">
                    <a:extLst>
                      <a:ext uri="{FF2B5EF4-FFF2-40B4-BE49-F238E27FC236}">
                        <a16:creationId xmlns:a16="http://schemas.microsoft.com/office/drawing/2014/main" id="{70AE0A3D-4636-E9DD-9DCB-9E2D77171FBE}"/>
                      </a:ext>
                    </a:extLst>
                  </p:cNvPr>
                  <p:cNvSpPr/>
                  <p:nvPr/>
                </p:nvSpPr>
                <p:spPr>
                  <a:xfrm>
                    <a:off x="8702278" y="2712539"/>
                    <a:ext cx="20897" cy="19907"/>
                  </a:xfrm>
                  <a:custGeom>
                    <a:avLst/>
                    <a:gdLst>
                      <a:gd name="connsiteX0" fmla="*/ 16936 w 20897"/>
                      <a:gd name="connsiteY0" fmla="*/ 38 h 19907"/>
                      <a:gd name="connsiteX1" fmla="*/ 15687 w 20897"/>
                      <a:gd name="connsiteY1" fmla="*/ 7220 h 19907"/>
                      <a:gd name="connsiteX2" fmla="*/ 20898 w 20897"/>
                      <a:gd name="connsiteY2" fmla="*/ 12335 h 19907"/>
                      <a:gd name="connsiteX3" fmla="*/ 13668 w 20897"/>
                      <a:gd name="connsiteY3" fmla="*/ 13364 h 19907"/>
                      <a:gd name="connsiteX4" fmla="*/ 10420 w 20897"/>
                      <a:gd name="connsiteY4" fmla="*/ 19907 h 19907"/>
                      <a:gd name="connsiteX5" fmla="*/ 7211 w 20897"/>
                      <a:gd name="connsiteY5" fmla="*/ 13345 h 19907"/>
                      <a:gd name="connsiteX6" fmla="*/ 0 w 20897"/>
                      <a:gd name="connsiteY6" fmla="*/ 12278 h 19907"/>
                      <a:gd name="connsiteX7" fmla="*/ 5239 w 20897"/>
                      <a:gd name="connsiteY7" fmla="*/ 7182 h 19907"/>
                      <a:gd name="connsiteX8" fmla="*/ 4029 w 20897"/>
                      <a:gd name="connsiteY8" fmla="*/ 0 h 19907"/>
                      <a:gd name="connsiteX9" fmla="*/ 10477 w 20897"/>
                      <a:gd name="connsiteY9" fmla="*/ 3410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897" h="19907">
                        <a:moveTo>
                          <a:pt x="16936" y="38"/>
                        </a:moveTo>
                        <a:lnTo>
                          <a:pt x="15687" y="7220"/>
                        </a:lnTo>
                        <a:lnTo>
                          <a:pt x="20898" y="12335"/>
                        </a:lnTo>
                        <a:lnTo>
                          <a:pt x="13668" y="13364"/>
                        </a:lnTo>
                        <a:lnTo>
                          <a:pt x="10420" y="19907"/>
                        </a:lnTo>
                        <a:lnTo>
                          <a:pt x="7211" y="13345"/>
                        </a:lnTo>
                        <a:lnTo>
                          <a:pt x="0" y="12278"/>
                        </a:lnTo>
                        <a:lnTo>
                          <a:pt x="5239" y="7182"/>
                        </a:lnTo>
                        <a:lnTo>
                          <a:pt x="4029" y="0"/>
                        </a:lnTo>
                        <a:lnTo>
                          <a:pt x="10477" y="34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45" name="图形 113">
                  <a:extLst>
                    <a:ext uri="{FF2B5EF4-FFF2-40B4-BE49-F238E27FC236}">
                      <a16:creationId xmlns:a16="http://schemas.microsoft.com/office/drawing/2014/main" id="{FC5DD012-46D6-075E-84AA-92B780A09843}"/>
                    </a:ext>
                  </a:extLst>
                </p:cNvPr>
                <p:cNvGrpSpPr/>
                <p:nvPr/>
              </p:nvGrpSpPr>
              <p:grpSpPr>
                <a:xfrm>
                  <a:off x="8776149" y="2624811"/>
                  <a:ext cx="84526" cy="84417"/>
                  <a:chOff x="8776149" y="2624811"/>
                  <a:chExt cx="84526" cy="84417"/>
                </a:xfrm>
              </p:grpSpPr>
              <p:sp>
                <p:nvSpPr>
                  <p:cNvPr id="1446" name="任意多边形: 形状 1445">
                    <a:extLst>
                      <a:ext uri="{FF2B5EF4-FFF2-40B4-BE49-F238E27FC236}">
                        <a16:creationId xmlns:a16="http://schemas.microsoft.com/office/drawing/2014/main" id="{02BA6AD0-D14E-01F0-4D6F-BF2670181ACB}"/>
                      </a:ext>
                    </a:extLst>
                  </p:cNvPr>
                  <p:cNvSpPr/>
                  <p:nvPr/>
                </p:nvSpPr>
                <p:spPr>
                  <a:xfrm>
                    <a:off x="8776149" y="2624811"/>
                    <a:ext cx="84526" cy="84417"/>
                  </a:xfrm>
                  <a:custGeom>
                    <a:avLst/>
                    <a:gdLst>
                      <a:gd name="connsiteX0" fmla="*/ 42630 w 84526"/>
                      <a:gd name="connsiteY0" fmla="*/ 47428 h 84417"/>
                      <a:gd name="connsiteX1" fmla="*/ 35352 w 84526"/>
                      <a:gd name="connsiteY1" fmla="*/ 51104 h 84417"/>
                      <a:gd name="connsiteX2" fmla="*/ 29599 w 84526"/>
                      <a:gd name="connsiteY2" fmla="*/ 45313 h 84417"/>
                      <a:gd name="connsiteX3" fmla="*/ 33352 w 84526"/>
                      <a:gd name="connsiteY3" fmla="*/ 38074 h 84417"/>
                      <a:gd name="connsiteX4" fmla="*/ 41391 w 84526"/>
                      <a:gd name="connsiteY4" fmla="*/ 39398 h 84417"/>
                      <a:gd name="connsiteX5" fmla="*/ 42630 w 84526"/>
                      <a:gd name="connsiteY5" fmla="*/ 47428 h 84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526" h="84417">
                        <a:moveTo>
                          <a:pt x="42630" y="47428"/>
                        </a:moveTo>
                        <a:cubicBezTo>
                          <a:pt x="104771" y="75421"/>
                          <a:pt x="31171" y="112550"/>
                          <a:pt x="35352" y="51104"/>
                        </a:cubicBezTo>
                        <a:cubicBezTo>
                          <a:pt x="31171" y="112550"/>
                          <a:pt x="-26884" y="54047"/>
                          <a:pt x="29599" y="45313"/>
                        </a:cubicBezTo>
                        <a:cubicBezTo>
                          <a:pt x="-26894" y="54047"/>
                          <a:pt x="10826" y="-19276"/>
                          <a:pt x="33352" y="38074"/>
                        </a:cubicBezTo>
                        <a:cubicBezTo>
                          <a:pt x="10844" y="-19276"/>
                          <a:pt x="92217" y="-6036"/>
                          <a:pt x="41391" y="39398"/>
                        </a:cubicBezTo>
                        <a:cubicBezTo>
                          <a:pt x="92207" y="-6036"/>
                          <a:pt x="104771" y="75421"/>
                          <a:pt x="42630" y="474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7" name="任意多边形: 形状 1446">
                    <a:extLst>
                      <a:ext uri="{FF2B5EF4-FFF2-40B4-BE49-F238E27FC236}">
                        <a16:creationId xmlns:a16="http://schemas.microsoft.com/office/drawing/2014/main" id="{54D924DA-D993-6530-DB71-65E6E5B26C0C}"/>
                      </a:ext>
                    </a:extLst>
                  </p:cNvPr>
                  <p:cNvSpPr/>
                  <p:nvPr/>
                </p:nvSpPr>
                <p:spPr>
                  <a:xfrm>
                    <a:off x="8778296" y="2627648"/>
                    <a:ext cx="79138" cy="79044"/>
                  </a:xfrm>
                  <a:custGeom>
                    <a:avLst/>
                    <a:gdLst>
                      <a:gd name="connsiteX0" fmla="*/ 39892 w 79138"/>
                      <a:gd name="connsiteY0" fmla="*/ 44419 h 79044"/>
                      <a:gd name="connsiteX1" fmla="*/ 33081 w 79138"/>
                      <a:gd name="connsiteY1" fmla="*/ 47838 h 79044"/>
                      <a:gd name="connsiteX2" fmla="*/ 27709 w 79138"/>
                      <a:gd name="connsiteY2" fmla="*/ 42447 h 79044"/>
                      <a:gd name="connsiteX3" fmla="*/ 31195 w 79138"/>
                      <a:gd name="connsiteY3" fmla="*/ 35637 h 79044"/>
                      <a:gd name="connsiteX4" fmla="*/ 38739 w 79138"/>
                      <a:gd name="connsiteY4" fmla="*/ 36865 h 79044"/>
                      <a:gd name="connsiteX5" fmla="*/ 39892 w 79138"/>
                      <a:gd name="connsiteY5" fmla="*/ 44419 h 79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138" h="79044">
                        <a:moveTo>
                          <a:pt x="39892" y="44419"/>
                        </a:moveTo>
                        <a:cubicBezTo>
                          <a:pt x="98080" y="70641"/>
                          <a:pt x="29167" y="105379"/>
                          <a:pt x="33081" y="47838"/>
                        </a:cubicBezTo>
                        <a:cubicBezTo>
                          <a:pt x="29167" y="105379"/>
                          <a:pt x="-25173" y="50591"/>
                          <a:pt x="27709" y="42447"/>
                        </a:cubicBezTo>
                        <a:cubicBezTo>
                          <a:pt x="-25173" y="50591"/>
                          <a:pt x="10135" y="-18027"/>
                          <a:pt x="31195" y="35637"/>
                        </a:cubicBezTo>
                        <a:cubicBezTo>
                          <a:pt x="10135" y="-18027"/>
                          <a:pt x="86335" y="-5664"/>
                          <a:pt x="38739" y="36865"/>
                        </a:cubicBezTo>
                        <a:cubicBezTo>
                          <a:pt x="86335" y="-5664"/>
                          <a:pt x="98099" y="70641"/>
                          <a:pt x="39892" y="444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8" name="任意多边形: 形状 1447">
                    <a:extLst>
                      <a:ext uri="{FF2B5EF4-FFF2-40B4-BE49-F238E27FC236}">
                        <a16:creationId xmlns:a16="http://schemas.microsoft.com/office/drawing/2014/main" id="{24911A75-DB21-411B-7A03-E63E03B14612}"/>
                      </a:ext>
                    </a:extLst>
                  </p:cNvPr>
                  <p:cNvSpPr/>
                  <p:nvPr/>
                </p:nvSpPr>
                <p:spPr>
                  <a:xfrm>
                    <a:off x="8793175" y="2670543"/>
                    <a:ext cx="17621" cy="19516"/>
                  </a:xfrm>
                  <a:custGeom>
                    <a:avLst/>
                    <a:gdLst>
                      <a:gd name="connsiteX0" fmla="*/ 0 w 17621"/>
                      <a:gd name="connsiteY0" fmla="*/ 19517 h 19516"/>
                      <a:gd name="connsiteX1" fmla="*/ 1991 w 17621"/>
                      <a:gd name="connsiteY1" fmla="*/ 15773 h 19516"/>
                      <a:gd name="connsiteX2" fmla="*/ 7486 w 17621"/>
                      <a:gd name="connsiteY2" fmla="*/ 8534 h 19516"/>
                      <a:gd name="connsiteX3" fmla="*/ 14097 w 17621"/>
                      <a:gd name="connsiteY3" fmla="*/ 2362 h 19516"/>
                      <a:gd name="connsiteX4" fmla="*/ 17621 w 17621"/>
                      <a:gd name="connsiteY4" fmla="*/ 0 h 19516"/>
                      <a:gd name="connsiteX5" fmla="*/ 15630 w 17621"/>
                      <a:gd name="connsiteY5" fmla="*/ 3724 h 19516"/>
                      <a:gd name="connsiteX6" fmla="*/ 10125 w 17621"/>
                      <a:gd name="connsiteY6" fmla="*/ 10954 h 19516"/>
                      <a:gd name="connsiteX7" fmla="*/ 3505 w 17621"/>
                      <a:gd name="connsiteY7" fmla="*/ 17135 h 19516"/>
                      <a:gd name="connsiteX8" fmla="*/ 0 w 17621"/>
                      <a:gd name="connsiteY8" fmla="*/ 19517 h 19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21" h="19516">
                        <a:moveTo>
                          <a:pt x="0" y="19517"/>
                        </a:moveTo>
                        <a:cubicBezTo>
                          <a:pt x="0" y="19517"/>
                          <a:pt x="648" y="17878"/>
                          <a:pt x="1991" y="15773"/>
                        </a:cubicBezTo>
                        <a:cubicBezTo>
                          <a:pt x="3314" y="13630"/>
                          <a:pt x="5305" y="10992"/>
                          <a:pt x="7486" y="8534"/>
                        </a:cubicBezTo>
                        <a:cubicBezTo>
                          <a:pt x="9696" y="6096"/>
                          <a:pt x="12116" y="3867"/>
                          <a:pt x="14097" y="2362"/>
                        </a:cubicBezTo>
                        <a:cubicBezTo>
                          <a:pt x="16078" y="810"/>
                          <a:pt x="17621" y="0"/>
                          <a:pt x="17621" y="0"/>
                        </a:cubicBezTo>
                        <a:cubicBezTo>
                          <a:pt x="17621" y="0"/>
                          <a:pt x="16983" y="1600"/>
                          <a:pt x="15630" y="3724"/>
                        </a:cubicBezTo>
                        <a:cubicBezTo>
                          <a:pt x="14306" y="5867"/>
                          <a:pt x="12335" y="8506"/>
                          <a:pt x="10125" y="10954"/>
                        </a:cubicBezTo>
                        <a:cubicBezTo>
                          <a:pt x="7925" y="13383"/>
                          <a:pt x="5496" y="15621"/>
                          <a:pt x="3505" y="17135"/>
                        </a:cubicBezTo>
                        <a:cubicBezTo>
                          <a:pt x="1543" y="18698"/>
                          <a:pt x="0" y="19517"/>
                          <a:pt x="0" y="195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9" name="任意多边形: 形状 1448">
                    <a:extLst>
                      <a:ext uri="{FF2B5EF4-FFF2-40B4-BE49-F238E27FC236}">
                        <a16:creationId xmlns:a16="http://schemas.microsoft.com/office/drawing/2014/main" id="{686BC9CC-955F-70AE-2095-CC4AC0A7A961}"/>
                      </a:ext>
                    </a:extLst>
                  </p:cNvPr>
                  <p:cNvSpPr/>
                  <p:nvPr/>
                </p:nvSpPr>
                <p:spPr>
                  <a:xfrm>
                    <a:off x="8812816" y="2638482"/>
                    <a:ext cx="6491" cy="25517"/>
                  </a:xfrm>
                  <a:custGeom>
                    <a:avLst/>
                    <a:gdLst>
                      <a:gd name="connsiteX0" fmla="*/ 85 w 6491"/>
                      <a:gd name="connsiteY0" fmla="*/ 25517 h 25517"/>
                      <a:gd name="connsiteX1" fmla="*/ 85 w 6491"/>
                      <a:gd name="connsiteY1" fmla="*/ 21279 h 25517"/>
                      <a:gd name="connsiteX2" fmla="*/ 1504 w 6491"/>
                      <a:gd name="connsiteY2" fmla="*/ 12335 h 25517"/>
                      <a:gd name="connsiteX3" fmla="*/ 4418 w 6491"/>
                      <a:gd name="connsiteY3" fmla="*/ 3743 h 25517"/>
                      <a:gd name="connsiteX4" fmla="*/ 6399 w 6491"/>
                      <a:gd name="connsiteY4" fmla="*/ 0 h 25517"/>
                      <a:gd name="connsiteX5" fmla="*/ 6409 w 6491"/>
                      <a:gd name="connsiteY5" fmla="*/ 4220 h 25517"/>
                      <a:gd name="connsiteX6" fmla="*/ 4990 w 6491"/>
                      <a:gd name="connsiteY6" fmla="*/ 13173 h 25517"/>
                      <a:gd name="connsiteX7" fmla="*/ 2066 w 6491"/>
                      <a:gd name="connsiteY7" fmla="*/ 21774 h 25517"/>
                      <a:gd name="connsiteX8" fmla="*/ 85 w 6491"/>
                      <a:gd name="connsiteY8" fmla="*/ 25517 h 25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91" h="25517">
                        <a:moveTo>
                          <a:pt x="85" y="25517"/>
                        </a:moveTo>
                        <a:cubicBezTo>
                          <a:pt x="85" y="25517"/>
                          <a:pt x="-106" y="23765"/>
                          <a:pt x="85" y="21279"/>
                        </a:cubicBezTo>
                        <a:cubicBezTo>
                          <a:pt x="237" y="18783"/>
                          <a:pt x="732" y="15516"/>
                          <a:pt x="1504" y="12335"/>
                        </a:cubicBezTo>
                        <a:cubicBezTo>
                          <a:pt x="2294" y="9154"/>
                          <a:pt x="3371" y="6010"/>
                          <a:pt x="4418" y="3743"/>
                        </a:cubicBezTo>
                        <a:cubicBezTo>
                          <a:pt x="5419" y="1448"/>
                          <a:pt x="6399" y="0"/>
                          <a:pt x="6399" y="0"/>
                        </a:cubicBezTo>
                        <a:cubicBezTo>
                          <a:pt x="6399" y="0"/>
                          <a:pt x="6599" y="1724"/>
                          <a:pt x="6409" y="4220"/>
                        </a:cubicBezTo>
                        <a:cubicBezTo>
                          <a:pt x="6257" y="6734"/>
                          <a:pt x="5771" y="9992"/>
                          <a:pt x="4990" y="13173"/>
                        </a:cubicBezTo>
                        <a:cubicBezTo>
                          <a:pt x="4180" y="16383"/>
                          <a:pt x="3114" y="19479"/>
                          <a:pt x="2066" y="21774"/>
                        </a:cubicBezTo>
                        <a:cubicBezTo>
                          <a:pt x="1047" y="24060"/>
                          <a:pt x="85" y="25517"/>
                          <a:pt x="85" y="255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0" name="任意多边形: 形状 1449">
                    <a:extLst>
                      <a:ext uri="{FF2B5EF4-FFF2-40B4-BE49-F238E27FC236}">
                        <a16:creationId xmlns:a16="http://schemas.microsoft.com/office/drawing/2014/main" id="{E6CD694E-73E7-BD7A-4939-EA2EC8AE4305}"/>
                      </a:ext>
                    </a:extLst>
                  </p:cNvPr>
                  <p:cNvSpPr/>
                  <p:nvPr/>
                </p:nvSpPr>
                <p:spPr>
                  <a:xfrm>
                    <a:off x="8785784" y="2654455"/>
                    <a:ext cx="23221" cy="12334"/>
                  </a:xfrm>
                  <a:custGeom>
                    <a:avLst/>
                    <a:gdLst>
                      <a:gd name="connsiteX0" fmla="*/ 23222 w 23221"/>
                      <a:gd name="connsiteY0" fmla="*/ 12335 h 12334"/>
                      <a:gd name="connsiteX1" fmla="*/ 19126 w 23221"/>
                      <a:gd name="connsiteY1" fmla="*/ 11335 h 12334"/>
                      <a:gd name="connsiteX2" fmla="*/ 10773 w 23221"/>
                      <a:gd name="connsiteY2" fmla="*/ 7744 h 12334"/>
                      <a:gd name="connsiteX3" fmla="*/ 3143 w 23221"/>
                      <a:gd name="connsiteY3" fmla="*/ 2829 h 12334"/>
                      <a:gd name="connsiteX4" fmla="*/ 0 w 23221"/>
                      <a:gd name="connsiteY4" fmla="*/ 0 h 12334"/>
                      <a:gd name="connsiteX5" fmla="*/ 4114 w 23221"/>
                      <a:gd name="connsiteY5" fmla="*/ 991 h 12334"/>
                      <a:gd name="connsiteX6" fmla="*/ 12459 w 23221"/>
                      <a:gd name="connsiteY6" fmla="*/ 4572 h 12334"/>
                      <a:gd name="connsiteX7" fmla="*/ 20078 w 23221"/>
                      <a:gd name="connsiteY7" fmla="*/ 9515 h 12334"/>
                      <a:gd name="connsiteX8" fmla="*/ 23222 w 23221"/>
                      <a:gd name="connsiteY8" fmla="*/ 12335 h 12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221" h="12334">
                        <a:moveTo>
                          <a:pt x="23222" y="12335"/>
                        </a:moveTo>
                        <a:cubicBezTo>
                          <a:pt x="23222" y="12335"/>
                          <a:pt x="21488" y="12097"/>
                          <a:pt x="19126" y="11335"/>
                        </a:cubicBezTo>
                        <a:cubicBezTo>
                          <a:pt x="16726" y="10573"/>
                          <a:pt x="13697" y="9268"/>
                          <a:pt x="10773" y="7744"/>
                        </a:cubicBezTo>
                        <a:cubicBezTo>
                          <a:pt x="7868" y="6201"/>
                          <a:pt x="5105" y="4401"/>
                          <a:pt x="3143" y="2829"/>
                        </a:cubicBezTo>
                        <a:cubicBezTo>
                          <a:pt x="1162" y="1305"/>
                          <a:pt x="0" y="0"/>
                          <a:pt x="0" y="0"/>
                        </a:cubicBezTo>
                        <a:cubicBezTo>
                          <a:pt x="0" y="0"/>
                          <a:pt x="1733" y="219"/>
                          <a:pt x="4114" y="991"/>
                        </a:cubicBezTo>
                        <a:cubicBezTo>
                          <a:pt x="6496" y="1762"/>
                          <a:pt x="9544" y="3048"/>
                          <a:pt x="12459" y="4572"/>
                        </a:cubicBezTo>
                        <a:cubicBezTo>
                          <a:pt x="15364" y="6134"/>
                          <a:pt x="18126" y="7944"/>
                          <a:pt x="20078" y="9515"/>
                        </a:cubicBezTo>
                        <a:cubicBezTo>
                          <a:pt x="22050" y="11040"/>
                          <a:pt x="23222" y="12335"/>
                          <a:pt x="23222" y="12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1" name="任意多边形: 形状 1450">
                    <a:extLst>
                      <a:ext uri="{FF2B5EF4-FFF2-40B4-BE49-F238E27FC236}">
                        <a16:creationId xmlns:a16="http://schemas.microsoft.com/office/drawing/2014/main" id="{AF41F9B0-FF51-5B95-D6B4-7EAA198D6978}"/>
                      </a:ext>
                    </a:extLst>
                  </p:cNvPr>
                  <p:cNvSpPr/>
                  <p:nvPr/>
                </p:nvSpPr>
                <p:spPr>
                  <a:xfrm>
                    <a:off x="8818635" y="2663861"/>
                    <a:ext cx="26041" cy="4544"/>
                  </a:xfrm>
                  <a:custGeom>
                    <a:avLst/>
                    <a:gdLst>
                      <a:gd name="connsiteX0" fmla="*/ 26041 w 26041"/>
                      <a:gd name="connsiteY0" fmla="*/ 500 h 4544"/>
                      <a:gd name="connsiteX1" fmla="*/ 22107 w 26041"/>
                      <a:gd name="connsiteY1" fmla="*/ 2071 h 4544"/>
                      <a:gd name="connsiteX2" fmla="*/ 13249 w 26041"/>
                      <a:gd name="connsiteY2" fmla="*/ 4043 h 4544"/>
                      <a:gd name="connsiteX3" fmla="*/ 4191 w 26041"/>
                      <a:gd name="connsiteY3" fmla="*/ 4500 h 4544"/>
                      <a:gd name="connsiteX4" fmla="*/ 0 w 26041"/>
                      <a:gd name="connsiteY4" fmla="*/ 4053 h 4544"/>
                      <a:gd name="connsiteX5" fmla="*/ 3924 w 26041"/>
                      <a:gd name="connsiteY5" fmla="*/ 2481 h 4544"/>
                      <a:gd name="connsiteX6" fmla="*/ 12782 w 26041"/>
                      <a:gd name="connsiteY6" fmla="*/ 481 h 4544"/>
                      <a:gd name="connsiteX7" fmla="*/ 21850 w 26041"/>
                      <a:gd name="connsiteY7" fmla="*/ 33 h 4544"/>
                      <a:gd name="connsiteX8" fmla="*/ 26041 w 26041"/>
                      <a:gd name="connsiteY8" fmla="*/ 500 h 4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041" h="4544">
                        <a:moveTo>
                          <a:pt x="26041" y="500"/>
                        </a:moveTo>
                        <a:cubicBezTo>
                          <a:pt x="26041" y="500"/>
                          <a:pt x="24508" y="1309"/>
                          <a:pt x="22107" y="2071"/>
                        </a:cubicBezTo>
                        <a:cubicBezTo>
                          <a:pt x="19726" y="2852"/>
                          <a:pt x="16526" y="3576"/>
                          <a:pt x="13249" y="4043"/>
                        </a:cubicBezTo>
                        <a:cubicBezTo>
                          <a:pt x="10001" y="4491"/>
                          <a:pt x="6696" y="4624"/>
                          <a:pt x="4191" y="4500"/>
                        </a:cubicBezTo>
                        <a:cubicBezTo>
                          <a:pt x="1695" y="4415"/>
                          <a:pt x="0" y="4053"/>
                          <a:pt x="0" y="4053"/>
                        </a:cubicBezTo>
                        <a:cubicBezTo>
                          <a:pt x="0" y="4053"/>
                          <a:pt x="1543" y="3224"/>
                          <a:pt x="3924" y="2481"/>
                        </a:cubicBezTo>
                        <a:cubicBezTo>
                          <a:pt x="6305" y="1690"/>
                          <a:pt x="9544" y="957"/>
                          <a:pt x="12782" y="481"/>
                        </a:cubicBezTo>
                        <a:cubicBezTo>
                          <a:pt x="16059" y="71"/>
                          <a:pt x="19335" y="-72"/>
                          <a:pt x="21850" y="33"/>
                        </a:cubicBezTo>
                        <a:cubicBezTo>
                          <a:pt x="24355" y="138"/>
                          <a:pt x="26041" y="500"/>
                          <a:pt x="26041" y="5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2" name="任意多边形: 形状 1451">
                    <a:extLst>
                      <a:ext uri="{FF2B5EF4-FFF2-40B4-BE49-F238E27FC236}">
                        <a16:creationId xmlns:a16="http://schemas.microsoft.com/office/drawing/2014/main" id="{0EB837F3-D6B9-AA64-F566-5F456E8F0A64}"/>
                      </a:ext>
                    </a:extLst>
                  </p:cNvPr>
                  <p:cNvSpPr/>
                  <p:nvPr/>
                </p:nvSpPr>
                <p:spPr>
                  <a:xfrm>
                    <a:off x="8816263" y="2674267"/>
                    <a:ext cx="13973" cy="22288"/>
                  </a:xfrm>
                  <a:custGeom>
                    <a:avLst/>
                    <a:gdLst>
                      <a:gd name="connsiteX0" fmla="*/ 13974 w 13973"/>
                      <a:gd name="connsiteY0" fmla="*/ 22288 h 22288"/>
                      <a:gd name="connsiteX1" fmla="*/ 10916 w 13973"/>
                      <a:gd name="connsiteY1" fmla="*/ 19345 h 22288"/>
                      <a:gd name="connsiteX2" fmla="*/ 5487 w 13973"/>
                      <a:gd name="connsiteY2" fmla="*/ 12087 h 22288"/>
                      <a:gd name="connsiteX3" fmla="*/ 1314 w 13973"/>
                      <a:gd name="connsiteY3" fmla="*/ 4020 h 22288"/>
                      <a:gd name="connsiteX4" fmla="*/ 0 w 13973"/>
                      <a:gd name="connsiteY4" fmla="*/ 0 h 22288"/>
                      <a:gd name="connsiteX5" fmla="*/ 3039 w 13973"/>
                      <a:gd name="connsiteY5" fmla="*/ 2924 h 22288"/>
                      <a:gd name="connsiteX6" fmla="*/ 8487 w 13973"/>
                      <a:gd name="connsiteY6" fmla="*/ 10192 h 22288"/>
                      <a:gd name="connsiteX7" fmla="*/ 12649 w 13973"/>
                      <a:gd name="connsiteY7" fmla="*/ 18269 h 22288"/>
                      <a:gd name="connsiteX8" fmla="*/ 13974 w 13973"/>
                      <a:gd name="connsiteY8" fmla="*/ 22288 h 22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973" h="22288">
                        <a:moveTo>
                          <a:pt x="13974" y="22288"/>
                        </a:moveTo>
                        <a:cubicBezTo>
                          <a:pt x="13974" y="22288"/>
                          <a:pt x="12583" y="21222"/>
                          <a:pt x="10916" y="19345"/>
                        </a:cubicBezTo>
                        <a:cubicBezTo>
                          <a:pt x="9211" y="17507"/>
                          <a:pt x="7239" y="14878"/>
                          <a:pt x="5487" y="12087"/>
                        </a:cubicBezTo>
                        <a:cubicBezTo>
                          <a:pt x="3734" y="9296"/>
                          <a:pt x="2248" y="6353"/>
                          <a:pt x="1314" y="4020"/>
                        </a:cubicBezTo>
                        <a:cubicBezTo>
                          <a:pt x="371" y="1705"/>
                          <a:pt x="0" y="0"/>
                          <a:pt x="0" y="0"/>
                        </a:cubicBezTo>
                        <a:cubicBezTo>
                          <a:pt x="0" y="0"/>
                          <a:pt x="1391" y="1057"/>
                          <a:pt x="3039" y="2924"/>
                        </a:cubicBezTo>
                        <a:cubicBezTo>
                          <a:pt x="4753" y="4772"/>
                          <a:pt x="6754" y="7401"/>
                          <a:pt x="8487" y="10192"/>
                        </a:cubicBezTo>
                        <a:cubicBezTo>
                          <a:pt x="10239" y="12983"/>
                          <a:pt x="11706" y="15926"/>
                          <a:pt x="12649" y="18269"/>
                        </a:cubicBezTo>
                        <a:cubicBezTo>
                          <a:pt x="13602" y="20574"/>
                          <a:pt x="13974" y="22288"/>
                          <a:pt x="13974" y="222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3" name="任意多边形: 形状 1452">
                    <a:extLst>
                      <a:ext uri="{FF2B5EF4-FFF2-40B4-BE49-F238E27FC236}">
                        <a16:creationId xmlns:a16="http://schemas.microsoft.com/office/drawing/2014/main" id="{F60EB920-6023-A0E9-C4E4-FC14B4658E03}"/>
                      </a:ext>
                    </a:extLst>
                  </p:cNvPr>
                  <p:cNvSpPr/>
                  <p:nvPr/>
                </p:nvSpPr>
                <p:spPr>
                  <a:xfrm>
                    <a:off x="8804671" y="2661094"/>
                    <a:ext cx="19050" cy="18345"/>
                  </a:xfrm>
                  <a:custGeom>
                    <a:avLst/>
                    <a:gdLst>
                      <a:gd name="connsiteX0" fmla="*/ 15021 w 19050"/>
                      <a:gd name="connsiteY0" fmla="*/ 0 h 18345"/>
                      <a:gd name="connsiteX1" fmla="*/ 14135 w 19050"/>
                      <a:gd name="connsiteY1" fmla="*/ 6601 h 18345"/>
                      <a:gd name="connsiteX2" fmla="*/ 19050 w 19050"/>
                      <a:gd name="connsiteY2" fmla="*/ 11078 h 18345"/>
                      <a:gd name="connsiteX3" fmla="*/ 12516 w 19050"/>
                      <a:gd name="connsiteY3" fmla="*/ 12268 h 18345"/>
                      <a:gd name="connsiteX4" fmla="*/ 9773 w 19050"/>
                      <a:gd name="connsiteY4" fmla="*/ 18345 h 18345"/>
                      <a:gd name="connsiteX5" fmla="*/ 6629 w 19050"/>
                      <a:gd name="connsiteY5" fmla="*/ 12478 h 18345"/>
                      <a:gd name="connsiteX6" fmla="*/ 0 w 19050"/>
                      <a:gd name="connsiteY6" fmla="*/ 11754 h 18345"/>
                      <a:gd name="connsiteX7" fmla="*/ 4619 w 19050"/>
                      <a:gd name="connsiteY7" fmla="*/ 6915 h 18345"/>
                      <a:gd name="connsiteX8" fmla="*/ 3257 w 19050"/>
                      <a:gd name="connsiteY8" fmla="*/ 429 h 18345"/>
                      <a:gd name="connsiteX9" fmla="*/ 9249 w 19050"/>
                      <a:gd name="connsiteY9" fmla="*/ 3315 h 18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50" h="18345">
                        <a:moveTo>
                          <a:pt x="15021" y="0"/>
                        </a:moveTo>
                        <a:lnTo>
                          <a:pt x="14135" y="6601"/>
                        </a:lnTo>
                        <a:lnTo>
                          <a:pt x="19050" y="11078"/>
                        </a:lnTo>
                        <a:lnTo>
                          <a:pt x="12516" y="12268"/>
                        </a:lnTo>
                        <a:lnTo>
                          <a:pt x="9773" y="18345"/>
                        </a:lnTo>
                        <a:lnTo>
                          <a:pt x="6629" y="12478"/>
                        </a:lnTo>
                        <a:lnTo>
                          <a:pt x="0" y="11754"/>
                        </a:lnTo>
                        <a:lnTo>
                          <a:pt x="4619" y="6915"/>
                        </a:lnTo>
                        <a:lnTo>
                          <a:pt x="3257" y="429"/>
                        </a:lnTo>
                        <a:lnTo>
                          <a:pt x="9249" y="33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54" name="图形 113">
                  <a:extLst>
                    <a:ext uri="{FF2B5EF4-FFF2-40B4-BE49-F238E27FC236}">
                      <a16:creationId xmlns:a16="http://schemas.microsoft.com/office/drawing/2014/main" id="{E4DCEDF8-3BCC-0DE6-3033-F9EF69338C0C}"/>
                    </a:ext>
                  </a:extLst>
                </p:cNvPr>
                <p:cNvGrpSpPr/>
                <p:nvPr/>
              </p:nvGrpSpPr>
              <p:grpSpPr>
                <a:xfrm>
                  <a:off x="8685806" y="2642737"/>
                  <a:ext cx="112082" cy="113777"/>
                  <a:chOff x="8685806" y="2642737"/>
                  <a:chExt cx="112082" cy="113777"/>
                </a:xfrm>
              </p:grpSpPr>
              <p:sp>
                <p:nvSpPr>
                  <p:cNvPr id="1455" name="任意多边形: 形状 1454">
                    <a:extLst>
                      <a:ext uri="{FF2B5EF4-FFF2-40B4-BE49-F238E27FC236}">
                        <a16:creationId xmlns:a16="http://schemas.microsoft.com/office/drawing/2014/main" id="{5A8AD554-C1A7-7AED-B672-7FB2E14F4511}"/>
                      </a:ext>
                    </a:extLst>
                  </p:cNvPr>
                  <p:cNvSpPr/>
                  <p:nvPr/>
                </p:nvSpPr>
                <p:spPr>
                  <a:xfrm>
                    <a:off x="8685806" y="2642737"/>
                    <a:ext cx="112082" cy="113777"/>
                  </a:xfrm>
                  <a:custGeom>
                    <a:avLst/>
                    <a:gdLst>
                      <a:gd name="connsiteX0" fmla="*/ 55143 w 112082"/>
                      <a:gd name="connsiteY0" fmla="*/ 63067 h 113777"/>
                      <a:gd name="connsiteX1" fmla="*/ 45018 w 112082"/>
                      <a:gd name="connsiteY1" fmla="*/ 67163 h 113777"/>
                      <a:gd name="connsiteX2" fmla="*/ 37988 w 112082"/>
                      <a:gd name="connsiteY2" fmla="*/ 58810 h 113777"/>
                      <a:gd name="connsiteX3" fmla="*/ 43760 w 112082"/>
                      <a:gd name="connsiteY3" fmla="*/ 49542 h 113777"/>
                      <a:gd name="connsiteX4" fmla="*/ 54362 w 112082"/>
                      <a:gd name="connsiteY4" fmla="*/ 52180 h 113777"/>
                      <a:gd name="connsiteX5" fmla="*/ 55143 w 112082"/>
                      <a:gd name="connsiteY5" fmla="*/ 63067 h 113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082" h="113777">
                        <a:moveTo>
                          <a:pt x="55143" y="63067"/>
                        </a:moveTo>
                        <a:cubicBezTo>
                          <a:pt x="135000" y="107340"/>
                          <a:pt x="32626" y="148754"/>
                          <a:pt x="45018" y="67163"/>
                        </a:cubicBezTo>
                        <a:cubicBezTo>
                          <a:pt x="32606" y="148754"/>
                          <a:pt x="-38402" y="64182"/>
                          <a:pt x="37988" y="58810"/>
                        </a:cubicBezTo>
                        <a:cubicBezTo>
                          <a:pt x="-38402" y="64182"/>
                          <a:pt x="20110" y="-29516"/>
                          <a:pt x="43760" y="49542"/>
                        </a:cubicBezTo>
                        <a:cubicBezTo>
                          <a:pt x="20110" y="-29525"/>
                          <a:pt x="127266" y="-2808"/>
                          <a:pt x="54362" y="52180"/>
                        </a:cubicBezTo>
                        <a:cubicBezTo>
                          <a:pt x="127266" y="-2808"/>
                          <a:pt x="135000" y="107349"/>
                          <a:pt x="55143" y="630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6" name="任意多边形: 形状 1455">
                    <a:extLst>
                      <a:ext uri="{FF2B5EF4-FFF2-40B4-BE49-F238E27FC236}">
                        <a16:creationId xmlns:a16="http://schemas.microsoft.com/office/drawing/2014/main" id="{E2679B78-A15D-A527-38D1-EF0E7AF20A96}"/>
                      </a:ext>
                    </a:extLst>
                  </p:cNvPr>
                  <p:cNvSpPr/>
                  <p:nvPr/>
                </p:nvSpPr>
                <p:spPr>
                  <a:xfrm>
                    <a:off x="8688589" y="2646470"/>
                    <a:ext cx="104927" cy="106521"/>
                  </a:xfrm>
                  <a:custGeom>
                    <a:avLst/>
                    <a:gdLst>
                      <a:gd name="connsiteX0" fmla="*/ 51608 w 104927"/>
                      <a:gd name="connsiteY0" fmla="*/ 59058 h 106521"/>
                      <a:gd name="connsiteX1" fmla="*/ 42140 w 104927"/>
                      <a:gd name="connsiteY1" fmla="*/ 62868 h 106521"/>
                      <a:gd name="connsiteX2" fmla="*/ 35568 w 104927"/>
                      <a:gd name="connsiteY2" fmla="*/ 55058 h 106521"/>
                      <a:gd name="connsiteX3" fmla="*/ 40969 w 104927"/>
                      <a:gd name="connsiteY3" fmla="*/ 46371 h 106521"/>
                      <a:gd name="connsiteX4" fmla="*/ 50894 w 104927"/>
                      <a:gd name="connsiteY4" fmla="*/ 48828 h 106521"/>
                      <a:gd name="connsiteX5" fmla="*/ 51608 w 104927"/>
                      <a:gd name="connsiteY5" fmla="*/ 59058 h 106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27" h="106521">
                        <a:moveTo>
                          <a:pt x="51608" y="59058"/>
                        </a:moveTo>
                        <a:cubicBezTo>
                          <a:pt x="126398" y="100511"/>
                          <a:pt x="30520" y="139259"/>
                          <a:pt x="42140" y="62868"/>
                        </a:cubicBezTo>
                        <a:cubicBezTo>
                          <a:pt x="30520" y="139259"/>
                          <a:pt x="-35946" y="60077"/>
                          <a:pt x="35568" y="55058"/>
                        </a:cubicBezTo>
                        <a:cubicBezTo>
                          <a:pt x="-35946" y="60077"/>
                          <a:pt x="18814" y="-27619"/>
                          <a:pt x="40969" y="46371"/>
                        </a:cubicBezTo>
                        <a:cubicBezTo>
                          <a:pt x="18814" y="-27619"/>
                          <a:pt x="119150" y="-2645"/>
                          <a:pt x="50894" y="48828"/>
                        </a:cubicBezTo>
                        <a:cubicBezTo>
                          <a:pt x="119150" y="-2654"/>
                          <a:pt x="126379" y="100502"/>
                          <a:pt x="51608" y="590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7" name="任意多边形: 形状 1456">
                    <a:extLst>
                      <a:ext uri="{FF2B5EF4-FFF2-40B4-BE49-F238E27FC236}">
                        <a16:creationId xmlns:a16="http://schemas.microsoft.com/office/drawing/2014/main" id="{AB752383-3B61-88C8-BC43-B8B79390978D}"/>
                      </a:ext>
                    </a:extLst>
                  </p:cNvPr>
                  <p:cNvSpPr/>
                  <p:nvPr/>
                </p:nvSpPr>
                <p:spPr>
                  <a:xfrm>
                    <a:off x="8704802" y="2702661"/>
                    <a:ext cx="25698" cy="24088"/>
                  </a:xfrm>
                  <a:custGeom>
                    <a:avLst/>
                    <a:gdLst>
                      <a:gd name="connsiteX0" fmla="*/ 0 w 25698"/>
                      <a:gd name="connsiteY0" fmla="*/ 24089 h 24088"/>
                      <a:gd name="connsiteX1" fmla="*/ 3067 w 25698"/>
                      <a:gd name="connsiteY1" fmla="*/ 19326 h 24088"/>
                      <a:gd name="connsiteX2" fmla="*/ 11201 w 25698"/>
                      <a:gd name="connsiteY2" fmla="*/ 10287 h 24088"/>
                      <a:gd name="connsiteX3" fmla="*/ 20736 w 25698"/>
                      <a:gd name="connsiteY3" fmla="*/ 2753 h 24088"/>
                      <a:gd name="connsiteX4" fmla="*/ 25698 w 25698"/>
                      <a:gd name="connsiteY4" fmla="*/ 0 h 24088"/>
                      <a:gd name="connsiteX5" fmla="*/ 22622 w 25698"/>
                      <a:gd name="connsiteY5" fmla="*/ 4743 h 24088"/>
                      <a:gd name="connsiteX6" fmla="*/ 14487 w 25698"/>
                      <a:gd name="connsiteY6" fmla="*/ 13783 h 24088"/>
                      <a:gd name="connsiteX7" fmla="*/ 4953 w 25698"/>
                      <a:gd name="connsiteY7" fmla="*/ 21317 h 24088"/>
                      <a:gd name="connsiteX8" fmla="*/ 0 w 25698"/>
                      <a:gd name="connsiteY8" fmla="*/ 24089 h 24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98" h="24088">
                        <a:moveTo>
                          <a:pt x="0" y="24089"/>
                        </a:moveTo>
                        <a:cubicBezTo>
                          <a:pt x="0" y="24089"/>
                          <a:pt x="1057" y="21984"/>
                          <a:pt x="3067" y="19326"/>
                        </a:cubicBezTo>
                        <a:cubicBezTo>
                          <a:pt x="5076" y="16612"/>
                          <a:pt x="8020" y="13297"/>
                          <a:pt x="11201" y="10287"/>
                        </a:cubicBezTo>
                        <a:cubicBezTo>
                          <a:pt x="14431" y="7277"/>
                          <a:pt x="17907" y="4553"/>
                          <a:pt x="20736" y="2753"/>
                        </a:cubicBezTo>
                        <a:cubicBezTo>
                          <a:pt x="23536" y="914"/>
                          <a:pt x="25698" y="0"/>
                          <a:pt x="25698" y="0"/>
                        </a:cubicBezTo>
                        <a:cubicBezTo>
                          <a:pt x="25698" y="0"/>
                          <a:pt x="24660" y="2067"/>
                          <a:pt x="22622" y="4743"/>
                        </a:cubicBezTo>
                        <a:cubicBezTo>
                          <a:pt x="20631" y="7458"/>
                          <a:pt x="17678" y="10754"/>
                          <a:pt x="14487" y="13783"/>
                        </a:cubicBezTo>
                        <a:cubicBezTo>
                          <a:pt x="11268" y="16774"/>
                          <a:pt x="7801" y="19498"/>
                          <a:pt x="4953" y="21317"/>
                        </a:cubicBezTo>
                        <a:cubicBezTo>
                          <a:pt x="2143" y="23165"/>
                          <a:pt x="0" y="24089"/>
                          <a:pt x="0" y="240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8" name="任意多边形: 形状 1457">
                    <a:extLst>
                      <a:ext uri="{FF2B5EF4-FFF2-40B4-BE49-F238E27FC236}">
                        <a16:creationId xmlns:a16="http://schemas.microsoft.com/office/drawing/2014/main" id="{D0C66D8D-F606-8173-4A02-7C01777CBB12}"/>
                      </a:ext>
                    </a:extLst>
                  </p:cNvPr>
                  <p:cNvSpPr/>
                  <p:nvPr/>
                </p:nvSpPr>
                <p:spPr>
                  <a:xfrm>
                    <a:off x="8734014" y="2660770"/>
                    <a:ext cx="11290" cy="33394"/>
                  </a:xfrm>
                  <a:custGeom>
                    <a:avLst/>
                    <a:gdLst>
                      <a:gd name="connsiteX0" fmla="*/ 1 w 11290"/>
                      <a:gd name="connsiteY0" fmla="*/ 33395 h 33394"/>
                      <a:gd name="connsiteX1" fmla="*/ 477 w 11290"/>
                      <a:gd name="connsiteY1" fmla="*/ 27718 h 33394"/>
                      <a:gd name="connsiteX2" fmla="*/ 3382 w 11290"/>
                      <a:gd name="connsiteY2" fmla="*/ 15945 h 33394"/>
                      <a:gd name="connsiteX3" fmla="*/ 8221 w 11290"/>
                      <a:gd name="connsiteY3" fmla="*/ 4782 h 33394"/>
                      <a:gd name="connsiteX4" fmla="*/ 11288 w 11290"/>
                      <a:gd name="connsiteY4" fmla="*/ 0 h 33394"/>
                      <a:gd name="connsiteX5" fmla="*/ 10821 w 11290"/>
                      <a:gd name="connsiteY5" fmla="*/ 5639 h 33394"/>
                      <a:gd name="connsiteX6" fmla="*/ 7907 w 11290"/>
                      <a:gd name="connsiteY6" fmla="*/ 17450 h 33394"/>
                      <a:gd name="connsiteX7" fmla="*/ 3059 w 11290"/>
                      <a:gd name="connsiteY7" fmla="*/ 28613 h 33394"/>
                      <a:gd name="connsiteX8" fmla="*/ 1 w 11290"/>
                      <a:gd name="connsiteY8" fmla="*/ 33395 h 33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290" h="33394">
                        <a:moveTo>
                          <a:pt x="1" y="33395"/>
                        </a:moveTo>
                        <a:cubicBezTo>
                          <a:pt x="1" y="33395"/>
                          <a:pt x="-37" y="31052"/>
                          <a:pt x="477" y="27718"/>
                        </a:cubicBezTo>
                        <a:cubicBezTo>
                          <a:pt x="944" y="24422"/>
                          <a:pt x="1992" y="20107"/>
                          <a:pt x="3382" y="15945"/>
                        </a:cubicBezTo>
                        <a:cubicBezTo>
                          <a:pt x="4792" y="11773"/>
                          <a:pt x="6583" y="7706"/>
                          <a:pt x="8221" y="4782"/>
                        </a:cubicBezTo>
                        <a:cubicBezTo>
                          <a:pt x="9812" y="1819"/>
                          <a:pt x="11288" y="0"/>
                          <a:pt x="11288" y="0"/>
                        </a:cubicBezTo>
                        <a:cubicBezTo>
                          <a:pt x="11288" y="0"/>
                          <a:pt x="11345" y="2324"/>
                          <a:pt x="10821" y="5639"/>
                        </a:cubicBezTo>
                        <a:cubicBezTo>
                          <a:pt x="10355" y="8992"/>
                          <a:pt x="9307" y="13287"/>
                          <a:pt x="7907" y="17450"/>
                        </a:cubicBezTo>
                        <a:cubicBezTo>
                          <a:pt x="6468" y="21631"/>
                          <a:pt x="4687" y="25651"/>
                          <a:pt x="3059" y="28613"/>
                        </a:cubicBezTo>
                        <a:cubicBezTo>
                          <a:pt x="1458" y="31566"/>
                          <a:pt x="1" y="33395"/>
                          <a:pt x="1" y="333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9" name="任意多边形: 形状 1458">
                    <a:extLst>
                      <a:ext uri="{FF2B5EF4-FFF2-40B4-BE49-F238E27FC236}">
                        <a16:creationId xmlns:a16="http://schemas.microsoft.com/office/drawing/2014/main" id="{1EDAAFB3-3036-5CE5-E87A-F7EC01E4B0CC}"/>
                      </a:ext>
                    </a:extLst>
                  </p:cNvPr>
                  <p:cNvSpPr/>
                  <p:nvPr/>
                </p:nvSpPr>
                <p:spPr>
                  <a:xfrm>
                    <a:off x="8698887" y="2678401"/>
                    <a:ext cx="29623" cy="19050"/>
                  </a:xfrm>
                  <a:custGeom>
                    <a:avLst/>
                    <a:gdLst>
                      <a:gd name="connsiteX0" fmla="*/ 29623 w 29623"/>
                      <a:gd name="connsiteY0" fmla="*/ 19050 h 19050"/>
                      <a:gd name="connsiteX1" fmla="*/ 24260 w 29623"/>
                      <a:gd name="connsiteY1" fmla="*/ 17250 h 19050"/>
                      <a:gd name="connsiteX2" fmla="*/ 13526 w 29623"/>
                      <a:gd name="connsiteY2" fmla="*/ 11535 h 19050"/>
                      <a:gd name="connsiteX3" fmla="*/ 3867 w 29623"/>
                      <a:gd name="connsiteY3" fmla="*/ 4134 h 19050"/>
                      <a:gd name="connsiteX4" fmla="*/ 0 w 29623"/>
                      <a:gd name="connsiteY4" fmla="*/ 0 h 19050"/>
                      <a:gd name="connsiteX5" fmla="*/ 5372 w 29623"/>
                      <a:gd name="connsiteY5" fmla="*/ 1791 h 19050"/>
                      <a:gd name="connsiteX6" fmla="*/ 16107 w 29623"/>
                      <a:gd name="connsiteY6" fmla="*/ 7506 h 19050"/>
                      <a:gd name="connsiteX7" fmla="*/ 25737 w 29623"/>
                      <a:gd name="connsiteY7" fmla="*/ 14945 h 19050"/>
                      <a:gd name="connsiteX8" fmla="*/ 29623 w 29623"/>
                      <a:gd name="connsiteY8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623" h="19050">
                        <a:moveTo>
                          <a:pt x="29623" y="19050"/>
                        </a:moveTo>
                        <a:cubicBezTo>
                          <a:pt x="29623" y="19050"/>
                          <a:pt x="27356" y="18526"/>
                          <a:pt x="24260" y="17250"/>
                        </a:cubicBezTo>
                        <a:cubicBezTo>
                          <a:pt x="21155" y="15983"/>
                          <a:pt x="17250" y="13897"/>
                          <a:pt x="13526" y="11535"/>
                        </a:cubicBezTo>
                        <a:cubicBezTo>
                          <a:pt x="9820" y="9134"/>
                          <a:pt x="6334" y="6439"/>
                          <a:pt x="3867" y="4134"/>
                        </a:cubicBezTo>
                        <a:cubicBezTo>
                          <a:pt x="1400" y="1886"/>
                          <a:pt x="0" y="0"/>
                          <a:pt x="0" y="0"/>
                        </a:cubicBezTo>
                        <a:cubicBezTo>
                          <a:pt x="0" y="0"/>
                          <a:pt x="2296" y="505"/>
                          <a:pt x="5372" y="1791"/>
                        </a:cubicBezTo>
                        <a:cubicBezTo>
                          <a:pt x="8449" y="3077"/>
                          <a:pt x="12392" y="5144"/>
                          <a:pt x="16107" y="7506"/>
                        </a:cubicBezTo>
                        <a:cubicBezTo>
                          <a:pt x="19812" y="9906"/>
                          <a:pt x="23289" y="12640"/>
                          <a:pt x="25737" y="14945"/>
                        </a:cubicBezTo>
                        <a:cubicBezTo>
                          <a:pt x="28223" y="17193"/>
                          <a:pt x="29623" y="19050"/>
                          <a:pt x="29623" y="190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0" name="任意多边形: 形状 1459">
                    <a:extLst>
                      <a:ext uri="{FF2B5EF4-FFF2-40B4-BE49-F238E27FC236}">
                        <a16:creationId xmlns:a16="http://schemas.microsoft.com/office/drawing/2014/main" id="{0628F9A9-1283-E735-B2B0-9A32751EF60C}"/>
                      </a:ext>
                    </a:extLst>
                  </p:cNvPr>
                  <p:cNvSpPr/>
                  <p:nvPr/>
                </p:nvSpPr>
                <p:spPr>
                  <a:xfrm>
                    <a:off x="8741244" y="2696593"/>
                    <a:ext cx="35166" cy="4983"/>
                  </a:xfrm>
                  <a:custGeom>
                    <a:avLst/>
                    <a:gdLst>
                      <a:gd name="connsiteX0" fmla="*/ 35166 w 35166"/>
                      <a:gd name="connsiteY0" fmla="*/ 1582 h 4983"/>
                      <a:gd name="connsiteX1" fmla="*/ 29756 w 35166"/>
                      <a:gd name="connsiteY1" fmla="*/ 3240 h 4983"/>
                      <a:gd name="connsiteX2" fmla="*/ 17707 w 35166"/>
                      <a:gd name="connsiteY2" fmla="*/ 4878 h 4983"/>
                      <a:gd name="connsiteX3" fmla="*/ 5553 w 35166"/>
                      <a:gd name="connsiteY3" fmla="*/ 4487 h 4983"/>
                      <a:gd name="connsiteX4" fmla="*/ 0 w 35166"/>
                      <a:gd name="connsiteY4" fmla="*/ 3430 h 4983"/>
                      <a:gd name="connsiteX5" fmla="*/ 5410 w 35166"/>
                      <a:gd name="connsiteY5" fmla="*/ 1773 h 4983"/>
                      <a:gd name="connsiteX6" fmla="*/ 17459 w 35166"/>
                      <a:gd name="connsiteY6" fmla="*/ 77 h 4983"/>
                      <a:gd name="connsiteX7" fmla="*/ 29603 w 35166"/>
                      <a:gd name="connsiteY7" fmla="*/ 487 h 4983"/>
                      <a:gd name="connsiteX8" fmla="*/ 35166 w 35166"/>
                      <a:gd name="connsiteY8" fmla="*/ 1582 h 4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166" h="4983">
                        <a:moveTo>
                          <a:pt x="35166" y="1582"/>
                        </a:moveTo>
                        <a:cubicBezTo>
                          <a:pt x="35166" y="1582"/>
                          <a:pt x="33023" y="2477"/>
                          <a:pt x="29756" y="3240"/>
                        </a:cubicBezTo>
                        <a:cubicBezTo>
                          <a:pt x="26479" y="4002"/>
                          <a:pt x="22107" y="4621"/>
                          <a:pt x="17707" y="4878"/>
                        </a:cubicBezTo>
                        <a:cubicBezTo>
                          <a:pt x="13306" y="5116"/>
                          <a:pt x="8877" y="4935"/>
                          <a:pt x="5553" y="4487"/>
                        </a:cubicBezTo>
                        <a:cubicBezTo>
                          <a:pt x="2229" y="4116"/>
                          <a:pt x="0" y="3430"/>
                          <a:pt x="0" y="3430"/>
                        </a:cubicBezTo>
                        <a:cubicBezTo>
                          <a:pt x="0" y="3430"/>
                          <a:pt x="2153" y="2497"/>
                          <a:pt x="5410" y="1773"/>
                        </a:cubicBezTo>
                        <a:cubicBezTo>
                          <a:pt x="8687" y="973"/>
                          <a:pt x="13078" y="344"/>
                          <a:pt x="17459" y="77"/>
                        </a:cubicBezTo>
                        <a:cubicBezTo>
                          <a:pt x="21879" y="-113"/>
                          <a:pt x="26289" y="58"/>
                          <a:pt x="29603" y="487"/>
                        </a:cubicBezTo>
                        <a:cubicBezTo>
                          <a:pt x="32928" y="896"/>
                          <a:pt x="35166" y="1582"/>
                          <a:pt x="35166" y="158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1" name="任意多边形: 形状 1460">
                    <a:extLst>
                      <a:ext uri="{FF2B5EF4-FFF2-40B4-BE49-F238E27FC236}">
                        <a16:creationId xmlns:a16="http://schemas.microsoft.com/office/drawing/2014/main" id="{A8E1AEF9-6001-2C09-A663-6ED5FF78BDA1}"/>
                      </a:ext>
                    </a:extLst>
                  </p:cNvPr>
                  <p:cNvSpPr/>
                  <p:nvPr/>
                </p:nvSpPr>
                <p:spPr>
                  <a:xfrm>
                    <a:off x="8737368" y="2708262"/>
                    <a:ext cx="16182" cy="31289"/>
                  </a:xfrm>
                  <a:custGeom>
                    <a:avLst/>
                    <a:gdLst>
                      <a:gd name="connsiteX0" fmla="*/ 16183 w 16182"/>
                      <a:gd name="connsiteY0" fmla="*/ 31290 h 31289"/>
                      <a:gd name="connsiteX1" fmla="*/ 12411 w 16182"/>
                      <a:gd name="connsiteY1" fmla="*/ 27013 h 31289"/>
                      <a:gd name="connsiteX2" fmla="*/ 5953 w 16182"/>
                      <a:gd name="connsiteY2" fmla="*/ 16707 h 31289"/>
                      <a:gd name="connsiteX3" fmla="*/ 1295 w 16182"/>
                      <a:gd name="connsiteY3" fmla="*/ 5505 h 31289"/>
                      <a:gd name="connsiteX4" fmla="*/ 0 w 16182"/>
                      <a:gd name="connsiteY4" fmla="*/ 0 h 31289"/>
                      <a:gd name="connsiteX5" fmla="*/ 3753 w 16182"/>
                      <a:gd name="connsiteY5" fmla="*/ 4220 h 31289"/>
                      <a:gd name="connsiteX6" fmla="*/ 10220 w 16182"/>
                      <a:gd name="connsiteY6" fmla="*/ 14526 h 31289"/>
                      <a:gd name="connsiteX7" fmla="*/ 14849 w 16182"/>
                      <a:gd name="connsiteY7" fmla="*/ 25765 h 31289"/>
                      <a:gd name="connsiteX8" fmla="*/ 16183 w 16182"/>
                      <a:gd name="connsiteY8" fmla="*/ 31290 h 3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82" h="31289">
                        <a:moveTo>
                          <a:pt x="16183" y="31290"/>
                        </a:moveTo>
                        <a:cubicBezTo>
                          <a:pt x="16183" y="31290"/>
                          <a:pt x="14440" y="29709"/>
                          <a:pt x="12411" y="27013"/>
                        </a:cubicBezTo>
                        <a:cubicBezTo>
                          <a:pt x="10353" y="24375"/>
                          <a:pt x="7991" y="20631"/>
                          <a:pt x="5953" y="16707"/>
                        </a:cubicBezTo>
                        <a:cubicBezTo>
                          <a:pt x="3943" y="12802"/>
                          <a:pt x="2267" y="8706"/>
                          <a:pt x="1295" y="5505"/>
                        </a:cubicBezTo>
                        <a:cubicBezTo>
                          <a:pt x="305" y="2286"/>
                          <a:pt x="0" y="0"/>
                          <a:pt x="0" y="0"/>
                        </a:cubicBezTo>
                        <a:cubicBezTo>
                          <a:pt x="0" y="0"/>
                          <a:pt x="1734" y="1562"/>
                          <a:pt x="3753" y="4220"/>
                        </a:cubicBezTo>
                        <a:cubicBezTo>
                          <a:pt x="5819" y="6877"/>
                          <a:pt x="8201" y="10620"/>
                          <a:pt x="10220" y="14526"/>
                        </a:cubicBezTo>
                        <a:cubicBezTo>
                          <a:pt x="12239" y="18431"/>
                          <a:pt x="13888" y="22546"/>
                          <a:pt x="14849" y="25765"/>
                        </a:cubicBezTo>
                        <a:cubicBezTo>
                          <a:pt x="15878" y="28946"/>
                          <a:pt x="16183" y="31290"/>
                          <a:pt x="16183" y="312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2" name="任意多边形: 形状 1461">
                    <a:extLst>
                      <a:ext uri="{FF2B5EF4-FFF2-40B4-BE49-F238E27FC236}">
                        <a16:creationId xmlns:a16="http://schemas.microsoft.com/office/drawing/2014/main" id="{9D5A3783-31A9-F98B-0629-7AF84225BC89}"/>
                      </a:ext>
                    </a:extLst>
                  </p:cNvPr>
                  <p:cNvSpPr/>
                  <p:nvPr/>
                </p:nvSpPr>
                <p:spPr>
                  <a:xfrm>
                    <a:off x="8722071" y="2690288"/>
                    <a:ext cx="25507" cy="24669"/>
                  </a:xfrm>
                  <a:custGeom>
                    <a:avLst/>
                    <a:gdLst>
                      <a:gd name="connsiteX0" fmla="*/ 21355 w 25507"/>
                      <a:gd name="connsiteY0" fmla="*/ 743 h 24669"/>
                      <a:gd name="connsiteX1" fmla="*/ 19421 w 25507"/>
                      <a:gd name="connsiteY1" fmla="*/ 9458 h 24669"/>
                      <a:gd name="connsiteX2" fmla="*/ 25508 w 25507"/>
                      <a:gd name="connsiteY2" fmla="*/ 15983 h 24669"/>
                      <a:gd name="connsiteX3" fmla="*/ 16621 w 25507"/>
                      <a:gd name="connsiteY3" fmla="*/ 16840 h 24669"/>
                      <a:gd name="connsiteX4" fmla="*/ 12297 w 25507"/>
                      <a:gd name="connsiteY4" fmla="*/ 24670 h 24669"/>
                      <a:gd name="connsiteX5" fmla="*/ 8744 w 25507"/>
                      <a:gd name="connsiteY5" fmla="*/ 16469 h 24669"/>
                      <a:gd name="connsiteX6" fmla="*/ 0 w 25507"/>
                      <a:gd name="connsiteY6" fmla="*/ 14773 h 24669"/>
                      <a:gd name="connsiteX7" fmla="*/ 6687 w 25507"/>
                      <a:gd name="connsiteY7" fmla="*/ 8839 h 24669"/>
                      <a:gd name="connsiteX8" fmla="*/ 5582 w 25507"/>
                      <a:gd name="connsiteY8" fmla="*/ 0 h 24669"/>
                      <a:gd name="connsiteX9" fmla="*/ 13268 w 25507"/>
                      <a:gd name="connsiteY9" fmla="*/ 4524 h 24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507" h="24669">
                        <a:moveTo>
                          <a:pt x="21355" y="743"/>
                        </a:moveTo>
                        <a:lnTo>
                          <a:pt x="19421" y="9458"/>
                        </a:lnTo>
                        <a:lnTo>
                          <a:pt x="25508" y="15983"/>
                        </a:lnTo>
                        <a:lnTo>
                          <a:pt x="16621" y="16840"/>
                        </a:lnTo>
                        <a:lnTo>
                          <a:pt x="12297" y="24670"/>
                        </a:lnTo>
                        <a:lnTo>
                          <a:pt x="8744" y="16469"/>
                        </a:lnTo>
                        <a:lnTo>
                          <a:pt x="0" y="14773"/>
                        </a:lnTo>
                        <a:lnTo>
                          <a:pt x="6687" y="8839"/>
                        </a:lnTo>
                        <a:lnTo>
                          <a:pt x="5582" y="0"/>
                        </a:lnTo>
                        <a:lnTo>
                          <a:pt x="13268" y="452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63" name="图形 113">
                  <a:extLst>
                    <a:ext uri="{FF2B5EF4-FFF2-40B4-BE49-F238E27FC236}">
                      <a16:creationId xmlns:a16="http://schemas.microsoft.com/office/drawing/2014/main" id="{7FFCF396-6CF2-1B21-D248-0452193A09DA}"/>
                    </a:ext>
                  </a:extLst>
                </p:cNvPr>
                <p:cNvGrpSpPr/>
                <p:nvPr/>
              </p:nvGrpSpPr>
              <p:grpSpPr>
                <a:xfrm>
                  <a:off x="8540383" y="2636826"/>
                  <a:ext cx="108732" cy="108448"/>
                  <a:chOff x="8540383" y="2636826"/>
                  <a:chExt cx="108732" cy="108448"/>
                </a:xfrm>
              </p:grpSpPr>
              <p:sp>
                <p:nvSpPr>
                  <p:cNvPr id="1464" name="任意多边形: 形状 1463">
                    <a:extLst>
                      <a:ext uri="{FF2B5EF4-FFF2-40B4-BE49-F238E27FC236}">
                        <a16:creationId xmlns:a16="http://schemas.microsoft.com/office/drawing/2014/main" id="{EF9ED583-8E78-290B-F0EF-3BC8A377CED1}"/>
                      </a:ext>
                    </a:extLst>
                  </p:cNvPr>
                  <p:cNvSpPr/>
                  <p:nvPr/>
                </p:nvSpPr>
                <p:spPr>
                  <a:xfrm>
                    <a:off x="8540383" y="2636826"/>
                    <a:ext cx="108732" cy="108448"/>
                  </a:xfrm>
                  <a:custGeom>
                    <a:avLst/>
                    <a:gdLst>
                      <a:gd name="connsiteX0" fmla="*/ 53281 w 108732"/>
                      <a:gd name="connsiteY0" fmla="*/ 57777 h 108448"/>
                      <a:gd name="connsiteX1" fmla="*/ 42927 w 108732"/>
                      <a:gd name="connsiteY1" fmla="*/ 59396 h 108448"/>
                      <a:gd name="connsiteX2" fmla="*/ 38193 w 108732"/>
                      <a:gd name="connsiteY2" fmla="*/ 50023 h 108448"/>
                      <a:gd name="connsiteX3" fmla="*/ 45623 w 108732"/>
                      <a:gd name="connsiteY3" fmla="*/ 42660 h 108448"/>
                      <a:gd name="connsiteX4" fmla="*/ 54947 w 108732"/>
                      <a:gd name="connsiteY4" fmla="*/ 47461 h 108448"/>
                      <a:gd name="connsiteX5" fmla="*/ 53281 w 108732"/>
                      <a:gd name="connsiteY5" fmla="*/ 57777 h 108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8732" h="108448">
                        <a:moveTo>
                          <a:pt x="53281" y="57777"/>
                        </a:moveTo>
                        <a:cubicBezTo>
                          <a:pt x="118174" y="116660"/>
                          <a:pt x="13419" y="132881"/>
                          <a:pt x="42927" y="59396"/>
                        </a:cubicBezTo>
                        <a:cubicBezTo>
                          <a:pt x="13419" y="132881"/>
                          <a:pt x="-34340" y="38298"/>
                          <a:pt x="38193" y="50023"/>
                        </a:cubicBezTo>
                        <a:cubicBezTo>
                          <a:pt x="-34340" y="38307"/>
                          <a:pt x="40861" y="-36407"/>
                          <a:pt x="45623" y="42660"/>
                        </a:cubicBezTo>
                        <a:cubicBezTo>
                          <a:pt x="40861" y="-36407"/>
                          <a:pt x="135120" y="12076"/>
                          <a:pt x="54947" y="47461"/>
                        </a:cubicBezTo>
                        <a:cubicBezTo>
                          <a:pt x="135120" y="12076"/>
                          <a:pt x="118165" y="116660"/>
                          <a:pt x="53281" y="5777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5" name="任意多边形: 形状 1464">
                    <a:extLst>
                      <a:ext uri="{FF2B5EF4-FFF2-40B4-BE49-F238E27FC236}">
                        <a16:creationId xmlns:a16="http://schemas.microsoft.com/office/drawing/2014/main" id="{374466FC-EDC3-13F8-9716-7A39F0ED96C5}"/>
                      </a:ext>
                    </a:extLst>
                  </p:cNvPr>
                  <p:cNvSpPr/>
                  <p:nvPr/>
                </p:nvSpPr>
                <p:spPr>
                  <a:xfrm>
                    <a:off x="8543150" y="2640070"/>
                    <a:ext cx="101795" cy="101541"/>
                  </a:xfrm>
                  <a:custGeom>
                    <a:avLst/>
                    <a:gdLst>
                      <a:gd name="connsiteX0" fmla="*/ 49876 w 101795"/>
                      <a:gd name="connsiteY0" fmla="*/ 54114 h 101541"/>
                      <a:gd name="connsiteX1" fmla="*/ 40180 w 101795"/>
                      <a:gd name="connsiteY1" fmla="*/ 55600 h 101541"/>
                      <a:gd name="connsiteX2" fmla="*/ 35750 w 101795"/>
                      <a:gd name="connsiteY2" fmla="*/ 46856 h 101541"/>
                      <a:gd name="connsiteX3" fmla="*/ 42694 w 101795"/>
                      <a:gd name="connsiteY3" fmla="*/ 39931 h 101541"/>
                      <a:gd name="connsiteX4" fmla="*/ 51429 w 101795"/>
                      <a:gd name="connsiteY4" fmla="*/ 44399 h 101541"/>
                      <a:gd name="connsiteX5" fmla="*/ 49876 w 101795"/>
                      <a:gd name="connsiteY5" fmla="*/ 54114 h 101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1795" h="101541">
                        <a:moveTo>
                          <a:pt x="49876" y="54114"/>
                        </a:moveTo>
                        <a:cubicBezTo>
                          <a:pt x="110636" y="109254"/>
                          <a:pt x="12576" y="124399"/>
                          <a:pt x="40180" y="55600"/>
                        </a:cubicBezTo>
                        <a:cubicBezTo>
                          <a:pt x="12576" y="124399"/>
                          <a:pt x="-32153" y="35845"/>
                          <a:pt x="35750" y="46856"/>
                        </a:cubicBezTo>
                        <a:cubicBezTo>
                          <a:pt x="-32153" y="35845"/>
                          <a:pt x="38255" y="-34049"/>
                          <a:pt x="42694" y="39931"/>
                        </a:cubicBezTo>
                        <a:cubicBezTo>
                          <a:pt x="38236" y="-34059"/>
                          <a:pt x="126495" y="11280"/>
                          <a:pt x="51429" y="44399"/>
                        </a:cubicBezTo>
                        <a:cubicBezTo>
                          <a:pt x="126505" y="11280"/>
                          <a:pt x="110627" y="109254"/>
                          <a:pt x="49876" y="541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6" name="任意多边形: 形状 1465">
                    <a:extLst>
                      <a:ext uri="{FF2B5EF4-FFF2-40B4-BE49-F238E27FC236}">
                        <a16:creationId xmlns:a16="http://schemas.microsoft.com/office/drawing/2014/main" id="{C344C919-904E-3ED3-5620-8D4DF9F95F0F}"/>
                      </a:ext>
                    </a:extLst>
                  </p:cNvPr>
                  <p:cNvSpPr/>
                  <p:nvPr/>
                </p:nvSpPr>
                <p:spPr>
                  <a:xfrm>
                    <a:off x="8555297" y="2689383"/>
                    <a:ext cx="29299" cy="16868"/>
                  </a:xfrm>
                  <a:custGeom>
                    <a:avLst/>
                    <a:gdLst>
                      <a:gd name="connsiteX0" fmla="*/ 0 w 29299"/>
                      <a:gd name="connsiteY0" fmla="*/ 16869 h 16868"/>
                      <a:gd name="connsiteX1" fmla="*/ 3915 w 29299"/>
                      <a:gd name="connsiteY1" fmla="*/ 13078 h 16868"/>
                      <a:gd name="connsiteX2" fmla="*/ 13507 w 29299"/>
                      <a:gd name="connsiteY2" fmla="*/ 6439 h 16868"/>
                      <a:gd name="connsiteX3" fmla="*/ 24070 w 29299"/>
                      <a:gd name="connsiteY3" fmla="*/ 1486 h 16868"/>
                      <a:gd name="connsiteX4" fmla="*/ 29299 w 29299"/>
                      <a:gd name="connsiteY4" fmla="*/ 0 h 16868"/>
                      <a:gd name="connsiteX5" fmla="*/ 25394 w 29299"/>
                      <a:gd name="connsiteY5" fmla="*/ 3762 h 16868"/>
                      <a:gd name="connsiteX6" fmla="*/ 15803 w 29299"/>
                      <a:gd name="connsiteY6" fmla="*/ 10420 h 16868"/>
                      <a:gd name="connsiteX7" fmla="*/ 5239 w 29299"/>
                      <a:gd name="connsiteY7" fmla="*/ 15373 h 16868"/>
                      <a:gd name="connsiteX8" fmla="*/ 0 w 29299"/>
                      <a:gd name="connsiteY8" fmla="*/ 16869 h 16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99" h="16868">
                        <a:moveTo>
                          <a:pt x="0" y="16869"/>
                        </a:moveTo>
                        <a:cubicBezTo>
                          <a:pt x="0" y="16869"/>
                          <a:pt x="1438" y="15135"/>
                          <a:pt x="3915" y="13078"/>
                        </a:cubicBezTo>
                        <a:cubicBezTo>
                          <a:pt x="6382" y="11011"/>
                          <a:pt x="9859" y="8553"/>
                          <a:pt x="13507" y="6439"/>
                        </a:cubicBezTo>
                        <a:cubicBezTo>
                          <a:pt x="17193" y="4315"/>
                          <a:pt x="21031" y="2553"/>
                          <a:pt x="24070" y="1486"/>
                        </a:cubicBezTo>
                        <a:cubicBezTo>
                          <a:pt x="27080" y="371"/>
                          <a:pt x="29299" y="0"/>
                          <a:pt x="29299" y="0"/>
                        </a:cubicBezTo>
                        <a:cubicBezTo>
                          <a:pt x="29299" y="0"/>
                          <a:pt x="27880" y="1715"/>
                          <a:pt x="25394" y="3762"/>
                        </a:cubicBezTo>
                        <a:cubicBezTo>
                          <a:pt x="22936" y="5848"/>
                          <a:pt x="19479" y="8306"/>
                          <a:pt x="15803" y="10420"/>
                        </a:cubicBezTo>
                        <a:cubicBezTo>
                          <a:pt x="12125" y="12506"/>
                          <a:pt x="8287" y="14288"/>
                          <a:pt x="5239" y="15373"/>
                        </a:cubicBezTo>
                        <a:cubicBezTo>
                          <a:pt x="2210" y="16478"/>
                          <a:pt x="0" y="16869"/>
                          <a:pt x="0" y="168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7" name="任意多边形: 形状 1466">
                    <a:extLst>
                      <a:ext uri="{FF2B5EF4-FFF2-40B4-BE49-F238E27FC236}">
                        <a16:creationId xmlns:a16="http://schemas.microsoft.com/office/drawing/2014/main" id="{D332EA2C-DDAE-6E45-1A5A-485E95047AA6}"/>
                      </a:ext>
                    </a:extLst>
                  </p:cNvPr>
                  <p:cNvSpPr/>
                  <p:nvPr/>
                </p:nvSpPr>
                <p:spPr>
                  <a:xfrm>
                    <a:off x="8589740" y="2653484"/>
                    <a:ext cx="17859" cy="28717"/>
                  </a:xfrm>
                  <a:custGeom>
                    <a:avLst/>
                    <a:gdLst>
                      <a:gd name="connsiteX0" fmla="*/ 0 w 17859"/>
                      <a:gd name="connsiteY0" fmla="*/ 28718 h 28717"/>
                      <a:gd name="connsiteX1" fmla="*/ 1686 w 17859"/>
                      <a:gd name="connsiteY1" fmla="*/ 23527 h 28717"/>
                      <a:gd name="connsiteX2" fmla="*/ 6972 w 17859"/>
                      <a:gd name="connsiteY2" fmla="*/ 13164 h 28717"/>
                      <a:gd name="connsiteX3" fmla="*/ 13944 w 17859"/>
                      <a:gd name="connsiteY3" fmla="*/ 3791 h 28717"/>
                      <a:gd name="connsiteX4" fmla="*/ 17859 w 17859"/>
                      <a:gd name="connsiteY4" fmla="*/ 0 h 28717"/>
                      <a:gd name="connsiteX5" fmla="*/ 16183 w 17859"/>
                      <a:gd name="connsiteY5" fmla="*/ 5172 h 28717"/>
                      <a:gd name="connsiteX6" fmla="*/ 10868 w 17859"/>
                      <a:gd name="connsiteY6" fmla="*/ 15573 h 28717"/>
                      <a:gd name="connsiteX7" fmla="*/ 3905 w 17859"/>
                      <a:gd name="connsiteY7" fmla="*/ 24946 h 28717"/>
                      <a:gd name="connsiteX8" fmla="*/ 0 w 17859"/>
                      <a:gd name="connsiteY8" fmla="*/ 28718 h 28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859" h="28717">
                        <a:moveTo>
                          <a:pt x="0" y="28718"/>
                        </a:moveTo>
                        <a:cubicBezTo>
                          <a:pt x="0" y="28718"/>
                          <a:pt x="476" y="26527"/>
                          <a:pt x="1686" y="23527"/>
                        </a:cubicBezTo>
                        <a:cubicBezTo>
                          <a:pt x="2848" y="20536"/>
                          <a:pt x="4772" y="16735"/>
                          <a:pt x="6972" y="13164"/>
                        </a:cubicBezTo>
                        <a:cubicBezTo>
                          <a:pt x="9210" y="9592"/>
                          <a:pt x="11792" y="6172"/>
                          <a:pt x="13944" y="3791"/>
                        </a:cubicBezTo>
                        <a:cubicBezTo>
                          <a:pt x="16088" y="1372"/>
                          <a:pt x="17859" y="0"/>
                          <a:pt x="17859" y="0"/>
                        </a:cubicBezTo>
                        <a:cubicBezTo>
                          <a:pt x="17859" y="0"/>
                          <a:pt x="17402" y="2191"/>
                          <a:pt x="16183" y="5172"/>
                        </a:cubicBezTo>
                        <a:cubicBezTo>
                          <a:pt x="15011" y="8201"/>
                          <a:pt x="13097" y="11982"/>
                          <a:pt x="10868" y="15573"/>
                        </a:cubicBezTo>
                        <a:cubicBezTo>
                          <a:pt x="8611" y="19164"/>
                          <a:pt x="6068" y="22546"/>
                          <a:pt x="3905" y="24946"/>
                        </a:cubicBezTo>
                        <a:cubicBezTo>
                          <a:pt x="1762" y="27318"/>
                          <a:pt x="0" y="28718"/>
                          <a:pt x="0" y="287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8" name="任意多边形: 形状 1467">
                    <a:extLst>
                      <a:ext uri="{FF2B5EF4-FFF2-40B4-BE49-F238E27FC236}">
                        <a16:creationId xmlns:a16="http://schemas.microsoft.com/office/drawing/2014/main" id="{04D03E8F-50E1-27ED-7BE4-B1BEA24323B7}"/>
                      </a:ext>
                    </a:extLst>
                  </p:cNvPr>
                  <p:cNvSpPr/>
                  <p:nvPr/>
                </p:nvSpPr>
                <p:spPr>
                  <a:xfrm>
                    <a:off x="8560403" y="2659760"/>
                    <a:ext cx="23488" cy="24298"/>
                  </a:xfrm>
                  <a:custGeom>
                    <a:avLst/>
                    <a:gdLst>
                      <a:gd name="connsiteX0" fmla="*/ 23489 w 23488"/>
                      <a:gd name="connsiteY0" fmla="*/ 24298 h 24298"/>
                      <a:gd name="connsiteX1" fmla="*/ 18878 w 23488"/>
                      <a:gd name="connsiteY1" fmla="*/ 21431 h 24298"/>
                      <a:gd name="connsiteX2" fmla="*/ 10087 w 23488"/>
                      <a:gd name="connsiteY2" fmla="*/ 13764 h 24298"/>
                      <a:gd name="connsiteX3" fmla="*/ 2724 w 23488"/>
                      <a:gd name="connsiteY3" fmla="*/ 4724 h 24298"/>
                      <a:gd name="connsiteX4" fmla="*/ 0 w 23488"/>
                      <a:gd name="connsiteY4" fmla="*/ 0 h 24298"/>
                      <a:gd name="connsiteX5" fmla="*/ 4629 w 23488"/>
                      <a:gd name="connsiteY5" fmla="*/ 2867 h 24298"/>
                      <a:gd name="connsiteX6" fmla="*/ 13421 w 23488"/>
                      <a:gd name="connsiteY6" fmla="*/ 10573 h 24298"/>
                      <a:gd name="connsiteX7" fmla="*/ 20764 w 23488"/>
                      <a:gd name="connsiteY7" fmla="*/ 19612 h 24298"/>
                      <a:gd name="connsiteX8" fmla="*/ 23489 w 23488"/>
                      <a:gd name="connsiteY8" fmla="*/ 24298 h 24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88" h="24298">
                        <a:moveTo>
                          <a:pt x="23489" y="24298"/>
                        </a:moveTo>
                        <a:cubicBezTo>
                          <a:pt x="23489" y="24298"/>
                          <a:pt x="21470" y="23327"/>
                          <a:pt x="18878" y="21431"/>
                        </a:cubicBezTo>
                        <a:cubicBezTo>
                          <a:pt x="16259" y="19574"/>
                          <a:pt x="13059" y="16783"/>
                          <a:pt x="10087" y="13764"/>
                        </a:cubicBezTo>
                        <a:cubicBezTo>
                          <a:pt x="7154" y="10716"/>
                          <a:pt x="4486" y="7401"/>
                          <a:pt x="2724" y="4724"/>
                        </a:cubicBezTo>
                        <a:cubicBezTo>
                          <a:pt x="914" y="2067"/>
                          <a:pt x="0" y="0"/>
                          <a:pt x="0" y="0"/>
                        </a:cubicBezTo>
                        <a:cubicBezTo>
                          <a:pt x="0" y="0"/>
                          <a:pt x="2038" y="972"/>
                          <a:pt x="4629" y="2867"/>
                        </a:cubicBezTo>
                        <a:cubicBezTo>
                          <a:pt x="7230" y="4763"/>
                          <a:pt x="10449" y="7534"/>
                          <a:pt x="13421" y="10573"/>
                        </a:cubicBezTo>
                        <a:cubicBezTo>
                          <a:pt x="16345" y="13621"/>
                          <a:pt x="19002" y="16935"/>
                          <a:pt x="20764" y="19612"/>
                        </a:cubicBezTo>
                        <a:cubicBezTo>
                          <a:pt x="22565" y="22250"/>
                          <a:pt x="23489" y="24298"/>
                          <a:pt x="23489" y="242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9" name="任意多边形: 形状 1468">
                    <a:extLst>
                      <a:ext uri="{FF2B5EF4-FFF2-40B4-BE49-F238E27FC236}">
                        <a16:creationId xmlns:a16="http://schemas.microsoft.com/office/drawing/2014/main" id="{349A8D16-0A5F-8C45-3F43-F5EB3C817285}"/>
                      </a:ext>
                    </a:extLst>
                  </p:cNvPr>
                  <p:cNvSpPr/>
                  <p:nvPr/>
                </p:nvSpPr>
                <p:spPr>
                  <a:xfrm>
                    <a:off x="8595178" y="2688905"/>
                    <a:ext cx="33280" cy="6727"/>
                  </a:xfrm>
                  <a:custGeom>
                    <a:avLst/>
                    <a:gdLst>
                      <a:gd name="connsiteX0" fmla="*/ 33281 w 33280"/>
                      <a:gd name="connsiteY0" fmla="*/ 6356 h 6727"/>
                      <a:gd name="connsiteX1" fmla="*/ 27861 w 33280"/>
                      <a:gd name="connsiteY1" fmla="*/ 6727 h 6727"/>
                      <a:gd name="connsiteX2" fmla="*/ 16250 w 33280"/>
                      <a:gd name="connsiteY2" fmla="*/ 5613 h 6727"/>
                      <a:gd name="connsiteX3" fmla="*/ 4962 w 33280"/>
                      <a:gd name="connsiteY3" fmla="*/ 2565 h 6727"/>
                      <a:gd name="connsiteX4" fmla="*/ 0 w 33280"/>
                      <a:gd name="connsiteY4" fmla="*/ 374 h 6727"/>
                      <a:gd name="connsiteX5" fmla="*/ 5410 w 33280"/>
                      <a:gd name="connsiteY5" fmla="*/ 3 h 6727"/>
                      <a:gd name="connsiteX6" fmla="*/ 17050 w 33280"/>
                      <a:gd name="connsiteY6" fmla="*/ 1079 h 6727"/>
                      <a:gd name="connsiteX7" fmla="*/ 28318 w 33280"/>
                      <a:gd name="connsiteY7" fmla="*/ 4127 h 6727"/>
                      <a:gd name="connsiteX8" fmla="*/ 33281 w 33280"/>
                      <a:gd name="connsiteY8" fmla="*/ 6356 h 6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280" h="6727">
                        <a:moveTo>
                          <a:pt x="33281" y="6356"/>
                        </a:moveTo>
                        <a:cubicBezTo>
                          <a:pt x="33281" y="6356"/>
                          <a:pt x="31090" y="6727"/>
                          <a:pt x="27861" y="6727"/>
                        </a:cubicBezTo>
                        <a:cubicBezTo>
                          <a:pt x="24642" y="6708"/>
                          <a:pt x="20431" y="6318"/>
                          <a:pt x="16250" y="5613"/>
                        </a:cubicBezTo>
                        <a:cubicBezTo>
                          <a:pt x="12078" y="4870"/>
                          <a:pt x="8001" y="3717"/>
                          <a:pt x="4962" y="2565"/>
                        </a:cubicBezTo>
                        <a:cubicBezTo>
                          <a:pt x="1962" y="1488"/>
                          <a:pt x="0" y="374"/>
                          <a:pt x="0" y="374"/>
                        </a:cubicBezTo>
                        <a:cubicBezTo>
                          <a:pt x="0" y="374"/>
                          <a:pt x="2200" y="-36"/>
                          <a:pt x="5410" y="3"/>
                        </a:cubicBezTo>
                        <a:cubicBezTo>
                          <a:pt x="8630" y="-36"/>
                          <a:pt x="12878" y="374"/>
                          <a:pt x="17050" y="1079"/>
                        </a:cubicBezTo>
                        <a:cubicBezTo>
                          <a:pt x="21212" y="1860"/>
                          <a:pt x="25298" y="2993"/>
                          <a:pt x="28318" y="4127"/>
                        </a:cubicBezTo>
                        <a:cubicBezTo>
                          <a:pt x="31347" y="5241"/>
                          <a:pt x="33281" y="6356"/>
                          <a:pt x="33281" y="6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0" name="任意多边形: 形状 1469">
                    <a:extLst>
                      <a:ext uri="{FF2B5EF4-FFF2-40B4-BE49-F238E27FC236}">
                        <a16:creationId xmlns:a16="http://schemas.microsoft.com/office/drawing/2014/main" id="{4936AF58-4B18-A9C1-3C05-806D2FFD250E}"/>
                      </a:ext>
                    </a:extLst>
                  </p:cNvPr>
                  <p:cNvSpPr/>
                  <p:nvPr/>
                </p:nvSpPr>
                <p:spPr>
                  <a:xfrm>
                    <a:off x="8589694" y="2696117"/>
                    <a:ext cx="8428" cy="32775"/>
                  </a:xfrm>
                  <a:custGeom>
                    <a:avLst/>
                    <a:gdLst>
                      <a:gd name="connsiteX0" fmla="*/ 8332 w 8428"/>
                      <a:gd name="connsiteY0" fmla="*/ 32776 h 32775"/>
                      <a:gd name="connsiteX1" fmla="*/ 5751 w 8428"/>
                      <a:gd name="connsiteY1" fmla="*/ 27956 h 32775"/>
                      <a:gd name="connsiteX2" fmla="*/ 1979 w 8428"/>
                      <a:gd name="connsiteY2" fmla="*/ 16926 h 32775"/>
                      <a:gd name="connsiteX3" fmla="*/ 93 w 8428"/>
                      <a:gd name="connsiteY3" fmla="*/ 5429 h 32775"/>
                      <a:gd name="connsiteX4" fmla="*/ 93 w 8428"/>
                      <a:gd name="connsiteY4" fmla="*/ 0 h 32775"/>
                      <a:gd name="connsiteX5" fmla="*/ 2674 w 8428"/>
                      <a:gd name="connsiteY5" fmla="*/ 4782 h 32775"/>
                      <a:gd name="connsiteX6" fmla="*/ 6446 w 8428"/>
                      <a:gd name="connsiteY6" fmla="*/ 15811 h 32775"/>
                      <a:gd name="connsiteX7" fmla="*/ 8313 w 8428"/>
                      <a:gd name="connsiteY7" fmla="*/ 27327 h 32775"/>
                      <a:gd name="connsiteX8" fmla="*/ 8332 w 8428"/>
                      <a:gd name="connsiteY8" fmla="*/ 32776 h 32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428" h="32775">
                        <a:moveTo>
                          <a:pt x="8332" y="32776"/>
                        </a:moveTo>
                        <a:cubicBezTo>
                          <a:pt x="8332" y="32776"/>
                          <a:pt x="7056" y="30918"/>
                          <a:pt x="5751" y="27956"/>
                        </a:cubicBezTo>
                        <a:cubicBezTo>
                          <a:pt x="4408" y="25032"/>
                          <a:pt x="3027" y="21031"/>
                          <a:pt x="1979" y="16926"/>
                        </a:cubicBezTo>
                        <a:cubicBezTo>
                          <a:pt x="969" y="12830"/>
                          <a:pt x="302" y="8630"/>
                          <a:pt x="93" y="5429"/>
                        </a:cubicBezTo>
                        <a:cubicBezTo>
                          <a:pt x="-116" y="2210"/>
                          <a:pt x="93" y="0"/>
                          <a:pt x="93" y="0"/>
                        </a:cubicBezTo>
                        <a:cubicBezTo>
                          <a:pt x="93" y="0"/>
                          <a:pt x="1360" y="1819"/>
                          <a:pt x="2674" y="4782"/>
                        </a:cubicBezTo>
                        <a:cubicBezTo>
                          <a:pt x="4008" y="7725"/>
                          <a:pt x="5408" y="11725"/>
                          <a:pt x="6446" y="15811"/>
                        </a:cubicBezTo>
                        <a:cubicBezTo>
                          <a:pt x="7456" y="19907"/>
                          <a:pt x="8104" y="24108"/>
                          <a:pt x="8313" y="27327"/>
                        </a:cubicBezTo>
                        <a:cubicBezTo>
                          <a:pt x="8561" y="30528"/>
                          <a:pt x="8332" y="32776"/>
                          <a:pt x="8332" y="327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1" name="任意多边形: 形状 1470">
                    <a:extLst>
                      <a:ext uri="{FF2B5EF4-FFF2-40B4-BE49-F238E27FC236}">
                        <a16:creationId xmlns:a16="http://schemas.microsoft.com/office/drawing/2014/main" id="{B333B782-ECA2-A031-1F39-595E035F735E}"/>
                      </a:ext>
                    </a:extLst>
                  </p:cNvPr>
                  <p:cNvSpPr/>
                  <p:nvPr/>
                </p:nvSpPr>
                <p:spPr>
                  <a:xfrm>
                    <a:off x="8576195" y="2677191"/>
                    <a:ext cx="23564" cy="24507"/>
                  </a:xfrm>
                  <a:custGeom>
                    <a:avLst/>
                    <a:gdLst>
                      <a:gd name="connsiteX0" fmla="*/ 23013 w 23564"/>
                      <a:gd name="connsiteY0" fmla="*/ 4153 h 24507"/>
                      <a:gd name="connsiteX1" fmla="*/ 19317 w 23564"/>
                      <a:gd name="connsiteY1" fmla="*/ 11868 h 24507"/>
                      <a:gd name="connsiteX2" fmla="*/ 23565 w 23564"/>
                      <a:gd name="connsiteY2" fmla="*/ 19298 h 24507"/>
                      <a:gd name="connsiteX3" fmla="*/ 15078 w 23564"/>
                      <a:gd name="connsiteY3" fmla="*/ 18164 h 24507"/>
                      <a:gd name="connsiteX4" fmla="*/ 9316 w 23564"/>
                      <a:gd name="connsiteY4" fmla="*/ 24508 h 24507"/>
                      <a:gd name="connsiteX5" fmla="*/ 7782 w 23564"/>
                      <a:gd name="connsiteY5" fmla="*/ 16097 h 24507"/>
                      <a:gd name="connsiteX6" fmla="*/ 0 w 23564"/>
                      <a:gd name="connsiteY6" fmla="*/ 12583 h 24507"/>
                      <a:gd name="connsiteX7" fmla="*/ 7534 w 23564"/>
                      <a:gd name="connsiteY7" fmla="*/ 8506 h 24507"/>
                      <a:gd name="connsiteX8" fmla="*/ 8458 w 23564"/>
                      <a:gd name="connsiteY8" fmla="*/ 0 h 24507"/>
                      <a:gd name="connsiteX9" fmla="*/ 14640 w 23564"/>
                      <a:gd name="connsiteY9" fmla="*/ 5915 h 24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64" h="24507">
                        <a:moveTo>
                          <a:pt x="23013" y="4153"/>
                        </a:moveTo>
                        <a:lnTo>
                          <a:pt x="19317" y="11868"/>
                        </a:lnTo>
                        <a:lnTo>
                          <a:pt x="23565" y="19298"/>
                        </a:lnTo>
                        <a:lnTo>
                          <a:pt x="15078" y="18164"/>
                        </a:lnTo>
                        <a:lnTo>
                          <a:pt x="9316" y="24508"/>
                        </a:lnTo>
                        <a:lnTo>
                          <a:pt x="7782" y="16097"/>
                        </a:lnTo>
                        <a:lnTo>
                          <a:pt x="0" y="12583"/>
                        </a:lnTo>
                        <a:lnTo>
                          <a:pt x="7534" y="8506"/>
                        </a:lnTo>
                        <a:lnTo>
                          <a:pt x="8458" y="0"/>
                        </a:lnTo>
                        <a:lnTo>
                          <a:pt x="14640" y="59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72" name="图形 113">
                  <a:extLst>
                    <a:ext uri="{FF2B5EF4-FFF2-40B4-BE49-F238E27FC236}">
                      <a16:creationId xmlns:a16="http://schemas.microsoft.com/office/drawing/2014/main" id="{B7E9B2DD-629F-0411-2479-C29C35FE6DF6}"/>
                    </a:ext>
                  </a:extLst>
                </p:cNvPr>
                <p:cNvGrpSpPr/>
                <p:nvPr/>
              </p:nvGrpSpPr>
              <p:grpSpPr>
                <a:xfrm>
                  <a:off x="8348481" y="2505604"/>
                  <a:ext cx="138594" cy="136385"/>
                  <a:chOff x="8348481" y="2505604"/>
                  <a:chExt cx="138594" cy="136385"/>
                </a:xfrm>
              </p:grpSpPr>
              <p:sp>
                <p:nvSpPr>
                  <p:cNvPr id="1473" name="任意多边形: 形状 1472">
                    <a:extLst>
                      <a:ext uri="{FF2B5EF4-FFF2-40B4-BE49-F238E27FC236}">
                        <a16:creationId xmlns:a16="http://schemas.microsoft.com/office/drawing/2014/main" id="{08284A54-9C04-0D04-460B-713E050DF15A}"/>
                      </a:ext>
                    </a:extLst>
                  </p:cNvPr>
                  <p:cNvSpPr/>
                  <p:nvPr/>
                </p:nvSpPr>
                <p:spPr>
                  <a:xfrm>
                    <a:off x="8348481" y="2505604"/>
                    <a:ext cx="138594" cy="136385"/>
                  </a:xfrm>
                  <a:custGeom>
                    <a:avLst/>
                    <a:gdLst>
                      <a:gd name="connsiteX0" fmla="*/ 68438 w 138594"/>
                      <a:gd name="connsiteY0" fmla="*/ 71727 h 136385"/>
                      <a:gd name="connsiteX1" fmla="*/ 55179 w 138594"/>
                      <a:gd name="connsiteY1" fmla="*/ 72861 h 136385"/>
                      <a:gd name="connsiteX2" fmla="*/ 50025 w 138594"/>
                      <a:gd name="connsiteY2" fmla="*/ 60583 h 136385"/>
                      <a:gd name="connsiteX3" fmla="*/ 60093 w 138594"/>
                      <a:gd name="connsiteY3" fmla="*/ 51915 h 136385"/>
                      <a:gd name="connsiteX4" fmla="*/ 71467 w 138594"/>
                      <a:gd name="connsiteY4" fmla="*/ 58802 h 136385"/>
                      <a:gd name="connsiteX5" fmla="*/ 68438 w 138594"/>
                      <a:gd name="connsiteY5" fmla="*/ 71727 h 136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594" h="136385">
                        <a:moveTo>
                          <a:pt x="68438" y="71727"/>
                        </a:moveTo>
                        <a:cubicBezTo>
                          <a:pt x="145314" y="152042"/>
                          <a:pt x="11335" y="163234"/>
                          <a:pt x="55179" y="72861"/>
                        </a:cubicBezTo>
                        <a:cubicBezTo>
                          <a:pt x="11326" y="163234"/>
                          <a:pt x="-40728" y="39285"/>
                          <a:pt x="50025" y="60583"/>
                        </a:cubicBezTo>
                        <a:cubicBezTo>
                          <a:pt x="-40728" y="39285"/>
                          <a:pt x="61103" y="-48564"/>
                          <a:pt x="60093" y="51915"/>
                        </a:cubicBezTo>
                        <a:cubicBezTo>
                          <a:pt x="61103" y="-48564"/>
                          <a:pt x="176089" y="21159"/>
                          <a:pt x="71467" y="58802"/>
                        </a:cubicBezTo>
                        <a:cubicBezTo>
                          <a:pt x="176079" y="21159"/>
                          <a:pt x="145323" y="152042"/>
                          <a:pt x="68438" y="717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4" name="任意多边形: 形状 1473">
                    <a:extLst>
                      <a:ext uri="{FF2B5EF4-FFF2-40B4-BE49-F238E27FC236}">
                        <a16:creationId xmlns:a16="http://schemas.microsoft.com/office/drawing/2014/main" id="{B7A8C3BA-975E-D60E-AB4F-C72A91F74DF9}"/>
                      </a:ext>
                    </a:extLst>
                  </p:cNvPr>
                  <p:cNvSpPr/>
                  <p:nvPr/>
                </p:nvSpPr>
                <p:spPr>
                  <a:xfrm>
                    <a:off x="8352072" y="2509565"/>
                    <a:ext cx="129761" cy="127676"/>
                  </a:xfrm>
                  <a:custGeom>
                    <a:avLst/>
                    <a:gdLst>
                      <a:gd name="connsiteX0" fmla="*/ 64065 w 129761"/>
                      <a:gd name="connsiteY0" fmla="*/ 67185 h 127676"/>
                      <a:gd name="connsiteX1" fmla="*/ 51664 w 129761"/>
                      <a:gd name="connsiteY1" fmla="*/ 68185 h 127676"/>
                      <a:gd name="connsiteX2" fmla="*/ 46825 w 129761"/>
                      <a:gd name="connsiteY2" fmla="*/ 56727 h 127676"/>
                      <a:gd name="connsiteX3" fmla="*/ 56265 w 129761"/>
                      <a:gd name="connsiteY3" fmla="*/ 48583 h 127676"/>
                      <a:gd name="connsiteX4" fmla="*/ 66904 w 129761"/>
                      <a:gd name="connsiteY4" fmla="*/ 55022 h 127676"/>
                      <a:gd name="connsiteX5" fmla="*/ 64065 w 129761"/>
                      <a:gd name="connsiteY5" fmla="*/ 67185 h 127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9761" h="127676">
                        <a:moveTo>
                          <a:pt x="64065" y="67185"/>
                        </a:moveTo>
                        <a:cubicBezTo>
                          <a:pt x="136065" y="142347"/>
                          <a:pt x="10611" y="152796"/>
                          <a:pt x="51664" y="68185"/>
                        </a:cubicBezTo>
                        <a:cubicBezTo>
                          <a:pt x="10592" y="152796"/>
                          <a:pt x="-38119" y="36743"/>
                          <a:pt x="46825" y="56727"/>
                        </a:cubicBezTo>
                        <a:cubicBezTo>
                          <a:pt x="-38119" y="36743"/>
                          <a:pt x="57188" y="-45448"/>
                          <a:pt x="56265" y="48583"/>
                        </a:cubicBezTo>
                        <a:cubicBezTo>
                          <a:pt x="57188" y="-45438"/>
                          <a:pt x="164849" y="19789"/>
                          <a:pt x="66904" y="55022"/>
                        </a:cubicBezTo>
                        <a:cubicBezTo>
                          <a:pt x="164859" y="19789"/>
                          <a:pt x="136065" y="142347"/>
                          <a:pt x="64065" y="671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5" name="任意多边形: 形状 1474">
                    <a:extLst>
                      <a:ext uri="{FF2B5EF4-FFF2-40B4-BE49-F238E27FC236}">
                        <a16:creationId xmlns:a16="http://schemas.microsoft.com/office/drawing/2014/main" id="{9190D909-ABB8-0B8A-251C-C8848061C416}"/>
                      </a:ext>
                    </a:extLst>
                  </p:cNvPr>
                  <p:cNvSpPr/>
                  <p:nvPr/>
                </p:nvSpPr>
                <p:spPr>
                  <a:xfrm>
                    <a:off x="8367321" y="2569902"/>
                    <a:ext cx="38595" cy="18754"/>
                  </a:xfrm>
                  <a:custGeom>
                    <a:avLst/>
                    <a:gdLst>
                      <a:gd name="connsiteX0" fmla="*/ 0 w 38595"/>
                      <a:gd name="connsiteY0" fmla="*/ 18755 h 18754"/>
                      <a:gd name="connsiteX1" fmla="*/ 5305 w 38595"/>
                      <a:gd name="connsiteY1" fmla="*/ 14307 h 18754"/>
                      <a:gd name="connsiteX2" fmla="*/ 18041 w 38595"/>
                      <a:gd name="connsiteY2" fmla="*/ 6734 h 18754"/>
                      <a:gd name="connsiteX3" fmla="*/ 31833 w 38595"/>
                      <a:gd name="connsiteY3" fmla="*/ 1410 h 18754"/>
                      <a:gd name="connsiteX4" fmla="*/ 38595 w 38595"/>
                      <a:gd name="connsiteY4" fmla="*/ 0 h 18754"/>
                      <a:gd name="connsiteX5" fmla="*/ 33290 w 38595"/>
                      <a:gd name="connsiteY5" fmla="*/ 4429 h 18754"/>
                      <a:gd name="connsiteX6" fmla="*/ 20564 w 38595"/>
                      <a:gd name="connsiteY6" fmla="*/ 11982 h 18754"/>
                      <a:gd name="connsiteX7" fmla="*/ 6754 w 38595"/>
                      <a:gd name="connsiteY7" fmla="*/ 17307 h 18754"/>
                      <a:gd name="connsiteX8" fmla="*/ 0 w 38595"/>
                      <a:gd name="connsiteY8" fmla="*/ 18755 h 18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595" h="18754">
                        <a:moveTo>
                          <a:pt x="0" y="18755"/>
                        </a:moveTo>
                        <a:cubicBezTo>
                          <a:pt x="0" y="18755"/>
                          <a:pt x="1972" y="16669"/>
                          <a:pt x="5305" y="14307"/>
                        </a:cubicBezTo>
                        <a:cubicBezTo>
                          <a:pt x="8611" y="11887"/>
                          <a:pt x="13221" y="9096"/>
                          <a:pt x="18041" y="6734"/>
                        </a:cubicBezTo>
                        <a:cubicBezTo>
                          <a:pt x="22870" y="4391"/>
                          <a:pt x="27899" y="2496"/>
                          <a:pt x="31833" y="1410"/>
                        </a:cubicBezTo>
                        <a:cubicBezTo>
                          <a:pt x="35757" y="295"/>
                          <a:pt x="38595" y="0"/>
                          <a:pt x="38595" y="0"/>
                        </a:cubicBezTo>
                        <a:cubicBezTo>
                          <a:pt x="38595" y="0"/>
                          <a:pt x="36643" y="2048"/>
                          <a:pt x="33290" y="4429"/>
                        </a:cubicBezTo>
                        <a:cubicBezTo>
                          <a:pt x="29994" y="6848"/>
                          <a:pt x="25394" y="9639"/>
                          <a:pt x="20564" y="11982"/>
                        </a:cubicBezTo>
                        <a:cubicBezTo>
                          <a:pt x="15736" y="14307"/>
                          <a:pt x="10716" y="16221"/>
                          <a:pt x="6754" y="17307"/>
                        </a:cubicBezTo>
                        <a:cubicBezTo>
                          <a:pt x="2839" y="18459"/>
                          <a:pt x="0" y="18755"/>
                          <a:pt x="0" y="187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6" name="任意多边形: 形状 1475">
                    <a:extLst>
                      <a:ext uri="{FF2B5EF4-FFF2-40B4-BE49-F238E27FC236}">
                        <a16:creationId xmlns:a16="http://schemas.microsoft.com/office/drawing/2014/main" id="{84EE173C-9943-D909-F505-7A42ADB27C76}"/>
                      </a:ext>
                    </a:extLst>
                  </p:cNvPr>
                  <p:cNvSpPr/>
                  <p:nvPr/>
                </p:nvSpPr>
                <p:spPr>
                  <a:xfrm>
                    <a:off x="8413060" y="2526534"/>
                    <a:ext cx="25155" cy="34737"/>
                  </a:xfrm>
                  <a:custGeom>
                    <a:avLst/>
                    <a:gdLst>
                      <a:gd name="connsiteX0" fmla="*/ 0 w 25155"/>
                      <a:gd name="connsiteY0" fmla="*/ 34738 h 34737"/>
                      <a:gd name="connsiteX1" fmla="*/ 2581 w 25155"/>
                      <a:gd name="connsiteY1" fmla="*/ 28337 h 34737"/>
                      <a:gd name="connsiteX2" fmla="*/ 10201 w 25155"/>
                      <a:gd name="connsiteY2" fmla="*/ 15669 h 34737"/>
                      <a:gd name="connsiteX3" fmla="*/ 19860 w 25155"/>
                      <a:gd name="connsiteY3" fmla="*/ 4448 h 34737"/>
                      <a:gd name="connsiteX4" fmla="*/ 25155 w 25155"/>
                      <a:gd name="connsiteY4" fmla="*/ 0 h 34737"/>
                      <a:gd name="connsiteX5" fmla="*/ 22584 w 25155"/>
                      <a:gd name="connsiteY5" fmla="*/ 6382 h 34737"/>
                      <a:gd name="connsiteX6" fmla="*/ 14945 w 25155"/>
                      <a:gd name="connsiteY6" fmla="*/ 19069 h 34737"/>
                      <a:gd name="connsiteX7" fmla="*/ 5268 w 25155"/>
                      <a:gd name="connsiteY7" fmla="*/ 30309 h 34737"/>
                      <a:gd name="connsiteX8" fmla="*/ 0 w 25155"/>
                      <a:gd name="connsiteY8" fmla="*/ 34738 h 34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155" h="34737">
                        <a:moveTo>
                          <a:pt x="0" y="34738"/>
                        </a:moveTo>
                        <a:cubicBezTo>
                          <a:pt x="0" y="34738"/>
                          <a:pt x="800" y="32004"/>
                          <a:pt x="2581" y="28337"/>
                        </a:cubicBezTo>
                        <a:cubicBezTo>
                          <a:pt x="4334" y="24651"/>
                          <a:pt x="7106" y="20022"/>
                          <a:pt x="10201" y="15669"/>
                        </a:cubicBezTo>
                        <a:cubicBezTo>
                          <a:pt x="13345" y="11354"/>
                          <a:pt x="16897" y="7239"/>
                          <a:pt x="19860" y="4448"/>
                        </a:cubicBezTo>
                        <a:cubicBezTo>
                          <a:pt x="22793" y="1581"/>
                          <a:pt x="25155" y="0"/>
                          <a:pt x="25155" y="0"/>
                        </a:cubicBezTo>
                        <a:cubicBezTo>
                          <a:pt x="25155" y="0"/>
                          <a:pt x="24384" y="2734"/>
                          <a:pt x="22584" y="6382"/>
                        </a:cubicBezTo>
                        <a:cubicBezTo>
                          <a:pt x="20812" y="10106"/>
                          <a:pt x="18050" y="14735"/>
                          <a:pt x="14945" y="19069"/>
                        </a:cubicBezTo>
                        <a:cubicBezTo>
                          <a:pt x="11754" y="23422"/>
                          <a:pt x="8239" y="27461"/>
                          <a:pt x="5268" y="30309"/>
                        </a:cubicBezTo>
                        <a:cubicBezTo>
                          <a:pt x="2353" y="33138"/>
                          <a:pt x="0" y="34738"/>
                          <a:pt x="0" y="347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7" name="任意多边形: 形状 1476">
                    <a:extLst>
                      <a:ext uri="{FF2B5EF4-FFF2-40B4-BE49-F238E27FC236}">
                        <a16:creationId xmlns:a16="http://schemas.microsoft.com/office/drawing/2014/main" id="{F37C5058-4B3A-385D-0779-F5C5ED572267}"/>
                      </a:ext>
                    </a:extLst>
                  </p:cNvPr>
                  <p:cNvSpPr/>
                  <p:nvPr/>
                </p:nvSpPr>
                <p:spPr>
                  <a:xfrm>
                    <a:off x="8377894" y="2530278"/>
                    <a:ext cx="27584" cy="32861"/>
                  </a:xfrm>
                  <a:custGeom>
                    <a:avLst/>
                    <a:gdLst>
                      <a:gd name="connsiteX0" fmla="*/ 27585 w 27584"/>
                      <a:gd name="connsiteY0" fmla="*/ 32861 h 32861"/>
                      <a:gd name="connsiteX1" fmla="*/ 22003 w 27584"/>
                      <a:gd name="connsiteY1" fmla="*/ 28823 h 32861"/>
                      <a:gd name="connsiteX2" fmla="*/ 11554 w 27584"/>
                      <a:gd name="connsiteY2" fmla="*/ 18307 h 32861"/>
                      <a:gd name="connsiteX3" fmla="*/ 3020 w 27584"/>
                      <a:gd name="connsiteY3" fmla="*/ 6210 h 32861"/>
                      <a:gd name="connsiteX4" fmla="*/ 0 w 27584"/>
                      <a:gd name="connsiteY4" fmla="*/ 0 h 32861"/>
                      <a:gd name="connsiteX5" fmla="*/ 5611 w 27584"/>
                      <a:gd name="connsiteY5" fmla="*/ 4058 h 32861"/>
                      <a:gd name="connsiteX6" fmla="*/ 16059 w 27584"/>
                      <a:gd name="connsiteY6" fmla="*/ 14554 h 32861"/>
                      <a:gd name="connsiteX7" fmla="*/ 24555 w 27584"/>
                      <a:gd name="connsiteY7" fmla="*/ 26679 h 32861"/>
                      <a:gd name="connsiteX8" fmla="*/ 27585 w 27584"/>
                      <a:gd name="connsiteY8" fmla="*/ 32861 h 3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584" h="32861">
                        <a:moveTo>
                          <a:pt x="27585" y="32861"/>
                        </a:moveTo>
                        <a:cubicBezTo>
                          <a:pt x="27585" y="32861"/>
                          <a:pt x="25108" y="31451"/>
                          <a:pt x="22003" y="28823"/>
                        </a:cubicBezTo>
                        <a:cubicBezTo>
                          <a:pt x="18841" y="26241"/>
                          <a:pt x="15050" y="22403"/>
                          <a:pt x="11554" y="18307"/>
                        </a:cubicBezTo>
                        <a:cubicBezTo>
                          <a:pt x="8125" y="14211"/>
                          <a:pt x="5029" y="9782"/>
                          <a:pt x="3020" y="6210"/>
                        </a:cubicBezTo>
                        <a:cubicBezTo>
                          <a:pt x="962" y="2696"/>
                          <a:pt x="0" y="0"/>
                          <a:pt x="0" y="0"/>
                        </a:cubicBezTo>
                        <a:cubicBezTo>
                          <a:pt x="0" y="0"/>
                          <a:pt x="2505" y="1410"/>
                          <a:pt x="5611" y="4058"/>
                        </a:cubicBezTo>
                        <a:cubicBezTo>
                          <a:pt x="8744" y="6658"/>
                          <a:pt x="12564" y="10458"/>
                          <a:pt x="16059" y="14554"/>
                        </a:cubicBezTo>
                        <a:cubicBezTo>
                          <a:pt x="19469" y="18688"/>
                          <a:pt x="22556" y="23108"/>
                          <a:pt x="24555" y="26679"/>
                        </a:cubicBezTo>
                        <a:cubicBezTo>
                          <a:pt x="26604" y="30175"/>
                          <a:pt x="27585" y="32861"/>
                          <a:pt x="27585" y="328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8" name="任意多边形: 形状 1477">
                    <a:extLst>
                      <a:ext uri="{FF2B5EF4-FFF2-40B4-BE49-F238E27FC236}">
                        <a16:creationId xmlns:a16="http://schemas.microsoft.com/office/drawing/2014/main" id="{85260842-8491-C4EA-F573-3C854E5BE542}"/>
                      </a:ext>
                    </a:extLst>
                  </p:cNvPr>
                  <p:cNvSpPr/>
                  <p:nvPr/>
                </p:nvSpPr>
                <p:spPr>
                  <a:xfrm>
                    <a:off x="8419319" y="2570562"/>
                    <a:ext cx="41585" cy="10814"/>
                  </a:xfrm>
                  <a:custGeom>
                    <a:avLst/>
                    <a:gdLst>
                      <a:gd name="connsiteX0" fmla="*/ 41586 w 41585"/>
                      <a:gd name="connsiteY0" fmla="*/ 10693 h 10814"/>
                      <a:gd name="connsiteX1" fmla="*/ 34680 w 41585"/>
                      <a:gd name="connsiteY1" fmla="*/ 10655 h 10814"/>
                      <a:gd name="connsiteX2" fmla="*/ 20088 w 41585"/>
                      <a:gd name="connsiteY2" fmla="*/ 8236 h 10814"/>
                      <a:gd name="connsiteX3" fmla="*/ 6096 w 41585"/>
                      <a:gd name="connsiteY3" fmla="*/ 3397 h 10814"/>
                      <a:gd name="connsiteX4" fmla="*/ 0 w 41585"/>
                      <a:gd name="connsiteY4" fmla="*/ 121 h 10814"/>
                      <a:gd name="connsiteX5" fmla="*/ 6905 w 41585"/>
                      <a:gd name="connsiteY5" fmla="*/ 159 h 10814"/>
                      <a:gd name="connsiteX6" fmla="*/ 21526 w 41585"/>
                      <a:gd name="connsiteY6" fmla="*/ 2540 h 10814"/>
                      <a:gd name="connsiteX7" fmla="*/ 35509 w 41585"/>
                      <a:gd name="connsiteY7" fmla="*/ 7417 h 10814"/>
                      <a:gd name="connsiteX8" fmla="*/ 41586 w 41585"/>
                      <a:gd name="connsiteY8" fmla="*/ 10693 h 10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585" h="10814">
                        <a:moveTo>
                          <a:pt x="41586" y="10693"/>
                        </a:moveTo>
                        <a:cubicBezTo>
                          <a:pt x="41586" y="10693"/>
                          <a:pt x="38766" y="10989"/>
                          <a:pt x="34680" y="10655"/>
                        </a:cubicBezTo>
                        <a:cubicBezTo>
                          <a:pt x="30594" y="10379"/>
                          <a:pt x="25308" y="9522"/>
                          <a:pt x="20088" y="8236"/>
                        </a:cubicBezTo>
                        <a:cubicBezTo>
                          <a:pt x="14887" y="6912"/>
                          <a:pt x="9820" y="5112"/>
                          <a:pt x="6096" y="3397"/>
                        </a:cubicBezTo>
                        <a:cubicBezTo>
                          <a:pt x="2352" y="1740"/>
                          <a:pt x="0" y="121"/>
                          <a:pt x="0" y="121"/>
                        </a:cubicBezTo>
                        <a:cubicBezTo>
                          <a:pt x="0" y="121"/>
                          <a:pt x="2838" y="-175"/>
                          <a:pt x="6905" y="159"/>
                        </a:cubicBezTo>
                        <a:cubicBezTo>
                          <a:pt x="10982" y="416"/>
                          <a:pt x="16326" y="1273"/>
                          <a:pt x="21526" y="2540"/>
                        </a:cubicBezTo>
                        <a:cubicBezTo>
                          <a:pt x="26718" y="3921"/>
                          <a:pt x="31794" y="5721"/>
                          <a:pt x="35509" y="7417"/>
                        </a:cubicBezTo>
                        <a:cubicBezTo>
                          <a:pt x="39224" y="9093"/>
                          <a:pt x="41586" y="10693"/>
                          <a:pt x="41586" y="106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9" name="任意多边形: 形状 1478">
                    <a:extLst>
                      <a:ext uri="{FF2B5EF4-FFF2-40B4-BE49-F238E27FC236}">
                        <a16:creationId xmlns:a16="http://schemas.microsoft.com/office/drawing/2014/main" id="{4677E73F-4955-B171-77FC-BD8B02447987}"/>
                      </a:ext>
                    </a:extLst>
                  </p:cNvPr>
                  <p:cNvSpPr/>
                  <p:nvPr/>
                </p:nvSpPr>
                <p:spPr>
                  <a:xfrm>
                    <a:off x="8411403" y="2578912"/>
                    <a:ext cx="8450" cy="42214"/>
                  </a:xfrm>
                  <a:custGeom>
                    <a:avLst/>
                    <a:gdLst>
                      <a:gd name="connsiteX0" fmla="*/ 7992 w 8450"/>
                      <a:gd name="connsiteY0" fmla="*/ 42215 h 42214"/>
                      <a:gd name="connsiteX1" fmla="*/ 5163 w 8450"/>
                      <a:gd name="connsiteY1" fmla="*/ 35890 h 42214"/>
                      <a:gd name="connsiteX2" fmla="*/ 1372 w 8450"/>
                      <a:gd name="connsiteY2" fmla="*/ 21584 h 42214"/>
                      <a:gd name="connsiteX3" fmla="*/ 0 w 8450"/>
                      <a:gd name="connsiteY3" fmla="*/ 6848 h 42214"/>
                      <a:gd name="connsiteX4" fmla="*/ 486 w 8450"/>
                      <a:gd name="connsiteY4" fmla="*/ 0 h 42214"/>
                      <a:gd name="connsiteX5" fmla="*/ 3315 w 8450"/>
                      <a:gd name="connsiteY5" fmla="*/ 6248 h 42214"/>
                      <a:gd name="connsiteX6" fmla="*/ 7106 w 8450"/>
                      <a:gd name="connsiteY6" fmla="*/ 20574 h 42214"/>
                      <a:gd name="connsiteX7" fmla="*/ 8449 w 8450"/>
                      <a:gd name="connsiteY7" fmla="*/ 35309 h 42214"/>
                      <a:gd name="connsiteX8" fmla="*/ 7992 w 8450"/>
                      <a:gd name="connsiteY8" fmla="*/ 42215 h 42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450" h="42214">
                        <a:moveTo>
                          <a:pt x="7992" y="42215"/>
                        </a:moveTo>
                        <a:cubicBezTo>
                          <a:pt x="7992" y="42215"/>
                          <a:pt x="6544" y="39738"/>
                          <a:pt x="5163" y="35890"/>
                        </a:cubicBezTo>
                        <a:cubicBezTo>
                          <a:pt x="3725" y="32061"/>
                          <a:pt x="2334" y="26870"/>
                          <a:pt x="1372" y="21584"/>
                        </a:cubicBezTo>
                        <a:cubicBezTo>
                          <a:pt x="448" y="16297"/>
                          <a:pt x="-9" y="10944"/>
                          <a:pt x="0" y="6848"/>
                        </a:cubicBezTo>
                        <a:cubicBezTo>
                          <a:pt x="10" y="2772"/>
                          <a:pt x="486" y="0"/>
                          <a:pt x="486" y="0"/>
                        </a:cubicBezTo>
                        <a:cubicBezTo>
                          <a:pt x="486" y="0"/>
                          <a:pt x="1924" y="2419"/>
                          <a:pt x="3315" y="6248"/>
                        </a:cubicBezTo>
                        <a:cubicBezTo>
                          <a:pt x="4734" y="10096"/>
                          <a:pt x="6172" y="15288"/>
                          <a:pt x="7106" y="20574"/>
                        </a:cubicBezTo>
                        <a:cubicBezTo>
                          <a:pt x="8040" y="25860"/>
                          <a:pt x="8478" y="31213"/>
                          <a:pt x="8449" y="35309"/>
                        </a:cubicBezTo>
                        <a:cubicBezTo>
                          <a:pt x="8478" y="39367"/>
                          <a:pt x="7992" y="42215"/>
                          <a:pt x="7992" y="422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0" name="任意多边形: 形状 1479">
                    <a:extLst>
                      <a:ext uri="{FF2B5EF4-FFF2-40B4-BE49-F238E27FC236}">
                        <a16:creationId xmlns:a16="http://schemas.microsoft.com/office/drawing/2014/main" id="{6FA0D74C-881D-80B1-E23F-E7C3A2954051}"/>
                      </a:ext>
                    </a:extLst>
                  </p:cNvPr>
                  <p:cNvSpPr/>
                  <p:nvPr/>
                </p:nvSpPr>
                <p:spPr>
                  <a:xfrm>
                    <a:off x="8395249" y="2554500"/>
                    <a:ext cx="29870" cy="31089"/>
                  </a:xfrm>
                  <a:custGeom>
                    <a:avLst/>
                    <a:gdLst>
                      <a:gd name="connsiteX0" fmla="*/ 29870 w 29870"/>
                      <a:gd name="connsiteY0" fmla="*/ 6553 h 31089"/>
                      <a:gd name="connsiteX1" fmla="*/ 24489 w 29870"/>
                      <a:gd name="connsiteY1" fmla="*/ 15983 h 31089"/>
                      <a:gd name="connsiteX2" fmla="*/ 29203 w 29870"/>
                      <a:gd name="connsiteY2" fmla="*/ 25784 h 31089"/>
                      <a:gd name="connsiteX3" fmla="*/ 18583 w 29870"/>
                      <a:gd name="connsiteY3" fmla="*/ 23555 h 31089"/>
                      <a:gd name="connsiteX4" fmla="*/ 10735 w 29870"/>
                      <a:gd name="connsiteY4" fmla="*/ 31090 h 31089"/>
                      <a:gd name="connsiteX5" fmla="*/ 9544 w 29870"/>
                      <a:gd name="connsiteY5" fmla="*/ 20279 h 31089"/>
                      <a:gd name="connsiteX6" fmla="*/ 0 w 29870"/>
                      <a:gd name="connsiteY6" fmla="*/ 15164 h 31089"/>
                      <a:gd name="connsiteX7" fmla="*/ 9887 w 29870"/>
                      <a:gd name="connsiteY7" fmla="*/ 10687 h 31089"/>
                      <a:gd name="connsiteX8" fmla="*/ 11811 w 29870"/>
                      <a:gd name="connsiteY8" fmla="*/ 0 h 31089"/>
                      <a:gd name="connsiteX9" fmla="*/ 19117 w 29870"/>
                      <a:gd name="connsiteY9" fmla="*/ 8039 h 31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870" h="31089">
                        <a:moveTo>
                          <a:pt x="29870" y="6553"/>
                        </a:moveTo>
                        <a:lnTo>
                          <a:pt x="24489" y="15983"/>
                        </a:lnTo>
                        <a:lnTo>
                          <a:pt x="29203" y="25784"/>
                        </a:lnTo>
                        <a:lnTo>
                          <a:pt x="18583" y="23555"/>
                        </a:lnTo>
                        <a:lnTo>
                          <a:pt x="10735" y="31090"/>
                        </a:lnTo>
                        <a:lnTo>
                          <a:pt x="9544" y="20279"/>
                        </a:lnTo>
                        <a:lnTo>
                          <a:pt x="0" y="15164"/>
                        </a:lnTo>
                        <a:lnTo>
                          <a:pt x="9887" y="10687"/>
                        </a:lnTo>
                        <a:lnTo>
                          <a:pt x="11811" y="0"/>
                        </a:lnTo>
                        <a:lnTo>
                          <a:pt x="19117" y="8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1" name="图形 113">
                  <a:extLst>
                    <a:ext uri="{FF2B5EF4-FFF2-40B4-BE49-F238E27FC236}">
                      <a16:creationId xmlns:a16="http://schemas.microsoft.com/office/drawing/2014/main" id="{F57F811C-D02F-76EC-C324-4358EA4DE2D2}"/>
                    </a:ext>
                  </a:extLst>
                </p:cNvPr>
                <p:cNvGrpSpPr/>
                <p:nvPr/>
              </p:nvGrpSpPr>
              <p:grpSpPr>
                <a:xfrm>
                  <a:off x="8541934" y="2474536"/>
                  <a:ext cx="138539" cy="138480"/>
                  <a:chOff x="8541934" y="2474536"/>
                  <a:chExt cx="138539" cy="138480"/>
                </a:xfrm>
              </p:grpSpPr>
              <p:sp>
                <p:nvSpPr>
                  <p:cNvPr id="1482" name="任意多边形: 形状 1481">
                    <a:extLst>
                      <a:ext uri="{FF2B5EF4-FFF2-40B4-BE49-F238E27FC236}">
                        <a16:creationId xmlns:a16="http://schemas.microsoft.com/office/drawing/2014/main" id="{52DF68A6-6F07-C1F3-56B0-9D76284E9777}"/>
                      </a:ext>
                    </a:extLst>
                  </p:cNvPr>
                  <p:cNvSpPr/>
                  <p:nvPr/>
                </p:nvSpPr>
                <p:spPr>
                  <a:xfrm>
                    <a:off x="8541934" y="2474536"/>
                    <a:ext cx="138539" cy="138480"/>
                  </a:xfrm>
                  <a:custGeom>
                    <a:avLst/>
                    <a:gdLst>
                      <a:gd name="connsiteX0" fmla="*/ 67799 w 138539"/>
                      <a:gd name="connsiteY0" fmla="*/ 73925 h 138480"/>
                      <a:gd name="connsiteX1" fmla="*/ 54606 w 138539"/>
                      <a:gd name="connsiteY1" fmla="*/ 76134 h 138480"/>
                      <a:gd name="connsiteX2" fmla="*/ 48453 w 138539"/>
                      <a:gd name="connsiteY2" fmla="*/ 64266 h 138480"/>
                      <a:gd name="connsiteX3" fmla="*/ 57817 w 138539"/>
                      <a:gd name="connsiteY3" fmla="*/ 54760 h 138480"/>
                      <a:gd name="connsiteX4" fmla="*/ 69780 w 138539"/>
                      <a:gd name="connsiteY4" fmla="*/ 60713 h 138480"/>
                      <a:gd name="connsiteX5" fmla="*/ 67799 w 138539"/>
                      <a:gd name="connsiteY5" fmla="*/ 73925 h 138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539" h="138480">
                        <a:moveTo>
                          <a:pt x="67799" y="73925"/>
                        </a:moveTo>
                        <a:cubicBezTo>
                          <a:pt x="151409" y="148096"/>
                          <a:pt x="18069" y="170289"/>
                          <a:pt x="54606" y="76134"/>
                        </a:cubicBezTo>
                        <a:cubicBezTo>
                          <a:pt x="18069" y="170289"/>
                          <a:pt x="-44244" y="50369"/>
                          <a:pt x="48453" y="64266"/>
                        </a:cubicBezTo>
                        <a:cubicBezTo>
                          <a:pt x="-44225" y="50369"/>
                          <a:pt x="50606" y="-45995"/>
                          <a:pt x="57817" y="54760"/>
                        </a:cubicBezTo>
                        <a:cubicBezTo>
                          <a:pt x="50587" y="-45995"/>
                          <a:pt x="171516" y="14431"/>
                          <a:pt x="69780" y="60713"/>
                        </a:cubicBezTo>
                        <a:cubicBezTo>
                          <a:pt x="171507" y="14431"/>
                          <a:pt x="151419" y="148096"/>
                          <a:pt x="67799" y="739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3" name="任意多边形: 形状 1482">
                    <a:extLst>
                      <a:ext uri="{FF2B5EF4-FFF2-40B4-BE49-F238E27FC236}">
                        <a16:creationId xmlns:a16="http://schemas.microsoft.com/office/drawing/2014/main" id="{EED705EE-87A0-F6C5-33D9-7F6DDC9A7593}"/>
                      </a:ext>
                    </a:extLst>
                  </p:cNvPr>
                  <p:cNvSpPr/>
                  <p:nvPr/>
                </p:nvSpPr>
                <p:spPr>
                  <a:xfrm>
                    <a:off x="8545455" y="2478711"/>
                    <a:ext cx="129696" cy="129643"/>
                  </a:xfrm>
                  <a:custGeom>
                    <a:avLst/>
                    <a:gdLst>
                      <a:gd name="connsiteX0" fmla="*/ 63458 w 129696"/>
                      <a:gd name="connsiteY0" fmla="*/ 69226 h 129643"/>
                      <a:gd name="connsiteX1" fmla="*/ 51124 w 129696"/>
                      <a:gd name="connsiteY1" fmla="*/ 71255 h 129643"/>
                      <a:gd name="connsiteX2" fmla="*/ 45351 w 129696"/>
                      <a:gd name="connsiteY2" fmla="*/ 60187 h 129643"/>
                      <a:gd name="connsiteX3" fmla="*/ 54143 w 129696"/>
                      <a:gd name="connsiteY3" fmla="*/ 51243 h 129643"/>
                      <a:gd name="connsiteX4" fmla="*/ 65335 w 129696"/>
                      <a:gd name="connsiteY4" fmla="*/ 56824 h 129643"/>
                      <a:gd name="connsiteX5" fmla="*/ 63458 w 129696"/>
                      <a:gd name="connsiteY5" fmla="*/ 69226 h 129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9696" h="129643">
                        <a:moveTo>
                          <a:pt x="63458" y="69226"/>
                        </a:moveTo>
                        <a:cubicBezTo>
                          <a:pt x="141764" y="138653"/>
                          <a:pt x="16910" y="159418"/>
                          <a:pt x="51124" y="71255"/>
                        </a:cubicBezTo>
                        <a:cubicBezTo>
                          <a:pt x="16910" y="159418"/>
                          <a:pt x="-41412" y="47128"/>
                          <a:pt x="45351" y="60187"/>
                        </a:cubicBezTo>
                        <a:cubicBezTo>
                          <a:pt x="-41393" y="47128"/>
                          <a:pt x="47361" y="-43045"/>
                          <a:pt x="54143" y="51243"/>
                        </a:cubicBezTo>
                        <a:cubicBezTo>
                          <a:pt x="47361" y="-43036"/>
                          <a:pt x="160594" y="13495"/>
                          <a:pt x="65335" y="56824"/>
                        </a:cubicBezTo>
                        <a:cubicBezTo>
                          <a:pt x="160575" y="13485"/>
                          <a:pt x="141735" y="138653"/>
                          <a:pt x="63458" y="6922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4" name="任意多边形: 形状 1483">
                    <a:extLst>
                      <a:ext uri="{FF2B5EF4-FFF2-40B4-BE49-F238E27FC236}">
                        <a16:creationId xmlns:a16="http://schemas.microsoft.com/office/drawing/2014/main" id="{B3F62BBD-D18E-690E-3F82-960A0FF13420}"/>
                      </a:ext>
                    </a:extLst>
                  </p:cNvPr>
                  <p:cNvSpPr/>
                  <p:nvPr/>
                </p:nvSpPr>
                <p:spPr>
                  <a:xfrm>
                    <a:off x="8560965" y="2541927"/>
                    <a:ext cx="37128" cy="21936"/>
                  </a:xfrm>
                  <a:custGeom>
                    <a:avLst/>
                    <a:gdLst>
                      <a:gd name="connsiteX0" fmla="*/ 0 w 37128"/>
                      <a:gd name="connsiteY0" fmla="*/ 21936 h 21936"/>
                      <a:gd name="connsiteX1" fmla="*/ 4962 w 37128"/>
                      <a:gd name="connsiteY1" fmla="*/ 17059 h 21936"/>
                      <a:gd name="connsiteX2" fmla="*/ 17097 w 37128"/>
                      <a:gd name="connsiteY2" fmla="*/ 8430 h 21936"/>
                      <a:gd name="connsiteX3" fmla="*/ 30470 w 37128"/>
                      <a:gd name="connsiteY3" fmla="*/ 1972 h 21936"/>
                      <a:gd name="connsiteX4" fmla="*/ 37129 w 37128"/>
                      <a:gd name="connsiteY4" fmla="*/ 0 h 21936"/>
                      <a:gd name="connsiteX5" fmla="*/ 32195 w 37128"/>
                      <a:gd name="connsiteY5" fmla="*/ 4877 h 21936"/>
                      <a:gd name="connsiteX6" fmla="*/ 20050 w 37128"/>
                      <a:gd name="connsiteY6" fmla="*/ 13487 h 21936"/>
                      <a:gd name="connsiteX7" fmla="*/ 6658 w 37128"/>
                      <a:gd name="connsiteY7" fmla="*/ 19926 h 21936"/>
                      <a:gd name="connsiteX8" fmla="*/ 0 w 37128"/>
                      <a:gd name="connsiteY8" fmla="*/ 21936 h 21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28" h="21936">
                        <a:moveTo>
                          <a:pt x="0" y="21936"/>
                        </a:moveTo>
                        <a:cubicBezTo>
                          <a:pt x="0" y="21936"/>
                          <a:pt x="1819" y="19707"/>
                          <a:pt x="4962" y="17059"/>
                        </a:cubicBezTo>
                        <a:cubicBezTo>
                          <a:pt x="8068" y="14364"/>
                          <a:pt x="12459" y="11182"/>
                          <a:pt x="17097" y="8430"/>
                        </a:cubicBezTo>
                        <a:cubicBezTo>
                          <a:pt x="21736" y="5715"/>
                          <a:pt x="26622" y="3372"/>
                          <a:pt x="30470" y="1972"/>
                        </a:cubicBezTo>
                        <a:cubicBezTo>
                          <a:pt x="34309" y="505"/>
                          <a:pt x="37129" y="0"/>
                          <a:pt x="37129" y="0"/>
                        </a:cubicBezTo>
                        <a:cubicBezTo>
                          <a:pt x="37129" y="0"/>
                          <a:pt x="35338" y="2191"/>
                          <a:pt x="32195" y="4877"/>
                        </a:cubicBezTo>
                        <a:cubicBezTo>
                          <a:pt x="29090" y="7572"/>
                          <a:pt x="24708" y="10735"/>
                          <a:pt x="20050" y="13487"/>
                        </a:cubicBezTo>
                        <a:cubicBezTo>
                          <a:pt x="15411" y="16202"/>
                          <a:pt x="10535" y="18526"/>
                          <a:pt x="6658" y="19926"/>
                        </a:cubicBezTo>
                        <a:cubicBezTo>
                          <a:pt x="2820" y="21412"/>
                          <a:pt x="0" y="21936"/>
                          <a:pt x="0" y="21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5" name="任意多边形: 形状 1484">
                    <a:extLst>
                      <a:ext uri="{FF2B5EF4-FFF2-40B4-BE49-F238E27FC236}">
                        <a16:creationId xmlns:a16="http://schemas.microsoft.com/office/drawing/2014/main" id="{D20A76DE-2E9F-2864-78D8-0C14EC7D38F2}"/>
                      </a:ext>
                    </a:extLst>
                  </p:cNvPr>
                  <p:cNvSpPr/>
                  <p:nvPr/>
                </p:nvSpPr>
                <p:spPr>
                  <a:xfrm>
                    <a:off x="8604551" y="2495807"/>
                    <a:ext cx="22364" cy="36890"/>
                  </a:xfrm>
                  <a:custGeom>
                    <a:avLst/>
                    <a:gdLst>
                      <a:gd name="connsiteX0" fmla="*/ 0 w 22364"/>
                      <a:gd name="connsiteY0" fmla="*/ 36890 h 36890"/>
                      <a:gd name="connsiteX1" fmla="*/ 2067 w 22364"/>
                      <a:gd name="connsiteY1" fmla="*/ 30251 h 36890"/>
                      <a:gd name="connsiteX2" fmla="*/ 8668 w 22364"/>
                      <a:gd name="connsiteY2" fmla="*/ 16935 h 36890"/>
                      <a:gd name="connsiteX3" fmla="*/ 17412 w 22364"/>
                      <a:gd name="connsiteY3" fmla="*/ 4915 h 36890"/>
                      <a:gd name="connsiteX4" fmla="*/ 22365 w 22364"/>
                      <a:gd name="connsiteY4" fmla="*/ 0 h 36890"/>
                      <a:gd name="connsiteX5" fmla="*/ 20317 w 22364"/>
                      <a:gd name="connsiteY5" fmla="*/ 6620 h 36890"/>
                      <a:gd name="connsiteX6" fmla="*/ 13707 w 22364"/>
                      <a:gd name="connsiteY6" fmla="*/ 19955 h 36890"/>
                      <a:gd name="connsiteX7" fmla="*/ 4934 w 22364"/>
                      <a:gd name="connsiteY7" fmla="*/ 31994 h 36890"/>
                      <a:gd name="connsiteX8" fmla="*/ 0 w 22364"/>
                      <a:gd name="connsiteY8" fmla="*/ 36890 h 3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64" h="36890">
                        <a:moveTo>
                          <a:pt x="0" y="36890"/>
                        </a:moveTo>
                        <a:cubicBezTo>
                          <a:pt x="0" y="36890"/>
                          <a:pt x="591" y="34080"/>
                          <a:pt x="2067" y="30251"/>
                        </a:cubicBezTo>
                        <a:cubicBezTo>
                          <a:pt x="3515" y="26422"/>
                          <a:pt x="5905" y="21546"/>
                          <a:pt x="8668" y="16935"/>
                        </a:cubicBezTo>
                        <a:cubicBezTo>
                          <a:pt x="11459" y="12363"/>
                          <a:pt x="14687" y="7972"/>
                          <a:pt x="17412" y="4915"/>
                        </a:cubicBezTo>
                        <a:cubicBezTo>
                          <a:pt x="20107" y="1791"/>
                          <a:pt x="22365" y="0"/>
                          <a:pt x="22365" y="0"/>
                        </a:cubicBezTo>
                        <a:cubicBezTo>
                          <a:pt x="22365" y="0"/>
                          <a:pt x="21803" y="2810"/>
                          <a:pt x="20317" y="6620"/>
                        </a:cubicBezTo>
                        <a:cubicBezTo>
                          <a:pt x="18869" y="10487"/>
                          <a:pt x="16469" y="15345"/>
                          <a:pt x="13707" y="19955"/>
                        </a:cubicBezTo>
                        <a:cubicBezTo>
                          <a:pt x="10868" y="24565"/>
                          <a:pt x="7687" y="28899"/>
                          <a:pt x="4934" y="31994"/>
                        </a:cubicBezTo>
                        <a:cubicBezTo>
                          <a:pt x="2229" y="35090"/>
                          <a:pt x="0" y="36890"/>
                          <a:pt x="0" y="368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6" name="任意多边形: 形状 1485">
                    <a:extLst>
                      <a:ext uri="{FF2B5EF4-FFF2-40B4-BE49-F238E27FC236}">
                        <a16:creationId xmlns:a16="http://schemas.microsoft.com/office/drawing/2014/main" id="{2672F930-4347-74FD-8BDA-8ECA3AB174BB}"/>
                      </a:ext>
                    </a:extLst>
                  </p:cNvPr>
                  <p:cNvSpPr/>
                  <p:nvPr/>
                </p:nvSpPr>
                <p:spPr>
                  <a:xfrm>
                    <a:off x="8566785" y="2504513"/>
                    <a:ext cx="30308" cy="30660"/>
                  </a:xfrm>
                  <a:custGeom>
                    <a:avLst/>
                    <a:gdLst>
                      <a:gd name="connsiteX0" fmla="*/ 30308 w 30308"/>
                      <a:gd name="connsiteY0" fmla="*/ 30661 h 30660"/>
                      <a:gd name="connsiteX1" fmla="*/ 24403 w 30308"/>
                      <a:gd name="connsiteY1" fmla="*/ 27070 h 30660"/>
                      <a:gd name="connsiteX2" fmla="*/ 13087 w 30308"/>
                      <a:gd name="connsiteY2" fmla="*/ 17393 h 30660"/>
                      <a:gd name="connsiteX3" fmla="*/ 3534 w 30308"/>
                      <a:gd name="connsiteY3" fmla="*/ 5972 h 30660"/>
                      <a:gd name="connsiteX4" fmla="*/ 0 w 30308"/>
                      <a:gd name="connsiteY4" fmla="*/ 0 h 30660"/>
                      <a:gd name="connsiteX5" fmla="*/ 5943 w 30308"/>
                      <a:gd name="connsiteY5" fmla="*/ 3591 h 30660"/>
                      <a:gd name="connsiteX6" fmla="*/ 17259 w 30308"/>
                      <a:gd name="connsiteY6" fmla="*/ 13249 h 30660"/>
                      <a:gd name="connsiteX7" fmla="*/ 26775 w 30308"/>
                      <a:gd name="connsiteY7" fmla="*/ 24708 h 30660"/>
                      <a:gd name="connsiteX8" fmla="*/ 30308 w 30308"/>
                      <a:gd name="connsiteY8" fmla="*/ 30661 h 30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08" h="30660">
                        <a:moveTo>
                          <a:pt x="30308" y="30661"/>
                        </a:moveTo>
                        <a:cubicBezTo>
                          <a:pt x="30308" y="30661"/>
                          <a:pt x="27727" y="29432"/>
                          <a:pt x="24403" y="27070"/>
                        </a:cubicBezTo>
                        <a:cubicBezTo>
                          <a:pt x="21031" y="24727"/>
                          <a:pt x="16887" y="21212"/>
                          <a:pt x="13087" y="17393"/>
                        </a:cubicBezTo>
                        <a:cubicBezTo>
                          <a:pt x="9315" y="13564"/>
                          <a:pt x="5848" y="9373"/>
                          <a:pt x="3534" y="5972"/>
                        </a:cubicBezTo>
                        <a:cubicBezTo>
                          <a:pt x="1181" y="2619"/>
                          <a:pt x="0" y="0"/>
                          <a:pt x="0" y="0"/>
                        </a:cubicBezTo>
                        <a:cubicBezTo>
                          <a:pt x="0" y="0"/>
                          <a:pt x="2619" y="1229"/>
                          <a:pt x="5943" y="3591"/>
                        </a:cubicBezTo>
                        <a:cubicBezTo>
                          <a:pt x="9315" y="5953"/>
                          <a:pt x="13458" y="9449"/>
                          <a:pt x="17259" y="13249"/>
                        </a:cubicBezTo>
                        <a:cubicBezTo>
                          <a:pt x="21031" y="17116"/>
                          <a:pt x="24479" y="21307"/>
                          <a:pt x="26775" y="24708"/>
                        </a:cubicBezTo>
                        <a:cubicBezTo>
                          <a:pt x="29117" y="28061"/>
                          <a:pt x="30308" y="30661"/>
                          <a:pt x="30308" y="306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7" name="任意多边形: 形状 1486">
                    <a:extLst>
                      <a:ext uri="{FF2B5EF4-FFF2-40B4-BE49-F238E27FC236}">
                        <a16:creationId xmlns:a16="http://schemas.microsoft.com/office/drawing/2014/main" id="{E02D8CCB-85E3-F818-7155-D77251BEE05C}"/>
                      </a:ext>
                    </a:extLst>
                  </p:cNvPr>
                  <p:cNvSpPr/>
                  <p:nvPr/>
                </p:nvSpPr>
                <p:spPr>
                  <a:xfrm>
                    <a:off x="8611590" y="2541075"/>
                    <a:ext cx="42547" cy="8247"/>
                  </a:xfrm>
                  <a:custGeom>
                    <a:avLst/>
                    <a:gdLst>
                      <a:gd name="connsiteX0" fmla="*/ 42548 w 42547"/>
                      <a:gd name="connsiteY0" fmla="*/ 7719 h 8247"/>
                      <a:gd name="connsiteX1" fmla="*/ 35623 w 42547"/>
                      <a:gd name="connsiteY1" fmla="*/ 8243 h 8247"/>
                      <a:gd name="connsiteX2" fmla="*/ 20793 w 42547"/>
                      <a:gd name="connsiteY2" fmla="*/ 7014 h 8247"/>
                      <a:gd name="connsiteX3" fmla="*/ 6362 w 42547"/>
                      <a:gd name="connsiteY3" fmla="*/ 3309 h 8247"/>
                      <a:gd name="connsiteX4" fmla="*/ 0 w 42547"/>
                      <a:gd name="connsiteY4" fmla="*/ 537 h 8247"/>
                      <a:gd name="connsiteX5" fmla="*/ 6934 w 42547"/>
                      <a:gd name="connsiteY5" fmla="*/ 13 h 8247"/>
                      <a:gd name="connsiteX6" fmla="*/ 21784 w 42547"/>
                      <a:gd name="connsiteY6" fmla="*/ 1204 h 8247"/>
                      <a:gd name="connsiteX7" fmla="*/ 36195 w 42547"/>
                      <a:gd name="connsiteY7" fmla="*/ 4928 h 8247"/>
                      <a:gd name="connsiteX8" fmla="*/ 42548 w 42547"/>
                      <a:gd name="connsiteY8" fmla="*/ 7719 h 8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547" h="8247">
                        <a:moveTo>
                          <a:pt x="42548" y="7719"/>
                        </a:moveTo>
                        <a:cubicBezTo>
                          <a:pt x="42548" y="7719"/>
                          <a:pt x="39748" y="8243"/>
                          <a:pt x="35623" y="8243"/>
                        </a:cubicBezTo>
                        <a:cubicBezTo>
                          <a:pt x="31499" y="8300"/>
                          <a:pt x="26137" y="7871"/>
                          <a:pt x="20793" y="7014"/>
                        </a:cubicBezTo>
                        <a:cubicBezTo>
                          <a:pt x="15469" y="6119"/>
                          <a:pt x="10249" y="4709"/>
                          <a:pt x="6362" y="3309"/>
                        </a:cubicBezTo>
                        <a:cubicBezTo>
                          <a:pt x="2505" y="1947"/>
                          <a:pt x="0" y="537"/>
                          <a:pt x="0" y="537"/>
                        </a:cubicBezTo>
                        <a:cubicBezTo>
                          <a:pt x="0" y="537"/>
                          <a:pt x="2820" y="13"/>
                          <a:pt x="6934" y="13"/>
                        </a:cubicBezTo>
                        <a:cubicBezTo>
                          <a:pt x="11049" y="-82"/>
                          <a:pt x="16450" y="346"/>
                          <a:pt x="21784" y="1204"/>
                        </a:cubicBezTo>
                        <a:cubicBezTo>
                          <a:pt x="27098" y="2156"/>
                          <a:pt x="32328" y="3528"/>
                          <a:pt x="36195" y="4928"/>
                        </a:cubicBezTo>
                        <a:cubicBezTo>
                          <a:pt x="40053" y="6300"/>
                          <a:pt x="42548" y="7719"/>
                          <a:pt x="42548" y="7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8" name="任意多边形: 形状 1487">
                    <a:extLst>
                      <a:ext uri="{FF2B5EF4-FFF2-40B4-BE49-F238E27FC236}">
                        <a16:creationId xmlns:a16="http://schemas.microsoft.com/office/drawing/2014/main" id="{E498E195-F4C4-373D-66E1-50FA96982179}"/>
                      </a:ext>
                    </a:extLst>
                  </p:cNvPr>
                  <p:cNvSpPr/>
                  <p:nvPr/>
                </p:nvSpPr>
                <p:spPr>
                  <a:xfrm>
                    <a:off x="8604723" y="2550423"/>
                    <a:ext cx="11167" cy="41719"/>
                  </a:xfrm>
                  <a:custGeom>
                    <a:avLst/>
                    <a:gdLst>
                      <a:gd name="connsiteX0" fmla="*/ 11077 w 11167"/>
                      <a:gd name="connsiteY0" fmla="*/ 41719 h 41719"/>
                      <a:gd name="connsiteX1" fmla="*/ 7714 w 11167"/>
                      <a:gd name="connsiteY1" fmla="*/ 35614 h 41719"/>
                      <a:gd name="connsiteX2" fmla="*/ 2752 w 11167"/>
                      <a:gd name="connsiteY2" fmla="*/ 21584 h 41719"/>
                      <a:gd name="connsiteX3" fmla="*/ 171 w 11167"/>
                      <a:gd name="connsiteY3" fmla="*/ 6925 h 41719"/>
                      <a:gd name="connsiteX4" fmla="*/ 95 w 11167"/>
                      <a:gd name="connsiteY4" fmla="*/ 0 h 41719"/>
                      <a:gd name="connsiteX5" fmla="*/ 3438 w 11167"/>
                      <a:gd name="connsiteY5" fmla="*/ 6067 h 41719"/>
                      <a:gd name="connsiteX6" fmla="*/ 8420 w 11167"/>
                      <a:gd name="connsiteY6" fmla="*/ 20098 h 41719"/>
                      <a:gd name="connsiteX7" fmla="*/ 10982 w 11167"/>
                      <a:gd name="connsiteY7" fmla="*/ 34757 h 41719"/>
                      <a:gd name="connsiteX8" fmla="*/ 11077 w 11167"/>
                      <a:gd name="connsiteY8" fmla="*/ 41719 h 41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167" h="41719">
                        <a:moveTo>
                          <a:pt x="11077" y="41719"/>
                        </a:moveTo>
                        <a:cubicBezTo>
                          <a:pt x="11077" y="41719"/>
                          <a:pt x="9410" y="39357"/>
                          <a:pt x="7714" y="35614"/>
                        </a:cubicBezTo>
                        <a:cubicBezTo>
                          <a:pt x="5962" y="31890"/>
                          <a:pt x="4133" y="26794"/>
                          <a:pt x="2752" y="21584"/>
                        </a:cubicBezTo>
                        <a:cubicBezTo>
                          <a:pt x="1371" y="16354"/>
                          <a:pt x="495" y="11039"/>
                          <a:pt x="171" y="6925"/>
                        </a:cubicBezTo>
                        <a:cubicBezTo>
                          <a:pt x="-162" y="2829"/>
                          <a:pt x="95" y="0"/>
                          <a:pt x="95" y="0"/>
                        </a:cubicBezTo>
                        <a:cubicBezTo>
                          <a:pt x="95" y="0"/>
                          <a:pt x="1742" y="2343"/>
                          <a:pt x="3438" y="6067"/>
                        </a:cubicBezTo>
                        <a:cubicBezTo>
                          <a:pt x="5200" y="9792"/>
                          <a:pt x="7058" y="14888"/>
                          <a:pt x="8420" y="20098"/>
                        </a:cubicBezTo>
                        <a:cubicBezTo>
                          <a:pt x="9781" y="25308"/>
                          <a:pt x="10648" y="30642"/>
                          <a:pt x="10982" y="34757"/>
                        </a:cubicBezTo>
                        <a:cubicBezTo>
                          <a:pt x="11334" y="38814"/>
                          <a:pt x="11077" y="41719"/>
                          <a:pt x="11077" y="41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9" name="任意多边形: 形状 1488">
                    <a:extLst>
                      <a:ext uri="{FF2B5EF4-FFF2-40B4-BE49-F238E27FC236}">
                        <a16:creationId xmlns:a16="http://schemas.microsoft.com/office/drawing/2014/main" id="{141948D5-8F6D-8866-7B71-701FC5C43230}"/>
                      </a:ext>
                    </a:extLst>
                  </p:cNvPr>
                  <p:cNvSpPr/>
                  <p:nvPr/>
                </p:nvSpPr>
                <p:spPr>
                  <a:xfrm>
                    <a:off x="8587387" y="2526391"/>
                    <a:ext cx="30146" cy="31241"/>
                  </a:xfrm>
                  <a:custGeom>
                    <a:avLst/>
                    <a:gdLst>
                      <a:gd name="connsiteX0" fmla="*/ 29223 w 30146"/>
                      <a:gd name="connsiteY0" fmla="*/ 5096 h 31241"/>
                      <a:gd name="connsiteX1" fmla="*/ 24612 w 30146"/>
                      <a:gd name="connsiteY1" fmla="*/ 14983 h 31241"/>
                      <a:gd name="connsiteX2" fmla="*/ 30147 w 30146"/>
                      <a:gd name="connsiteY2" fmla="*/ 24413 h 31241"/>
                      <a:gd name="connsiteX3" fmla="*/ 19308 w 30146"/>
                      <a:gd name="connsiteY3" fmla="*/ 23050 h 31241"/>
                      <a:gd name="connsiteX4" fmla="*/ 12049 w 30146"/>
                      <a:gd name="connsiteY4" fmla="*/ 31242 h 31241"/>
                      <a:gd name="connsiteX5" fmla="*/ 9992 w 30146"/>
                      <a:gd name="connsiteY5" fmla="*/ 20507 h 31241"/>
                      <a:gd name="connsiteX6" fmla="*/ 0 w 30146"/>
                      <a:gd name="connsiteY6" fmla="*/ 16154 h 31241"/>
                      <a:gd name="connsiteX7" fmla="*/ 9544 w 30146"/>
                      <a:gd name="connsiteY7" fmla="*/ 10849 h 31241"/>
                      <a:gd name="connsiteX8" fmla="*/ 10602 w 30146"/>
                      <a:gd name="connsiteY8" fmla="*/ 0 h 31241"/>
                      <a:gd name="connsiteX9" fmla="*/ 18574 w 30146"/>
                      <a:gd name="connsiteY9" fmla="*/ 7449 h 31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146" h="31241">
                        <a:moveTo>
                          <a:pt x="29223" y="5096"/>
                        </a:moveTo>
                        <a:lnTo>
                          <a:pt x="24612" y="14983"/>
                        </a:lnTo>
                        <a:lnTo>
                          <a:pt x="30147" y="24413"/>
                        </a:lnTo>
                        <a:lnTo>
                          <a:pt x="19308" y="23050"/>
                        </a:lnTo>
                        <a:lnTo>
                          <a:pt x="12049" y="31242"/>
                        </a:lnTo>
                        <a:lnTo>
                          <a:pt x="9992" y="20507"/>
                        </a:lnTo>
                        <a:lnTo>
                          <a:pt x="0" y="16154"/>
                        </a:lnTo>
                        <a:lnTo>
                          <a:pt x="9544" y="10849"/>
                        </a:lnTo>
                        <a:lnTo>
                          <a:pt x="10602" y="0"/>
                        </a:lnTo>
                        <a:lnTo>
                          <a:pt x="18574" y="744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90" name="图形 113">
                  <a:extLst>
                    <a:ext uri="{FF2B5EF4-FFF2-40B4-BE49-F238E27FC236}">
                      <a16:creationId xmlns:a16="http://schemas.microsoft.com/office/drawing/2014/main" id="{CDF4C8AA-06C9-C152-E049-93AF608256D6}"/>
                    </a:ext>
                  </a:extLst>
                </p:cNvPr>
                <p:cNvGrpSpPr/>
                <p:nvPr/>
              </p:nvGrpSpPr>
              <p:grpSpPr>
                <a:xfrm>
                  <a:off x="8612742" y="2454705"/>
                  <a:ext cx="114842" cy="114651"/>
                  <a:chOff x="8612742" y="2454705"/>
                  <a:chExt cx="114842" cy="114651"/>
                </a:xfrm>
              </p:grpSpPr>
              <p:sp>
                <p:nvSpPr>
                  <p:cNvPr id="1491" name="任意多边形: 形状 1490">
                    <a:extLst>
                      <a:ext uri="{FF2B5EF4-FFF2-40B4-BE49-F238E27FC236}">
                        <a16:creationId xmlns:a16="http://schemas.microsoft.com/office/drawing/2014/main" id="{DB396338-668F-74D1-F919-C81A164E8F3F}"/>
                      </a:ext>
                    </a:extLst>
                  </p:cNvPr>
                  <p:cNvSpPr/>
                  <p:nvPr/>
                </p:nvSpPr>
                <p:spPr>
                  <a:xfrm>
                    <a:off x="8612742" y="2454705"/>
                    <a:ext cx="114842" cy="114651"/>
                  </a:xfrm>
                  <a:custGeom>
                    <a:avLst/>
                    <a:gdLst>
                      <a:gd name="connsiteX0" fmla="*/ 57960 w 114842"/>
                      <a:gd name="connsiteY0" fmla="*/ 64438 h 114651"/>
                      <a:gd name="connsiteX1" fmla="*/ 48092 w 114842"/>
                      <a:gd name="connsiteY1" fmla="*/ 69477 h 114651"/>
                      <a:gd name="connsiteX2" fmla="*/ 40272 w 114842"/>
                      <a:gd name="connsiteY2" fmla="*/ 61628 h 114651"/>
                      <a:gd name="connsiteX3" fmla="*/ 45302 w 114842"/>
                      <a:gd name="connsiteY3" fmla="*/ 51789 h 114651"/>
                      <a:gd name="connsiteX4" fmla="*/ 56237 w 114842"/>
                      <a:gd name="connsiteY4" fmla="*/ 53523 h 114651"/>
                      <a:gd name="connsiteX5" fmla="*/ 57960 w 114842"/>
                      <a:gd name="connsiteY5" fmla="*/ 64438 h 114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842" h="114651">
                        <a:moveTo>
                          <a:pt x="57960" y="64438"/>
                        </a:moveTo>
                        <a:cubicBezTo>
                          <a:pt x="142514" y="102205"/>
                          <a:pt x="42682" y="152973"/>
                          <a:pt x="48092" y="69477"/>
                        </a:cubicBezTo>
                        <a:cubicBezTo>
                          <a:pt x="42701" y="152973"/>
                          <a:pt x="-36423" y="73754"/>
                          <a:pt x="40272" y="61628"/>
                        </a:cubicBezTo>
                        <a:cubicBezTo>
                          <a:pt x="-36423" y="73754"/>
                          <a:pt x="14479" y="-26030"/>
                          <a:pt x="45302" y="51789"/>
                        </a:cubicBezTo>
                        <a:cubicBezTo>
                          <a:pt x="14479" y="-26030"/>
                          <a:pt x="125074" y="-8409"/>
                          <a:pt x="56237" y="53523"/>
                        </a:cubicBezTo>
                        <a:cubicBezTo>
                          <a:pt x="125074" y="-8419"/>
                          <a:pt x="142514" y="102195"/>
                          <a:pt x="57960" y="644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2" name="任意多边形: 形状 1491">
                    <a:extLst>
                      <a:ext uri="{FF2B5EF4-FFF2-40B4-BE49-F238E27FC236}">
                        <a16:creationId xmlns:a16="http://schemas.microsoft.com/office/drawing/2014/main" id="{16BEB110-EFFB-1761-975D-43D97688DB04}"/>
                      </a:ext>
                    </a:extLst>
                  </p:cNvPr>
                  <p:cNvSpPr/>
                  <p:nvPr/>
                </p:nvSpPr>
                <p:spPr>
                  <a:xfrm>
                    <a:off x="8615633" y="2458568"/>
                    <a:ext cx="107536" cy="107348"/>
                  </a:xfrm>
                  <a:custGeom>
                    <a:avLst/>
                    <a:gdLst>
                      <a:gd name="connsiteX0" fmla="*/ 54279 w 107536"/>
                      <a:gd name="connsiteY0" fmla="*/ 60365 h 107348"/>
                      <a:gd name="connsiteX1" fmla="*/ 45049 w 107536"/>
                      <a:gd name="connsiteY1" fmla="*/ 65032 h 107348"/>
                      <a:gd name="connsiteX2" fmla="*/ 37706 w 107536"/>
                      <a:gd name="connsiteY2" fmla="*/ 57736 h 107348"/>
                      <a:gd name="connsiteX3" fmla="*/ 42411 w 107536"/>
                      <a:gd name="connsiteY3" fmla="*/ 48468 h 107348"/>
                      <a:gd name="connsiteX4" fmla="*/ 52641 w 107536"/>
                      <a:gd name="connsiteY4" fmla="*/ 50088 h 107348"/>
                      <a:gd name="connsiteX5" fmla="*/ 54279 w 107536"/>
                      <a:gd name="connsiteY5" fmla="*/ 60365 h 10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536" h="107348">
                        <a:moveTo>
                          <a:pt x="54279" y="60365"/>
                        </a:moveTo>
                        <a:cubicBezTo>
                          <a:pt x="133460" y="95712"/>
                          <a:pt x="39991" y="143223"/>
                          <a:pt x="45049" y="65032"/>
                        </a:cubicBezTo>
                        <a:cubicBezTo>
                          <a:pt x="39991" y="143223"/>
                          <a:pt x="-34103" y="69052"/>
                          <a:pt x="37706" y="57736"/>
                        </a:cubicBezTo>
                        <a:cubicBezTo>
                          <a:pt x="-34103" y="69052"/>
                          <a:pt x="13560" y="-24341"/>
                          <a:pt x="42411" y="48468"/>
                        </a:cubicBezTo>
                        <a:cubicBezTo>
                          <a:pt x="13560" y="-24350"/>
                          <a:pt x="117106" y="-7882"/>
                          <a:pt x="52641" y="50088"/>
                        </a:cubicBezTo>
                        <a:cubicBezTo>
                          <a:pt x="117115" y="-7872"/>
                          <a:pt x="133451" y="95712"/>
                          <a:pt x="54279" y="603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3" name="任意多边形: 形状 1492">
                    <a:extLst>
                      <a:ext uri="{FF2B5EF4-FFF2-40B4-BE49-F238E27FC236}">
                        <a16:creationId xmlns:a16="http://schemas.microsoft.com/office/drawing/2014/main" id="{F66CB11A-6227-0E07-08CD-968D738EBFAF}"/>
                      </a:ext>
                    </a:extLst>
                  </p:cNvPr>
                  <p:cNvSpPr/>
                  <p:nvPr/>
                </p:nvSpPr>
                <p:spPr>
                  <a:xfrm>
                    <a:off x="8636012" y="2516885"/>
                    <a:ext cx="23850" cy="26584"/>
                  </a:xfrm>
                  <a:custGeom>
                    <a:avLst/>
                    <a:gdLst>
                      <a:gd name="connsiteX0" fmla="*/ 0 w 23850"/>
                      <a:gd name="connsiteY0" fmla="*/ 26584 h 26584"/>
                      <a:gd name="connsiteX1" fmla="*/ 2676 w 23850"/>
                      <a:gd name="connsiteY1" fmla="*/ 21488 h 26584"/>
                      <a:gd name="connsiteX2" fmla="*/ 10106 w 23850"/>
                      <a:gd name="connsiteY2" fmla="*/ 11668 h 26584"/>
                      <a:gd name="connsiteX3" fmla="*/ 19078 w 23850"/>
                      <a:gd name="connsiteY3" fmla="*/ 3219 h 26584"/>
                      <a:gd name="connsiteX4" fmla="*/ 23850 w 23850"/>
                      <a:gd name="connsiteY4" fmla="*/ 0 h 26584"/>
                      <a:gd name="connsiteX5" fmla="*/ 21164 w 23850"/>
                      <a:gd name="connsiteY5" fmla="*/ 5077 h 26584"/>
                      <a:gd name="connsiteX6" fmla="*/ 13735 w 23850"/>
                      <a:gd name="connsiteY6" fmla="*/ 14897 h 26584"/>
                      <a:gd name="connsiteX7" fmla="*/ 4763 w 23850"/>
                      <a:gd name="connsiteY7" fmla="*/ 23346 h 26584"/>
                      <a:gd name="connsiteX8" fmla="*/ 0 w 23850"/>
                      <a:gd name="connsiteY8" fmla="*/ 26584 h 26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50" h="26584">
                        <a:moveTo>
                          <a:pt x="0" y="26584"/>
                        </a:moveTo>
                        <a:cubicBezTo>
                          <a:pt x="0" y="26584"/>
                          <a:pt x="885" y="24375"/>
                          <a:pt x="2676" y="21488"/>
                        </a:cubicBezTo>
                        <a:cubicBezTo>
                          <a:pt x="4467" y="18602"/>
                          <a:pt x="7144" y="14992"/>
                          <a:pt x="10106" y="11668"/>
                        </a:cubicBezTo>
                        <a:cubicBezTo>
                          <a:pt x="13097" y="8334"/>
                          <a:pt x="16383" y="5286"/>
                          <a:pt x="19078" y="3219"/>
                        </a:cubicBezTo>
                        <a:cubicBezTo>
                          <a:pt x="21736" y="1095"/>
                          <a:pt x="23850" y="0"/>
                          <a:pt x="23850" y="0"/>
                        </a:cubicBezTo>
                        <a:cubicBezTo>
                          <a:pt x="23850" y="0"/>
                          <a:pt x="22983" y="2181"/>
                          <a:pt x="21164" y="5077"/>
                        </a:cubicBezTo>
                        <a:cubicBezTo>
                          <a:pt x="19374" y="7982"/>
                          <a:pt x="16707" y="11573"/>
                          <a:pt x="13735" y="14897"/>
                        </a:cubicBezTo>
                        <a:cubicBezTo>
                          <a:pt x="10744" y="18212"/>
                          <a:pt x="7458" y="21260"/>
                          <a:pt x="4763" y="23346"/>
                        </a:cubicBezTo>
                        <a:cubicBezTo>
                          <a:pt x="2105" y="25470"/>
                          <a:pt x="0" y="26584"/>
                          <a:pt x="0" y="26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4" name="任意多边形: 形状 1493">
                    <a:extLst>
                      <a:ext uri="{FF2B5EF4-FFF2-40B4-BE49-F238E27FC236}">
                        <a16:creationId xmlns:a16="http://schemas.microsoft.com/office/drawing/2014/main" id="{353D5396-2B92-E394-C26B-6009B707CEF2}"/>
                      </a:ext>
                    </a:extLst>
                  </p:cNvPr>
                  <p:cNvSpPr/>
                  <p:nvPr/>
                </p:nvSpPr>
                <p:spPr>
                  <a:xfrm>
                    <a:off x="8662563" y="2473261"/>
                    <a:ext cx="8693" cy="34718"/>
                  </a:xfrm>
                  <a:custGeom>
                    <a:avLst/>
                    <a:gdLst>
                      <a:gd name="connsiteX0" fmla="*/ 119 w 8693"/>
                      <a:gd name="connsiteY0" fmla="*/ 34719 h 34718"/>
                      <a:gd name="connsiteX1" fmla="*/ 91 w 8693"/>
                      <a:gd name="connsiteY1" fmla="*/ 28965 h 34718"/>
                      <a:gd name="connsiteX2" fmla="*/ 1976 w 8693"/>
                      <a:gd name="connsiteY2" fmla="*/ 16802 h 34718"/>
                      <a:gd name="connsiteX3" fmla="*/ 5891 w 8693"/>
                      <a:gd name="connsiteY3" fmla="*/ 5115 h 34718"/>
                      <a:gd name="connsiteX4" fmla="*/ 8577 w 8693"/>
                      <a:gd name="connsiteY4" fmla="*/ 0 h 34718"/>
                      <a:gd name="connsiteX5" fmla="*/ 8596 w 8693"/>
                      <a:gd name="connsiteY5" fmla="*/ 5753 h 34718"/>
                      <a:gd name="connsiteX6" fmla="*/ 6701 w 8693"/>
                      <a:gd name="connsiteY6" fmla="*/ 17936 h 34718"/>
                      <a:gd name="connsiteX7" fmla="*/ 2786 w 8693"/>
                      <a:gd name="connsiteY7" fmla="*/ 29642 h 34718"/>
                      <a:gd name="connsiteX8" fmla="*/ 119 w 8693"/>
                      <a:gd name="connsiteY8" fmla="*/ 34719 h 34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93" h="34718">
                        <a:moveTo>
                          <a:pt x="119" y="34719"/>
                        </a:moveTo>
                        <a:cubicBezTo>
                          <a:pt x="119" y="34719"/>
                          <a:pt x="-129" y="32375"/>
                          <a:pt x="91" y="28965"/>
                        </a:cubicBezTo>
                        <a:cubicBezTo>
                          <a:pt x="281" y="25584"/>
                          <a:pt x="957" y="21136"/>
                          <a:pt x="1976" y="16802"/>
                        </a:cubicBezTo>
                        <a:cubicBezTo>
                          <a:pt x="3043" y="12487"/>
                          <a:pt x="4500" y="8191"/>
                          <a:pt x="5891" y="5115"/>
                        </a:cubicBezTo>
                        <a:cubicBezTo>
                          <a:pt x="7253" y="1972"/>
                          <a:pt x="8577" y="0"/>
                          <a:pt x="8577" y="0"/>
                        </a:cubicBezTo>
                        <a:cubicBezTo>
                          <a:pt x="8577" y="0"/>
                          <a:pt x="8825" y="2362"/>
                          <a:pt x="8596" y="5753"/>
                        </a:cubicBezTo>
                        <a:cubicBezTo>
                          <a:pt x="8406" y="9173"/>
                          <a:pt x="7739" y="13602"/>
                          <a:pt x="6701" y="17936"/>
                        </a:cubicBezTo>
                        <a:cubicBezTo>
                          <a:pt x="5625" y="22288"/>
                          <a:pt x="4167" y="26508"/>
                          <a:pt x="2786" y="29642"/>
                        </a:cubicBezTo>
                        <a:cubicBezTo>
                          <a:pt x="1433" y="32747"/>
                          <a:pt x="119" y="34719"/>
                          <a:pt x="119" y="34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5" name="任意多边形: 形状 1494">
                    <a:extLst>
                      <a:ext uri="{FF2B5EF4-FFF2-40B4-BE49-F238E27FC236}">
                        <a16:creationId xmlns:a16="http://schemas.microsoft.com/office/drawing/2014/main" id="{74F89B7C-873E-D8C7-A8F2-1C46BD680B60}"/>
                      </a:ext>
                    </a:extLst>
                  </p:cNvPr>
                  <p:cNvSpPr/>
                  <p:nvPr/>
                </p:nvSpPr>
                <p:spPr>
                  <a:xfrm>
                    <a:off x="8625821" y="2495140"/>
                    <a:ext cx="31584" cy="16649"/>
                  </a:xfrm>
                  <a:custGeom>
                    <a:avLst/>
                    <a:gdLst>
                      <a:gd name="connsiteX0" fmla="*/ 31585 w 31584"/>
                      <a:gd name="connsiteY0" fmla="*/ 16650 h 16649"/>
                      <a:gd name="connsiteX1" fmla="*/ 26003 w 31584"/>
                      <a:gd name="connsiteY1" fmla="*/ 15288 h 16649"/>
                      <a:gd name="connsiteX2" fmla="*/ 14687 w 31584"/>
                      <a:gd name="connsiteY2" fmla="*/ 10468 h 16649"/>
                      <a:gd name="connsiteX3" fmla="*/ 4286 w 31584"/>
                      <a:gd name="connsiteY3" fmla="*/ 3829 h 16649"/>
                      <a:gd name="connsiteX4" fmla="*/ 0 w 31584"/>
                      <a:gd name="connsiteY4" fmla="*/ 0 h 16649"/>
                      <a:gd name="connsiteX5" fmla="*/ 5591 w 31584"/>
                      <a:gd name="connsiteY5" fmla="*/ 1343 h 16649"/>
                      <a:gd name="connsiteX6" fmla="*/ 16926 w 31584"/>
                      <a:gd name="connsiteY6" fmla="*/ 6163 h 16649"/>
                      <a:gd name="connsiteX7" fmla="*/ 27318 w 31584"/>
                      <a:gd name="connsiteY7" fmla="*/ 12840 h 16649"/>
                      <a:gd name="connsiteX8" fmla="*/ 31585 w 31584"/>
                      <a:gd name="connsiteY8" fmla="*/ 16650 h 16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584" h="16649">
                        <a:moveTo>
                          <a:pt x="31585" y="16650"/>
                        </a:moveTo>
                        <a:cubicBezTo>
                          <a:pt x="31585" y="16650"/>
                          <a:pt x="29260" y="16335"/>
                          <a:pt x="26003" y="15288"/>
                        </a:cubicBezTo>
                        <a:cubicBezTo>
                          <a:pt x="22764" y="14288"/>
                          <a:pt x="18640" y="12535"/>
                          <a:pt x="14687" y="10468"/>
                        </a:cubicBezTo>
                        <a:cubicBezTo>
                          <a:pt x="10734" y="8363"/>
                          <a:pt x="6953" y="5944"/>
                          <a:pt x="4286" y="3829"/>
                        </a:cubicBezTo>
                        <a:cubicBezTo>
                          <a:pt x="1591" y="1762"/>
                          <a:pt x="0" y="0"/>
                          <a:pt x="0" y="0"/>
                        </a:cubicBezTo>
                        <a:cubicBezTo>
                          <a:pt x="0" y="0"/>
                          <a:pt x="2371" y="295"/>
                          <a:pt x="5591" y="1343"/>
                        </a:cubicBezTo>
                        <a:cubicBezTo>
                          <a:pt x="8839" y="2381"/>
                          <a:pt x="12982" y="4115"/>
                          <a:pt x="16926" y="6163"/>
                        </a:cubicBezTo>
                        <a:cubicBezTo>
                          <a:pt x="20869" y="8268"/>
                          <a:pt x="24650" y="10735"/>
                          <a:pt x="27318" y="12840"/>
                        </a:cubicBezTo>
                        <a:cubicBezTo>
                          <a:pt x="30003" y="14897"/>
                          <a:pt x="31585" y="16650"/>
                          <a:pt x="31585" y="166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6" name="任意多边形: 形状 1495">
                    <a:extLst>
                      <a:ext uri="{FF2B5EF4-FFF2-40B4-BE49-F238E27FC236}">
                        <a16:creationId xmlns:a16="http://schemas.microsoft.com/office/drawing/2014/main" id="{9C424307-2642-3630-2010-888C36FFFA09}"/>
                      </a:ext>
                    </a:extLst>
                  </p:cNvPr>
                  <p:cNvSpPr/>
                  <p:nvPr/>
                </p:nvSpPr>
                <p:spPr>
                  <a:xfrm>
                    <a:off x="8670455" y="2507675"/>
                    <a:ext cx="35394" cy="6249"/>
                  </a:xfrm>
                  <a:custGeom>
                    <a:avLst/>
                    <a:gdLst>
                      <a:gd name="connsiteX0" fmla="*/ 35395 w 35394"/>
                      <a:gd name="connsiteY0" fmla="*/ 657 h 6249"/>
                      <a:gd name="connsiteX1" fmla="*/ 30061 w 35394"/>
                      <a:gd name="connsiteY1" fmla="*/ 2819 h 6249"/>
                      <a:gd name="connsiteX2" fmla="*/ 18040 w 35394"/>
                      <a:gd name="connsiteY2" fmla="*/ 5553 h 6249"/>
                      <a:gd name="connsiteX3" fmla="*/ 5725 w 35394"/>
                      <a:gd name="connsiteY3" fmla="*/ 6201 h 6249"/>
                      <a:gd name="connsiteX4" fmla="*/ 0 w 35394"/>
                      <a:gd name="connsiteY4" fmla="*/ 5601 h 6249"/>
                      <a:gd name="connsiteX5" fmla="*/ 5334 w 35394"/>
                      <a:gd name="connsiteY5" fmla="*/ 3438 h 6249"/>
                      <a:gd name="connsiteX6" fmla="*/ 17373 w 35394"/>
                      <a:gd name="connsiteY6" fmla="*/ 686 h 6249"/>
                      <a:gd name="connsiteX7" fmla="*/ 29689 w 35394"/>
                      <a:gd name="connsiteY7" fmla="*/ 38 h 6249"/>
                      <a:gd name="connsiteX8" fmla="*/ 35395 w 35394"/>
                      <a:gd name="connsiteY8" fmla="*/ 657 h 6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394" h="6249">
                        <a:moveTo>
                          <a:pt x="35395" y="657"/>
                        </a:moveTo>
                        <a:cubicBezTo>
                          <a:pt x="35395" y="657"/>
                          <a:pt x="33309" y="1771"/>
                          <a:pt x="30061" y="2819"/>
                        </a:cubicBezTo>
                        <a:cubicBezTo>
                          <a:pt x="26822" y="3876"/>
                          <a:pt x="22470" y="4886"/>
                          <a:pt x="18040" y="5553"/>
                        </a:cubicBezTo>
                        <a:cubicBezTo>
                          <a:pt x="13611" y="6153"/>
                          <a:pt x="9116" y="6353"/>
                          <a:pt x="5725" y="6201"/>
                        </a:cubicBezTo>
                        <a:cubicBezTo>
                          <a:pt x="2343" y="6105"/>
                          <a:pt x="0" y="5601"/>
                          <a:pt x="0" y="5601"/>
                        </a:cubicBezTo>
                        <a:cubicBezTo>
                          <a:pt x="0" y="5601"/>
                          <a:pt x="2096" y="4467"/>
                          <a:pt x="5334" y="3438"/>
                        </a:cubicBezTo>
                        <a:cubicBezTo>
                          <a:pt x="8573" y="2362"/>
                          <a:pt x="12945" y="1333"/>
                          <a:pt x="17373" y="686"/>
                        </a:cubicBezTo>
                        <a:cubicBezTo>
                          <a:pt x="21812" y="124"/>
                          <a:pt x="26298" y="-95"/>
                          <a:pt x="29689" y="38"/>
                        </a:cubicBezTo>
                        <a:cubicBezTo>
                          <a:pt x="33090" y="171"/>
                          <a:pt x="35395" y="657"/>
                          <a:pt x="35395" y="6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7" name="任意多边形: 形状 1496">
                    <a:extLst>
                      <a:ext uri="{FF2B5EF4-FFF2-40B4-BE49-F238E27FC236}">
                        <a16:creationId xmlns:a16="http://schemas.microsoft.com/office/drawing/2014/main" id="{5C000B33-909A-C340-B8F0-B947C302E518}"/>
                      </a:ext>
                    </a:extLst>
                  </p:cNvPr>
                  <p:cNvSpPr/>
                  <p:nvPr/>
                </p:nvSpPr>
                <p:spPr>
                  <a:xfrm>
                    <a:off x="8667302" y="2521934"/>
                    <a:ext cx="19069" cy="30203"/>
                  </a:xfrm>
                  <a:custGeom>
                    <a:avLst/>
                    <a:gdLst>
                      <a:gd name="connsiteX0" fmla="*/ 19069 w 19069"/>
                      <a:gd name="connsiteY0" fmla="*/ 30204 h 30203"/>
                      <a:gd name="connsiteX1" fmla="*/ 14916 w 19069"/>
                      <a:gd name="connsiteY1" fmla="*/ 26222 h 30203"/>
                      <a:gd name="connsiteX2" fmla="*/ 7487 w 19069"/>
                      <a:gd name="connsiteY2" fmla="*/ 16383 h 30203"/>
                      <a:gd name="connsiteX3" fmla="*/ 1791 w 19069"/>
                      <a:gd name="connsiteY3" fmla="*/ 5448 h 30203"/>
                      <a:gd name="connsiteX4" fmla="*/ 0 w 19069"/>
                      <a:gd name="connsiteY4" fmla="*/ 0 h 30203"/>
                      <a:gd name="connsiteX5" fmla="*/ 4172 w 19069"/>
                      <a:gd name="connsiteY5" fmla="*/ 3962 h 30203"/>
                      <a:gd name="connsiteX6" fmla="*/ 11592 w 19069"/>
                      <a:gd name="connsiteY6" fmla="*/ 13783 h 30203"/>
                      <a:gd name="connsiteX7" fmla="*/ 17269 w 19069"/>
                      <a:gd name="connsiteY7" fmla="*/ 24736 h 30203"/>
                      <a:gd name="connsiteX8" fmla="*/ 19069 w 19069"/>
                      <a:gd name="connsiteY8" fmla="*/ 30204 h 30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69" h="30203">
                        <a:moveTo>
                          <a:pt x="19069" y="30204"/>
                        </a:moveTo>
                        <a:cubicBezTo>
                          <a:pt x="19069" y="30204"/>
                          <a:pt x="17193" y="28756"/>
                          <a:pt x="14916" y="26222"/>
                        </a:cubicBezTo>
                        <a:cubicBezTo>
                          <a:pt x="12592" y="23727"/>
                          <a:pt x="9887" y="20155"/>
                          <a:pt x="7487" y="16383"/>
                        </a:cubicBezTo>
                        <a:cubicBezTo>
                          <a:pt x="5106" y="12592"/>
                          <a:pt x="3067" y="8611"/>
                          <a:pt x="1791" y="5448"/>
                        </a:cubicBezTo>
                        <a:cubicBezTo>
                          <a:pt x="515" y="2305"/>
                          <a:pt x="0" y="0"/>
                          <a:pt x="0" y="0"/>
                        </a:cubicBezTo>
                        <a:cubicBezTo>
                          <a:pt x="0" y="0"/>
                          <a:pt x="1886" y="1429"/>
                          <a:pt x="4172" y="3962"/>
                        </a:cubicBezTo>
                        <a:cubicBezTo>
                          <a:pt x="6477" y="6477"/>
                          <a:pt x="9210" y="10030"/>
                          <a:pt x="11592" y="13783"/>
                        </a:cubicBezTo>
                        <a:cubicBezTo>
                          <a:pt x="13973" y="17574"/>
                          <a:pt x="15993" y="21574"/>
                          <a:pt x="17269" y="24736"/>
                        </a:cubicBezTo>
                        <a:cubicBezTo>
                          <a:pt x="18574" y="27861"/>
                          <a:pt x="19069" y="30204"/>
                          <a:pt x="19069" y="302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8" name="任意多边形: 形状 1497">
                    <a:extLst>
                      <a:ext uri="{FF2B5EF4-FFF2-40B4-BE49-F238E27FC236}">
                        <a16:creationId xmlns:a16="http://schemas.microsoft.com/office/drawing/2014/main" id="{E4FAC8F2-523D-23AF-94BC-1D3306A7FE31}"/>
                      </a:ext>
                    </a:extLst>
                  </p:cNvPr>
                  <p:cNvSpPr/>
                  <p:nvPr/>
                </p:nvSpPr>
                <p:spPr>
                  <a:xfrm>
                    <a:off x="8651576" y="2504036"/>
                    <a:ext cx="25869" cy="24926"/>
                  </a:xfrm>
                  <a:custGeom>
                    <a:avLst/>
                    <a:gdLst>
                      <a:gd name="connsiteX0" fmla="*/ 20326 w 25869"/>
                      <a:gd name="connsiteY0" fmla="*/ 0 h 24926"/>
                      <a:gd name="connsiteX1" fmla="*/ 19155 w 25869"/>
                      <a:gd name="connsiteY1" fmla="*/ 8944 h 24926"/>
                      <a:gd name="connsiteX2" fmla="*/ 25870 w 25869"/>
                      <a:gd name="connsiteY2" fmla="*/ 15011 h 24926"/>
                      <a:gd name="connsiteX3" fmla="*/ 16973 w 25869"/>
                      <a:gd name="connsiteY3" fmla="*/ 16650 h 24926"/>
                      <a:gd name="connsiteX4" fmla="*/ 13288 w 25869"/>
                      <a:gd name="connsiteY4" fmla="*/ 24927 h 24926"/>
                      <a:gd name="connsiteX5" fmla="*/ 8973 w 25869"/>
                      <a:gd name="connsiteY5" fmla="*/ 16964 h 24926"/>
                      <a:gd name="connsiteX6" fmla="*/ 0 w 25869"/>
                      <a:gd name="connsiteY6" fmla="*/ 16012 h 24926"/>
                      <a:gd name="connsiteX7" fmla="*/ 6210 w 25869"/>
                      <a:gd name="connsiteY7" fmla="*/ 9430 h 24926"/>
                      <a:gd name="connsiteX8" fmla="*/ 4343 w 25869"/>
                      <a:gd name="connsiteY8" fmla="*/ 610 h 24926"/>
                      <a:gd name="connsiteX9" fmla="*/ 12506 w 25869"/>
                      <a:gd name="connsiteY9" fmla="*/ 4496 h 2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869" h="24926">
                        <a:moveTo>
                          <a:pt x="20326" y="0"/>
                        </a:moveTo>
                        <a:lnTo>
                          <a:pt x="19155" y="8944"/>
                        </a:lnTo>
                        <a:lnTo>
                          <a:pt x="25870" y="15011"/>
                        </a:lnTo>
                        <a:lnTo>
                          <a:pt x="16973" y="16650"/>
                        </a:lnTo>
                        <a:lnTo>
                          <a:pt x="13288" y="24927"/>
                        </a:lnTo>
                        <a:lnTo>
                          <a:pt x="8973" y="16964"/>
                        </a:lnTo>
                        <a:lnTo>
                          <a:pt x="0" y="16012"/>
                        </a:lnTo>
                        <a:lnTo>
                          <a:pt x="6210" y="9430"/>
                        </a:lnTo>
                        <a:lnTo>
                          <a:pt x="4343" y="610"/>
                        </a:lnTo>
                        <a:lnTo>
                          <a:pt x="12506" y="44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99" name="图形 113">
                  <a:extLst>
                    <a:ext uri="{FF2B5EF4-FFF2-40B4-BE49-F238E27FC236}">
                      <a16:creationId xmlns:a16="http://schemas.microsoft.com/office/drawing/2014/main" id="{4CF6A715-3782-E0DA-90BB-40D8902443EC}"/>
                    </a:ext>
                  </a:extLst>
                </p:cNvPr>
                <p:cNvGrpSpPr/>
                <p:nvPr/>
              </p:nvGrpSpPr>
              <p:grpSpPr>
                <a:xfrm>
                  <a:off x="8445820" y="2466440"/>
                  <a:ext cx="142802" cy="140915"/>
                  <a:chOff x="8445820" y="2466440"/>
                  <a:chExt cx="142802" cy="140915"/>
                </a:xfrm>
              </p:grpSpPr>
              <p:sp>
                <p:nvSpPr>
                  <p:cNvPr id="1500" name="任意多边形: 形状 1499">
                    <a:extLst>
                      <a:ext uri="{FF2B5EF4-FFF2-40B4-BE49-F238E27FC236}">
                        <a16:creationId xmlns:a16="http://schemas.microsoft.com/office/drawing/2014/main" id="{97573667-5F41-6075-B9E5-3B227E488FD5}"/>
                      </a:ext>
                    </a:extLst>
                  </p:cNvPr>
                  <p:cNvSpPr/>
                  <p:nvPr/>
                </p:nvSpPr>
                <p:spPr>
                  <a:xfrm>
                    <a:off x="8445820" y="2466440"/>
                    <a:ext cx="142802" cy="140915"/>
                  </a:xfrm>
                  <a:custGeom>
                    <a:avLst/>
                    <a:gdLst>
                      <a:gd name="connsiteX0" fmla="*/ 70405 w 142802"/>
                      <a:gd name="connsiteY0" fmla="*/ 74315 h 140915"/>
                      <a:gd name="connsiteX1" fmla="*/ 56747 w 142802"/>
                      <a:gd name="connsiteY1" fmla="*/ 75696 h 140915"/>
                      <a:gd name="connsiteX2" fmla="*/ 51251 w 142802"/>
                      <a:gd name="connsiteY2" fmla="*/ 63123 h 140915"/>
                      <a:gd name="connsiteX3" fmla="*/ 61490 w 142802"/>
                      <a:gd name="connsiteY3" fmla="*/ 54027 h 140915"/>
                      <a:gd name="connsiteX4" fmla="*/ 73320 w 142802"/>
                      <a:gd name="connsiteY4" fmla="*/ 60971 h 140915"/>
                      <a:gd name="connsiteX5" fmla="*/ 70405 w 142802"/>
                      <a:gd name="connsiteY5" fmla="*/ 74315 h 140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802" h="140915">
                        <a:moveTo>
                          <a:pt x="70405" y="74315"/>
                        </a:moveTo>
                        <a:cubicBezTo>
                          <a:pt x="150901" y="155925"/>
                          <a:pt x="12941" y="169527"/>
                          <a:pt x="56747" y="75696"/>
                        </a:cubicBezTo>
                        <a:cubicBezTo>
                          <a:pt x="12922" y="169536"/>
                          <a:pt x="-42647" y="42549"/>
                          <a:pt x="51251" y="63123"/>
                        </a:cubicBezTo>
                        <a:cubicBezTo>
                          <a:pt x="-42628" y="42549"/>
                          <a:pt x="60976" y="-49577"/>
                          <a:pt x="61490" y="54027"/>
                        </a:cubicBezTo>
                        <a:cubicBezTo>
                          <a:pt x="60976" y="-49577"/>
                          <a:pt x="180590" y="20518"/>
                          <a:pt x="73320" y="60971"/>
                        </a:cubicBezTo>
                        <a:cubicBezTo>
                          <a:pt x="180600" y="20518"/>
                          <a:pt x="150901" y="155925"/>
                          <a:pt x="70405" y="743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任意多边形: 形状 1500">
                    <a:extLst>
                      <a:ext uri="{FF2B5EF4-FFF2-40B4-BE49-F238E27FC236}">
                        <a16:creationId xmlns:a16="http://schemas.microsoft.com/office/drawing/2014/main" id="{56290BE0-9931-7391-5F75-FACF24538E29}"/>
                      </a:ext>
                    </a:extLst>
                  </p:cNvPr>
                  <p:cNvSpPr/>
                  <p:nvPr/>
                </p:nvSpPr>
                <p:spPr>
                  <a:xfrm>
                    <a:off x="8449513" y="2470557"/>
                    <a:ext cx="133704" cy="131933"/>
                  </a:xfrm>
                  <a:custGeom>
                    <a:avLst/>
                    <a:gdLst>
                      <a:gd name="connsiteX0" fmla="*/ 65903 w 133704"/>
                      <a:gd name="connsiteY0" fmla="*/ 69608 h 131933"/>
                      <a:gd name="connsiteX1" fmla="*/ 53149 w 133704"/>
                      <a:gd name="connsiteY1" fmla="*/ 70836 h 131933"/>
                      <a:gd name="connsiteX2" fmla="*/ 47977 w 133704"/>
                      <a:gd name="connsiteY2" fmla="*/ 59121 h 131933"/>
                      <a:gd name="connsiteX3" fmla="*/ 57587 w 133704"/>
                      <a:gd name="connsiteY3" fmla="*/ 50567 h 131933"/>
                      <a:gd name="connsiteX4" fmla="*/ 68656 w 133704"/>
                      <a:gd name="connsiteY4" fmla="*/ 57044 h 131933"/>
                      <a:gd name="connsiteX5" fmla="*/ 65903 w 133704"/>
                      <a:gd name="connsiteY5" fmla="*/ 69608 h 13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704" h="131933">
                        <a:moveTo>
                          <a:pt x="65903" y="69608"/>
                        </a:moveTo>
                        <a:cubicBezTo>
                          <a:pt x="141284" y="145998"/>
                          <a:pt x="12106" y="158714"/>
                          <a:pt x="53149" y="70836"/>
                        </a:cubicBezTo>
                        <a:cubicBezTo>
                          <a:pt x="12087" y="158723"/>
                          <a:pt x="-39920" y="39804"/>
                          <a:pt x="47977" y="59121"/>
                        </a:cubicBezTo>
                        <a:cubicBezTo>
                          <a:pt x="-39920" y="39813"/>
                          <a:pt x="57083" y="-46397"/>
                          <a:pt x="57587" y="50567"/>
                        </a:cubicBezTo>
                        <a:cubicBezTo>
                          <a:pt x="57083" y="-46397"/>
                          <a:pt x="169097" y="19201"/>
                          <a:pt x="68656" y="57044"/>
                        </a:cubicBezTo>
                        <a:cubicBezTo>
                          <a:pt x="169097" y="19192"/>
                          <a:pt x="141284" y="145989"/>
                          <a:pt x="65903" y="696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任意多边形: 形状 1501">
                    <a:extLst>
                      <a:ext uri="{FF2B5EF4-FFF2-40B4-BE49-F238E27FC236}">
                        <a16:creationId xmlns:a16="http://schemas.microsoft.com/office/drawing/2014/main" id="{822A5815-DF98-3AAF-4115-6A0A81B931F1}"/>
                      </a:ext>
                    </a:extLst>
                  </p:cNvPr>
                  <p:cNvSpPr/>
                  <p:nvPr/>
                </p:nvSpPr>
                <p:spPr>
                  <a:xfrm>
                    <a:off x="8465267" y="2533278"/>
                    <a:ext cx="39471" cy="19907"/>
                  </a:xfrm>
                  <a:custGeom>
                    <a:avLst/>
                    <a:gdLst>
                      <a:gd name="connsiteX0" fmla="*/ 0 w 39471"/>
                      <a:gd name="connsiteY0" fmla="*/ 19907 h 19907"/>
                      <a:gd name="connsiteX1" fmla="*/ 5391 w 39471"/>
                      <a:gd name="connsiteY1" fmla="*/ 15259 h 19907"/>
                      <a:gd name="connsiteX2" fmla="*/ 18392 w 39471"/>
                      <a:gd name="connsiteY2" fmla="*/ 7258 h 19907"/>
                      <a:gd name="connsiteX3" fmla="*/ 32528 w 39471"/>
                      <a:gd name="connsiteY3" fmla="*/ 1562 h 19907"/>
                      <a:gd name="connsiteX4" fmla="*/ 39471 w 39471"/>
                      <a:gd name="connsiteY4" fmla="*/ 0 h 19907"/>
                      <a:gd name="connsiteX5" fmla="*/ 34090 w 39471"/>
                      <a:gd name="connsiteY5" fmla="*/ 4648 h 19907"/>
                      <a:gd name="connsiteX6" fmla="*/ 21088 w 39471"/>
                      <a:gd name="connsiteY6" fmla="*/ 12630 h 19907"/>
                      <a:gd name="connsiteX7" fmla="*/ 6944 w 39471"/>
                      <a:gd name="connsiteY7" fmla="*/ 18307 h 19907"/>
                      <a:gd name="connsiteX8" fmla="*/ 0 w 39471"/>
                      <a:gd name="connsiteY8" fmla="*/ 19907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471" h="19907">
                        <a:moveTo>
                          <a:pt x="0" y="19907"/>
                        </a:moveTo>
                        <a:cubicBezTo>
                          <a:pt x="0" y="19907"/>
                          <a:pt x="2019" y="17745"/>
                          <a:pt x="5391" y="15259"/>
                        </a:cubicBezTo>
                        <a:cubicBezTo>
                          <a:pt x="8763" y="12725"/>
                          <a:pt x="13478" y="9754"/>
                          <a:pt x="18392" y="7258"/>
                        </a:cubicBezTo>
                        <a:cubicBezTo>
                          <a:pt x="23355" y="4782"/>
                          <a:pt x="28499" y="2715"/>
                          <a:pt x="32528" y="1562"/>
                        </a:cubicBezTo>
                        <a:cubicBezTo>
                          <a:pt x="36566" y="333"/>
                          <a:pt x="39471" y="0"/>
                          <a:pt x="39471" y="0"/>
                        </a:cubicBezTo>
                        <a:cubicBezTo>
                          <a:pt x="39471" y="0"/>
                          <a:pt x="37490" y="2124"/>
                          <a:pt x="34090" y="4648"/>
                        </a:cubicBezTo>
                        <a:cubicBezTo>
                          <a:pt x="30728" y="7182"/>
                          <a:pt x="26032" y="10116"/>
                          <a:pt x="21088" y="12630"/>
                        </a:cubicBezTo>
                        <a:cubicBezTo>
                          <a:pt x="16135" y="15107"/>
                          <a:pt x="10992" y="17136"/>
                          <a:pt x="6944" y="18307"/>
                        </a:cubicBezTo>
                        <a:cubicBezTo>
                          <a:pt x="2924" y="19574"/>
                          <a:pt x="0" y="19907"/>
                          <a:pt x="0" y="19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3" name="任意多边形: 形状 1502">
                    <a:extLst>
                      <a:ext uri="{FF2B5EF4-FFF2-40B4-BE49-F238E27FC236}">
                        <a16:creationId xmlns:a16="http://schemas.microsoft.com/office/drawing/2014/main" id="{FF76AFCB-1954-F6F9-C988-1C2EC701DDC1}"/>
                      </a:ext>
                    </a:extLst>
                  </p:cNvPr>
                  <p:cNvSpPr/>
                  <p:nvPr/>
                </p:nvSpPr>
                <p:spPr>
                  <a:xfrm>
                    <a:off x="8512006" y="2488082"/>
                    <a:ext cx="25393" cy="36194"/>
                  </a:xfrm>
                  <a:custGeom>
                    <a:avLst/>
                    <a:gdLst>
                      <a:gd name="connsiteX0" fmla="*/ 0 w 25393"/>
                      <a:gd name="connsiteY0" fmla="*/ 36195 h 36194"/>
                      <a:gd name="connsiteX1" fmla="*/ 2581 w 25393"/>
                      <a:gd name="connsiteY1" fmla="*/ 29537 h 36194"/>
                      <a:gd name="connsiteX2" fmla="*/ 10249 w 25393"/>
                      <a:gd name="connsiteY2" fmla="*/ 16364 h 36194"/>
                      <a:gd name="connsiteX3" fmla="*/ 20003 w 25393"/>
                      <a:gd name="connsiteY3" fmla="*/ 4648 h 36194"/>
                      <a:gd name="connsiteX4" fmla="*/ 25394 w 25393"/>
                      <a:gd name="connsiteY4" fmla="*/ 0 h 36194"/>
                      <a:gd name="connsiteX5" fmla="*/ 22841 w 25393"/>
                      <a:gd name="connsiteY5" fmla="*/ 6620 h 36194"/>
                      <a:gd name="connsiteX6" fmla="*/ 15145 w 25393"/>
                      <a:gd name="connsiteY6" fmla="*/ 19812 h 36194"/>
                      <a:gd name="connsiteX7" fmla="*/ 5362 w 25393"/>
                      <a:gd name="connsiteY7" fmla="*/ 31547 h 36194"/>
                      <a:gd name="connsiteX8" fmla="*/ 0 w 25393"/>
                      <a:gd name="connsiteY8" fmla="*/ 36195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393" h="36194">
                        <a:moveTo>
                          <a:pt x="0" y="36195"/>
                        </a:moveTo>
                        <a:cubicBezTo>
                          <a:pt x="0" y="36195"/>
                          <a:pt x="781" y="33366"/>
                          <a:pt x="2581" y="29537"/>
                        </a:cubicBezTo>
                        <a:cubicBezTo>
                          <a:pt x="4325" y="25746"/>
                          <a:pt x="7106" y="20907"/>
                          <a:pt x="10249" y="16364"/>
                        </a:cubicBezTo>
                        <a:cubicBezTo>
                          <a:pt x="13421" y="11859"/>
                          <a:pt x="17021" y="7582"/>
                          <a:pt x="20003" y="4648"/>
                        </a:cubicBezTo>
                        <a:cubicBezTo>
                          <a:pt x="22984" y="1657"/>
                          <a:pt x="25394" y="0"/>
                          <a:pt x="25394" y="0"/>
                        </a:cubicBezTo>
                        <a:cubicBezTo>
                          <a:pt x="25394" y="0"/>
                          <a:pt x="24642" y="2810"/>
                          <a:pt x="22841" y="6620"/>
                        </a:cubicBezTo>
                        <a:cubicBezTo>
                          <a:pt x="21070" y="10487"/>
                          <a:pt x="18298" y="15288"/>
                          <a:pt x="15145" y="19812"/>
                        </a:cubicBezTo>
                        <a:cubicBezTo>
                          <a:pt x="11925" y="24336"/>
                          <a:pt x="8363" y="28575"/>
                          <a:pt x="5362" y="31547"/>
                        </a:cubicBezTo>
                        <a:cubicBezTo>
                          <a:pt x="2400" y="34499"/>
                          <a:pt x="0" y="36195"/>
                          <a:pt x="0" y="361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4" name="任意多边形: 形状 1503">
                    <a:extLst>
                      <a:ext uri="{FF2B5EF4-FFF2-40B4-BE49-F238E27FC236}">
                        <a16:creationId xmlns:a16="http://schemas.microsoft.com/office/drawing/2014/main" id="{FE2CC190-BF13-F722-3BA2-6F824039F2D9}"/>
                      </a:ext>
                    </a:extLst>
                  </p:cNvPr>
                  <p:cNvSpPr/>
                  <p:nvPr/>
                </p:nvSpPr>
                <p:spPr>
                  <a:xfrm>
                    <a:off x="8475297" y="2492873"/>
                    <a:ext cx="28908" cy="33413"/>
                  </a:xfrm>
                  <a:custGeom>
                    <a:avLst/>
                    <a:gdLst>
                      <a:gd name="connsiteX0" fmla="*/ 28909 w 28908"/>
                      <a:gd name="connsiteY0" fmla="*/ 33414 h 33413"/>
                      <a:gd name="connsiteX1" fmla="*/ 23108 w 28908"/>
                      <a:gd name="connsiteY1" fmla="*/ 29337 h 33413"/>
                      <a:gd name="connsiteX2" fmla="*/ 12192 w 28908"/>
                      <a:gd name="connsiteY2" fmla="*/ 18679 h 33413"/>
                      <a:gd name="connsiteX3" fmla="*/ 3210 w 28908"/>
                      <a:gd name="connsiteY3" fmla="*/ 6325 h 33413"/>
                      <a:gd name="connsiteX4" fmla="*/ 0 w 28908"/>
                      <a:gd name="connsiteY4" fmla="*/ 0 h 33413"/>
                      <a:gd name="connsiteX5" fmla="*/ 5829 w 28908"/>
                      <a:gd name="connsiteY5" fmla="*/ 4058 h 33413"/>
                      <a:gd name="connsiteX6" fmla="*/ 16745 w 28908"/>
                      <a:gd name="connsiteY6" fmla="*/ 14716 h 33413"/>
                      <a:gd name="connsiteX7" fmla="*/ 25689 w 28908"/>
                      <a:gd name="connsiteY7" fmla="*/ 27089 h 33413"/>
                      <a:gd name="connsiteX8" fmla="*/ 28909 w 28908"/>
                      <a:gd name="connsiteY8" fmla="*/ 33414 h 33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08" h="33413">
                        <a:moveTo>
                          <a:pt x="28909" y="33414"/>
                        </a:moveTo>
                        <a:cubicBezTo>
                          <a:pt x="28909" y="33414"/>
                          <a:pt x="26356" y="32004"/>
                          <a:pt x="23108" y="29337"/>
                        </a:cubicBezTo>
                        <a:cubicBezTo>
                          <a:pt x="19821" y="26718"/>
                          <a:pt x="15830" y="22822"/>
                          <a:pt x="12192" y="18679"/>
                        </a:cubicBezTo>
                        <a:cubicBezTo>
                          <a:pt x="8573" y="14478"/>
                          <a:pt x="5325" y="9992"/>
                          <a:pt x="3210" y="6325"/>
                        </a:cubicBezTo>
                        <a:cubicBezTo>
                          <a:pt x="1029" y="2753"/>
                          <a:pt x="0" y="0"/>
                          <a:pt x="0" y="0"/>
                        </a:cubicBezTo>
                        <a:cubicBezTo>
                          <a:pt x="0" y="0"/>
                          <a:pt x="2581" y="1410"/>
                          <a:pt x="5829" y="4058"/>
                        </a:cubicBezTo>
                        <a:cubicBezTo>
                          <a:pt x="9125" y="6696"/>
                          <a:pt x="13116" y="10573"/>
                          <a:pt x="16745" y="14716"/>
                        </a:cubicBezTo>
                        <a:cubicBezTo>
                          <a:pt x="20346" y="18936"/>
                          <a:pt x="23584" y="23441"/>
                          <a:pt x="25689" y="27089"/>
                        </a:cubicBezTo>
                        <a:cubicBezTo>
                          <a:pt x="27870" y="30690"/>
                          <a:pt x="28909" y="33414"/>
                          <a:pt x="28909" y="334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5" name="任意多边形: 形状 1504">
                    <a:extLst>
                      <a:ext uri="{FF2B5EF4-FFF2-40B4-BE49-F238E27FC236}">
                        <a16:creationId xmlns:a16="http://schemas.microsoft.com/office/drawing/2014/main" id="{3CDE7078-D507-12A4-5FB6-BED44180D51C}"/>
                      </a:ext>
                    </a:extLst>
                  </p:cNvPr>
                  <p:cNvSpPr/>
                  <p:nvPr/>
                </p:nvSpPr>
                <p:spPr>
                  <a:xfrm>
                    <a:off x="8518635" y="2533704"/>
                    <a:ext cx="43005" cy="10592"/>
                  </a:xfrm>
                  <a:custGeom>
                    <a:avLst/>
                    <a:gdLst>
                      <a:gd name="connsiteX0" fmla="*/ 43006 w 43005"/>
                      <a:gd name="connsiteY0" fmla="*/ 10403 h 10592"/>
                      <a:gd name="connsiteX1" fmla="*/ 35890 w 43005"/>
                      <a:gd name="connsiteY1" fmla="*/ 10499 h 10592"/>
                      <a:gd name="connsiteX2" fmla="*/ 20813 w 43005"/>
                      <a:gd name="connsiteY2" fmla="*/ 8232 h 10592"/>
                      <a:gd name="connsiteX3" fmla="*/ 6315 w 43005"/>
                      <a:gd name="connsiteY3" fmla="*/ 3450 h 10592"/>
                      <a:gd name="connsiteX4" fmla="*/ 0 w 43005"/>
                      <a:gd name="connsiteY4" fmla="*/ 174 h 10592"/>
                      <a:gd name="connsiteX5" fmla="*/ 7115 w 43005"/>
                      <a:gd name="connsiteY5" fmla="*/ 97 h 10592"/>
                      <a:gd name="connsiteX6" fmla="*/ 22222 w 43005"/>
                      <a:gd name="connsiteY6" fmla="*/ 2326 h 10592"/>
                      <a:gd name="connsiteX7" fmla="*/ 36709 w 43005"/>
                      <a:gd name="connsiteY7" fmla="*/ 7127 h 10592"/>
                      <a:gd name="connsiteX8" fmla="*/ 43006 w 43005"/>
                      <a:gd name="connsiteY8" fmla="*/ 10403 h 10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005" h="10592">
                        <a:moveTo>
                          <a:pt x="43006" y="10403"/>
                        </a:moveTo>
                        <a:cubicBezTo>
                          <a:pt x="43006" y="10403"/>
                          <a:pt x="40110" y="10756"/>
                          <a:pt x="35890" y="10499"/>
                        </a:cubicBezTo>
                        <a:cubicBezTo>
                          <a:pt x="31699" y="10280"/>
                          <a:pt x="26194" y="9480"/>
                          <a:pt x="20813" y="8232"/>
                        </a:cubicBezTo>
                        <a:cubicBezTo>
                          <a:pt x="15440" y="6946"/>
                          <a:pt x="10173" y="5165"/>
                          <a:pt x="6315" y="3450"/>
                        </a:cubicBezTo>
                        <a:cubicBezTo>
                          <a:pt x="2458" y="1812"/>
                          <a:pt x="0" y="174"/>
                          <a:pt x="0" y="174"/>
                        </a:cubicBezTo>
                        <a:cubicBezTo>
                          <a:pt x="0" y="174"/>
                          <a:pt x="2924" y="-160"/>
                          <a:pt x="7115" y="97"/>
                        </a:cubicBezTo>
                        <a:cubicBezTo>
                          <a:pt x="11316" y="317"/>
                          <a:pt x="16840" y="1098"/>
                          <a:pt x="22222" y="2326"/>
                        </a:cubicBezTo>
                        <a:cubicBezTo>
                          <a:pt x="27585" y="3688"/>
                          <a:pt x="32852" y="5450"/>
                          <a:pt x="36709" y="7127"/>
                        </a:cubicBezTo>
                        <a:cubicBezTo>
                          <a:pt x="40548" y="8803"/>
                          <a:pt x="43006" y="10403"/>
                          <a:pt x="43006" y="104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6" name="任意多边形: 形状 1505">
                    <a:extLst>
                      <a:ext uri="{FF2B5EF4-FFF2-40B4-BE49-F238E27FC236}">
                        <a16:creationId xmlns:a16="http://schemas.microsoft.com/office/drawing/2014/main" id="{B8BC7078-F67B-0816-EE64-0B295FF93ED0}"/>
                      </a:ext>
                    </a:extLst>
                  </p:cNvPr>
                  <p:cNvSpPr/>
                  <p:nvPr/>
                </p:nvSpPr>
                <p:spPr>
                  <a:xfrm>
                    <a:off x="8510667" y="2542422"/>
                    <a:ext cx="9169" cy="43424"/>
                  </a:xfrm>
                  <a:custGeom>
                    <a:avLst/>
                    <a:gdLst>
                      <a:gd name="connsiteX0" fmla="*/ 8778 w 9169"/>
                      <a:gd name="connsiteY0" fmla="*/ 43425 h 43424"/>
                      <a:gd name="connsiteX1" fmla="*/ 5787 w 9169"/>
                      <a:gd name="connsiteY1" fmla="*/ 36948 h 43424"/>
                      <a:gd name="connsiteX2" fmla="*/ 1644 w 9169"/>
                      <a:gd name="connsiteY2" fmla="*/ 22269 h 43424"/>
                      <a:gd name="connsiteX3" fmla="*/ 5 w 9169"/>
                      <a:gd name="connsiteY3" fmla="*/ 7106 h 43424"/>
                      <a:gd name="connsiteX4" fmla="*/ 396 w 9169"/>
                      <a:gd name="connsiteY4" fmla="*/ 0 h 43424"/>
                      <a:gd name="connsiteX5" fmla="*/ 3396 w 9169"/>
                      <a:gd name="connsiteY5" fmla="*/ 6439 h 43424"/>
                      <a:gd name="connsiteX6" fmla="*/ 7549 w 9169"/>
                      <a:gd name="connsiteY6" fmla="*/ 21136 h 43424"/>
                      <a:gd name="connsiteX7" fmla="*/ 9159 w 9169"/>
                      <a:gd name="connsiteY7" fmla="*/ 36319 h 43424"/>
                      <a:gd name="connsiteX8" fmla="*/ 8778 w 9169"/>
                      <a:gd name="connsiteY8" fmla="*/ 43425 h 43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69" h="43424">
                        <a:moveTo>
                          <a:pt x="8778" y="43425"/>
                        </a:moveTo>
                        <a:cubicBezTo>
                          <a:pt x="8778" y="43425"/>
                          <a:pt x="7263" y="40891"/>
                          <a:pt x="5787" y="36948"/>
                        </a:cubicBezTo>
                        <a:cubicBezTo>
                          <a:pt x="4234" y="33042"/>
                          <a:pt x="2720" y="27718"/>
                          <a:pt x="1644" y="22269"/>
                        </a:cubicBezTo>
                        <a:cubicBezTo>
                          <a:pt x="615" y="16821"/>
                          <a:pt x="63" y="11316"/>
                          <a:pt x="5" y="7106"/>
                        </a:cubicBezTo>
                        <a:cubicBezTo>
                          <a:pt x="-52" y="2896"/>
                          <a:pt x="396" y="0"/>
                          <a:pt x="396" y="0"/>
                        </a:cubicBezTo>
                        <a:cubicBezTo>
                          <a:pt x="396" y="0"/>
                          <a:pt x="1910" y="2515"/>
                          <a:pt x="3396" y="6439"/>
                        </a:cubicBezTo>
                        <a:cubicBezTo>
                          <a:pt x="4920" y="10382"/>
                          <a:pt x="6473" y="15707"/>
                          <a:pt x="7549" y="21136"/>
                        </a:cubicBezTo>
                        <a:cubicBezTo>
                          <a:pt x="8568" y="26565"/>
                          <a:pt x="9111" y="32090"/>
                          <a:pt x="9159" y="36319"/>
                        </a:cubicBezTo>
                        <a:cubicBezTo>
                          <a:pt x="9245" y="40491"/>
                          <a:pt x="8778" y="43425"/>
                          <a:pt x="8778" y="434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7" name="任意多边形: 形状 1506">
                    <a:extLst>
                      <a:ext uri="{FF2B5EF4-FFF2-40B4-BE49-F238E27FC236}">
                        <a16:creationId xmlns:a16="http://schemas.microsoft.com/office/drawing/2014/main" id="{55FFFF29-5258-A784-B799-A52EA5E2E9E6}"/>
                      </a:ext>
                    </a:extLst>
                  </p:cNvPr>
                  <p:cNvSpPr/>
                  <p:nvPr/>
                </p:nvSpPr>
                <p:spPr>
                  <a:xfrm>
                    <a:off x="8493766" y="2517352"/>
                    <a:ext cx="30651" cy="32089"/>
                  </a:xfrm>
                  <a:custGeom>
                    <a:avLst/>
                    <a:gdLst>
                      <a:gd name="connsiteX0" fmla="*/ 30652 w 30651"/>
                      <a:gd name="connsiteY0" fmla="*/ 6515 h 32089"/>
                      <a:gd name="connsiteX1" fmla="*/ 25260 w 30651"/>
                      <a:gd name="connsiteY1" fmla="*/ 16297 h 32089"/>
                      <a:gd name="connsiteX2" fmla="*/ 30270 w 30651"/>
                      <a:gd name="connsiteY2" fmla="*/ 26308 h 32089"/>
                      <a:gd name="connsiteX3" fmla="*/ 19278 w 30651"/>
                      <a:gd name="connsiteY3" fmla="*/ 24203 h 32089"/>
                      <a:gd name="connsiteX4" fmla="*/ 11306 w 30651"/>
                      <a:gd name="connsiteY4" fmla="*/ 32090 h 32089"/>
                      <a:gd name="connsiteX5" fmla="*/ 9916 w 30651"/>
                      <a:gd name="connsiteY5" fmla="*/ 20964 h 32089"/>
                      <a:gd name="connsiteX6" fmla="*/ 0 w 30651"/>
                      <a:gd name="connsiteY6" fmla="*/ 15831 h 32089"/>
                      <a:gd name="connsiteX7" fmla="*/ 10125 w 30651"/>
                      <a:gd name="connsiteY7" fmla="*/ 11049 h 32089"/>
                      <a:gd name="connsiteX8" fmla="*/ 11944 w 30651"/>
                      <a:gd name="connsiteY8" fmla="*/ 0 h 32089"/>
                      <a:gd name="connsiteX9" fmla="*/ 19593 w 30651"/>
                      <a:gd name="connsiteY9" fmla="*/ 8182 h 3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651" h="32089">
                        <a:moveTo>
                          <a:pt x="30652" y="6515"/>
                        </a:moveTo>
                        <a:lnTo>
                          <a:pt x="25260" y="16297"/>
                        </a:lnTo>
                        <a:lnTo>
                          <a:pt x="30270" y="26308"/>
                        </a:lnTo>
                        <a:lnTo>
                          <a:pt x="19278" y="24203"/>
                        </a:lnTo>
                        <a:lnTo>
                          <a:pt x="11306" y="32090"/>
                        </a:lnTo>
                        <a:lnTo>
                          <a:pt x="9916" y="20964"/>
                        </a:lnTo>
                        <a:lnTo>
                          <a:pt x="0" y="15831"/>
                        </a:lnTo>
                        <a:lnTo>
                          <a:pt x="10125" y="11049"/>
                        </a:lnTo>
                        <a:lnTo>
                          <a:pt x="11944" y="0"/>
                        </a:lnTo>
                        <a:lnTo>
                          <a:pt x="19593" y="81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08" name="图形 113">
                <a:extLst>
                  <a:ext uri="{FF2B5EF4-FFF2-40B4-BE49-F238E27FC236}">
                    <a16:creationId xmlns:a16="http://schemas.microsoft.com/office/drawing/2014/main" id="{86B2357E-AF3F-9570-7EFC-F6A44DF2E69A}"/>
                  </a:ext>
                </a:extLst>
              </p:cNvPr>
              <p:cNvGrpSpPr/>
              <p:nvPr/>
            </p:nvGrpSpPr>
            <p:grpSpPr>
              <a:xfrm>
                <a:off x="8126097" y="1848860"/>
                <a:ext cx="435108" cy="554675"/>
                <a:chOff x="8126097" y="1848860"/>
                <a:chExt cx="435108" cy="554675"/>
              </a:xfrm>
            </p:grpSpPr>
            <p:grpSp>
              <p:nvGrpSpPr>
                <p:cNvPr id="1509" name="图形 113">
                  <a:extLst>
                    <a:ext uri="{FF2B5EF4-FFF2-40B4-BE49-F238E27FC236}">
                      <a16:creationId xmlns:a16="http://schemas.microsoft.com/office/drawing/2014/main" id="{FB68EC06-D52A-FFC2-A3E9-3127DA761954}"/>
                    </a:ext>
                  </a:extLst>
                </p:cNvPr>
                <p:cNvGrpSpPr/>
                <p:nvPr/>
              </p:nvGrpSpPr>
              <p:grpSpPr>
                <a:xfrm>
                  <a:off x="8126097" y="2020144"/>
                  <a:ext cx="124410" cy="126490"/>
                  <a:chOff x="8126097" y="2020144"/>
                  <a:chExt cx="124410" cy="126490"/>
                </a:xfrm>
              </p:grpSpPr>
              <p:sp>
                <p:nvSpPr>
                  <p:cNvPr id="1510" name="任意多边形: 形状 1509">
                    <a:extLst>
                      <a:ext uri="{FF2B5EF4-FFF2-40B4-BE49-F238E27FC236}">
                        <a16:creationId xmlns:a16="http://schemas.microsoft.com/office/drawing/2014/main" id="{B1A00F79-F9F4-0B3B-0F63-F536EA40A5BA}"/>
                      </a:ext>
                    </a:extLst>
                  </p:cNvPr>
                  <p:cNvSpPr/>
                  <p:nvPr/>
                </p:nvSpPr>
                <p:spPr>
                  <a:xfrm>
                    <a:off x="8126097" y="2020144"/>
                    <a:ext cx="124410" cy="126490"/>
                  </a:xfrm>
                  <a:custGeom>
                    <a:avLst/>
                    <a:gdLst>
                      <a:gd name="connsiteX0" fmla="*/ 61031 w 124410"/>
                      <a:gd name="connsiteY0" fmla="*/ 70003 h 126490"/>
                      <a:gd name="connsiteX1" fmla="*/ 49734 w 124410"/>
                      <a:gd name="connsiteY1" fmla="*/ 74451 h 126490"/>
                      <a:gd name="connsiteX2" fmla="*/ 42000 w 124410"/>
                      <a:gd name="connsiteY2" fmla="*/ 65079 h 126490"/>
                      <a:gd name="connsiteX3" fmla="*/ 48534 w 124410"/>
                      <a:gd name="connsiteY3" fmla="*/ 54868 h 126490"/>
                      <a:gd name="connsiteX4" fmla="*/ 60278 w 124410"/>
                      <a:gd name="connsiteY4" fmla="*/ 57916 h 126490"/>
                      <a:gd name="connsiteX5" fmla="*/ 61031 w 124410"/>
                      <a:gd name="connsiteY5" fmla="*/ 70003 h 126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410" h="126490">
                        <a:moveTo>
                          <a:pt x="61031" y="70003"/>
                        </a:moveTo>
                        <a:cubicBezTo>
                          <a:pt x="149346" y="120028"/>
                          <a:pt x="35122" y="164996"/>
                          <a:pt x="49734" y="74451"/>
                        </a:cubicBezTo>
                        <a:cubicBezTo>
                          <a:pt x="35122" y="164996"/>
                          <a:pt x="-42935" y="70279"/>
                          <a:pt x="42000" y="65079"/>
                        </a:cubicBezTo>
                        <a:cubicBezTo>
                          <a:pt x="-42935" y="70289"/>
                          <a:pt x="23026" y="-33239"/>
                          <a:pt x="48534" y="54868"/>
                        </a:cubicBezTo>
                        <a:cubicBezTo>
                          <a:pt x="23026" y="-33239"/>
                          <a:pt x="141859" y="-2473"/>
                          <a:pt x="60278" y="57916"/>
                        </a:cubicBezTo>
                        <a:cubicBezTo>
                          <a:pt x="141869" y="-2482"/>
                          <a:pt x="149356" y="120019"/>
                          <a:pt x="61031" y="700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任意多边形: 形状 1510">
                    <a:extLst>
                      <a:ext uri="{FF2B5EF4-FFF2-40B4-BE49-F238E27FC236}">
                        <a16:creationId xmlns:a16="http://schemas.microsoft.com/office/drawing/2014/main" id="{6AE80AD1-6DB8-41D2-C9FD-F33349818DD6}"/>
                      </a:ext>
                    </a:extLst>
                  </p:cNvPr>
                  <p:cNvSpPr/>
                  <p:nvPr/>
                </p:nvSpPr>
                <p:spPr>
                  <a:xfrm>
                    <a:off x="8129166" y="2024255"/>
                    <a:ext cx="116471" cy="118430"/>
                  </a:xfrm>
                  <a:custGeom>
                    <a:avLst/>
                    <a:gdLst>
                      <a:gd name="connsiteX0" fmla="*/ 57133 w 116471"/>
                      <a:gd name="connsiteY0" fmla="*/ 65567 h 118430"/>
                      <a:gd name="connsiteX1" fmla="*/ 46579 w 116471"/>
                      <a:gd name="connsiteY1" fmla="*/ 69701 h 118430"/>
                      <a:gd name="connsiteX2" fmla="*/ 39331 w 116471"/>
                      <a:gd name="connsiteY2" fmla="*/ 60976 h 118430"/>
                      <a:gd name="connsiteX3" fmla="*/ 45446 w 116471"/>
                      <a:gd name="connsiteY3" fmla="*/ 51356 h 118430"/>
                      <a:gd name="connsiteX4" fmla="*/ 56447 w 116471"/>
                      <a:gd name="connsiteY4" fmla="*/ 54204 h 118430"/>
                      <a:gd name="connsiteX5" fmla="*/ 57133 w 116471"/>
                      <a:gd name="connsiteY5" fmla="*/ 65567 h 118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471" h="118430">
                        <a:moveTo>
                          <a:pt x="57133" y="65567"/>
                        </a:moveTo>
                        <a:cubicBezTo>
                          <a:pt x="139820" y="112392"/>
                          <a:pt x="32873" y="154474"/>
                          <a:pt x="46579" y="69701"/>
                        </a:cubicBezTo>
                        <a:cubicBezTo>
                          <a:pt x="32883" y="154474"/>
                          <a:pt x="-40184" y="65815"/>
                          <a:pt x="39331" y="60976"/>
                        </a:cubicBezTo>
                        <a:cubicBezTo>
                          <a:pt x="-40203" y="65815"/>
                          <a:pt x="21557" y="-31092"/>
                          <a:pt x="45446" y="51356"/>
                        </a:cubicBezTo>
                        <a:cubicBezTo>
                          <a:pt x="21557" y="-31092"/>
                          <a:pt x="132838" y="-2336"/>
                          <a:pt x="56447" y="54204"/>
                        </a:cubicBezTo>
                        <a:cubicBezTo>
                          <a:pt x="132828" y="-2336"/>
                          <a:pt x="139810" y="112392"/>
                          <a:pt x="57133" y="65567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2" name="任意多边形: 形状 1511">
                    <a:extLst>
                      <a:ext uri="{FF2B5EF4-FFF2-40B4-BE49-F238E27FC236}">
                        <a16:creationId xmlns:a16="http://schemas.microsoft.com/office/drawing/2014/main" id="{97F09054-51ED-96FC-9416-85F2DE49C4DA}"/>
                      </a:ext>
                    </a:extLst>
                  </p:cNvPr>
                  <p:cNvSpPr/>
                  <p:nvPr/>
                </p:nvSpPr>
                <p:spPr>
                  <a:xfrm>
                    <a:off x="8146732" y="2086536"/>
                    <a:ext cx="28813" cy="26527"/>
                  </a:xfrm>
                  <a:custGeom>
                    <a:avLst/>
                    <a:gdLst>
                      <a:gd name="connsiteX0" fmla="*/ 0 w 28813"/>
                      <a:gd name="connsiteY0" fmla="*/ 26527 h 26527"/>
                      <a:gd name="connsiteX1" fmla="*/ 3467 w 28813"/>
                      <a:gd name="connsiteY1" fmla="*/ 21241 h 26527"/>
                      <a:gd name="connsiteX2" fmla="*/ 12602 w 28813"/>
                      <a:gd name="connsiteY2" fmla="*/ 11287 h 26527"/>
                      <a:gd name="connsiteX3" fmla="*/ 23279 w 28813"/>
                      <a:gd name="connsiteY3" fmla="*/ 3010 h 26527"/>
                      <a:gd name="connsiteX4" fmla="*/ 28813 w 28813"/>
                      <a:gd name="connsiteY4" fmla="*/ 0 h 26527"/>
                      <a:gd name="connsiteX5" fmla="*/ 25375 w 28813"/>
                      <a:gd name="connsiteY5" fmla="*/ 5267 h 26527"/>
                      <a:gd name="connsiteX6" fmla="*/ 16212 w 28813"/>
                      <a:gd name="connsiteY6" fmla="*/ 15221 h 26527"/>
                      <a:gd name="connsiteX7" fmla="*/ 5544 w 28813"/>
                      <a:gd name="connsiteY7" fmla="*/ 23479 h 26527"/>
                      <a:gd name="connsiteX8" fmla="*/ 0 w 28813"/>
                      <a:gd name="connsiteY8" fmla="*/ 26527 h 26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13" h="26527">
                        <a:moveTo>
                          <a:pt x="0" y="26527"/>
                        </a:moveTo>
                        <a:cubicBezTo>
                          <a:pt x="0" y="26527"/>
                          <a:pt x="1201" y="24203"/>
                          <a:pt x="3467" y="21241"/>
                        </a:cubicBezTo>
                        <a:cubicBezTo>
                          <a:pt x="5715" y="18259"/>
                          <a:pt x="9010" y="14621"/>
                          <a:pt x="12602" y="11287"/>
                        </a:cubicBezTo>
                        <a:cubicBezTo>
                          <a:pt x="16240" y="7972"/>
                          <a:pt x="20117" y="4982"/>
                          <a:pt x="23279" y="3010"/>
                        </a:cubicBezTo>
                        <a:cubicBezTo>
                          <a:pt x="26413" y="981"/>
                          <a:pt x="28813" y="0"/>
                          <a:pt x="28813" y="0"/>
                        </a:cubicBezTo>
                        <a:cubicBezTo>
                          <a:pt x="28813" y="0"/>
                          <a:pt x="27632" y="2305"/>
                          <a:pt x="25375" y="5267"/>
                        </a:cubicBezTo>
                        <a:cubicBezTo>
                          <a:pt x="23127" y="8249"/>
                          <a:pt x="19831" y="11868"/>
                          <a:pt x="16212" y="15221"/>
                        </a:cubicBezTo>
                        <a:cubicBezTo>
                          <a:pt x="12602" y="18517"/>
                          <a:pt x="8725" y="21507"/>
                          <a:pt x="5544" y="23479"/>
                        </a:cubicBezTo>
                        <a:cubicBezTo>
                          <a:pt x="2420" y="25517"/>
                          <a:pt x="0" y="26527"/>
                          <a:pt x="0" y="26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3" name="任意多边形: 形状 1512">
                    <a:extLst>
                      <a:ext uri="{FF2B5EF4-FFF2-40B4-BE49-F238E27FC236}">
                        <a16:creationId xmlns:a16="http://schemas.microsoft.com/office/drawing/2014/main" id="{AC817323-E582-D1D8-2762-E803D0799554}"/>
                      </a:ext>
                    </a:extLst>
                  </p:cNvPr>
                  <p:cNvSpPr/>
                  <p:nvPr/>
                </p:nvSpPr>
                <p:spPr>
                  <a:xfrm>
                    <a:off x="8179545" y="2040131"/>
                    <a:ext cx="12869" cy="36985"/>
                  </a:xfrm>
                  <a:custGeom>
                    <a:avLst/>
                    <a:gdLst>
                      <a:gd name="connsiteX0" fmla="*/ 0 w 12869"/>
                      <a:gd name="connsiteY0" fmla="*/ 36986 h 36985"/>
                      <a:gd name="connsiteX1" fmla="*/ 572 w 12869"/>
                      <a:gd name="connsiteY1" fmla="*/ 30699 h 36985"/>
                      <a:gd name="connsiteX2" fmla="*/ 3924 w 12869"/>
                      <a:gd name="connsiteY2" fmla="*/ 17621 h 36985"/>
                      <a:gd name="connsiteX3" fmla="*/ 9411 w 12869"/>
                      <a:gd name="connsiteY3" fmla="*/ 5286 h 36985"/>
                      <a:gd name="connsiteX4" fmla="*/ 12869 w 12869"/>
                      <a:gd name="connsiteY4" fmla="*/ 0 h 36985"/>
                      <a:gd name="connsiteX5" fmla="*/ 12287 w 12869"/>
                      <a:gd name="connsiteY5" fmla="*/ 6248 h 36985"/>
                      <a:gd name="connsiteX6" fmla="*/ 8935 w 12869"/>
                      <a:gd name="connsiteY6" fmla="*/ 19345 h 36985"/>
                      <a:gd name="connsiteX7" fmla="*/ 3439 w 12869"/>
                      <a:gd name="connsiteY7" fmla="*/ 31718 h 36985"/>
                      <a:gd name="connsiteX8" fmla="*/ 0 w 12869"/>
                      <a:gd name="connsiteY8" fmla="*/ 36986 h 36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869" h="36985">
                        <a:moveTo>
                          <a:pt x="0" y="36986"/>
                        </a:moveTo>
                        <a:cubicBezTo>
                          <a:pt x="0" y="36986"/>
                          <a:pt x="-28" y="34385"/>
                          <a:pt x="572" y="30699"/>
                        </a:cubicBezTo>
                        <a:cubicBezTo>
                          <a:pt x="1143" y="27032"/>
                          <a:pt x="2344" y="22250"/>
                          <a:pt x="3924" y="17621"/>
                        </a:cubicBezTo>
                        <a:cubicBezTo>
                          <a:pt x="5544" y="13030"/>
                          <a:pt x="7572" y="8506"/>
                          <a:pt x="9411" y="5286"/>
                        </a:cubicBezTo>
                        <a:cubicBezTo>
                          <a:pt x="11211" y="2010"/>
                          <a:pt x="12869" y="0"/>
                          <a:pt x="12869" y="0"/>
                        </a:cubicBezTo>
                        <a:cubicBezTo>
                          <a:pt x="12869" y="0"/>
                          <a:pt x="12906" y="2581"/>
                          <a:pt x="12287" y="6248"/>
                        </a:cubicBezTo>
                        <a:cubicBezTo>
                          <a:pt x="11716" y="9973"/>
                          <a:pt x="10525" y="14735"/>
                          <a:pt x="8935" y="19345"/>
                        </a:cubicBezTo>
                        <a:cubicBezTo>
                          <a:pt x="7296" y="23993"/>
                          <a:pt x="5287" y="28442"/>
                          <a:pt x="3439" y="31718"/>
                        </a:cubicBezTo>
                        <a:cubicBezTo>
                          <a:pt x="1629" y="34957"/>
                          <a:pt x="0" y="36986"/>
                          <a:pt x="0" y="369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4" name="任意多边形: 形状 1513">
                    <a:extLst>
                      <a:ext uri="{FF2B5EF4-FFF2-40B4-BE49-F238E27FC236}">
                        <a16:creationId xmlns:a16="http://schemas.microsoft.com/office/drawing/2014/main" id="{F8AB542D-F464-A51A-EE39-BF399984CEB0}"/>
                      </a:ext>
                    </a:extLst>
                  </p:cNvPr>
                  <p:cNvSpPr/>
                  <p:nvPr/>
                </p:nvSpPr>
                <p:spPr>
                  <a:xfrm>
                    <a:off x="8140683" y="2059257"/>
                    <a:ext cx="32728" cy="21469"/>
                  </a:xfrm>
                  <a:custGeom>
                    <a:avLst/>
                    <a:gdLst>
                      <a:gd name="connsiteX0" fmla="*/ 32728 w 32728"/>
                      <a:gd name="connsiteY0" fmla="*/ 21469 h 21469"/>
                      <a:gd name="connsiteX1" fmla="*/ 26775 w 32728"/>
                      <a:gd name="connsiteY1" fmla="*/ 19402 h 21469"/>
                      <a:gd name="connsiteX2" fmla="*/ 14907 w 32728"/>
                      <a:gd name="connsiteY2" fmla="*/ 12944 h 21469"/>
                      <a:gd name="connsiteX3" fmla="*/ 4258 w 32728"/>
                      <a:gd name="connsiteY3" fmla="*/ 4610 h 21469"/>
                      <a:gd name="connsiteX4" fmla="*/ 0 w 32728"/>
                      <a:gd name="connsiteY4" fmla="*/ 0 h 21469"/>
                      <a:gd name="connsiteX5" fmla="*/ 5953 w 32728"/>
                      <a:gd name="connsiteY5" fmla="*/ 2048 h 21469"/>
                      <a:gd name="connsiteX6" fmla="*/ 17831 w 32728"/>
                      <a:gd name="connsiteY6" fmla="*/ 8487 h 21469"/>
                      <a:gd name="connsiteX7" fmla="*/ 28442 w 32728"/>
                      <a:gd name="connsiteY7" fmla="*/ 16859 h 21469"/>
                      <a:gd name="connsiteX8" fmla="*/ 32728 w 32728"/>
                      <a:gd name="connsiteY8" fmla="*/ 21469 h 21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728" h="21469">
                        <a:moveTo>
                          <a:pt x="32728" y="21469"/>
                        </a:moveTo>
                        <a:cubicBezTo>
                          <a:pt x="32728" y="21469"/>
                          <a:pt x="30195" y="20869"/>
                          <a:pt x="26775" y="19402"/>
                        </a:cubicBezTo>
                        <a:cubicBezTo>
                          <a:pt x="23336" y="17974"/>
                          <a:pt x="19002" y="15611"/>
                          <a:pt x="14907" y="12944"/>
                        </a:cubicBezTo>
                        <a:cubicBezTo>
                          <a:pt x="10802" y="10268"/>
                          <a:pt x="6954" y="7210"/>
                          <a:pt x="4258" y="4610"/>
                        </a:cubicBezTo>
                        <a:cubicBezTo>
                          <a:pt x="1534" y="2076"/>
                          <a:pt x="0" y="0"/>
                          <a:pt x="0" y="0"/>
                        </a:cubicBezTo>
                        <a:cubicBezTo>
                          <a:pt x="0" y="0"/>
                          <a:pt x="2553" y="581"/>
                          <a:pt x="5953" y="2048"/>
                        </a:cubicBezTo>
                        <a:cubicBezTo>
                          <a:pt x="9383" y="3496"/>
                          <a:pt x="13716" y="5820"/>
                          <a:pt x="17831" y="8487"/>
                        </a:cubicBezTo>
                        <a:cubicBezTo>
                          <a:pt x="21917" y="11201"/>
                          <a:pt x="25756" y="14268"/>
                          <a:pt x="28442" y="16859"/>
                        </a:cubicBezTo>
                        <a:cubicBezTo>
                          <a:pt x="31156" y="19383"/>
                          <a:pt x="32728" y="21469"/>
                          <a:pt x="32728" y="214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5" name="任意多边形: 形状 1514">
                    <a:extLst>
                      <a:ext uri="{FF2B5EF4-FFF2-40B4-BE49-F238E27FC236}">
                        <a16:creationId xmlns:a16="http://schemas.microsoft.com/office/drawing/2014/main" id="{60F8E9EC-41E9-6E1E-CBE2-B39B0653D8C3}"/>
                      </a:ext>
                    </a:extLst>
                  </p:cNvPr>
                  <p:cNvSpPr/>
                  <p:nvPr/>
                </p:nvSpPr>
                <p:spPr>
                  <a:xfrm>
                    <a:off x="8187499" y="2080099"/>
                    <a:ext cx="39128" cy="5479"/>
                  </a:xfrm>
                  <a:custGeom>
                    <a:avLst/>
                    <a:gdLst>
                      <a:gd name="connsiteX0" fmla="*/ 39128 w 39128"/>
                      <a:gd name="connsiteY0" fmla="*/ 1895 h 5479"/>
                      <a:gd name="connsiteX1" fmla="*/ 33090 w 39128"/>
                      <a:gd name="connsiteY1" fmla="*/ 3695 h 5479"/>
                      <a:gd name="connsiteX2" fmla="*/ 19698 w 39128"/>
                      <a:gd name="connsiteY2" fmla="*/ 5409 h 5479"/>
                      <a:gd name="connsiteX3" fmla="*/ 6172 w 39128"/>
                      <a:gd name="connsiteY3" fmla="*/ 4847 h 5479"/>
                      <a:gd name="connsiteX4" fmla="*/ 0 w 39128"/>
                      <a:gd name="connsiteY4" fmla="*/ 3600 h 5479"/>
                      <a:gd name="connsiteX5" fmla="*/ 6067 w 39128"/>
                      <a:gd name="connsiteY5" fmla="*/ 1809 h 5479"/>
                      <a:gd name="connsiteX6" fmla="*/ 19459 w 39128"/>
                      <a:gd name="connsiteY6" fmla="*/ 56 h 5479"/>
                      <a:gd name="connsiteX7" fmla="*/ 32956 w 39128"/>
                      <a:gd name="connsiteY7" fmla="*/ 637 h 5479"/>
                      <a:gd name="connsiteX8" fmla="*/ 39128 w 39128"/>
                      <a:gd name="connsiteY8" fmla="*/ 1895 h 5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28" h="5479">
                        <a:moveTo>
                          <a:pt x="39128" y="1895"/>
                        </a:moveTo>
                        <a:cubicBezTo>
                          <a:pt x="39128" y="1895"/>
                          <a:pt x="36738" y="2895"/>
                          <a:pt x="33090" y="3695"/>
                        </a:cubicBezTo>
                        <a:cubicBezTo>
                          <a:pt x="29442" y="4514"/>
                          <a:pt x="24565" y="5162"/>
                          <a:pt x="19698" y="5409"/>
                        </a:cubicBezTo>
                        <a:cubicBezTo>
                          <a:pt x="14792" y="5609"/>
                          <a:pt x="9896" y="5371"/>
                          <a:pt x="6172" y="4847"/>
                        </a:cubicBezTo>
                        <a:cubicBezTo>
                          <a:pt x="2486" y="4381"/>
                          <a:pt x="0" y="3600"/>
                          <a:pt x="0" y="3600"/>
                        </a:cubicBezTo>
                        <a:cubicBezTo>
                          <a:pt x="0" y="3600"/>
                          <a:pt x="2429" y="2609"/>
                          <a:pt x="6067" y="1809"/>
                        </a:cubicBezTo>
                        <a:cubicBezTo>
                          <a:pt x="9687" y="952"/>
                          <a:pt x="14592" y="304"/>
                          <a:pt x="19459" y="56"/>
                        </a:cubicBezTo>
                        <a:cubicBezTo>
                          <a:pt x="24365" y="-115"/>
                          <a:pt x="29270" y="113"/>
                          <a:pt x="32956" y="637"/>
                        </a:cubicBezTo>
                        <a:cubicBezTo>
                          <a:pt x="36643" y="1133"/>
                          <a:pt x="39128" y="1895"/>
                          <a:pt x="39128" y="18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6" name="任意多边形: 形状 1515">
                    <a:extLst>
                      <a:ext uri="{FF2B5EF4-FFF2-40B4-BE49-F238E27FC236}">
                        <a16:creationId xmlns:a16="http://schemas.microsoft.com/office/drawing/2014/main" id="{2CE0C1C7-45AE-F458-B6C9-15834F195B37}"/>
                      </a:ext>
                    </a:extLst>
                  </p:cNvPr>
                  <p:cNvSpPr/>
                  <p:nvPr/>
                </p:nvSpPr>
                <p:spPr>
                  <a:xfrm>
                    <a:off x="8183137" y="2092823"/>
                    <a:ext cx="17659" cy="34937"/>
                  </a:xfrm>
                  <a:custGeom>
                    <a:avLst/>
                    <a:gdLst>
                      <a:gd name="connsiteX0" fmla="*/ 17659 w 17659"/>
                      <a:gd name="connsiteY0" fmla="*/ 34938 h 34937"/>
                      <a:gd name="connsiteX1" fmla="*/ 13516 w 17659"/>
                      <a:gd name="connsiteY1" fmla="*/ 30156 h 34937"/>
                      <a:gd name="connsiteX2" fmla="*/ 6458 w 17659"/>
                      <a:gd name="connsiteY2" fmla="*/ 18659 h 34937"/>
                      <a:gd name="connsiteX3" fmla="*/ 1391 w 17659"/>
                      <a:gd name="connsiteY3" fmla="*/ 6153 h 34937"/>
                      <a:gd name="connsiteX4" fmla="*/ 0 w 17659"/>
                      <a:gd name="connsiteY4" fmla="*/ 0 h 34937"/>
                      <a:gd name="connsiteX5" fmla="*/ 4143 w 17659"/>
                      <a:gd name="connsiteY5" fmla="*/ 4743 h 34937"/>
                      <a:gd name="connsiteX6" fmla="*/ 11211 w 17659"/>
                      <a:gd name="connsiteY6" fmla="*/ 16259 h 34937"/>
                      <a:gd name="connsiteX7" fmla="*/ 16250 w 17659"/>
                      <a:gd name="connsiteY7" fmla="*/ 28794 h 34937"/>
                      <a:gd name="connsiteX8" fmla="*/ 17659 w 17659"/>
                      <a:gd name="connsiteY8" fmla="*/ 34938 h 34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59" h="34937">
                        <a:moveTo>
                          <a:pt x="17659" y="34938"/>
                        </a:moveTo>
                        <a:cubicBezTo>
                          <a:pt x="17659" y="34938"/>
                          <a:pt x="15745" y="33166"/>
                          <a:pt x="13516" y="30156"/>
                        </a:cubicBezTo>
                        <a:cubicBezTo>
                          <a:pt x="11259" y="27194"/>
                          <a:pt x="8667" y="23031"/>
                          <a:pt x="6458" y="18659"/>
                        </a:cubicBezTo>
                        <a:cubicBezTo>
                          <a:pt x="4257" y="14288"/>
                          <a:pt x="2457" y="9725"/>
                          <a:pt x="1391" y="6153"/>
                        </a:cubicBezTo>
                        <a:cubicBezTo>
                          <a:pt x="324" y="2581"/>
                          <a:pt x="0" y="0"/>
                          <a:pt x="0" y="0"/>
                        </a:cubicBezTo>
                        <a:cubicBezTo>
                          <a:pt x="0" y="0"/>
                          <a:pt x="1914" y="1753"/>
                          <a:pt x="4143" y="4743"/>
                        </a:cubicBezTo>
                        <a:cubicBezTo>
                          <a:pt x="6391" y="7734"/>
                          <a:pt x="9001" y="11887"/>
                          <a:pt x="11211" y="16259"/>
                        </a:cubicBezTo>
                        <a:cubicBezTo>
                          <a:pt x="13392" y="20631"/>
                          <a:pt x="15202" y="25203"/>
                          <a:pt x="16250" y="28794"/>
                        </a:cubicBezTo>
                        <a:cubicBezTo>
                          <a:pt x="17345" y="32328"/>
                          <a:pt x="17659" y="34938"/>
                          <a:pt x="17659" y="349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7" name="任意多边形: 形状 1516">
                    <a:extLst>
                      <a:ext uri="{FF2B5EF4-FFF2-40B4-BE49-F238E27FC236}">
                        <a16:creationId xmlns:a16="http://schemas.microsoft.com/office/drawing/2014/main" id="{42683471-4926-917A-F38D-387601853E55}"/>
                      </a:ext>
                    </a:extLst>
                  </p:cNvPr>
                  <p:cNvSpPr/>
                  <p:nvPr/>
                </p:nvSpPr>
                <p:spPr>
                  <a:xfrm>
                    <a:off x="8166163" y="2072763"/>
                    <a:ext cx="28327" cy="27460"/>
                  </a:xfrm>
                  <a:custGeom>
                    <a:avLst/>
                    <a:gdLst>
                      <a:gd name="connsiteX0" fmla="*/ 23860 w 28327"/>
                      <a:gd name="connsiteY0" fmla="*/ 991 h 27460"/>
                      <a:gd name="connsiteX1" fmla="*/ 21631 w 28327"/>
                      <a:gd name="connsiteY1" fmla="*/ 10639 h 27460"/>
                      <a:gd name="connsiteX2" fmla="*/ 28327 w 28327"/>
                      <a:gd name="connsiteY2" fmla="*/ 17974 h 27460"/>
                      <a:gd name="connsiteX3" fmla="*/ 18459 w 28327"/>
                      <a:gd name="connsiteY3" fmla="*/ 18831 h 27460"/>
                      <a:gd name="connsiteX4" fmla="*/ 13573 w 28327"/>
                      <a:gd name="connsiteY4" fmla="*/ 27461 h 27460"/>
                      <a:gd name="connsiteX5" fmla="*/ 9706 w 28327"/>
                      <a:gd name="connsiteY5" fmla="*/ 18326 h 27460"/>
                      <a:gd name="connsiteX6" fmla="*/ 0 w 28327"/>
                      <a:gd name="connsiteY6" fmla="*/ 16354 h 27460"/>
                      <a:gd name="connsiteX7" fmla="*/ 7477 w 28327"/>
                      <a:gd name="connsiteY7" fmla="*/ 9830 h 27460"/>
                      <a:gd name="connsiteX8" fmla="*/ 6343 w 28327"/>
                      <a:gd name="connsiteY8" fmla="*/ 0 h 27460"/>
                      <a:gd name="connsiteX9" fmla="*/ 14840 w 28327"/>
                      <a:gd name="connsiteY9" fmla="*/ 5096 h 27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327" h="27460">
                        <a:moveTo>
                          <a:pt x="23860" y="991"/>
                        </a:moveTo>
                        <a:lnTo>
                          <a:pt x="21631" y="10639"/>
                        </a:lnTo>
                        <a:lnTo>
                          <a:pt x="28327" y="17974"/>
                        </a:lnTo>
                        <a:lnTo>
                          <a:pt x="18459" y="18831"/>
                        </a:lnTo>
                        <a:lnTo>
                          <a:pt x="13573" y="27461"/>
                        </a:lnTo>
                        <a:lnTo>
                          <a:pt x="9706" y="18326"/>
                        </a:lnTo>
                        <a:lnTo>
                          <a:pt x="0" y="16354"/>
                        </a:lnTo>
                        <a:lnTo>
                          <a:pt x="7477" y="9830"/>
                        </a:lnTo>
                        <a:lnTo>
                          <a:pt x="6343" y="0"/>
                        </a:lnTo>
                        <a:lnTo>
                          <a:pt x="14840" y="50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8" name="图形 113">
                  <a:extLst>
                    <a:ext uri="{FF2B5EF4-FFF2-40B4-BE49-F238E27FC236}">
                      <a16:creationId xmlns:a16="http://schemas.microsoft.com/office/drawing/2014/main" id="{7C7A06AA-75F2-6F54-F3DB-68342E85C9BD}"/>
                    </a:ext>
                  </a:extLst>
                </p:cNvPr>
                <p:cNvGrpSpPr/>
                <p:nvPr/>
              </p:nvGrpSpPr>
              <p:grpSpPr>
                <a:xfrm>
                  <a:off x="8280315" y="2100693"/>
                  <a:ext cx="137261" cy="135977"/>
                  <a:chOff x="8280315" y="2100693"/>
                  <a:chExt cx="137261" cy="135977"/>
                </a:xfrm>
              </p:grpSpPr>
              <p:sp>
                <p:nvSpPr>
                  <p:cNvPr id="1519" name="任意多边形: 形状 1518">
                    <a:extLst>
                      <a:ext uri="{FF2B5EF4-FFF2-40B4-BE49-F238E27FC236}">
                        <a16:creationId xmlns:a16="http://schemas.microsoft.com/office/drawing/2014/main" id="{FDCDEF94-2DBD-2698-0977-861EE3F8BBC6}"/>
                      </a:ext>
                    </a:extLst>
                  </p:cNvPr>
                  <p:cNvSpPr/>
                  <p:nvPr/>
                </p:nvSpPr>
                <p:spPr>
                  <a:xfrm>
                    <a:off x="8280315" y="2100693"/>
                    <a:ext cx="137261" cy="135977"/>
                  </a:xfrm>
                  <a:custGeom>
                    <a:avLst/>
                    <a:gdLst>
                      <a:gd name="connsiteX0" fmla="*/ 67509 w 137261"/>
                      <a:gd name="connsiteY0" fmla="*/ 71978 h 135977"/>
                      <a:gd name="connsiteX1" fmla="*/ 54412 w 137261"/>
                      <a:gd name="connsiteY1" fmla="*/ 73540 h 135977"/>
                      <a:gd name="connsiteX2" fmla="*/ 48887 w 137261"/>
                      <a:gd name="connsiteY2" fmla="*/ 61538 h 135977"/>
                      <a:gd name="connsiteX3" fmla="*/ 58584 w 137261"/>
                      <a:gd name="connsiteY3" fmla="*/ 52604 h 135977"/>
                      <a:gd name="connsiteX4" fmla="*/ 70100 w 137261"/>
                      <a:gd name="connsiteY4" fmla="*/ 59043 h 135977"/>
                      <a:gd name="connsiteX5" fmla="*/ 67509 w 137261"/>
                      <a:gd name="connsiteY5" fmla="*/ 71978 h 135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261" h="135977">
                        <a:moveTo>
                          <a:pt x="67509" y="71978"/>
                        </a:moveTo>
                        <a:cubicBezTo>
                          <a:pt x="146490" y="149016"/>
                          <a:pt x="13998" y="164646"/>
                          <a:pt x="54412" y="73540"/>
                        </a:cubicBezTo>
                        <a:cubicBezTo>
                          <a:pt x="13998" y="164637"/>
                          <a:pt x="-41829" y="43498"/>
                          <a:pt x="48887" y="61538"/>
                        </a:cubicBezTo>
                        <a:cubicBezTo>
                          <a:pt x="-41819" y="43488"/>
                          <a:pt x="56174" y="-47066"/>
                          <a:pt x="58584" y="52604"/>
                        </a:cubicBezTo>
                        <a:cubicBezTo>
                          <a:pt x="56174" y="-47075"/>
                          <a:pt x="172560" y="18152"/>
                          <a:pt x="70100" y="59043"/>
                        </a:cubicBezTo>
                        <a:cubicBezTo>
                          <a:pt x="172551" y="18152"/>
                          <a:pt x="146490" y="149006"/>
                          <a:pt x="67509" y="719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0" name="任意多边形: 形状 1519">
                    <a:extLst>
                      <a:ext uri="{FF2B5EF4-FFF2-40B4-BE49-F238E27FC236}">
                        <a16:creationId xmlns:a16="http://schemas.microsoft.com/office/drawing/2014/main" id="{ECB357C9-5370-183E-4140-0A8E72EDC747}"/>
                      </a:ext>
                    </a:extLst>
                  </p:cNvPr>
                  <p:cNvSpPr/>
                  <p:nvPr/>
                </p:nvSpPr>
                <p:spPr>
                  <a:xfrm>
                    <a:off x="8283841" y="2104694"/>
                    <a:ext cx="128513" cy="127302"/>
                  </a:xfrm>
                  <a:custGeom>
                    <a:avLst/>
                    <a:gdLst>
                      <a:gd name="connsiteX0" fmla="*/ 63201 w 128513"/>
                      <a:gd name="connsiteY0" fmla="*/ 67396 h 127302"/>
                      <a:gd name="connsiteX1" fmla="*/ 50961 w 128513"/>
                      <a:gd name="connsiteY1" fmla="*/ 68825 h 127302"/>
                      <a:gd name="connsiteX2" fmla="*/ 45771 w 128513"/>
                      <a:gd name="connsiteY2" fmla="*/ 57642 h 127302"/>
                      <a:gd name="connsiteX3" fmla="*/ 54839 w 128513"/>
                      <a:gd name="connsiteY3" fmla="*/ 49232 h 127302"/>
                      <a:gd name="connsiteX4" fmla="*/ 65630 w 128513"/>
                      <a:gd name="connsiteY4" fmla="*/ 55261 h 127302"/>
                      <a:gd name="connsiteX5" fmla="*/ 63201 w 128513"/>
                      <a:gd name="connsiteY5" fmla="*/ 67396 h 127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513" h="127302">
                        <a:moveTo>
                          <a:pt x="63201" y="67396"/>
                        </a:moveTo>
                        <a:cubicBezTo>
                          <a:pt x="137163" y="139519"/>
                          <a:pt x="13090" y="154140"/>
                          <a:pt x="50961" y="68825"/>
                        </a:cubicBezTo>
                        <a:cubicBezTo>
                          <a:pt x="13090" y="154140"/>
                          <a:pt x="-39155" y="40716"/>
                          <a:pt x="45771" y="57642"/>
                        </a:cubicBezTo>
                        <a:cubicBezTo>
                          <a:pt x="-39155" y="40716"/>
                          <a:pt x="52581" y="-44047"/>
                          <a:pt x="54839" y="49232"/>
                        </a:cubicBezTo>
                        <a:cubicBezTo>
                          <a:pt x="52581" y="-44047"/>
                          <a:pt x="161556" y="16970"/>
                          <a:pt x="65630" y="55261"/>
                        </a:cubicBezTo>
                        <a:cubicBezTo>
                          <a:pt x="161556" y="16980"/>
                          <a:pt x="137153" y="139519"/>
                          <a:pt x="63201" y="6739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1" name="任意多边形: 形状 1520">
                    <a:extLst>
                      <a:ext uri="{FF2B5EF4-FFF2-40B4-BE49-F238E27FC236}">
                        <a16:creationId xmlns:a16="http://schemas.microsoft.com/office/drawing/2014/main" id="{B38E9D4D-8DCA-BC09-E0E9-D3E8A6B46B7D}"/>
                      </a:ext>
                    </a:extLst>
                  </p:cNvPr>
                  <p:cNvSpPr/>
                  <p:nvPr/>
                </p:nvSpPr>
                <p:spPr>
                  <a:xfrm>
                    <a:off x="8299027" y="2165670"/>
                    <a:ext cx="37643" cy="19907"/>
                  </a:xfrm>
                  <a:custGeom>
                    <a:avLst/>
                    <a:gdLst>
                      <a:gd name="connsiteX0" fmla="*/ 0 w 37643"/>
                      <a:gd name="connsiteY0" fmla="*/ 19907 h 19907"/>
                      <a:gd name="connsiteX1" fmla="*/ 5115 w 37643"/>
                      <a:gd name="connsiteY1" fmla="*/ 15316 h 19907"/>
                      <a:gd name="connsiteX2" fmla="*/ 17479 w 37643"/>
                      <a:gd name="connsiteY2" fmla="*/ 7391 h 19907"/>
                      <a:gd name="connsiteX3" fmla="*/ 30975 w 37643"/>
                      <a:gd name="connsiteY3" fmla="*/ 1638 h 19907"/>
                      <a:gd name="connsiteX4" fmla="*/ 37643 w 37643"/>
                      <a:gd name="connsiteY4" fmla="*/ 0 h 19907"/>
                      <a:gd name="connsiteX5" fmla="*/ 32556 w 37643"/>
                      <a:gd name="connsiteY5" fmla="*/ 4572 h 19907"/>
                      <a:gd name="connsiteX6" fmla="*/ 20174 w 37643"/>
                      <a:gd name="connsiteY6" fmla="*/ 12497 h 19907"/>
                      <a:gd name="connsiteX7" fmla="*/ 6658 w 37643"/>
                      <a:gd name="connsiteY7" fmla="*/ 18231 h 19907"/>
                      <a:gd name="connsiteX8" fmla="*/ 0 w 37643"/>
                      <a:gd name="connsiteY8" fmla="*/ 19907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643" h="19907">
                        <a:moveTo>
                          <a:pt x="0" y="19907"/>
                        </a:moveTo>
                        <a:cubicBezTo>
                          <a:pt x="0" y="19907"/>
                          <a:pt x="1905" y="17783"/>
                          <a:pt x="5115" y="15316"/>
                        </a:cubicBezTo>
                        <a:cubicBezTo>
                          <a:pt x="8296" y="12821"/>
                          <a:pt x="12792" y="9887"/>
                          <a:pt x="17479" y="7391"/>
                        </a:cubicBezTo>
                        <a:cubicBezTo>
                          <a:pt x="22193" y="4896"/>
                          <a:pt x="27137" y="2848"/>
                          <a:pt x="30975" y="1638"/>
                        </a:cubicBezTo>
                        <a:cubicBezTo>
                          <a:pt x="34833" y="371"/>
                          <a:pt x="37643" y="0"/>
                          <a:pt x="37643" y="0"/>
                        </a:cubicBezTo>
                        <a:cubicBezTo>
                          <a:pt x="37643" y="0"/>
                          <a:pt x="35776" y="2086"/>
                          <a:pt x="32556" y="4572"/>
                        </a:cubicBezTo>
                        <a:cubicBezTo>
                          <a:pt x="29356" y="7087"/>
                          <a:pt x="24889" y="9982"/>
                          <a:pt x="20174" y="12497"/>
                        </a:cubicBezTo>
                        <a:cubicBezTo>
                          <a:pt x="15469" y="14954"/>
                          <a:pt x="10553" y="17021"/>
                          <a:pt x="6658" y="18231"/>
                        </a:cubicBezTo>
                        <a:cubicBezTo>
                          <a:pt x="2810" y="19517"/>
                          <a:pt x="0" y="19907"/>
                          <a:pt x="0" y="19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2" name="任意多边形: 形状 1521">
                    <a:extLst>
                      <a:ext uri="{FF2B5EF4-FFF2-40B4-BE49-F238E27FC236}">
                        <a16:creationId xmlns:a16="http://schemas.microsoft.com/office/drawing/2014/main" id="{4A33E5AE-A1DB-49F8-D665-5A1284BA59D1}"/>
                      </a:ext>
                    </a:extLst>
                  </p:cNvPr>
                  <p:cNvSpPr/>
                  <p:nvPr/>
                </p:nvSpPr>
                <p:spPr>
                  <a:xfrm>
                    <a:off x="8343452" y="2121560"/>
                    <a:ext cx="23764" cy="35309"/>
                  </a:xfrm>
                  <a:custGeom>
                    <a:avLst/>
                    <a:gdLst>
                      <a:gd name="connsiteX0" fmla="*/ 0 w 23764"/>
                      <a:gd name="connsiteY0" fmla="*/ 35309 h 35309"/>
                      <a:gd name="connsiteX1" fmla="*/ 2353 w 23764"/>
                      <a:gd name="connsiteY1" fmla="*/ 28870 h 35309"/>
                      <a:gd name="connsiteX2" fmla="*/ 9487 w 23764"/>
                      <a:gd name="connsiteY2" fmla="*/ 16031 h 35309"/>
                      <a:gd name="connsiteX3" fmla="*/ 18679 w 23764"/>
                      <a:gd name="connsiteY3" fmla="*/ 4572 h 35309"/>
                      <a:gd name="connsiteX4" fmla="*/ 23765 w 23764"/>
                      <a:gd name="connsiteY4" fmla="*/ 0 h 35309"/>
                      <a:gd name="connsiteX5" fmla="*/ 21441 w 23764"/>
                      <a:gd name="connsiteY5" fmla="*/ 6420 h 35309"/>
                      <a:gd name="connsiteX6" fmla="*/ 14297 w 23764"/>
                      <a:gd name="connsiteY6" fmla="*/ 19279 h 35309"/>
                      <a:gd name="connsiteX7" fmla="*/ 5086 w 23764"/>
                      <a:gd name="connsiteY7" fmla="*/ 30737 h 35309"/>
                      <a:gd name="connsiteX8" fmla="*/ 0 w 23764"/>
                      <a:gd name="connsiteY8" fmla="*/ 35309 h 35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64" h="35309">
                        <a:moveTo>
                          <a:pt x="0" y="35309"/>
                        </a:moveTo>
                        <a:cubicBezTo>
                          <a:pt x="0" y="35309"/>
                          <a:pt x="705" y="32556"/>
                          <a:pt x="2353" y="28870"/>
                        </a:cubicBezTo>
                        <a:cubicBezTo>
                          <a:pt x="3963" y="25146"/>
                          <a:pt x="6534" y="20460"/>
                          <a:pt x="9487" y="16031"/>
                        </a:cubicBezTo>
                        <a:cubicBezTo>
                          <a:pt x="12468" y="11640"/>
                          <a:pt x="15830" y="7477"/>
                          <a:pt x="18679" y="4572"/>
                        </a:cubicBezTo>
                        <a:cubicBezTo>
                          <a:pt x="21488" y="1629"/>
                          <a:pt x="23765" y="0"/>
                          <a:pt x="23765" y="0"/>
                        </a:cubicBezTo>
                        <a:cubicBezTo>
                          <a:pt x="23765" y="0"/>
                          <a:pt x="23108" y="2734"/>
                          <a:pt x="21441" y="6420"/>
                        </a:cubicBezTo>
                        <a:cubicBezTo>
                          <a:pt x="19821" y="10182"/>
                          <a:pt x="17250" y="14849"/>
                          <a:pt x="14297" y="19279"/>
                        </a:cubicBezTo>
                        <a:cubicBezTo>
                          <a:pt x="11306" y="23670"/>
                          <a:pt x="7934" y="27803"/>
                          <a:pt x="5086" y="30737"/>
                        </a:cubicBezTo>
                        <a:cubicBezTo>
                          <a:pt x="2295" y="33642"/>
                          <a:pt x="0" y="35309"/>
                          <a:pt x="0" y="353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3" name="任意多边形: 形状 1522">
                    <a:extLst>
                      <a:ext uri="{FF2B5EF4-FFF2-40B4-BE49-F238E27FC236}">
                        <a16:creationId xmlns:a16="http://schemas.microsoft.com/office/drawing/2014/main" id="{DDC447FC-894E-BC65-3395-6057F93AB0B9}"/>
                      </a:ext>
                    </a:extLst>
                  </p:cNvPr>
                  <p:cNvSpPr/>
                  <p:nvPr/>
                </p:nvSpPr>
                <p:spPr>
                  <a:xfrm>
                    <a:off x="8307524" y="2127323"/>
                    <a:ext cx="28488" cy="31651"/>
                  </a:xfrm>
                  <a:custGeom>
                    <a:avLst/>
                    <a:gdLst>
                      <a:gd name="connsiteX0" fmla="*/ 28489 w 28488"/>
                      <a:gd name="connsiteY0" fmla="*/ 31652 h 31651"/>
                      <a:gd name="connsiteX1" fmla="*/ 22793 w 28488"/>
                      <a:gd name="connsiteY1" fmla="*/ 27842 h 31651"/>
                      <a:gd name="connsiteX2" fmla="*/ 12096 w 28488"/>
                      <a:gd name="connsiteY2" fmla="*/ 17774 h 31651"/>
                      <a:gd name="connsiteX3" fmla="*/ 3210 w 28488"/>
                      <a:gd name="connsiteY3" fmla="*/ 6067 h 31651"/>
                      <a:gd name="connsiteX4" fmla="*/ 0 w 28488"/>
                      <a:gd name="connsiteY4" fmla="*/ 0 h 31651"/>
                      <a:gd name="connsiteX5" fmla="*/ 5696 w 28488"/>
                      <a:gd name="connsiteY5" fmla="*/ 3810 h 31651"/>
                      <a:gd name="connsiteX6" fmla="*/ 16402 w 28488"/>
                      <a:gd name="connsiteY6" fmla="*/ 13878 h 31651"/>
                      <a:gd name="connsiteX7" fmla="*/ 25260 w 28488"/>
                      <a:gd name="connsiteY7" fmla="*/ 25594 h 31651"/>
                      <a:gd name="connsiteX8" fmla="*/ 28489 w 28488"/>
                      <a:gd name="connsiteY8" fmla="*/ 31652 h 31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88" h="31651">
                        <a:moveTo>
                          <a:pt x="28489" y="31652"/>
                        </a:moveTo>
                        <a:cubicBezTo>
                          <a:pt x="28489" y="31652"/>
                          <a:pt x="25984" y="30328"/>
                          <a:pt x="22793" y="27842"/>
                        </a:cubicBezTo>
                        <a:cubicBezTo>
                          <a:pt x="19583" y="25346"/>
                          <a:pt x="15668" y="21698"/>
                          <a:pt x="12096" y="17774"/>
                        </a:cubicBezTo>
                        <a:cubicBezTo>
                          <a:pt x="8544" y="13811"/>
                          <a:pt x="5334" y="9535"/>
                          <a:pt x="3210" y="6067"/>
                        </a:cubicBezTo>
                        <a:cubicBezTo>
                          <a:pt x="1048" y="2648"/>
                          <a:pt x="0" y="0"/>
                          <a:pt x="0" y="0"/>
                        </a:cubicBezTo>
                        <a:cubicBezTo>
                          <a:pt x="0" y="0"/>
                          <a:pt x="2524" y="1324"/>
                          <a:pt x="5696" y="3810"/>
                        </a:cubicBezTo>
                        <a:cubicBezTo>
                          <a:pt x="8915" y="6286"/>
                          <a:pt x="12830" y="9935"/>
                          <a:pt x="16402" y="13878"/>
                        </a:cubicBezTo>
                        <a:cubicBezTo>
                          <a:pt x="19945" y="17859"/>
                          <a:pt x="23146" y="22136"/>
                          <a:pt x="25260" y="25594"/>
                        </a:cubicBezTo>
                        <a:cubicBezTo>
                          <a:pt x="27422" y="29032"/>
                          <a:pt x="28489" y="31652"/>
                          <a:pt x="28489" y="316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4" name="任意多边形: 形状 1523">
                    <a:extLst>
                      <a:ext uri="{FF2B5EF4-FFF2-40B4-BE49-F238E27FC236}">
                        <a16:creationId xmlns:a16="http://schemas.microsoft.com/office/drawing/2014/main" id="{30056036-051D-C890-43F3-F3A74B2E04D4}"/>
                      </a:ext>
                    </a:extLst>
                  </p:cNvPr>
                  <p:cNvSpPr/>
                  <p:nvPr/>
                </p:nvSpPr>
                <p:spPr>
                  <a:xfrm>
                    <a:off x="8349986" y="2165763"/>
                    <a:ext cx="41595" cy="9548"/>
                  </a:xfrm>
                  <a:custGeom>
                    <a:avLst/>
                    <a:gdLst>
                      <a:gd name="connsiteX0" fmla="*/ 41596 w 41595"/>
                      <a:gd name="connsiteY0" fmla="*/ 9308 h 9548"/>
                      <a:gd name="connsiteX1" fmla="*/ 34757 w 41595"/>
                      <a:gd name="connsiteY1" fmla="*/ 9498 h 9548"/>
                      <a:gd name="connsiteX2" fmla="*/ 20203 w 41595"/>
                      <a:gd name="connsiteY2" fmla="*/ 7603 h 9548"/>
                      <a:gd name="connsiteX3" fmla="*/ 6153 w 41595"/>
                      <a:gd name="connsiteY3" fmla="*/ 3269 h 9548"/>
                      <a:gd name="connsiteX4" fmla="*/ 0 w 41595"/>
                      <a:gd name="connsiteY4" fmla="*/ 240 h 9548"/>
                      <a:gd name="connsiteX5" fmla="*/ 6848 w 41595"/>
                      <a:gd name="connsiteY5" fmla="*/ 50 h 9548"/>
                      <a:gd name="connsiteX6" fmla="*/ 21422 w 41595"/>
                      <a:gd name="connsiteY6" fmla="*/ 1907 h 9548"/>
                      <a:gd name="connsiteX7" fmla="*/ 35452 w 41595"/>
                      <a:gd name="connsiteY7" fmla="*/ 6260 h 9548"/>
                      <a:gd name="connsiteX8" fmla="*/ 41596 w 41595"/>
                      <a:gd name="connsiteY8" fmla="*/ 9308 h 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595" h="9548">
                        <a:moveTo>
                          <a:pt x="41596" y="9308"/>
                        </a:moveTo>
                        <a:cubicBezTo>
                          <a:pt x="41596" y="9308"/>
                          <a:pt x="38824" y="9679"/>
                          <a:pt x="34757" y="9498"/>
                        </a:cubicBezTo>
                        <a:cubicBezTo>
                          <a:pt x="30699" y="9365"/>
                          <a:pt x="25422" y="8679"/>
                          <a:pt x="20203" y="7603"/>
                        </a:cubicBezTo>
                        <a:cubicBezTo>
                          <a:pt x="15002" y="6470"/>
                          <a:pt x="9916" y="4850"/>
                          <a:pt x="6153" y="3269"/>
                        </a:cubicBezTo>
                        <a:cubicBezTo>
                          <a:pt x="2400" y="1764"/>
                          <a:pt x="0" y="240"/>
                          <a:pt x="0" y="240"/>
                        </a:cubicBezTo>
                        <a:cubicBezTo>
                          <a:pt x="0" y="240"/>
                          <a:pt x="2800" y="-131"/>
                          <a:pt x="6848" y="50"/>
                        </a:cubicBezTo>
                        <a:cubicBezTo>
                          <a:pt x="10906" y="164"/>
                          <a:pt x="16221" y="831"/>
                          <a:pt x="21422" y="1907"/>
                        </a:cubicBezTo>
                        <a:cubicBezTo>
                          <a:pt x="26623" y="3098"/>
                          <a:pt x="31718" y="4698"/>
                          <a:pt x="35452" y="6260"/>
                        </a:cubicBezTo>
                        <a:cubicBezTo>
                          <a:pt x="39214" y="7774"/>
                          <a:pt x="41596" y="9308"/>
                          <a:pt x="41596" y="9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5" name="任意多边形: 形状 1524">
                    <a:extLst>
                      <a:ext uri="{FF2B5EF4-FFF2-40B4-BE49-F238E27FC236}">
                        <a16:creationId xmlns:a16="http://schemas.microsoft.com/office/drawing/2014/main" id="{C83CB8B9-5147-BB2E-ED66-BA8ED5544EBD}"/>
                      </a:ext>
                    </a:extLst>
                  </p:cNvPr>
                  <p:cNvSpPr/>
                  <p:nvPr/>
                </p:nvSpPr>
                <p:spPr>
                  <a:xfrm>
                    <a:off x="8342642" y="2174376"/>
                    <a:ext cx="9394" cy="41614"/>
                  </a:xfrm>
                  <a:custGeom>
                    <a:avLst/>
                    <a:gdLst>
                      <a:gd name="connsiteX0" fmla="*/ 9135 w 9394"/>
                      <a:gd name="connsiteY0" fmla="*/ 41615 h 41614"/>
                      <a:gd name="connsiteX1" fmla="*/ 6135 w 9394"/>
                      <a:gd name="connsiteY1" fmla="*/ 35443 h 41614"/>
                      <a:gd name="connsiteX2" fmla="*/ 1877 w 9394"/>
                      <a:gd name="connsiteY2" fmla="*/ 21393 h 41614"/>
                      <a:gd name="connsiteX3" fmla="*/ 29 w 9394"/>
                      <a:gd name="connsiteY3" fmla="*/ 6829 h 41614"/>
                      <a:gd name="connsiteX4" fmla="*/ 267 w 9394"/>
                      <a:gd name="connsiteY4" fmla="*/ 0 h 41614"/>
                      <a:gd name="connsiteX5" fmla="*/ 3287 w 9394"/>
                      <a:gd name="connsiteY5" fmla="*/ 6125 h 41614"/>
                      <a:gd name="connsiteX6" fmla="*/ 7525 w 9394"/>
                      <a:gd name="connsiteY6" fmla="*/ 20193 h 41614"/>
                      <a:gd name="connsiteX7" fmla="*/ 9354 w 9394"/>
                      <a:gd name="connsiteY7" fmla="*/ 34776 h 41614"/>
                      <a:gd name="connsiteX8" fmla="*/ 9135 w 9394"/>
                      <a:gd name="connsiteY8" fmla="*/ 41615 h 41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94" h="41614">
                        <a:moveTo>
                          <a:pt x="9135" y="41615"/>
                        </a:moveTo>
                        <a:cubicBezTo>
                          <a:pt x="9135" y="41615"/>
                          <a:pt x="7621" y="39214"/>
                          <a:pt x="6135" y="35443"/>
                        </a:cubicBezTo>
                        <a:cubicBezTo>
                          <a:pt x="4573" y="31699"/>
                          <a:pt x="3011" y="26603"/>
                          <a:pt x="1877" y="21393"/>
                        </a:cubicBezTo>
                        <a:cubicBezTo>
                          <a:pt x="791" y="16164"/>
                          <a:pt x="143" y="10878"/>
                          <a:pt x="29" y="6829"/>
                        </a:cubicBezTo>
                        <a:cubicBezTo>
                          <a:pt x="-104" y="2772"/>
                          <a:pt x="267" y="0"/>
                          <a:pt x="267" y="0"/>
                        </a:cubicBezTo>
                        <a:cubicBezTo>
                          <a:pt x="267" y="0"/>
                          <a:pt x="1782" y="2362"/>
                          <a:pt x="3287" y="6125"/>
                        </a:cubicBezTo>
                        <a:cubicBezTo>
                          <a:pt x="4830" y="9887"/>
                          <a:pt x="6420" y="14983"/>
                          <a:pt x="7525" y="20193"/>
                        </a:cubicBezTo>
                        <a:cubicBezTo>
                          <a:pt x="8621" y="25403"/>
                          <a:pt x="9249" y="30709"/>
                          <a:pt x="9354" y="34776"/>
                        </a:cubicBezTo>
                        <a:cubicBezTo>
                          <a:pt x="9516" y="38795"/>
                          <a:pt x="9135" y="41615"/>
                          <a:pt x="9135" y="416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6" name="任意多边形: 形状 1525">
                    <a:extLst>
                      <a:ext uri="{FF2B5EF4-FFF2-40B4-BE49-F238E27FC236}">
                        <a16:creationId xmlns:a16="http://schemas.microsoft.com/office/drawing/2014/main" id="{676A95D9-3EDD-951F-B47B-D18303DA498A}"/>
                      </a:ext>
                    </a:extLst>
                  </p:cNvPr>
                  <p:cNvSpPr/>
                  <p:nvPr/>
                </p:nvSpPr>
                <p:spPr>
                  <a:xfrm>
                    <a:off x="8326078" y="2150364"/>
                    <a:ext cx="29317" cy="30860"/>
                  </a:xfrm>
                  <a:custGeom>
                    <a:avLst/>
                    <a:gdLst>
                      <a:gd name="connsiteX0" fmla="*/ 29317 w 29317"/>
                      <a:gd name="connsiteY0" fmla="*/ 5877 h 30860"/>
                      <a:gd name="connsiteX1" fmla="*/ 24326 w 29317"/>
                      <a:gd name="connsiteY1" fmla="*/ 15402 h 30860"/>
                      <a:gd name="connsiteX2" fmla="*/ 29317 w 29317"/>
                      <a:gd name="connsiteY2" fmla="*/ 24965 h 30860"/>
                      <a:gd name="connsiteX3" fmla="*/ 18707 w 29317"/>
                      <a:gd name="connsiteY3" fmla="*/ 23127 h 30860"/>
                      <a:gd name="connsiteX4" fmla="*/ 11182 w 29317"/>
                      <a:gd name="connsiteY4" fmla="*/ 30861 h 30860"/>
                      <a:gd name="connsiteX5" fmla="*/ 9649 w 29317"/>
                      <a:gd name="connsiteY5" fmla="*/ 20183 h 30860"/>
                      <a:gd name="connsiteX6" fmla="*/ 0 w 29317"/>
                      <a:gd name="connsiteY6" fmla="*/ 15440 h 30860"/>
                      <a:gd name="connsiteX7" fmla="*/ 9658 w 29317"/>
                      <a:gd name="connsiteY7" fmla="*/ 10639 h 30860"/>
                      <a:gd name="connsiteX8" fmla="*/ 11201 w 29317"/>
                      <a:gd name="connsiteY8" fmla="*/ 0 h 30860"/>
                      <a:gd name="connsiteX9" fmla="*/ 18716 w 29317"/>
                      <a:gd name="connsiteY9" fmla="*/ 7696 h 30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17" h="30860">
                        <a:moveTo>
                          <a:pt x="29317" y="5877"/>
                        </a:moveTo>
                        <a:lnTo>
                          <a:pt x="24326" y="15402"/>
                        </a:lnTo>
                        <a:lnTo>
                          <a:pt x="29317" y="24965"/>
                        </a:lnTo>
                        <a:lnTo>
                          <a:pt x="18707" y="23127"/>
                        </a:lnTo>
                        <a:lnTo>
                          <a:pt x="11182" y="30861"/>
                        </a:lnTo>
                        <a:lnTo>
                          <a:pt x="9649" y="20183"/>
                        </a:lnTo>
                        <a:lnTo>
                          <a:pt x="0" y="15440"/>
                        </a:lnTo>
                        <a:lnTo>
                          <a:pt x="9658" y="10639"/>
                        </a:lnTo>
                        <a:lnTo>
                          <a:pt x="11201" y="0"/>
                        </a:lnTo>
                        <a:lnTo>
                          <a:pt x="18716" y="76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27" name="图形 113">
                  <a:extLst>
                    <a:ext uri="{FF2B5EF4-FFF2-40B4-BE49-F238E27FC236}">
                      <a16:creationId xmlns:a16="http://schemas.microsoft.com/office/drawing/2014/main" id="{78BCC3F1-72D0-CA4F-67FB-2446114F914D}"/>
                    </a:ext>
                  </a:extLst>
                </p:cNvPr>
                <p:cNvGrpSpPr/>
                <p:nvPr/>
              </p:nvGrpSpPr>
              <p:grpSpPr>
                <a:xfrm>
                  <a:off x="8388710" y="2277401"/>
                  <a:ext cx="81526" cy="81804"/>
                  <a:chOff x="8388710" y="2277401"/>
                  <a:chExt cx="81526" cy="81804"/>
                </a:xfrm>
              </p:grpSpPr>
              <p:sp>
                <p:nvSpPr>
                  <p:cNvPr id="1528" name="任意多边形: 形状 1527">
                    <a:extLst>
                      <a:ext uri="{FF2B5EF4-FFF2-40B4-BE49-F238E27FC236}">
                        <a16:creationId xmlns:a16="http://schemas.microsoft.com/office/drawing/2014/main" id="{79B427B1-5B21-1AD4-BBEE-B7A5BB3923CE}"/>
                      </a:ext>
                    </a:extLst>
                  </p:cNvPr>
                  <p:cNvSpPr/>
                  <p:nvPr/>
                </p:nvSpPr>
                <p:spPr>
                  <a:xfrm>
                    <a:off x="8388710" y="2277401"/>
                    <a:ext cx="81526" cy="81804"/>
                  </a:xfrm>
                  <a:custGeom>
                    <a:avLst/>
                    <a:gdLst>
                      <a:gd name="connsiteX0" fmla="*/ 40839 w 81526"/>
                      <a:gd name="connsiteY0" fmla="*/ 45803 h 81804"/>
                      <a:gd name="connsiteX1" fmla="*/ 33723 w 81526"/>
                      <a:gd name="connsiteY1" fmla="*/ 49203 h 81804"/>
                      <a:gd name="connsiteX2" fmla="*/ 28294 w 81526"/>
                      <a:gd name="connsiteY2" fmla="*/ 43479 h 81804"/>
                      <a:gd name="connsiteX3" fmla="*/ 32066 w 81526"/>
                      <a:gd name="connsiteY3" fmla="*/ 36554 h 81804"/>
                      <a:gd name="connsiteX4" fmla="*/ 39810 w 81526"/>
                      <a:gd name="connsiteY4" fmla="*/ 37983 h 81804"/>
                      <a:gd name="connsiteX5" fmla="*/ 40839 w 81526"/>
                      <a:gd name="connsiteY5" fmla="*/ 45803 h 81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526" h="81804">
                        <a:moveTo>
                          <a:pt x="40839" y="45803"/>
                        </a:moveTo>
                        <a:cubicBezTo>
                          <a:pt x="100303" y="74197"/>
                          <a:pt x="28370" y="108506"/>
                          <a:pt x="33723" y="49203"/>
                        </a:cubicBezTo>
                        <a:cubicBezTo>
                          <a:pt x="28370" y="108506"/>
                          <a:pt x="-26475" y="50708"/>
                          <a:pt x="28294" y="43479"/>
                        </a:cubicBezTo>
                        <a:cubicBezTo>
                          <a:pt x="-26475" y="50708"/>
                          <a:pt x="11540" y="-19367"/>
                          <a:pt x="32066" y="36554"/>
                        </a:cubicBezTo>
                        <a:cubicBezTo>
                          <a:pt x="11549" y="-19367"/>
                          <a:pt x="89921" y="-4841"/>
                          <a:pt x="39810" y="37983"/>
                        </a:cubicBezTo>
                        <a:cubicBezTo>
                          <a:pt x="89911" y="-4822"/>
                          <a:pt x="100313" y="74207"/>
                          <a:pt x="40839" y="458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9" name="任意多边形: 形状 1528">
                    <a:extLst>
                      <a:ext uri="{FF2B5EF4-FFF2-40B4-BE49-F238E27FC236}">
                        <a16:creationId xmlns:a16="http://schemas.microsoft.com/office/drawing/2014/main" id="{DEEBD96F-98F4-B54E-3E06-9B1A709FD1E1}"/>
                      </a:ext>
                    </a:extLst>
                  </p:cNvPr>
                  <p:cNvSpPr/>
                  <p:nvPr/>
                </p:nvSpPr>
                <p:spPr>
                  <a:xfrm>
                    <a:off x="8390761" y="2280160"/>
                    <a:ext cx="76334" cy="76575"/>
                  </a:xfrm>
                  <a:custGeom>
                    <a:avLst/>
                    <a:gdLst>
                      <a:gd name="connsiteX0" fmla="*/ 38235 w 76334"/>
                      <a:gd name="connsiteY0" fmla="*/ 42873 h 76575"/>
                      <a:gd name="connsiteX1" fmla="*/ 31576 w 76334"/>
                      <a:gd name="connsiteY1" fmla="*/ 46045 h 76575"/>
                      <a:gd name="connsiteX2" fmla="*/ 26500 w 76334"/>
                      <a:gd name="connsiteY2" fmla="*/ 40711 h 76575"/>
                      <a:gd name="connsiteX3" fmla="*/ 30014 w 76334"/>
                      <a:gd name="connsiteY3" fmla="*/ 34196 h 76575"/>
                      <a:gd name="connsiteX4" fmla="*/ 37282 w 76334"/>
                      <a:gd name="connsiteY4" fmla="*/ 35539 h 76575"/>
                      <a:gd name="connsiteX5" fmla="*/ 38235 w 76334"/>
                      <a:gd name="connsiteY5" fmla="*/ 42873 h 76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334" h="76575">
                        <a:moveTo>
                          <a:pt x="38235" y="42873"/>
                        </a:moveTo>
                        <a:cubicBezTo>
                          <a:pt x="93927" y="69457"/>
                          <a:pt x="26547" y="101576"/>
                          <a:pt x="31576" y="46045"/>
                        </a:cubicBezTo>
                        <a:cubicBezTo>
                          <a:pt x="26576" y="101576"/>
                          <a:pt x="-24802" y="47454"/>
                          <a:pt x="26500" y="40711"/>
                        </a:cubicBezTo>
                        <a:cubicBezTo>
                          <a:pt x="-24802" y="47454"/>
                          <a:pt x="10822" y="-18116"/>
                          <a:pt x="30014" y="34196"/>
                        </a:cubicBezTo>
                        <a:cubicBezTo>
                          <a:pt x="10803" y="-18116"/>
                          <a:pt x="84192" y="-4533"/>
                          <a:pt x="37282" y="35539"/>
                        </a:cubicBezTo>
                        <a:cubicBezTo>
                          <a:pt x="84183" y="-4533"/>
                          <a:pt x="93927" y="69457"/>
                          <a:pt x="38235" y="4287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0" name="任意多边形: 形状 1529">
                    <a:extLst>
                      <a:ext uri="{FF2B5EF4-FFF2-40B4-BE49-F238E27FC236}">
                        <a16:creationId xmlns:a16="http://schemas.microsoft.com/office/drawing/2014/main" id="{A892B289-B04C-E054-647B-FCBF1782345F}"/>
                      </a:ext>
                    </a:extLst>
                  </p:cNvPr>
                  <p:cNvSpPr/>
                  <p:nvPr/>
                </p:nvSpPr>
                <p:spPr>
                  <a:xfrm>
                    <a:off x="8404421" y="2321404"/>
                    <a:ext cx="17468" cy="18487"/>
                  </a:xfrm>
                  <a:custGeom>
                    <a:avLst/>
                    <a:gdLst>
                      <a:gd name="connsiteX0" fmla="*/ 0 w 17468"/>
                      <a:gd name="connsiteY0" fmla="*/ 18488 h 18487"/>
                      <a:gd name="connsiteX1" fmla="*/ 2010 w 17468"/>
                      <a:gd name="connsiteY1" fmla="*/ 14907 h 18487"/>
                      <a:gd name="connsiteX2" fmla="*/ 7477 w 17468"/>
                      <a:gd name="connsiteY2" fmla="*/ 8039 h 18487"/>
                      <a:gd name="connsiteX3" fmla="*/ 14031 w 17468"/>
                      <a:gd name="connsiteY3" fmla="*/ 2200 h 18487"/>
                      <a:gd name="connsiteX4" fmla="*/ 17469 w 17468"/>
                      <a:gd name="connsiteY4" fmla="*/ 0 h 18487"/>
                      <a:gd name="connsiteX5" fmla="*/ 15459 w 17468"/>
                      <a:gd name="connsiteY5" fmla="*/ 3562 h 18487"/>
                      <a:gd name="connsiteX6" fmla="*/ 9992 w 17468"/>
                      <a:gd name="connsiteY6" fmla="*/ 10430 h 18487"/>
                      <a:gd name="connsiteX7" fmla="*/ 3448 w 17468"/>
                      <a:gd name="connsiteY7" fmla="*/ 16269 h 18487"/>
                      <a:gd name="connsiteX8" fmla="*/ 0 w 17468"/>
                      <a:gd name="connsiteY8" fmla="*/ 18488 h 18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68" h="18487">
                        <a:moveTo>
                          <a:pt x="0" y="18488"/>
                        </a:moveTo>
                        <a:cubicBezTo>
                          <a:pt x="0" y="18488"/>
                          <a:pt x="667" y="16916"/>
                          <a:pt x="2010" y="14907"/>
                        </a:cubicBezTo>
                        <a:cubicBezTo>
                          <a:pt x="3343" y="12878"/>
                          <a:pt x="5315" y="10363"/>
                          <a:pt x="7477" y="8039"/>
                        </a:cubicBezTo>
                        <a:cubicBezTo>
                          <a:pt x="9658" y="5734"/>
                          <a:pt x="12039" y="3619"/>
                          <a:pt x="14031" y="2200"/>
                        </a:cubicBezTo>
                        <a:cubicBezTo>
                          <a:pt x="15964" y="752"/>
                          <a:pt x="17469" y="0"/>
                          <a:pt x="17469" y="0"/>
                        </a:cubicBezTo>
                        <a:cubicBezTo>
                          <a:pt x="17469" y="0"/>
                          <a:pt x="16821" y="1533"/>
                          <a:pt x="15459" y="3562"/>
                        </a:cubicBezTo>
                        <a:cubicBezTo>
                          <a:pt x="14135" y="5601"/>
                          <a:pt x="12173" y="8106"/>
                          <a:pt x="9992" y="10430"/>
                        </a:cubicBezTo>
                        <a:cubicBezTo>
                          <a:pt x="7811" y="12725"/>
                          <a:pt x="5429" y="14840"/>
                          <a:pt x="3448" y="16269"/>
                        </a:cubicBezTo>
                        <a:cubicBezTo>
                          <a:pt x="1524" y="17717"/>
                          <a:pt x="0" y="18488"/>
                          <a:pt x="0" y="184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1" name="任意多边形: 形状 1530">
                    <a:extLst>
                      <a:ext uri="{FF2B5EF4-FFF2-40B4-BE49-F238E27FC236}">
                        <a16:creationId xmlns:a16="http://schemas.microsoft.com/office/drawing/2014/main" id="{5AD787F5-FAAC-10D4-E082-5596895E3872}"/>
                      </a:ext>
                    </a:extLst>
                  </p:cNvPr>
                  <p:cNvSpPr/>
                  <p:nvPr/>
                </p:nvSpPr>
                <p:spPr>
                  <a:xfrm>
                    <a:off x="8424000" y="2290581"/>
                    <a:ext cx="6731" cy="24536"/>
                  </a:xfrm>
                  <a:custGeom>
                    <a:avLst/>
                    <a:gdLst>
                      <a:gd name="connsiteX0" fmla="*/ 43 w 6731"/>
                      <a:gd name="connsiteY0" fmla="*/ 24536 h 24536"/>
                      <a:gd name="connsiteX1" fmla="*/ 138 w 6731"/>
                      <a:gd name="connsiteY1" fmla="*/ 20450 h 24536"/>
                      <a:gd name="connsiteX2" fmla="*/ 1709 w 6731"/>
                      <a:gd name="connsiteY2" fmla="*/ 11820 h 24536"/>
                      <a:gd name="connsiteX3" fmla="*/ 4691 w 6731"/>
                      <a:gd name="connsiteY3" fmla="*/ 3581 h 24536"/>
                      <a:gd name="connsiteX4" fmla="*/ 6682 w 6731"/>
                      <a:gd name="connsiteY4" fmla="*/ 0 h 24536"/>
                      <a:gd name="connsiteX5" fmla="*/ 6606 w 6731"/>
                      <a:gd name="connsiteY5" fmla="*/ 4086 h 24536"/>
                      <a:gd name="connsiteX6" fmla="*/ 5024 w 6731"/>
                      <a:gd name="connsiteY6" fmla="*/ 12716 h 24536"/>
                      <a:gd name="connsiteX7" fmla="*/ 2033 w 6731"/>
                      <a:gd name="connsiteY7" fmla="*/ 20974 h 24536"/>
                      <a:gd name="connsiteX8" fmla="*/ 43 w 6731"/>
                      <a:gd name="connsiteY8" fmla="*/ 24536 h 24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31" h="24536">
                        <a:moveTo>
                          <a:pt x="43" y="24536"/>
                        </a:moveTo>
                        <a:cubicBezTo>
                          <a:pt x="43" y="24536"/>
                          <a:pt x="-100" y="22850"/>
                          <a:pt x="138" y="20450"/>
                        </a:cubicBezTo>
                        <a:cubicBezTo>
                          <a:pt x="338" y="18031"/>
                          <a:pt x="881" y="14888"/>
                          <a:pt x="1709" y="11820"/>
                        </a:cubicBezTo>
                        <a:cubicBezTo>
                          <a:pt x="2548" y="8763"/>
                          <a:pt x="3634" y="5753"/>
                          <a:pt x="4691" y="3581"/>
                        </a:cubicBezTo>
                        <a:cubicBezTo>
                          <a:pt x="5700" y="1381"/>
                          <a:pt x="6682" y="0"/>
                          <a:pt x="6682" y="0"/>
                        </a:cubicBezTo>
                        <a:cubicBezTo>
                          <a:pt x="6682" y="0"/>
                          <a:pt x="6834" y="1676"/>
                          <a:pt x="6606" y="4086"/>
                        </a:cubicBezTo>
                        <a:cubicBezTo>
                          <a:pt x="6405" y="6525"/>
                          <a:pt x="5843" y="9658"/>
                          <a:pt x="5024" y="12716"/>
                        </a:cubicBezTo>
                        <a:cubicBezTo>
                          <a:pt x="4167" y="15802"/>
                          <a:pt x="3071" y="18774"/>
                          <a:pt x="2033" y="20974"/>
                        </a:cubicBezTo>
                        <a:cubicBezTo>
                          <a:pt x="1014" y="23146"/>
                          <a:pt x="43" y="24536"/>
                          <a:pt x="43" y="245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2" name="任意多边形: 形状 1531">
                    <a:extLst>
                      <a:ext uri="{FF2B5EF4-FFF2-40B4-BE49-F238E27FC236}">
                        <a16:creationId xmlns:a16="http://schemas.microsoft.com/office/drawing/2014/main" id="{8B2B551A-4568-55A3-D6DC-A12B34CFF3F8}"/>
                      </a:ext>
                    </a:extLst>
                  </p:cNvPr>
                  <p:cNvSpPr/>
                  <p:nvPr/>
                </p:nvSpPr>
                <p:spPr>
                  <a:xfrm>
                    <a:off x="8398021" y="2305307"/>
                    <a:ext cx="22202" cy="12430"/>
                  </a:xfrm>
                  <a:custGeom>
                    <a:avLst/>
                    <a:gdLst>
                      <a:gd name="connsiteX0" fmla="*/ 22203 w 22202"/>
                      <a:gd name="connsiteY0" fmla="*/ 12430 h 12430"/>
                      <a:gd name="connsiteX1" fmla="*/ 18269 w 22202"/>
                      <a:gd name="connsiteY1" fmla="*/ 11363 h 12430"/>
                      <a:gd name="connsiteX2" fmla="*/ 10287 w 22202"/>
                      <a:gd name="connsiteY2" fmla="*/ 7725 h 12430"/>
                      <a:gd name="connsiteX3" fmla="*/ 2981 w 22202"/>
                      <a:gd name="connsiteY3" fmla="*/ 2800 h 12430"/>
                      <a:gd name="connsiteX4" fmla="*/ 0 w 22202"/>
                      <a:gd name="connsiteY4" fmla="*/ 0 h 12430"/>
                      <a:gd name="connsiteX5" fmla="*/ 3963 w 22202"/>
                      <a:gd name="connsiteY5" fmla="*/ 1067 h 12430"/>
                      <a:gd name="connsiteX6" fmla="*/ 11944 w 22202"/>
                      <a:gd name="connsiteY6" fmla="*/ 4686 h 12430"/>
                      <a:gd name="connsiteX7" fmla="*/ 19202 w 22202"/>
                      <a:gd name="connsiteY7" fmla="*/ 9630 h 12430"/>
                      <a:gd name="connsiteX8" fmla="*/ 22203 w 22202"/>
                      <a:gd name="connsiteY8" fmla="*/ 12430 h 12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02" h="12430">
                        <a:moveTo>
                          <a:pt x="22203" y="12430"/>
                        </a:moveTo>
                        <a:cubicBezTo>
                          <a:pt x="22203" y="12430"/>
                          <a:pt x="20536" y="12163"/>
                          <a:pt x="18269" y="11363"/>
                        </a:cubicBezTo>
                        <a:cubicBezTo>
                          <a:pt x="15964" y="10582"/>
                          <a:pt x="13059" y="9258"/>
                          <a:pt x="10287" y="7725"/>
                        </a:cubicBezTo>
                        <a:cubicBezTo>
                          <a:pt x="7496" y="6172"/>
                          <a:pt x="4876" y="4372"/>
                          <a:pt x="2981" y="2800"/>
                        </a:cubicBezTo>
                        <a:cubicBezTo>
                          <a:pt x="1124" y="1286"/>
                          <a:pt x="0" y="0"/>
                          <a:pt x="0" y="0"/>
                        </a:cubicBezTo>
                        <a:cubicBezTo>
                          <a:pt x="0" y="0"/>
                          <a:pt x="1695" y="267"/>
                          <a:pt x="3963" y="1067"/>
                        </a:cubicBezTo>
                        <a:cubicBezTo>
                          <a:pt x="6248" y="1848"/>
                          <a:pt x="9173" y="3162"/>
                          <a:pt x="11944" y="4686"/>
                        </a:cubicBezTo>
                        <a:cubicBezTo>
                          <a:pt x="14716" y="6258"/>
                          <a:pt x="17345" y="8077"/>
                          <a:pt x="19202" y="9630"/>
                        </a:cubicBezTo>
                        <a:cubicBezTo>
                          <a:pt x="21107" y="11154"/>
                          <a:pt x="22203" y="12430"/>
                          <a:pt x="22203" y="124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3" name="任意多边形: 形状 1532">
                    <a:extLst>
                      <a:ext uri="{FF2B5EF4-FFF2-40B4-BE49-F238E27FC236}">
                        <a16:creationId xmlns:a16="http://schemas.microsoft.com/office/drawing/2014/main" id="{91D12E28-9C4A-9619-D051-0660CC170A1D}"/>
                      </a:ext>
                    </a:extLst>
                  </p:cNvPr>
                  <p:cNvSpPr/>
                  <p:nvPr/>
                </p:nvSpPr>
                <p:spPr>
                  <a:xfrm>
                    <a:off x="8429491" y="2315515"/>
                    <a:ext cx="25269" cy="4125"/>
                  </a:xfrm>
                  <a:custGeom>
                    <a:avLst/>
                    <a:gdLst>
                      <a:gd name="connsiteX0" fmla="*/ 25269 w 25269"/>
                      <a:gd name="connsiteY0" fmla="*/ 632 h 4125"/>
                      <a:gd name="connsiteX1" fmla="*/ 21441 w 25269"/>
                      <a:gd name="connsiteY1" fmla="*/ 2070 h 4125"/>
                      <a:gd name="connsiteX2" fmla="*/ 12859 w 25269"/>
                      <a:gd name="connsiteY2" fmla="*/ 3794 h 4125"/>
                      <a:gd name="connsiteX3" fmla="*/ 4067 w 25269"/>
                      <a:gd name="connsiteY3" fmla="*/ 4032 h 4125"/>
                      <a:gd name="connsiteX4" fmla="*/ 0 w 25269"/>
                      <a:gd name="connsiteY4" fmla="*/ 3508 h 4125"/>
                      <a:gd name="connsiteX5" fmla="*/ 3838 w 25269"/>
                      <a:gd name="connsiteY5" fmla="*/ 2070 h 4125"/>
                      <a:gd name="connsiteX6" fmla="*/ 12430 w 25269"/>
                      <a:gd name="connsiteY6" fmla="*/ 327 h 4125"/>
                      <a:gd name="connsiteX7" fmla="*/ 21212 w 25269"/>
                      <a:gd name="connsiteY7" fmla="*/ 89 h 4125"/>
                      <a:gd name="connsiteX8" fmla="*/ 25269 w 25269"/>
                      <a:gd name="connsiteY8" fmla="*/ 632 h 4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269" h="4125">
                        <a:moveTo>
                          <a:pt x="25269" y="632"/>
                        </a:moveTo>
                        <a:cubicBezTo>
                          <a:pt x="25269" y="632"/>
                          <a:pt x="23765" y="1384"/>
                          <a:pt x="21441" y="2070"/>
                        </a:cubicBezTo>
                        <a:cubicBezTo>
                          <a:pt x="19116" y="2756"/>
                          <a:pt x="15992" y="3403"/>
                          <a:pt x="12859" y="3794"/>
                        </a:cubicBezTo>
                        <a:cubicBezTo>
                          <a:pt x="9697" y="4146"/>
                          <a:pt x="6505" y="4203"/>
                          <a:pt x="4067" y="4032"/>
                        </a:cubicBezTo>
                        <a:cubicBezTo>
                          <a:pt x="1648" y="3899"/>
                          <a:pt x="0" y="3508"/>
                          <a:pt x="0" y="3508"/>
                        </a:cubicBezTo>
                        <a:cubicBezTo>
                          <a:pt x="0" y="3508"/>
                          <a:pt x="1514" y="2737"/>
                          <a:pt x="3838" y="2070"/>
                        </a:cubicBezTo>
                        <a:cubicBezTo>
                          <a:pt x="6153" y="1355"/>
                          <a:pt x="9287" y="717"/>
                          <a:pt x="12430" y="327"/>
                        </a:cubicBezTo>
                        <a:cubicBezTo>
                          <a:pt x="15611" y="-7"/>
                          <a:pt x="18792" y="-83"/>
                          <a:pt x="21212" y="89"/>
                        </a:cubicBezTo>
                        <a:cubicBezTo>
                          <a:pt x="23622" y="241"/>
                          <a:pt x="25269" y="632"/>
                          <a:pt x="25269" y="6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4" name="任意多边形: 形状 1533">
                    <a:extLst>
                      <a:ext uri="{FF2B5EF4-FFF2-40B4-BE49-F238E27FC236}">
                        <a16:creationId xmlns:a16="http://schemas.microsoft.com/office/drawing/2014/main" id="{7BA2AFD4-12AA-3F01-3087-77B04D9144B4}"/>
                      </a:ext>
                    </a:extLst>
                  </p:cNvPr>
                  <p:cNvSpPr/>
                  <p:nvPr/>
                </p:nvSpPr>
                <p:spPr>
                  <a:xfrm>
                    <a:off x="8427091" y="2325119"/>
                    <a:ext cx="13010" cy="21850"/>
                  </a:xfrm>
                  <a:custGeom>
                    <a:avLst/>
                    <a:gdLst>
                      <a:gd name="connsiteX0" fmla="*/ 13011 w 13010"/>
                      <a:gd name="connsiteY0" fmla="*/ 21850 h 21850"/>
                      <a:gd name="connsiteX1" fmla="*/ 10125 w 13010"/>
                      <a:gd name="connsiteY1" fmla="*/ 18926 h 21850"/>
                      <a:gd name="connsiteX2" fmla="*/ 5010 w 13010"/>
                      <a:gd name="connsiteY2" fmla="*/ 11792 h 21850"/>
                      <a:gd name="connsiteX3" fmla="*/ 1171 w 13010"/>
                      <a:gd name="connsiteY3" fmla="*/ 3915 h 21850"/>
                      <a:gd name="connsiteX4" fmla="*/ 0 w 13010"/>
                      <a:gd name="connsiteY4" fmla="*/ 0 h 21850"/>
                      <a:gd name="connsiteX5" fmla="*/ 2886 w 13010"/>
                      <a:gd name="connsiteY5" fmla="*/ 2896 h 21850"/>
                      <a:gd name="connsiteX6" fmla="*/ 7991 w 13010"/>
                      <a:gd name="connsiteY6" fmla="*/ 10020 h 21850"/>
                      <a:gd name="connsiteX7" fmla="*/ 11830 w 13010"/>
                      <a:gd name="connsiteY7" fmla="*/ 17926 h 21850"/>
                      <a:gd name="connsiteX8" fmla="*/ 13011 w 13010"/>
                      <a:gd name="connsiteY8" fmla="*/ 21850 h 21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010" h="21850">
                        <a:moveTo>
                          <a:pt x="13011" y="21850"/>
                        </a:moveTo>
                        <a:cubicBezTo>
                          <a:pt x="13011" y="21850"/>
                          <a:pt x="11687" y="20774"/>
                          <a:pt x="10125" y="18926"/>
                        </a:cubicBezTo>
                        <a:cubicBezTo>
                          <a:pt x="8525" y="17107"/>
                          <a:pt x="6658" y="14516"/>
                          <a:pt x="5010" y="11792"/>
                        </a:cubicBezTo>
                        <a:cubicBezTo>
                          <a:pt x="3391" y="9049"/>
                          <a:pt x="2019" y="6182"/>
                          <a:pt x="1171" y="3915"/>
                        </a:cubicBezTo>
                        <a:cubicBezTo>
                          <a:pt x="315" y="1648"/>
                          <a:pt x="0" y="0"/>
                          <a:pt x="0" y="0"/>
                        </a:cubicBezTo>
                        <a:cubicBezTo>
                          <a:pt x="0" y="0"/>
                          <a:pt x="1314" y="1048"/>
                          <a:pt x="2886" y="2896"/>
                        </a:cubicBezTo>
                        <a:cubicBezTo>
                          <a:pt x="4476" y="4715"/>
                          <a:pt x="6353" y="7306"/>
                          <a:pt x="7991" y="10020"/>
                        </a:cubicBezTo>
                        <a:cubicBezTo>
                          <a:pt x="9620" y="12754"/>
                          <a:pt x="10982" y="15640"/>
                          <a:pt x="11830" y="17926"/>
                        </a:cubicBezTo>
                        <a:cubicBezTo>
                          <a:pt x="12697" y="20174"/>
                          <a:pt x="13011" y="21850"/>
                          <a:pt x="13011" y="21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5" name="任意多边形: 形状 1534">
                    <a:extLst>
                      <a:ext uri="{FF2B5EF4-FFF2-40B4-BE49-F238E27FC236}">
                        <a16:creationId xmlns:a16="http://schemas.microsoft.com/office/drawing/2014/main" id="{DD9278FC-556A-DCC8-D5C5-BFF343B2E344}"/>
                      </a:ext>
                    </a:extLst>
                  </p:cNvPr>
                  <p:cNvSpPr/>
                  <p:nvPr/>
                </p:nvSpPr>
                <p:spPr>
                  <a:xfrm>
                    <a:off x="8415918" y="2312460"/>
                    <a:ext cx="18430" cy="17621"/>
                  </a:xfrm>
                  <a:custGeom>
                    <a:avLst/>
                    <a:gdLst>
                      <a:gd name="connsiteX0" fmla="*/ 14754 w 18430"/>
                      <a:gd name="connsiteY0" fmla="*/ 0 h 17621"/>
                      <a:gd name="connsiteX1" fmla="*/ 13745 w 18430"/>
                      <a:gd name="connsiteY1" fmla="*/ 6363 h 17621"/>
                      <a:gd name="connsiteX2" fmla="*/ 18431 w 18430"/>
                      <a:gd name="connsiteY2" fmla="*/ 10792 h 17621"/>
                      <a:gd name="connsiteX3" fmla="*/ 12068 w 18430"/>
                      <a:gd name="connsiteY3" fmla="*/ 11801 h 17621"/>
                      <a:gd name="connsiteX4" fmla="*/ 9297 w 18430"/>
                      <a:gd name="connsiteY4" fmla="*/ 17621 h 17621"/>
                      <a:gd name="connsiteX5" fmla="*/ 6372 w 18430"/>
                      <a:gd name="connsiteY5" fmla="*/ 11887 h 17621"/>
                      <a:gd name="connsiteX6" fmla="*/ 0 w 18430"/>
                      <a:gd name="connsiteY6" fmla="*/ 11039 h 17621"/>
                      <a:gd name="connsiteX7" fmla="*/ 4534 w 18430"/>
                      <a:gd name="connsiteY7" fmla="*/ 6477 h 17621"/>
                      <a:gd name="connsiteX8" fmla="*/ 3363 w 18430"/>
                      <a:gd name="connsiteY8" fmla="*/ 162 h 17621"/>
                      <a:gd name="connsiteX9" fmla="*/ 9106 w 18430"/>
                      <a:gd name="connsiteY9" fmla="*/ 3077 h 1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430" h="17621">
                        <a:moveTo>
                          <a:pt x="14754" y="0"/>
                        </a:moveTo>
                        <a:lnTo>
                          <a:pt x="13745" y="6363"/>
                        </a:lnTo>
                        <a:lnTo>
                          <a:pt x="18431" y="10792"/>
                        </a:lnTo>
                        <a:lnTo>
                          <a:pt x="12068" y="11801"/>
                        </a:lnTo>
                        <a:lnTo>
                          <a:pt x="9297" y="17621"/>
                        </a:lnTo>
                        <a:lnTo>
                          <a:pt x="6372" y="11887"/>
                        </a:lnTo>
                        <a:lnTo>
                          <a:pt x="0" y="11039"/>
                        </a:lnTo>
                        <a:lnTo>
                          <a:pt x="4534" y="6477"/>
                        </a:lnTo>
                        <a:lnTo>
                          <a:pt x="3363" y="162"/>
                        </a:lnTo>
                        <a:lnTo>
                          <a:pt x="9106" y="30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36" name="图形 113">
                  <a:extLst>
                    <a:ext uri="{FF2B5EF4-FFF2-40B4-BE49-F238E27FC236}">
                      <a16:creationId xmlns:a16="http://schemas.microsoft.com/office/drawing/2014/main" id="{6755BE9D-5E06-68A9-E825-2B2EDEA54EEB}"/>
                    </a:ext>
                  </a:extLst>
                </p:cNvPr>
                <p:cNvGrpSpPr/>
                <p:nvPr/>
              </p:nvGrpSpPr>
              <p:grpSpPr>
                <a:xfrm>
                  <a:off x="8429851" y="2303609"/>
                  <a:ext cx="99813" cy="99926"/>
                  <a:chOff x="8429851" y="2303609"/>
                  <a:chExt cx="99813" cy="99926"/>
                </a:xfrm>
              </p:grpSpPr>
              <p:sp>
                <p:nvSpPr>
                  <p:cNvPr id="1537" name="任意多边形: 形状 1536">
                    <a:extLst>
                      <a:ext uri="{FF2B5EF4-FFF2-40B4-BE49-F238E27FC236}">
                        <a16:creationId xmlns:a16="http://schemas.microsoft.com/office/drawing/2014/main" id="{F10A0A92-1F13-749B-1FC0-DD5EA50AF30B}"/>
                      </a:ext>
                    </a:extLst>
                  </p:cNvPr>
                  <p:cNvSpPr/>
                  <p:nvPr/>
                </p:nvSpPr>
                <p:spPr>
                  <a:xfrm>
                    <a:off x="8429851" y="2303609"/>
                    <a:ext cx="99813" cy="99926"/>
                  </a:xfrm>
                  <a:custGeom>
                    <a:avLst/>
                    <a:gdLst>
                      <a:gd name="connsiteX0" fmla="*/ 50170 w 99813"/>
                      <a:gd name="connsiteY0" fmla="*/ 56038 h 99926"/>
                      <a:gd name="connsiteX1" fmla="*/ 41521 w 99813"/>
                      <a:gd name="connsiteY1" fmla="*/ 60295 h 99926"/>
                      <a:gd name="connsiteX2" fmla="*/ 34797 w 99813"/>
                      <a:gd name="connsiteY2" fmla="*/ 53371 h 99926"/>
                      <a:gd name="connsiteX3" fmla="*/ 39312 w 99813"/>
                      <a:gd name="connsiteY3" fmla="*/ 44865 h 99926"/>
                      <a:gd name="connsiteX4" fmla="*/ 48808 w 99813"/>
                      <a:gd name="connsiteY4" fmla="*/ 46503 h 99926"/>
                      <a:gd name="connsiteX5" fmla="*/ 50170 w 99813"/>
                      <a:gd name="connsiteY5" fmla="*/ 56038 h 99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13" h="99926">
                        <a:moveTo>
                          <a:pt x="50170" y="56038"/>
                        </a:moveTo>
                        <a:cubicBezTo>
                          <a:pt x="123294" y="89937"/>
                          <a:pt x="35788" y="132904"/>
                          <a:pt x="41521" y="60295"/>
                        </a:cubicBezTo>
                        <a:cubicBezTo>
                          <a:pt x="35788" y="132904"/>
                          <a:pt x="-32097" y="62972"/>
                          <a:pt x="34797" y="53371"/>
                        </a:cubicBezTo>
                        <a:cubicBezTo>
                          <a:pt x="-32078" y="62972"/>
                          <a:pt x="13442" y="-23220"/>
                          <a:pt x="39312" y="44865"/>
                        </a:cubicBezTo>
                        <a:cubicBezTo>
                          <a:pt x="13442" y="-23220"/>
                          <a:pt x="109473" y="-6551"/>
                          <a:pt x="48808" y="46503"/>
                        </a:cubicBezTo>
                        <a:cubicBezTo>
                          <a:pt x="109463" y="-6542"/>
                          <a:pt x="123284" y="89937"/>
                          <a:pt x="50170" y="560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8" name="任意多边形: 形状 1537">
                    <a:extLst>
                      <a:ext uri="{FF2B5EF4-FFF2-40B4-BE49-F238E27FC236}">
                        <a16:creationId xmlns:a16="http://schemas.microsoft.com/office/drawing/2014/main" id="{36773137-3A09-725A-9089-EB915CE6F052}"/>
                      </a:ext>
                    </a:extLst>
                  </p:cNvPr>
                  <p:cNvSpPr/>
                  <p:nvPr/>
                </p:nvSpPr>
                <p:spPr>
                  <a:xfrm>
                    <a:off x="8432347" y="2306979"/>
                    <a:ext cx="93473" cy="93562"/>
                  </a:xfrm>
                  <a:custGeom>
                    <a:avLst/>
                    <a:gdLst>
                      <a:gd name="connsiteX0" fmla="*/ 46989 w 93473"/>
                      <a:gd name="connsiteY0" fmla="*/ 52487 h 93562"/>
                      <a:gd name="connsiteX1" fmla="*/ 38883 w 93473"/>
                      <a:gd name="connsiteY1" fmla="*/ 56449 h 93562"/>
                      <a:gd name="connsiteX2" fmla="*/ 32587 w 93473"/>
                      <a:gd name="connsiteY2" fmla="*/ 49991 h 93562"/>
                      <a:gd name="connsiteX3" fmla="*/ 36797 w 93473"/>
                      <a:gd name="connsiteY3" fmla="*/ 41990 h 93562"/>
                      <a:gd name="connsiteX4" fmla="*/ 45703 w 93473"/>
                      <a:gd name="connsiteY4" fmla="*/ 43514 h 93562"/>
                      <a:gd name="connsiteX5" fmla="*/ 46989 w 93473"/>
                      <a:gd name="connsiteY5" fmla="*/ 52487 h 93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473" h="93562">
                        <a:moveTo>
                          <a:pt x="46989" y="52487"/>
                        </a:moveTo>
                        <a:cubicBezTo>
                          <a:pt x="115454" y="84224"/>
                          <a:pt x="33520" y="124429"/>
                          <a:pt x="38883" y="56449"/>
                        </a:cubicBezTo>
                        <a:cubicBezTo>
                          <a:pt x="33520" y="124429"/>
                          <a:pt x="-30030" y="58964"/>
                          <a:pt x="32587" y="49991"/>
                        </a:cubicBezTo>
                        <a:cubicBezTo>
                          <a:pt x="-30030" y="58954"/>
                          <a:pt x="12575" y="-21723"/>
                          <a:pt x="36797" y="41990"/>
                        </a:cubicBezTo>
                        <a:cubicBezTo>
                          <a:pt x="12575" y="-21723"/>
                          <a:pt x="102501" y="-6140"/>
                          <a:pt x="45703" y="43514"/>
                        </a:cubicBezTo>
                        <a:cubicBezTo>
                          <a:pt x="102520" y="-6130"/>
                          <a:pt x="115445" y="84224"/>
                          <a:pt x="46989" y="5248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9" name="任意多边形: 形状 1538">
                    <a:extLst>
                      <a:ext uri="{FF2B5EF4-FFF2-40B4-BE49-F238E27FC236}">
                        <a16:creationId xmlns:a16="http://schemas.microsoft.com/office/drawing/2014/main" id="{342716B1-3DDC-8DC0-4046-A8325BBF7AB8}"/>
                      </a:ext>
                    </a:extLst>
                  </p:cNvPr>
                  <p:cNvSpPr/>
                  <p:nvPr/>
                </p:nvSpPr>
                <p:spPr>
                  <a:xfrm>
                    <a:off x="8449532" y="2357542"/>
                    <a:ext cx="21078" cy="22869"/>
                  </a:xfrm>
                  <a:custGeom>
                    <a:avLst/>
                    <a:gdLst>
                      <a:gd name="connsiteX0" fmla="*/ 0 w 21078"/>
                      <a:gd name="connsiteY0" fmla="*/ 22870 h 22869"/>
                      <a:gd name="connsiteX1" fmla="*/ 2391 w 21078"/>
                      <a:gd name="connsiteY1" fmla="*/ 18459 h 22869"/>
                      <a:gd name="connsiteX2" fmla="*/ 8982 w 21078"/>
                      <a:gd name="connsiteY2" fmla="*/ 9992 h 22869"/>
                      <a:gd name="connsiteX3" fmla="*/ 16887 w 21078"/>
                      <a:gd name="connsiteY3" fmla="*/ 2753 h 22869"/>
                      <a:gd name="connsiteX4" fmla="*/ 21078 w 21078"/>
                      <a:gd name="connsiteY4" fmla="*/ 0 h 22869"/>
                      <a:gd name="connsiteX5" fmla="*/ 18679 w 21078"/>
                      <a:gd name="connsiteY5" fmla="*/ 4391 h 22869"/>
                      <a:gd name="connsiteX6" fmla="*/ 12077 w 21078"/>
                      <a:gd name="connsiteY6" fmla="*/ 12859 h 22869"/>
                      <a:gd name="connsiteX7" fmla="*/ 4162 w 21078"/>
                      <a:gd name="connsiteY7" fmla="*/ 20098 h 22869"/>
                      <a:gd name="connsiteX8" fmla="*/ 0 w 21078"/>
                      <a:gd name="connsiteY8" fmla="*/ 22870 h 22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078" h="22869">
                        <a:moveTo>
                          <a:pt x="0" y="22870"/>
                        </a:moveTo>
                        <a:cubicBezTo>
                          <a:pt x="0" y="22870"/>
                          <a:pt x="781" y="20936"/>
                          <a:pt x="2391" y="18459"/>
                        </a:cubicBezTo>
                        <a:cubicBezTo>
                          <a:pt x="3981" y="15964"/>
                          <a:pt x="6362" y="12859"/>
                          <a:pt x="8982" y="9992"/>
                        </a:cubicBezTo>
                        <a:cubicBezTo>
                          <a:pt x="11630" y="7125"/>
                          <a:pt x="14516" y="4524"/>
                          <a:pt x="16887" y="2753"/>
                        </a:cubicBezTo>
                        <a:cubicBezTo>
                          <a:pt x="19240" y="952"/>
                          <a:pt x="21078" y="0"/>
                          <a:pt x="21078" y="0"/>
                        </a:cubicBezTo>
                        <a:cubicBezTo>
                          <a:pt x="21078" y="0"/>
                          <a:pt x="20288" y="1895"/>
                          <a:pt x="18679" y="4391"/>
                        </a:cubicBezTo>
                        <a:cubicBezTo>
                          <a:pt x="17078" y="6906"/>
                          <a:pt x="14716" y="9992"/>
                          <a:pt x="12077" y="12859"/>
                        </a:cubicBezTo>
                        <a:cubicBezTo>
                          <a:pt x="9448" y="15707"/>
                          <a:pt x="6543" y="18326"/>
                          <a:pt x="4162" y="20098"/>
                        </a:cubicBezTo>
                        <a:cubicBezTo>
                          <a:pt x="1828" y="21907"/>
                          <a:pt x="0" y="22870"/>
                          <a:pt x="0" y="228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0" name="任意多边形: 形状 1539">
                    <a:extLst>
                      <a:ext uri="{FF2B5EF4-FFF2-40B4-BE49-F238E27FC236}">
                        <a16:creationId xmlns:a16="http://schemas.microsoft.com/office/drawing/2014/main" id="{D0B1E15E-ADD6-E201-32E9-8F4D25894170}"/>
                      </a:ext>
                    </a:extLst>
                  </p:cNvPr>
                  <p:cNvSpPr/>
                  <p:nvPr/>
                </p:nvSpPr>
                <p:spPr>
                  <a:xfrm>
                    <a:off x="8473101" y="2319756"/>
                    <a:ext cx="7932" cy="30089"/>
                  </a:xfrm>
                  <a:custGeom>
                    <a:avLst/>
                    <a:gdLst>
                      <a:gd name="connsiteX0" fmla="*/ 72 w 7932"/>
                      <a:gd name="connsiteY0" fmla="*/ 30090 h 30089"/>
                      <a:gd name="connsiteX1" fmla="*/ 120 w 7932"/>
                      <a:gd name="connsiteY1" fmla="*/ 25070 h 30089"/>
                      <a:gd name="connsiteX2" fmla="*/ 1920 w 7932"/>
                      <a:gd name="connsiteY2" fmla="*/ 14526 h 30089"/>
                      <a:gd name="connsiteX3" fmla="*/ 5472 w 7932"/>
                      <a:gd name="connsiteY3" fmla="*/ 4391 h 30089"/>
                      <a:gd name="connsiteX4" fmla="*/ 7854 w 7932"/>
                      <a:gd name="connsiteY4" fmla="*/ 0 h 30089"/>
                      <a:gd name="connsiteX5" fmla="*/ 7816 w 7932"/>
                      <a:gd name="connsiteY5" fmla="*/ 4982 h 30089"/>
                      <a:gd name="connsiteX6" fmla="*/ 6015 w 7932"/>
                      <a:gd name="connsiteY6" fmla="*/ 15564 h 30089"/>
                      <a:gd name="connsiteX7" fmla="*/ 2463 w 7932"/>
                      <a:gd name="connsiteY7" fmla="*/ 25698 h 30089"/>
                      <a:gd name="connsiteX8" fmla="*/ 72 w 7932"/>
                      <a:gd name="connsiteY8" fmla="*/ 30090 h 30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32" h="30089">
                        <a:moveTo>
                          <a:pt x="72" y="30090"/>
                        </a:moveTo>
                        <a:cubicBezTo>
                          <a:pt x="72" y="30090"/>
                          <a:pt x="-118" y="28023"/>
                          <a:pt x="120" y="25070"/>
                        </a:cubicBezTo>
                        <a:cubicBezTo>
                          <a:pt x="320" y="22127"/>
                          <a:pt x="987" y="18278"/>
                          <a:pt x="1920" y="14526"/>
                        </a:cubicBezTo>
                        <a:cubicBezTo>
                          <a:pt x="2910" y="10763"/>
                          <a:pt x="4206" y="7068"/>
                          <a:pt x="5472" y="4391"/>
                        </a:cubicBezTo>
                        <a:cubicBezTo>
                          <a:pt x="6682" y="1695"/>
                          <a:pt x="7854" y="0"/>
                          <a:pt x="7854" y="0"/>
                        </a:cubicBezTo>
                        <a:cubicBezTo>
                          <a:pt x="7854" y="0"/>
                          <a:pt x="8054" y="2048"/>
                          <a:pt x="7816" y="4982"/>
                        </a:cubicBezTo>
                        <a:cubicBezTo>
                          <a:pt x="7616" y="7963"/>
                          <a:pt x="6968" y="11811"/>
                          <a:pt x="6015" y="15564"/>
                        </a:cubicBezTo>
                        <a:cubicBezTo>
                          <a:pt x="5025" y="19326"/>
                          <a:pt x="3720" y="22984"/>
                          <a:pt x="2463" y="25698"/>
                        </a:cubicBezTo>
                        <a:cubicBezTo>
                          <a:pt x="1234" y="28394"/>
                          <a:pt x="72" y="30090"/>
                          <a:pt x="72" y="300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1" name="任意多边形: 形状 1540">
                    <a:extLst>
                      <a:ext uri="{FF2B5EF4-FFF2-40B4-BE49-F238E27FC236}">
                        <a16:creationId xmlns:a16="http://schemas.microsoft.com/office/drawing/2014/main" id="{09FD9C4C-5560-7D2D-D9D7-AE4B5EEFD81B}"/>
                      </a:ext>
                    </a:extLst>
                  </p:cNvPr>
                  <p:cNvSpPr/>
                  <p:nvPr/>
                </p:nvSpPr>
                <p:spPr>
                  <a:xfrm>
                    <a:off x="8441245" y="2338225"/>
                    <a:ext cx="27298" cy="14878"/>
                  </a:xfrm>
                  <a:custGeom>
                    <a:avLst/>
                    <a:gdLst>
                      <a:gd name="connsiteX0" fmla="*/ 27299 w 27298"/>
                      <a:gd name="connsiteY0" fmla="*/ 14878 h 14878"/>
                      <a:gd name="connsiteX1" fmla="*/ 22451 w 27298"/>
                      <a:gd name="connsiteY1" fmla="*/ 13611 h 14878"/>
                      <a:gd name="connsiteX2" fmla="*/ 12640 w 27298"/>
                      <a:gd name="connsiteY2" fmla="*/ 9277 h 14878"/>
                      <a:gd name="connsiteX3" fmla="*/ 3686 w 27298"/>
                      <a:gd name="connsiteY3" fmla="*/ 3381 h 14878"/>
                      <a:gd name="connsiteX4" fmla="*/ 0 w 27298"/>
                      <a:gd name="connsiteY4" fmla="*/ 0 h 14878"/>
                      <a:gd name="connsiteX5" fmla="*/ 4858 w 27298"/>
                      <a:gd name="connsiteY5" fmla="*/ 1229 h 14878"/>
                      <a:gd name="connsiteX6" fmla="*/ 14669 w 27298"/>
                      <a:gd name="connsiteY6" fmla="*/ 5563 h 14878"/>
                      <a:gd name="connsiteX7" fmla="*/ 23603 w 27298"/>
                      <a:gd name="connsiteY7" fmla="*/ 11497 h 14878"/>
                      <a:gd name="connsiteX8" fmla="*/ 27299 w 27298"/>
                      <a:gd name="connsiteY8" fmla="*/ 14878 h 1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98" h="14878">
                        <a:moveTo>
                          <a:pt x="27299" y="14878"/>
                        </a:moveTo>
                        <a:cubicBezTo>
                          <a:pt x="27299" y="14878"/>
                          <a:pt x="25241" y="14564"/>
                          <a:pt x="22451" y="13611"/>
                        </a:cubicBezTo>
                        <a:cubicBezTo>
                          <a:pt x="19631" y="12697"/>
                          <a:pt x="16050" y="11116"/>
                          <a:pt x="12640" y="9277"/>
                        </a:cubicBezTo>
                        <a:cubicBezTo>
                          <a:pt x="9230" y="7420"/>
                          <a:pt x="5982" y="5258"/>
                          <a:pt x="3686" y="3381"/>
                        </a:cubicBezTo>
                        <a:cubicBezTo>
                          <a:pt x="1372" y="1562"/>
                          <a:pt x="0" y="0"/>
                          <a:pt x="0" y="0"/>
                        </a:cubicBezTo>
                        <a:cubicBezTo>
                          <a:pt x="0" y="0"/>
                          <a:pt x="2057" y="295"/>
                          <a:pt x="4858" y="1229"/>
                        </a:cubicBezTo>
                        <a:cubicBezTo>
                          <a:pt x="7658" y="2162"/>
                          <a:pt x="11249" y="3724"/>
                          <a:pt x="14669" y="5563"/>
                        </a:cubicBezTo>
                        <a:cubicBezTo>
                          <a:pt x="18060" y="7439"/>
                          <a:pt x="21307" y="9639"/>
                          <a:pt x="23603" y="11497"/>
                        </a:cubicBezTo>
                        <a:cubicBezTo>
                          <a:pt x="25927" y="13316"/>
                          <a:pt x="27299" y="14878"/>
                          <a:pt x="27299" y="14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2" name="任意多边形: 形状 1541">
                    <a:extLst>
                      <a:ext uri="{FF2B5EF4-FFF2-40B4-BE49-F238E27FC236}">
                        <a16:creationId xmlns:a16="http://schemas.microsoft.com/office/drawing/2014/main" id="{DEA1624B-3559-0B92-95BB-931148816BDB}"/>
                      </a:ext>
                    </a:extLst>
                  </p:cNvPr>
                  <p:cNvSpPr/>
                  <p:nvPr/>
                </p:nvSpPr>
                <p:spPr>
                  <a:xfrm>
                    <a:off x="8479898" y="2350003"/>
                    <a:ext cx="30851" cy="5194"/>
                  </a:xfrm>
                  <a:custGeom>
                    <a:avLst/>
                    <a:gdLst>
                      <a:gd name="connsiteX0" fmla="*/ 30852 w 30851"/>
                      <a:gd name="connsiteY0" fmla="*/ 681 h 5194"/>
                      <a:gd name="connsiteX1" fmla="*/ 26194 w 30851"/>
                      <a:gd name="connsiteY1" fmla="*/ 2481 h 5194"/>
                      <a:gd name="connsiteX2" fmla="*/ 15697 w 30851"/>
                      <a:gd name="connsiteY2" fmla="*/ 4691 h 5194"/>
                      <a:gd name="connsiteX3" fmla="*/ 4962 w 30851"/>
                      <a:gd name="connsiteY3" fmla="*/ 5120 h 5194"/>
                      <a:gd name="connsiteX4" fmla="*/ 0 w 30851"/>
                      <a:gd name="connsiteY4" fmla="*/ 4539 h 5194"/>
                      <a:gd name="connsiteX5" fmla="*/ 4667 w 30851"/>
                      <a:gd name="connsiteY5" fmla="*/ 2719 h 5194"/>
                      <a:gd name="connsiteX6" fmla="*/ 15164 w 30851"/>
                      <a:gd name="connsiteY6" fmla="*/ 471 h 5194"/>
                      <a:gd name="connsiteX7" fmla="*/ 25889 w 30851"/>
                      <a:gd name="connsiteY7" fmla="*/ 81 h 5194"/>
                      <a:gd name="connsiteX8" fmla="*/ 30852 w 30851"/>
                      <a:gd name="connsiteY8" fmla="*/ 681 h 5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51" h="5194">
                        <a:moveTo>
                          <a:pt x="30852" y="681"/>
                        </a:moveTo>
                        <a:cubicBezTo>
                          <a:pt x="30852" y="681"/>
                          <a:pt x="29032" y="1614"/>
                          <a:pt x="26194" y="2481"/>
                        </a:cubicBezTo>
                        <a:cubicBezTo>
                          <a:pt x="23355" y="3348"/>
                          <a:pt x="19555" y="4177"/>
                          <a:pt x="15697" y="4691"/>
                        </a:cubicBezTo>
                        <a:cubicBezTo>
                          <a:pt x="11830" y="5177"/>
                          <a:pt x="7925" y="5291"/>
                          <a:pt x="4962" y="5120"/>
                        </a:cubicBezTo>
                        <a:cubicBezTo>
                          <a:pt x="2000" y="4986"/>
                          <a:pt x="0" y="4539"/>
                          <a:pt x="0" y="4539"/>
                        </a:cubicBezTo>
                        <a:cubicBezTo>
                          <a:pt x="0" y="4539"/>
                          <a:pt x="1838" y="3567"/>
                          <a:pt x="4667" y="2719"/>
                        </a:cubicBezTo>
                        <a:cubicBezTo>
                          <a:pt x="7496" y="1824"/>
                          <a:pt x="11306" y="986"/>
                          <a:pt x="15164" y="471"/>
                        </a:cubicBezTo>
                        <a:cubicBezTo>
                          <a:pt x="19031" y="43"/>
                          <a:pt x="22936" y="-110"/>
                          <a:pt x="25889" y="81"/>
                        </a:cubicBezTo>
                        <a:cubicBezTo>
                          <a:pt x="28832" y="214"/>
                          <a:pt x="30852" y="681"/>
                          <a:pt x="30852" y="6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3" name="任意多边形: 形状 1542">
                    <a:extLst>
                      <a:ext uri="{FF2B5EF4-FFF2-40B4-BE49-F238E27FC236}">
                        <a16:creationId xmlns:a16="http://schemas.microsoft.com/office/drawing/2014/main" id="{AED6C650-A983-4E26-757A-6B0CEFB38A2D}"/>
                      </a:ext>
                    </a:extLst>
                  </p:cNvPr>
                  <p:cNvSpPr/>
                  <p:nvPr/>
                </p:nvSpPr>
                <p:spPr>
                  <a:xfrm>
                    <a:off x="8477030" y="2362057"/>
                    <a:ext cx="16221" cy="26508"/>
                  </a:xfrm>
                  <a:custGeom>
                    <a:avLst/>
                    <a:gdLst>
                      <a:gd name="connsiteX0" fmla="*/ 16221 w 16221"/>
                      <a:gd name="connsiteY0" fmla="*/ 26508 h 26508"/>
                      <a:gd name="connsiteX1" fmla="*/ 12649 w 16221"/>
                      <a:gd name="connsiteY1" fmla="*/ 22993 h 26508"/>
                      <a:gd name="connsiteX2" fmla="*/ 6305 w 16221"/>
                      <a:gd name="connsiteY2" fmla="*/ 14345 h 26508"/>
                      <a:gd name="connsiteX3" fmla="*/ 1495 w 16221"/>
                      <a:gd name="connsiteY3" fmla="*/ 4743 h 26508"/>
                      <a:gd name="connsiteX4" fmla="*/ 0 w 16221"/>
                      <a:gd name="connsiteY4" fmla="*/ 0 h 26508"/>
                      <a:gd name="connsiteX5" fmla="*/ 3572 w 16221"/>
                      <a:gd name="connsiteY5" fmla="*/ 3477 h 26508"/>
                      <a:gd name="connsiteX6" fmla="*/ 9916 w 16221"/>
                      <a:gd name="connsiteY6" fmla="*/ 12125 h 26508"/>
                      <a:gd name="connsiteX7" fmla="*/ 14716 w 16221"/>
                      <a:gd name="connsiteY7" fmla="*/ 21727 h 26508"/>
                      <a:gd name="connsiteX8" fmla="*/ 16221 w 16221"/>
                      <a:gd name="connsiteY8" fmla="*/ 26508 h 2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221" h="26508">
                        <a:moveTo>
                          <a:pt x="16221" y="26508"/>
                        </a:moveTo>
                        <a:cubicBezTo>
                          <a:pt x="16221" y="26508"/>
                          <a:pt x="14602" y="25222"/>
                          <a:pt x="12649" y="22993"/>
                        </a:cubicBezTo>
                        <a:cubicBezTo>
                          <a:pt x="10659" y="20784"/>
                          <a:pt x="8354" y="17650"/>
                          <a:pt x="6305" y="14345"/>
                        </a:cubicBezTo>
                        <a:cubicBezTo>
                          <a:pt x="4286" y="11011"/>
                          <a:pt x="2553" y="7515"/>
                          <a:pt x="1495" y="4743"/>
                        </a:cubicBezTo>
                        <a:cubicBezTo>
                          <a:pt x="410" y="1991"/>
                          <a:pt x="0" y="0"/>
                          <a:pt x="0" y="0"/>
                        </a:cubicBezTo>
                        <a:cubicBezTo>
                          <a:pt x="0" y="0"/>
                          <a:pt x="1619" y="1267"/>
                          <a:pt x="3572" y="3477"/>
                        </a:cubicBezTo>
                        <a:cubicBezTo>
                          <a:pt x="5544" y="5686"/>
                          <a:pt x="7877" y="8820"/>
                          <a:pt x="9916" y="12125"/>
                        </a:cubicBezTo>
                        <a:cubicBezTo>
                          <a:pt x="11935" y="15459"/>
                          <a:pt x="13649" y="18955"/>
                          <a:pt x="14716" y="21727"/>
                        </a:cubicBezTo>
                        <a:cubicBezTo>
                          <a:pt x="15802" y="24460"/>
                          <a:pt x="16221" y="26508"/>
                          <a:pt x="16221" y="265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4" name="任意多边形: 形状 1543">
                    <a:extLst>
                      <a:ext uri="{FF2B5EF4-FFF2-40B4-BE49-F238E27FC236}">
                        <a16:creationId xmlns:a16="http://schemas.microsoft.com/office/drawing/2014/main" id="{D0733541-2C1E-2DE5-2450-862A416F15F3}"/>
                      </a:ext>
                    </a:extLst>
                  </p:cNvPr>
                  <p:cNvSpPr/>
                  <p:nvPr/>
                </p:nvSpPr>
                <p:spPr>
                  <a:xfrm>
                    <a:off x="8463353" y="2346521"/>
                    <a:ext cx="22526" cy="21612"/>
                  </a:xfrm>
                  <a:custGeom>
                    <a:avLst/>
                    <a:gdLst>
                      <a:gd name="connsiteX0" fmla="*/ 17888 w 22526"/>
                      <a:gd name="connsiteY0" fmla="*/ 0 h 21612"/>
                      <a:gd name="connsiteX1" fmla="*/ 16754 w 22526"/>
                      <a:gd name="connsiteY1" fmla="*/ 7772 h 21612"/>
                      <a:gd name="connsiteX2" fmla="*/ 22527 w 22526"/>
                      <a:gd name="connsiteY2" fmla="*/ 13126 h 21612"/>
                      <a:gd name="connsiteX3" fmla="*/ 14773 w 22526"/>
                      <a:gd name="connsiteY3" fmla="*/ 14449 h 21612"/>
                      <a:gd name="connsiteX4" fmla="*/ 11449 w 22526"/>
                      <a:gd name="connsiteY4" fmla="*/ 21612 h 21612"/>
                      <a:gd name="connsiteX5" fmla="*/ 7801 w 22526"/>
                      <a:gd name="connsiteY5" fmla="*/ 14640 h 21612"/>
                      <a:gd name="connsiteX6" fmla="*/ 0 w 22526"/>
                      <a:gd name="connsiteY6" fmla="*/ 13687 h 21612"/>
                      <a:gd name="connsiteX7" fmla="*/ 5486 w 22526"/>
                      <a:gd name="connsiteY7" fmla="*/ 8030 h 21612"/>
                      <a:gd name="connsiteX8" fmla="*/ 3962 w 22526"/>
                      <a:gd name="connsiteY8" fmla="*/ 333 h 21612"/>
                      <a:gd name="connsiteX9" fmla="*/ 11020 w 22526"/>
                      <a:gd name="connsiteY9" fmla="*/ 3829 h 21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526" h="21612">
                        <a:moveTo>
                          <a:pt x="17888" y="0"/>
                        </a:moveTo>
                        <a:lnTo>
                          <a:pt x="16754" y="7772"/>
                        </a:lnTo>
                        <a:lnTo>
                          <a:pt x="22527" y="13126"/>
                        </a:lnTo>
                        <a:lnTo>
                          <a:pt x="14773" y="14449"/>
                        </a:lnTo>
                        <a:lnTo>
                          <a:pt x="11449" y="21612"/>
                        </a:lnTo>
                        <a:lnTo>
                          <a:pt x="7801" y="14640"/>
                        </a:lnTo>
                        <a:lnTo>
                          <a:pt x="0" y="13687"/>
                        </a:lnTo>
                        <a:lnTo>
                          <a:pt x="5486" y="8030"/>
                        </a:lnTo>
                        <a:lnTo>
                          <a:pt x="3962" y="333"/>
                        </a:lnTo>
                        <a:lnTo>
                          <a:pt x="11020" y="38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45" name="图形 113">
                  <a:extLst>
                    <a:ext uri="{FF2B5EF4-FFF2-40B4-BE49-F238E27FC236}">
                      <a16:creationId xmlns:a16="http://schemas.microsoft.com/office/drawing/2014/main" id="{747352C2-573F-52CD-B135-F0BA679E812D}"/>
                    </a:ext>
                  </a:extLst>
                </p:cNvPr>
                <p:cNvGrpSpPr/>
                <p:nvPr/>
              </p:nvGrpSpPr>
              <p:grpSpPr>
                <a:xfrm>
                  <a:off x="8318485" y="2212945"/>
                  <a:ext cx="112066" cy="111987"/>
                  <a:chOff x="8318485" y="2212945"/>
                  <a:chExt cx="112066" cy="111987"/>
                </a:xfrm>
              </p:grpSpPr>
              <p:sp>
                <p:nvSpPr>
                  <p:cNvPr id="1546" name="任意多边形: 形状 1545">
                    <a:extLst>
                      <a:ext uri="{FF2B5EF4-FFF2-40B4-BE49-F238E27FC236}">
                        <a16:creationId xmlns:a16="http://schemas.microsoft.com/office/drawing/2014/main" id="{6DFD8CCA-6824-E8B7-9E73-DEB91497E595}"/>
                      </a:ext>
                    </a:extLst>
                  </p:cNvPr>
                  <p:cNvSpPr/>
                  <p:nvPr/>
                </p:nvSpPr>
                <p:spPr>
                  <a:xfrm>
                    <a:off x="8318485" y="2212945"/>
                    <a:ext cx="112066" cy="111987"/>
                  </a:xfrm>
                  <a:custGeom>
                    <a:avLst/>
                    <a:gdLst>
                      <a:gd name="connsiteX0" fmla="*/ 54856 w 112066"/>
                      <a:gd name="connsiteY0" fmla="*/ 59758 h 111987"/>
                      <a:gd name="connsiteX1" fmla="*/ 44189 w 112066"/>
                      <a:gd name="connsiteY1" fmla="*/ 61530 h 111987"/>
                      <a:gd name="connsiteX2" fmla="*/ 39226 w 112066"/>
                      <a:gd name="connsiteY2" fmla="*/ 51909 h 111987"/>
                      <a:gd name="connsiteX3" fmla="*/ 46827 w 112066"/>
                      <a:gd name="connsiteY3" fmla="*/ 44223 h 111987"/>
                      <a:gd name="connsiteX4" fmla="*/ 56504 w 112066"/>
                      <a:gd name="connsiteY4" fmla="*/ 49100 h 111987"/>
                      <a:gd name="connsiteX5" fmla="*/ 54856 w 112066"/>
                      <a:gd name="connsiteY5" fmla="*/ 59758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066" h="111987">
                        <a:moveTo>
                          <a:pt x="54856" y="59758"/>
                        </a:moveTo>
                        <a:cubicBezTo>
                          <a:pt x="122351" y="119899"/>
                          <a:pt x="14471" y="137615"/>
                          <a:pt x="44189" y="61530"/>
                        </a:cubicBezTo>
                        <a:cubicBezTo>
                          <a:pt x="14471" y="137615"/>
                          <a:pt x="-35717" y="40508"/>
                          <a:pt x="39226" y="51909"/>
                        </a:cubicBezTo>
                        <a:cubicBezTo>
                          <a:pt x="-35688" y="40508"/>
                          <a:pt x="41169" y="-37254"/>
                          <a:pt x="46827" y="44223"/>
                        </a:cubicBezTo>
                        <a:cubicBezTo>
                          <a:pt x="41169" y="-37264"/>
                          <a:pt x="138839" y="11819"/>
                          <a:pt x="56504" y="49100"/>
                        </a:cubicBezTo>
                        <a:cubicBezTo>
                          <a:pt x="138829" y="11809"/>
                          <a:pt x="122351" y="119899"/>
                          <a:pt x="54856" y="597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7" name="任意多边形: 形状 1546">
                    <a:extLst>
                      <a:ext uri="{FF2B5EF4-FFF2-40B4-BE49-F238E27FC236}">
                        <a16:creationId xmlns:a16="http://schemas.microsoft.com/office/drawing/2014/main" id="{F3E8983B-346A-EF6B-A318-82AA93646ACB}"/>
                      </a:ext>
                    </a:extLst>
                  </p:cNvPr>
                  <p:cNvSpPr/>
                  <p:nvPr/>
                </p:nvSpPr>
                <p:spPr>
                  <a:xfrm>
                    <a:off x="8321326" y="2216317"/>
                    <a:ext cx="104923" cy="104827"/>
                  </a:xfrm>
                  <a:custGeom>
                    <a:avLst/>
                    <a:gdLst>
                      <a:gd name="connsiteX0" fmla="*/ 51348 w 104923"/>
                      <a:gd name="connsiteY0" fmla="*/ 55957 h 104827"/>
                      <a:gd name="connsiteX1" fmla="*/ 41376 w 104923"/>
                      <a:gd name="connsiteY1" fmla="*/ 57577 h 104827"/>
                      <a:gd name="connsiteX2" fmla="*/ 36718 w 104923"/>
                      <a:gd name="connsiteY2" fmla="*/ 48614 h 104827"/>
                      <a:gd name="connsiteX3" fmla="*/ 43833 w 104923"/>
                      <a:gd name="connsiteY3" fmla="*/ 41394 h 104827"/>
                      <a:gd name="connsiteX4" fmla="*/ 52882 w 104923"/>
                      <a:gd name="connsiteY4" fmla="*/ 45918 h 104827"/>
                      <a:gd name="connsiteX5" fmla="*/ 51348 w 104923"/>
                      <a:gd name="connsiteY5" fmla="*/ 55957 h 10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23" h="104827">
                        <a:moveTo>
                          <a:pt x="51348" y="55957"/>
                        </a:moveTo>
                        <a:cubicBezTo>
                          <a:pt x="114547" y="112250"/>
                          <a:pt x="13544" y="128805"/>
                          <a:pt x="41376" y="57577"/>
                        </a:cubicBezTo>
                        <a:cubicBezTo>
                          <a:pt x="13544" y="128814"/>
                          <a:pt x="-33434" y="37898"/>
                          <a:pt x="36718" y="48614"/>
                        </a:cubicBezTo>
                        <a:cubicBezTo>
                          <a:pt x="-33424" y="37898"/>
                          <a:pt x="38528" y="-34863"/>
                          <a:pt x="43833" y="41394"/>
                        </a:cubicBezTo>
                        <a:cubicBezTo>
                          <a:pt x="38528" y="-34863"/>
                          <a:pt x="129996" y="11047"/>
                          <a:pt x="52882" y="45918"/>
                        </a:cubicBezTo>
                        <a:cubicBezTo>
                          <a:pt x="129996" y="11047"/>
                          <a:pt x="114547" y="112250"/>
                          <a:pt x="51348" y="5595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8" name="任意多边形: 形状 1547">
                    <a:extLst>
                      <a:ext uri="{FF2B5EF4-FFF2-40B4-BE49-F238E27FC236}">
                        <a16:creationId xmlns:a16="http://schemas.microsoft.com/office/drawing/2014/main" id="{3D07ED5F-CE48-B2DE-B665-E7B75FE503F6}"/>
                      </a:ext>
                    </a:extLst>
                  </p:cNvPr>
                  <p:cNvSpPr/>
                  <p:nvPr/>
                </p:nvSpPr>
                <p:spPr>
                  <a:xfrm>
                    <a:off x="8333879" y="2267397"/>
                    <a:ext cx="30070" cy="17668"/>
                  </a:xfrm>
                  <a:custGeom>
                    <a:avLst/>
                    <a:gdLst>
                      <a:gd name="connsiteX0" fmla="*/ 0 w 30070"/>
                      <a:gd name="connsiteY0" fmla="*/ 17669 h 17668"/>
                      <a:gd name="connsiteX1" fmla="*/ 4010 w 30070"/>
                      <a:gd name="connsiteY1" fmla="*/ 13726 h 17668"/>
                      <a:gd name="connsiteX2" fmla="*/ 13840 w 30070"/>
                      <a:gd name="connsiteY2" fmla="*/ 6772 h 17668"/>
                      <a:gd name="connsiteX3" fmla="*/ 24679 w 30070"/>
                      <a:gd name="connsiteY3" fmla="*/ 1581 h 17668"/>
                      <a:gd name="connsiteX4" fmla="*/ 30070 w 30070"/>
                      <a:gd name="connsiteY4" fmla="*/ 0 h 17668"/>
                      <a:gd name="connsiteX5" fmla="*/ 26070 w 30070"/>
                      <a:gd name="connsiteY5" fmla="*/ 3924 h 17668"/>
                      <a:gd name="connsiteX6" fmla="*/ 16240 w 30070"/>
                      <a:gd name="connsiteY6" fmla="*/ 10868 h 17668"/>
                      <a:gd name="connsiteX7" fmla="*/ 5382 w 30070"/>
                      <a:gd name="connsiteY7" fmla="*/ 16078 h 17668"/>
                      <a:gd name="connsiteX8" fmla="*/ 0 w 30070"/>
                      <a:gd name="connsiteY8" fmla="*/ 17669 h 17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70" h="17668">
                        <a:moveTo>
                          <a:pt x="0" y="17669"/>
                        </a:moveTo>
                        <a:cubicBezTo>
                          <a:pt x="0" y="17669"/>
                          <a:pt x="1477" y="15869"/>
                          <a:pt x="4010" y="13726"/>
                        </a:cubicBezTo>
                        <a:cubicBezTo>
                          <a:pt x="6544" y="11563"/>
                          <a:pt x="10106" y="9001"/>
                          <a:pt x="13840" y="6772"/>
                        </a:cubicBezTo>
                        <a:cubicBezTo>
                          <a:pt x="17612" y="4582"/>
                          <a:pt x="21574" y="2715"/>
                          <a:pt x="24679" y="1581"/>
                        </a:cubicBezTo>
                        <a:cubicBezTo>
                          <a:pt x="27794" y="410"/>
                          <a:pt x="30070" y="0"/>
                          <a:pt x="30070" y="0"/>
                        </a:cubicBezTo>
                        <a:cubicBezTo>
                          <a:pt x="30070" y="0"/>
                          <a:pt x="28613" y="1772"/>
                          <a:pt x="26070" y="3924"/>
                        </a:cubicBezTo>
                        <a:cubicBezTo>
                          <a:pt x="23546" y="6106"/>
                          <a:pt x="20002" y="8630"/>
                          <a:pt x="16240" y="10868"/>
                        </a:cubicBezTo>
                        <a:cubicBezTo>
                          <a:pt x="12468" y="13059"/>
                          <a:pt x="8515" y="14926"/>
                          <a:pt x="5382" y="16078"/>
                        </a:cubicBezTo>
                        <a:cubicBezTo>
                          <a:pt x="2277" y="17240"/>
                          <a:pt x="0" y="17669"/>
                          <a:pt x="0" y="176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9" name="任意多边形: 形状 1548">
                    <a:extLst>
                      <a:ext uri="{FF2B5EF4-FFF2-40B4-BE49-F238E27FC236}">
                        <a16:creationId xmlns:a16="http://schemas.microsoft.com/office/drawing/2014/main" id="{DF152FDD-F8AB-E4F8-F36A-0CD8977A4270}"/>
                      </a:ext>
                    </a:extLst>
                  </p:cNvPr>
                  <p:cNvSpPr/>
                  <p:nvPr/>
                </p:nvSpPr>
                <p:spPr>
                  <a:xfrm>
                    <a:off x="8369179" y="2230145"/>
                    <a:ext cx="18173" cy="29794"/>
                  </a:xfrm>
                  <a:custGeom>
                    <a:avLst/>
                    <a:gdLst>
                      <a:gd name="connsiteX0" fmla="*/ 0 w 18173"/>
                      <a:gd name="connsiteY0" fmla="*/ 29794 h 29794"/>
                      <a:gd name="connsiteX1" fmla="*/ 1695 w 18173"/>
                      <a:gd name="connsiteY1" fmla="*/ 24432 h 29794"/>
                      <a:gd name="connsiteX2" fmla="*/ 7058 w 18173"/>
                      <a:gd name="connsiteY2" fmla="*/ 13659 h 29794"/>
                      <a:gd name="connsiteX3" fmla="*/ 14164 w 18173"/>
                      <a:gd name="connsiteY3" fmla="*/ 3943 h 29794"/>
                      <a:gd name="connsiteX4" fmla="*/ 18174 w 18173"/>
                      <a:gd name="connsiteY4" fmla="*/ 0 h 29794"/>
                      <a:gd name="connsiteX5" fmla="*/ 16497 w 18173"/>
                      <a:gd name="connsiteY5" fmla="*/ 5363 h 29794"/>
                      <a:gd name="connsiteX6" fmla="*/ 11125 w 18173"/>
                      <a:gd name="connsiteY6" fmla="*/ 16116 h 29794"/>
                      <a:gd name="connsiteX7" fmla="*/ 4020 w 18173"/>
                      <a:gd name="connsiteY7" fmla="*/ 25860 h 29794"/>
                      <a:gd name="connsiteX8" fmla="*/ 0 w 18173"/>
                      <a:gd name="connsiteY8" fmla="*/ 29794 h 29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3" h="29794">
                        <a:moveTo>
                          <a:pt x="0" y="29794"/>
                        </a:moveTo>
                        <a:cubicBezTo>
                          <a:pt x="0" y="29794"/>
                          <a:pt x="476" y="27527"/>
                          <a:pt x="1695" y="24432"/>
                        </a:cubicBezTo>
                        <a:cubicBezTo>
                          <a:pt x="2857" y="21326"/>
                          <a:pt x="4810" y="17383"/>
                          <a:pt x="7058" y="13659"/>
                        </a:cubicBezTo>
                        <a:cubicBezTo>
                          <a:pt x="9334" y="9973"/>
                          <a:pt x="11954" y="6401"/>
                          <a:pt x="14164" y="3943"/>
                        </a:cubicBezTo>
                        <a:cubicBezTo>
                          <a:pt x="16345" y="1448"/>
                          <a:pt x="18174" y="0"/>
                          <a:pt x="18174" y="0"/>
                        </a:cubicBezTo>
                        <a:cubicBezTo>
                          <a:pt x="18174" y="0"/>
                          <a:pt x="17716" y="2267"/>
                          <a:pt x="16497" y="5363"/>
                        </a:cubicBezTo>
                        <a:cubicBezTo>
                          <a:pt x="15307" y="8487"/>
                          <a:pt x="13364" y="12392"/>
                          <a:pt x="11125" y="16116"/>
                        </a:cubicBezTo>
                        <a:cubicBezTo>
                          <a:pt x="8830" y="19841"/>
                          <a:pt x="6229" y="23355"/>
                          <a:pt x="4020" y="25860"/>
                        </a:cubicBezTo>
                        <a:cubicBezTo>
                          <a:pt x="1810" y="28337"/>
                          <a:pt x="0" y="29794"/>
                          <a:pt x="0" y="297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0" name="任意多边形: 形状 1549">
                    <a:extLst>
                      <a:ext uri="{FF2B5EF4-FFF2-40B4-BE49-F238E27FC236}">
                        <a16:creationId xmlns:a16="http://schemas.microsoft.com/office/drawing/2014/main" id="{5A0616CB-AFB4-9C6C-DA5C-A675B409E291}"/>
                      </a:ext>
                    </a:extLst>
                  </p:cNvPr>
                  <p:cNvSpPr/>
                  <p:nvPr/>
                </p:nvSpPr>
                <p:spPr>
                  <a:xfrm>
                    <a:off x="8338670" y="2237070"/>
                    <a:ext cx="24488" cy="24860"/>
                  </a:xfrm>
                  <a:custGeom>
                    <a:avLst/>
                    <a:gdLst>
                      <a:gd name="connsiteX0" fmla="*/ 24489 w 24488"/>
                      <a:gd name="connsiteY0" fmla="*/ 24860 h 24860"/>
                      <a:gd name="connsiteX1" fmla="*/ 19708 w 24488"/>
                      <a:gd name="connsiteY1" fmla="*/ 21936 h 24860"/>
                      <a:gd name="connsiteX2" fmla="*/ 10573 w 24488"/>
                      <a:gd name="connsiteY2" fmla="*/ 14107 h 24860"/>
                      <a:gd name="connsiteX3" fmla="*/ 2867 w 24488"/>
                      <a:gd name="connsiteY3" fmla="*/ 4839 h 24860"/>
                      <a:gd name="connsiteX4" fmla="*/ 0 w 24488"/>
                      <a:gd name="connsiteY4" fmla="*/ 0 h 24860"/>
                      <a:gd name="connsiteX5" fmla="*/ 4810 w 24488"/>
                      <a:gd name="connsiteY5" fmla="*/ 2924 h 24860"/>
                      <a:gd name="connsiteX6" fmla="*/ 13944 w 24488"/>
                      <a:gd name="connsiteY6" fmla="*/ 10754 h 24860"/>
                      <a:gd name="connsiteX7" fmla="*/ 21622 w 24488"/>
                      <a:gd name="connsiteY7" fmla="*/ 20041 h 24860"/>
                      <a:gd name="connsiteX8" fmla="*/ 24489 w 24488"/>
                      <a:gd name="connsiteY8" fmla="*/ 24860 h 24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488" h="24860">
                        <a:moveTo>
                          <a:pt x="24489" y="24860"/>
                        </a:moveTo>
                        <a:cubicBezTo>
                          <a:pt x="24489" y="24860"/>
                          <a:pt x="22403" y="23870"/>
                          <a:pt x="19708" y="21936"/>
                        </a:cubicBezTo>
                        <a:cubicBezTo>
                          <a:pt x="16973" y="20060"/>
                          <a:pt x="13640" y="17193"/>
                          <a:pt x="10573" y="14107"/>
                        </a:cubicBezTo>
                        <a:cubicBezTo>
                          <a:pt x="7515" y="11001"/>
                          <a:pt x="4734" y="7630"/>
                          <a:pt x="2867" y="4839"/>
                        </a:cubicBezTo>
                        <a:cubicBezTo>
                          <a:pt x="971" y="2124"/>
                          <a:pt x="0" y="0"/>
                          <a:pt x="0" y="0"/>
                        </a:cubicBezTo>
                        <a:cubicBezTo>
                          <a:pt x="0" y="0"/>
                          <a:pt x="2124" y="1000"/>
                          <a:pt x="4810" y="2924"/>
                        </a:cubicBezTo>
                        <a:cubicBezTo>
                          <a:pt x="7515" y="4839"/>
                          <a:pt x="10878" y="7668"/>
                          <a:pt x="13944" y="10754"/>
                        </a:cubicBezTo>
                        <a:cubicBezTo>
                          <a:pt x="16983" y="13878"/>
                          <a:pt x="19764" y="17288"/>
                          <a:pt x="21622" y="20041"/>
                        </a:cubicBezTo>
                        <a:cubicBezTo>
                          <a:pt x="23517" y="22755"/>
                          <a:pt x="24489" y="24860"/>
                          <a:pt x="24489" y="24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1" name="任意多边形: 形状 1550">
                    <a:extLst>
                      <a:ext uri="{FF2B5EF4-FFF2-40B4-BE49-F238E27FC236}">
                        <a16:creationId xmlns:a16="http://schemas.microsoft.com/office/drawing/2014/main" id="{BF87927D-F3D7-F00E-C38F-5C9606D1FAD4}"/>
                      </a:ext>
                    </a:extLst>
                  </p:cNvPr>
                  <p:cNvSpPr/>
                  <p:nvPr/>
                </p:nvSpPr>
                <p:spPr>
                  <a:xfrm>
                    <a:off x="8374865" y="2266753"/>
                    <a:ext cx="34385" cy="6714"/>
                  </a:xfrm>
                  <a:custGeom>
                    <a:avLst/>
                    <a:gdLst>
                      <a:gd name="connsiteX0" fmla="*/ 34386 w 34385"/>
                      <a:gd name="connsiteY0" fmla="*/ 6283 h 6714"/>
                      <a:gd name="connsiteX1" fmla="*/ 28794 w 34385"/>
                      <a:gd name="connsiteY1" fmla="*/ 6712 h 6714"/>
                      <a:gd name="connsiteX2" fmla="*/ 16812 w 34385"/>
                      <a:gd name="connsiteY2" fmla="*/ 5711 h 6714"/>
                      <a:gd name="connsiteX3" fmla="*/ 5144 w 34385"/>
                      <a:gd name="connsiteY3" fmla="*/ 2663 h 6714"/>
                      <a:gd name="connsiteX4" fmla="*/ 0 w 34385"/>
                      <a:gd name="connsiteY4" fmla="*/ 435 h 6714"/>
                      <a:gd name="connsiteX5" fmla="*/ 5601 w 34385"/>
                      <a:gd name="connsiteY5" fmla="*/ 6 h 6714"/>
                      <a:gd name="connsiteX6" fmla="*/ 17602 w 34385"/>
                      <a:gd name="connsiteY6" fmla="*/ 997 h 6714"/>
                      <a:gd name="connsiteX7" fmla="*/ 29252 w 34385"/>
                      <a:gd name="connsiteY7" fmla="*/ 4045 h 6714"/>
                      <a:gd name="connsiteX8" fmla="*/ 34386 w 34385"/>
                      <a:gd name="connsiteY8" fmla="*/ 6283 h 6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385" h="6714">
                        <a:moveTo>
                          <a:pt x="34386" y="6283"/>
                        </a:moveTo>
                        <a:cubicBezTo>
                          <a:pt x="34386" y="6283"/>
                          <a:pt x="32128" y="6712"/>
                          <a:pt x="28794" y="6712"/>
                        </a:cubicBezTo>
                        <a:cubicBezTo>
                          <a:pt x="25470" y="6750"/>
                          <a:pt x="21117" y="6378"/>
                          <a:pt x="16812" y="5711"/>
                        </a:cubicBezTo>
                        <a:cubicBezTo>
                          <a:pt x="12516" y="4968"/>
                          <a:pt x="8277" y="3816"/>
                          <a:pt x="5144" y="2663"/>
                        </a:cubicBezTo>
                        <a:cubicBezTo>
                          <a:pt x="2029" y="1587"/>
                          <a:pt x="0" y="435"/>
                          <a:pt x="0" y="435"/>
                        </a:cubicBezTo>
                        <a:cubicBezTo>
                          <a:pt x="0" y="435"/>
                          <a:pt x="2277" y="-13"/>
                          <a:pt x="5601" y="6"/>
                        </a:cubicBezTo>
                        <a:cubicBezTo>
                          <a:pt x="8925" y="-51"/>
                          <a:pt x="13307" y="301"/>
                          <a:pt x="17602" y="997"/>
                        </a:cubicBezTo>
                        <a:cubicBezTo>
                          <a:pt x="21898" y="1778"/>
                          <a:pt x="26137" y="2911"/>
                          <a:pt x="29252" y="4045"/>
                        </a:cubicBezTo>
                        <a:cubicBezTo>
                          <a:pt x="32366" y="5149"/>
                          <a:pt x="34386" y="6283"/>
                          <a:pt x="34386" y="62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2" name="任意多边形: 形状 1551">
                    <a:extLst>
                      <a:ext uri="{FF2B5EF4-FFF2-40B4-BE49-F238E27FC236}">
                        <a16:creationId xmlns:a16="http://schemas.microsoft.com/office/drawing/2014/main" id="{5712154B-BFC6-94F4-367D-7C1D41629C9B}"/>
                      </a:ext>
                    </a:extLst>
                  </p:cNvPr>
                  <p:cNvSpPr/>
                  <p:nvPr/>
                </p:nvSpPr>
                <p:spPr>
                  <a:xfrm>
                    <a:off x="8369289" y="2274284"/>
                    <a:ext cx="8957" cy="33747"/>
                  </a:xfrm>
                  <a:custGeom>
                    <a:avLst/>
                    <a:gdLst>
                      <a:gd name="connsiteX0" fmla="*/ 8882 w 8957"/>
                      <a:gd name="connsiteY0" fmla="*/ 33747 h 33747"/>
                      <a:gd name="connsiteX1" fmla="*/ 6186 w 8957"/>
                      <a:gd name="connsiteY1" fmla="*/ 28794 h 33747"/>
                      <a:gd name="connsiteX2" fmla="*/ 2195 w 8957"/>
                      <a:gd name="connsiteY2" fmla="*/ 17450 h 33747"/>
                      <a:gd name="connsiteX3" fmla="*/ 128 w 8957"/>
                      <a:gd name="connsiteY3" fmla="*/ 5601 h 33747"/>
                      <a:gd name="connsiteX4" fmla="*/ 81 w 8957"/>
                      <a:gd name="connsiteY4" fmla="*/ 0 h 33747"/>
                      <a:gd name="connsiteX5" fmla="*/ 2776 w 8957"/>
                      <a:gd name="connsiteY5" fmla="*/ 4915 h 33747"/>
                      <a:gd name="connsiteX6" fmla="*/ 6767 w 8957"/>
                      <a:gd name="connsiteY6" fmla="*/ 16259 h 33747"/>
                      <a:gd name="connsiteX7" fmla="*/ 8815 w 8957"/>
                      <a:gd name="connsiteY7" fmla="*/ 28127 h 33747"/>
                      <a:gd name="connsiteX8" fmla="*/ 8882 w 8957"/>
                      <a:gd name="connsiteY8" fmla="*/ 33747 h 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957" h="33747">
                        <a:moveTo>
                          <a:pt x="8882" y="33747"/>
                        </a:moveTo>
                        <a:cubicBezTo>
                          <a:pt x="8882" y="33747"/>
                          <a:pt x="7538" y="31833"/>
                          <a:pt x="6186" y="28794"/>
                        </a:cubicBezTo>
                        <a:cubicBezTo>
                          <a:pt x="4795" y="25784"/>
                          <a:pt x="3309" y="21688"/>
                          <a:pt x="2195" y="17450"/>
                        </a:cubicBezTo>
                        <a:cubicBezTo>
                          <a:pt x="1100" y="13230"/>
                          <a:pt x="385" y="8925"/>
                          <a:pt x="128" y="5601"/>
                        </a:cubicBezTo>
                        <a:cubicBezTo>
                          <a:pt x="-129" y="2305"/>
                          <a:pt x="81" y="0"/>
                          <a:pt x="81" y="0"/>
                        </a:cubicBezTo>
                        <a:cubicBezTo>
                          <a:pt x="81" y="0"/>
                          <a:pt x="1404" y="1896"/>
                          <a:pt x="2776" y="4915"/>
                        </a:cubicBezTo>
                        <a:cubicBezTo>
                          <a:pt x="4167" y="7925"/>
                          <a:pt x="5672" y="12059"/>
                          <a:pt x="6767" y="16259"/>
                        </a:cubicBezTo>
                        <a:cubicBezTo>
                          <a:pt x="7853" y="20479"/>
                          <a:pt x="8558" y="24813"/>
                          <a:pt x="8815" y="28127"/>
                        </a:cubicBezTo>
                        <a:cubicBezTo>
                          <a:pt x="9091" y="31413"/>
                          <a:pt x="8882" y="33747"/>
                          <a:pt x="8882" y="337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3" name="任意多边形: 形状 1552">
                    <a:extLst>
                      <a:ext uri="{FF2B5EF4-FFF2-40B4-BE49-F238E27FC236}">
                        <a16:creationId xmlns:a16="http://schemas.microsoft.com/office/drawing/2014/main" id="{C2EAC583-519F-F518-70BE-2884EE8C8FF1}"/>
                      </a:ext>
                    </a:extLst>
                  </p:cNvPr>
                  <p:cNvSpPr/>
                  <p:nvPr/>
                </p:nvSpPr>
                <p:spPr>
                  <a:xfrm>
                    <a:off x="8355282" y="2254824"/>
                    <a:ext cx="24355" cy="25279"/>
                  </a:xfrm>
                  <a:custGeom>
                    <a:avLst/>
                    <a:gdLst>
                      <a:gd name="connsiteX0" fmla="*/ 23650 w 24355"/>
                      <a:gd name="connsiteY0" fmla="*/ 4162 h 25279"/>
                      <a:gd name="connsiteX1" fmla="*/ 19907 w 24355"/>
                      <a:gd name="connsiteY1" fmla="*/ 12144 h 25279"/>
                      <a:gd name="connsiteX2" fmla="*/ 24355 w 24355"/>
                      <a:gd name="connsiteY2" fmla="*/ 19793 h 25279"/>
                      <a:gd name="connsiteX3" fmla="*/ 15592 w 24355"/>
                      <a:gd name="connsiteY3" fmla="*/ 18679 h 25279"/>
                      <a:gd name="connsiteX4" fmla="*/ 9725 w 24355"/>
                      <a:gd name="connsiteY4" fmla="*/ 25279 h 25279"/>
                      <a:gd name="connsiteX5" fmla="*/ 8058 w 24355"/>
                      <a:gd name="connsiteY5" fmla="*/ 16593 h 25279"/>
                      <a:gd name="connsiteX6" fmla="*/ 0 w 24355"/>
                      <a:gd name="connsiteY6" fmla="*/ 13059 h 25279"/>
                      <a:gd name="connsiteX7" fmla="*/ 7725 w 24355"/>
                      <a:gd name="connsiteY7" fmla="*/ 8773 h 25279"/>
                      <a:gd name="connsiteX8" fmla="*/ 8601 w 24355"/>
                      <a:gd name="connsiteY8" fmla="*/ 0 h 25279"/>
                      <a:gd name="connsiteX9" fmla="*/ 15040 w 24355"/>
                      <a:gd name="connsiteY9" fmla="*/ 6020 h 25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355" h="25279">
                        <a:moveTo>
                          <a:pt x="23650" y="4162"/>
                        </a:moveTo>
                        <a:lnTo>
                          <a:pt x="19907" y="12144"/>
                        </a:lnTo>
                        <a:lnTo>
                          <a:pt x="24355" y="19793"/>
                        </a:lnTo>
                        <a:lnTo>
                          <a:pt x="15592" y="18679"/>
                        </a:lnTo>
                        <a:lnTo>
                          <a:pt x="9725" y="25279"/>
                        </a:lnTo>
                        <a:lnTo>
                          <a:pt x="8058" y="16593"/>
                        </a:lnTo>
                        <a:lnTo>
                          <a:pt x="0" y="13059"/>
                        </a:lnTo>
                        <a:lnTo>
                          <a:pt x="7725" y="8773"/>
                        </a:lnTo>
                        <a:lnTo>
                          <a:pt x="8601" y="0"/>
                        </a:lnTo>
                        <a:lnTo>
                          <a:pt x="15040" y="60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54" name="图形 113">
                  <a:extLst>
                    <a:ext uri="{FF2B5EF4-FFF2-40B4-BE49-F238E27FC236}">
                      <a16:creationId xmlns:a16="http://schemas.microsoft.com/office/drawing/2014/main" id="{1D79BC85-D956-22AA-A29C-1726755057A1}"/>
                    </a:ext>
                  </a:extLst>
                </p:cNvPr>
                <p:cNvGrpSpPr/>
                <p:nvPr/>
              </p:nvGrpSpPr>
              <p:grpSpPr>
                <a:xfrm>
                  <a:off x="8324004" y="2053421"/>
                  <a:ext cx="132399" cy="134958"/>
                  <a:chOff x="8324004" y="2053421"/>
                  <a:chExt cx="132399" cy="134958"/>
                </a:xfrm>
              </p:grpSpPr>
              <p:sp>
                <p:nvSpPr>
                  <p:cNvPr id="1555" name="任意多边形: 形状 1554">
                    <a:extLst>
                      <a:ext uri="{FF2B5EF4-FFF2-40B4-BE49-F238E27FC236}">
                        <a16:creationId xmlns:a16="http://schemas.microsoft.com/office/drawing/2014/main" id="{C8AA6BFA-E8A2-2D4A-2977-2D9ED84A59A3}"/>
                      </a:ext>
                    </a:extLst>
                  </p:cNvPr>
                  <p:cNvSpPr/>
                  <p:nvPr/>
                </p:nvSpPr>
                <p:spPr>
                  <a:xfrm>
                    <a:off x="8324004" y="2053421"/>
                    <a:ext cx="132399" cy="134958"/>
                  </a:xfrm>
                  <a:custGeom>
                    <a:avLst/>
                    <a:gdLst>
                      <a:gd name="connsiteX0" fmla="*/ 64711 w 132399"/>
                      <a:gd name="connsiteY0" fmla="*/ 74559 h 134958"/>
                      <a:gd name="connsiteX1" fmla="*/ 52604 w 132399"/>
                      <a:gd name="connsiteY1" fmla="*/ 79131 h 134958"/>
                      <a:gd name="connsiteX2" fmla="*/ 44479 w 132399"/>
                      <a:gd name="connsiteY2" fmla="*/ 69044 h 134958"/>
                      <a:gd name="connsiteX3" fmla="*/ 51566 w 132399"/>
                      <a:gd name="connsiteY3" fmla="*/ 58252 h 134958"/>
                      <a:gd name="connsiteX4" fmla="*/ 64063 w 132399"/>
                      <a:gd name="connsiteY4" fmla="*/ 61624 h 134958"/>
                      <a:gd name="connsiteX5" fmla="*/ 64711 w 132399"/>
                      <a:gd name="connsiteY5" fmla="*/ 74559 h 134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399" h="134958">
                        <a:moveTo>
                          <a:pt x="64711" y="74559"/>
                        </a:moveTo>
                        <a:cubicBezTo>
                          <a:pt x="158208" y="129032"/>
                          <a:pt x="35850" y="175505"/>
                          <a:pt x="52604" y="79131"/>
                        </a:cubicBezTo>
                        <a:cubicBezTo>
                          <a:pt x="35840" y="175495"/>
                          <a:pt x="-46141" y="73473"/>
                          <a:pt x="44479" y="69044"/>
                        </a:cubicBezTo>
                        <a:cubicBezTo>
                          <a:pt x="-46161" y="73473"/>
                          <a:pt x="25553" y="-36064"/>
                          <a:pt x="51566" y="58252"/>
                        </a:cubicBezTo>
                        <a:cubicBezTo>
                          <a:pt x="25553" y="-36064"/>
                          <a:pt x="151836" y="-1689"/>
                          <a:pt x="64063" y="61624"/>
                        </a:cubicBezTo>
                        <a:cubicBezTo>
                          <a:pt x="151855" y="-1679"/>
                          <a:pt x="158217" y="129032"/>
                          <a:pt x="64711" y="745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6" name="任意多边形: 形状 1555">
                    <a:extLst>
                      <a:ext uri="{FF2B5EF4-FFF2-40B4-BE49-F238E27FC236}">
                        <a16:creationId xmlns:a16="http://schemas.microsoft.com/office/drawing/2014/main" id="{27BE03F6-F43F-6E02-CCB5-EB3CDC26D332}"/>
                      </a:ext>
                    </a:extLst>
                  </p:cNvPr>
                  <p:cNvSpPr/>
                  <p:nvPr/>
                </p:nvSpPr>
                <p:spPr>
                  <a:xfrm>
                    <a:off x="8327258" y="2057826"/>
                    <a:ext cx="123939" cy="126323"/>
                  </a:xfrm>
                  <a:custGeom>
                    <a:avLst/>
                    <a:gdLst>
                      <a:gd name="connsiteX0" fmla="*/ 60571 w 123939"/>
                      <a:gd name="connsiteY0" fmla="*/ 69783 h 126323"/>
                      <a:gd name="connsiteX1" fmla="*/ 49255 w 123939"/>
                      <a:gd name="connsiteY1" fmla="*/ 74059 h 126323"/>
                      <a:gd name="connsiteX2" fmla="*/ 41645 w 123939"/>
                      <a:gd name="connsiteY2" fmla="*/ 64649 h 126323"/>
                      <a:gd name="connsiteX3" fmla="*/ 48274 w 123939"/>
                      <a:gd name="connsiteY3" fmla="*/ 54495 h 126323"/>
                      <a:gd name="connsiteX4" fmla="*/ 59980 w 123939"/>
                      <a:gd name="connsiteY4" fmla="*/ 57657 h 126323"/>
                      <a:gd name="connsiteX5" fmla="*/ 60571 w 123939"/>
                      <a:gd name="connsiteY5" fmla="*/ 69783 h 126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939" h="126323">
                        <a:moveTo>
                          <a:pt x="60571" y="69783"/>
                        </a:moveTo>
                        <a:cubicBezTo>
                          <a:pt x="148115" y="120789"/>
                          <a:pt x="33539" y="164271"/>
                          <a:pt x="49255" y="74059"/>
                        </a:cubicBezTo>
                        <a:cubicBezTo>
                          <a:pt x="33539" y="164271"/>
                          <a:pt x="-43204" y="68754"/>
                          <a:pt x="41645" y="64649"/>
                        </a:cubicBezTo>
                        <a:cubicBezTo>
                          <a:pt x="-43204" y="68763"/>
                          <a:pt x="23900" y="-33726"/>
                          <a:pt x="48274" y="54495"/>
                        </a:cubicBezTo>
                        <a:cubicBezTo>
                          <a:pt x="23881" y="-33726"/>
                          <a:pt x="142133" y="-1598"/>
                          <a:pt x="59980" y="57657"/>
                        </a:cubicBezTo>
                        <a:cubicBezTo>
                          <a:pt x="142143" y="-1598"/>
                          <a:pt x="148115" y="120798"/>
                          <a:pt x="60571" y="6978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7" name="任意多边形: 形状 1556">
                    <a:extLst>
                      <a:ext uri="{FF2B5EF4-FFF2-40B4-BE49-F238E27FC236}">
                        <a16:creationId xmlns:a16="http://schemas.microsoft.com/office/drawing/2014/main" id="{A612A6A0-47F0-C556-8341-45C191CC6205}"/>
                      </a:ext>
                    </a:extLst>
                  </p:cNvPr>
                  <p:cNvSpPr/>
                  <p:nvPr/>
                </p:nvSpPr>
                <p:spPr>
                  <a:xfrm>
                    <a:off x="8345338" y="2123960"/>
                    <a:ext cx="31070" cy="27908"/>
                  </a:xfrm>
                  <a:custGeom>
                    <a:avLst/>
                    <a:gdLst>
                      <a:gd name="connsiteX0" fmla="*/ 0 w 31070"/>
                      <a:gd name="connsiteY0" fmla="*/ 27908 h 27908"/>
                      <a:gd name="connsiteX1" fmla="*/ 3772 w 31070"/>
                      <a:gd name="connsiteY1" fmla="*/ 22327 h 27908"/>
                      <a:gd name="connsiteX2" fmla="*/ 13649 w 31070"/>
                      <a:gd name="connsiteY2" fmla="*/ 11830 h 27908"/>
                      <a:gd name="connsiteX3" fmla="*/ 25136 w 31070"/>
                      <a:gd name="connsiteY3" fmla="*/ 3162 h 27908"/>
                      <a:gd name="connsiteX4" fmla="*/ 31071 w 31070"/>
                      <a:gd name="connsiteY4" fmla="*/ 0 h 27908"/>
                      <a:gd name="connsiteX5" fmla="*/ 27308 w 31070"/>
                      <a:gd name="connsiteY5" fmla="*/ 5563 h 27908"/>
                      <a:gd name="connsiteX6" fmla="*/ 17412 w 31070"/>
                      <a:gd name="connsiteY6" fmla="*/ 16078 h 27908"/>
                      <a:gd name="connsiteX7" fmla="*/ 5934 w 31070"/>
                      <a:gd name="connsiteY7" fmla="*/ 24746 h 27908"/>
                      <a:gd name="connsiteX8" fmla="*/ 0 w 31070"/>
                      <a:gd name="connsiteY8" fmla="*/ 27908 h 27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70" h="27908">
                        <a:moveTo>
                          <a:pt x="0" y="27908"/>
                        </a:moveTo>
                        <a:cubicBezTo>
                          <a:pt x="0" y="27908"/>
                          <a:pt x="1324" y="25451"/>
                          <a:pt x="3772" y="22327"/>
                        </a:cubicBezTo>
                        <a:cubicBezTo>
                          <a:pt x="6229" y="19183"/>
                          <a:pt x="9782" y="15335"/>
                          <a:pt x="13649" y="11830"/>
                        </a:cubicBezTo>
                        <a:cubicBezTo>
                          <a:pt x="17545" y="8334"/>
                          <a:pt x="21746" y="5210"/>
                          <a:pt x="25136" y="3162"/>
                        </a:cubicBezTo>
                        <a:cubicBezTo>
                          <a:pt x="28508" y="1038"/>
                          <a:pt x="31071" y="0"/>
                          <a:pt x="31071" y="0"/>
                        </a:cubicBezTo>
                        <a:cubicBezTo>
                          <a:pt x="31071" y="0"/>
                          <a:pt x="29785" y="2457"/>
                          <a:pt x="27308" y="5563"/>
                        </a:cubicBezTo>
                        <a:cubicBezTo>
                          <a:pt x="24870" y="8725"/>
                          <a:pt x="21317" y="12554"/>
                          <a:pt x="17412" y="16078"/>
                        </a:cubicBezTo>
                        <a:cubicBezTo>
                          <a:pt x="13525" y="19536"/>
                          <a:pt x="9334" y="22660"/>
                          <a:pt x="5934" y="24746"/>
                        </a:cubicBezTo>
                        <a:cubicBezTo>
                          <a:pt x="2581" y="26870"/>
                          <a:pt x="0" y="27908"/>
                          <a:pt x="0" y="279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8" name="任意多边形: 形状 1557">
                    <a:extLst>
                      <a:ext uri="{FF2B5EF4-FFF2-40B4-BE49-F238E27FC236}">
                        <a16:creationId xmlns:a16="http://schemas.microsoft.com/office/drawing/2014/main" id="{0986E31E-76DA-4F46-4437-21506DFFFF3B}"/>
                      </a:ext>
                    </a:extLst>
                  </p:cNvPr>
                  <p:cNvSpPr/>
                  <p:nvPr/>
                </p:nvSpPr>
                <p:spPr>
                  <a:xfrm>
                    <a:off x="8380790" y="2074697"/>
                    <a:ext cx="14221" cy="39290"/>
                  </a:xfrm>
                  <a:custGeom>
                    <a:avLst/>
                    <a:gdLst>
                      <a:gd name="connsiteX0" fmla="*/ 0 w 14221"/>
                      <a:gd name="connsiteY0" fmla="*/ 39291 h 39290"/>
                      <a:gd name="connsiteX1" fmla="*/ 686 w 14221"/>
                      <a:gd name="connsiteY1" fmla="*/ 32595 h 39290"/>
                      <a:gd name="connsiteX2" fmla="*/ 4439 w 14221"/>
                      <a:gd name="connsiteY2" fmla="*/ 18679 h 39290"/>
                      <a:gd name="connsiteX3" fmla="*/ 10449 w 14221"/>
                      <a:gd name="connsiteY3" fmla="*/ 5582 h 39290"/>
                      <a:gd name="connsiteX4" fmla="*/ 14221 w 14221"/>
                      <a:gd name="connsiteY4" fmla="*/ 0 h 39290"/>
                      <a:gd name="connsiteX5" fmla="*/ 13526 w 14221"/>
                      <a:gd name="connsiteY5" fmla="*/ 6696 h 39290"/>
                      <a:gd name="connsiteX6" fmla="*/ 9792 w 14221"/>
                      <a:gd name="connsiteY6" fmla="*/ 20612 h 39290"/>
                      <a:gd name="connsiteX7" fmla="*/ 3743 w 14221"/>
                      <a:gd name="connsiteY7" fmla="*/ 33709 h 39290"/>
                      <a:gd name="connsiteX8" fmla="*/ 0 w 14221"/>
                      <a:gd name="connsiteY8" fmla="*/ 39291 h 39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221" h="39290">
                        <a:moveTo>
                          <a:pt x="0" y="39291"/>
                        </a:moveTo>
                        <a:cubicBezTo>
                          <a:pt x="0" y="39291"/>
                          <a:pt x="0" y="36500"/>
                          <a:pt x="686" y="32595"/>
                        </a:cubicBezTo>
                        <a:cubicBezTo>
                          <a:pt x="1334" y="28689"/>
                          <a:pt x="2677" y="23593"/>
                          <a:pt x="4439" y="18679"/>
                        </a:cubicBezTo>
                        <a:cubicBezTo>
                          <a:pt x="6229" y="13802"/>
                          <a:pt x="8439" y="9001"/>
                          <a:pt x="10449" y="5582"/>
                        </a:cubicBezTo>
                        <a:cubicBezTo>
                          <a:pt x="12421" y="2143"/>
                          <a:pt x="14221" y="0"/>
                          <a:pt x="14221" y="0"/>
                        </a:cubicBezTo>
                        <a:cubicBezTo>
                          <a:pt x="14221" y="0"/>
                          <a:pt x="14221" y="2791"/>
                          <a:pt x="13526" y="6696"/>
                        </a:cubicBezTo>
                        <a:cubicBezTo>
                          <a:pt x="12897" y="10639"/>
                          <a:pt x="11535" y="15697"/>
                          <a:pt x="9792" y="20612"/>
                        </a:cubicBezTo>
                        <a:cubicBezTo>
                          <a:pt x="7982" y="25527"/>
                          <a:pt x="5772" y="30251"/>
                          <a:pt x="3743" y="33709"/>
                        </a:cubicBezTo>
                        <a:cubicBezTo>
                          <a:pt x="1772" y="37157"/>
                          <a:pt x="0" y="39291"/>
                          <a:pt x="0" y="392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9" name="任意多边形: 形状 1558">
                    <a:extLst>
                      <a:ext uri="{FF2B5EF4-FFF2-40B4-BE49-F238E27FC236}">
                        <a16:creationId xmlns:a16="http://schemas.microsoft.com/office/drawing/2014/main" id="{8C47C05D-F62D-3E48-EA6A-300259733FD7}"/>
                      </a:ext>
                    </a:extLst>
                  </p:cNvPr>
                  <p:cNvSpPr/>
                  <p:nvPr/>
                </p:nvSpPr>
                <p:spPr>
                  <a:xfrm>
                    <a:off x="8339565" y="2094433"/>
                    <a:ext cx="34623" cy="23317"/>
                  </a:xfrm>
                  <a:custGeom>
                    <a:avLst/>
                    <a:gdLst>
                      <a:gd name="connsiteX0" fmla="*/ 34623 w 34623"/>
                      <a:gd name="connsiteY0" fmla="*/ 23317 h 23317"/>
                      <a:gd name="connsiteX1" fmla="*/ 28318 w 34623"/>
                      <a:gd name="connsiteY1" fmla="*/ 21031 h 23317"/>
                      <a:gd name="connsiteX2" fmla="*/ 15745 w 34623"/>
                      <a:gd name="connsiteY2" fmla="*/ 14021 h 23317"/>
                      <a:gd name="connsiteX3" fmla="*/ 4506 w 34623"/>
                      <a:gd name="connsiteY3" fmla="*/ 4982 h 23317"/>
                      <a:gd name="connsiteX4" fmla="*/ 0 w 34623"/>
                      <a:gd name="connsiteY4" fmla="*/ 0 h 23317"/>
                      <a:gd name="connsiteX5" fmla="*/ 6325 w 34623"/>
                      <a:gd name="connsiteY5" fmla="*/ 2267 h 23317"/>
                      <a:gd name="connsiteX6" fmla="*/ 18908 w 34623"/>
                      <a:gd name="connsiteY6" fmla="*/ 9296 h 23317"/>
                      <a:gd name="connsiteX7" fmla="*/ 30137 w 34623"/>
                      <a:gd name="connsiteY7" fmla="*/ 18336 h 23317"/>
                      <a:gd name="connsiteX8" fmla="*/ 34623 w 34623"/>
                      <a:gd name="connsiteY8" fmla="*/ 23317 h 2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23" h="23317">
                        <a:moveTo>
                          <a:pt x="34623" y="23317"/>
                        </a:moveTo>
                        <a:cubicBezTo>
                          <a:pt x="34623" y="23317"/>
                          <a:pt x="31947" y="22650"/>
                          <a:pt x="28318" y="21031"/>
                        </a:cubicBezTo>
                        <a:cubicBezTo>
                          <a:pt x="24670" y="19450"/>
                          <a:pt x="20079" y="16916"/>
                          <a:pt x="15745" y="14021"/>
                        </a:cubicBezTo>
                        <a:cubicBezTo>
                          <a:pt x="11430" y="11097"/>
                          <a:pt x="7354" y="7791"/>
                          <a:pt x="4506" y="4982"/>
                        </a:cubicBezTo>
                        <a:cubicBezTo>
                          <a:pt x="1620" y="2267"/>
                          <a:pt x="0" y="0"/>
                          <a:pt x="0" y="0"/>
                        </a:cubicBezTo>
                        <a:cubicBezTo>
                          <a:pt x="0" y="0"/>
                          <a:pt x="2705" y="667"/>
                          <a:pt x="6325" y="2267"/>
                        </a:cubicBezTo>
                        <a:cubicBezTo>
                          <a:pt x="9973" y="3867"/>
                          <a:pt x="14554" y="6420"/>
                          <a:pt x="18908" y="9296"/>
                        </a:cubicBezTo>
                        <a:cubicBezTo>
                          <a:pt x="23203" y="12240"/>
                          <a:pt x="27280" y="15545"/>
                          <a:pt x="30137" y="18336"/>
                        </a:cubicBezTo>
                        <a:cubicBezTo>
                          <a:pt x="33004" y="21088"/>
                          <a:pt x="34623" y="23317"/>
                          <a:pt x="34623" y="233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0" name="任意多边形: 形状 1559">
                    <a:extLst>
                      <a:ext uri="{FF2B5EF4-FFF2-40B4-BE49-F238E27FC236}">
                        <a16:creationId xmlns:a16="http://schemas.microsoft.com/office/drawing/2014/main" id="{9C333681-5662-E06B-0E9B-7BFAD9F9CD51}"/>
                      </a:ext>
                    </a:extLst>
                  </p:cNvPr>
                  <p:cNvSpPr/>
                  <p:nvPr/>
                </p:nvSpPr>
                <p:spPr>
                  <a:xfrm>
                    <a:off x="8389182" y="2117583"/>
                    <a:ext cx="41728" cy="5752"/>
                  </a:xfrm>
                  <a:custGeom>
                    <a:avLst/>
                    <a:gdLst>
                      <a:gd name="connsiteX0" fmla="*/ 41729 w 41728"/>
                      <a:gd name="connsiteY0" fmla="*/ 2234 h 5752"/>
                      <a:gd name="connsiteX1" fmla="*/ 35271 w 41728"/>
                      <a:gd name="connsiteY1" fmla="*/ 4072 h 5752"/>
                      <a:gd name="connsiteX2" fmla="*/ 20955 w 41728"/>
                      <a:gd name="connsiteY2" fmla="*/ 5710 h 5752"/>
                      <a:gd name="connsiteX3" fmla="*/ 6553 w 41728"/>
                      <a:gd name="connsiteY3" fmla="*/ 4929 h 5752"/>
                      <a:gd name="connsiteX4" fmla="*/ 0 w 41728"/>
                      <a:gd name="connsiteY4" fmla="*/ 3538 h 5752"/>
                      <a:gd name="connsiteX5" fmla="*/ 6477 w 41728"/>
                      <a:gd name="connsiteY5" fmla="*/ 1700 h 5752"/>
                      <a:gd name="connsiteX6" fmla="*/ 20802 w 41728"/>
                      <a:gd name="connsiteY6" fmla="*/ 24 h 5752"/>
                      <a:gd name="connsiteX7" fmla="*/ 35185 w 41728"/>
                      <a:gd name="connsiteY7" fmla="*/ 805 h 5752"/>
                      <a:gd name="connsiteX8" fmla="*/ 41729 w 41728"/>
                      <a:gd name="connsiteY8" fmla="*/ 2234 h 5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728" h="5752">
                        <a:moveTo>
                          <a:pt x="41729" y="2234"/>
                        </a:moveTo>
                        <a:cubicBezTo>
                          <a:pt x="41729" y="2234"/>
                          <a:pt x="39167" y="3272"/>
                          <a:pt x="35271" y="4072"/>
                        </a:cubicBezTo>
                        <a:cubicBezTo>
                          <a:pt x="31385" y="4891"/>
                          <a:pt x="26194" y="5520"/>
                          <a:pt x="20955" y="5710"/>
                        </a:cubicBezTo>
                        <a:cubicBezTo>
                          <a:pt x="15744" y="5882"/>
                          <a:pt x="10496" y="5520"/>
                          <a:pt x="6553" y="4929"/>
                        </a:cubicBezTo>
                        <a:cubicBezTo>
                          <a:pt x="2629" y="4386"/>
                          <a:pt x="0" y="3538"/>
                          <a:pt x="0" y="3538"/>
                        </a:cubicBezTo>
                        <a:cubicBezTo>
                          <a:pt x="0" y="3538"/>
                          <a:pt x="2581" y="2481"/>
                          <a:pt x="6477" y="1700"/>
                        </a:cubicBezTo>
                        <a:cubicBezTo>
                          <a:pt x="10363" y="843"/>
                          <a:pt x="15592" y="214"/>
                          <a:pt x="20802" y="24"/>
                        </a:cubicBezTo>
                        <a:cubicBezTo>
                          <a:pt x="26032" y="-91"/>
                          <a:pt x="31261" y="214"/>
                          <a:pt x="35185" y="805"/>
                        </a:cubicBezTo>
                        <a:cubicBezTo>
                          <a:pt x="39109" y="1357"/>
                          <a:pt x="41729" y="2234"/>
                          <a:pt x="41729" y="22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1" name="任意多边形: 形状 1560">
                    <a:extLst>
                      <a:ext uri="{FF2B5EF4-FFF2-40B4-BE49-F238E27FC236}">
                        <a16:creationId xmlns:a16="http://schemas.microsoft.com/office/drawing/2014/main" id="{0BBCEE17-E2E2-CE12-C5B7-C63B4D6D5B4E}"/>
                      </a:ext>
                    </a:extLst>
                  </p:cNvPr>
                  <p:cNvSpPr/>
                  <p:nvPr/>
                </p:nvSpPr>
                <p:spPr>
                  <a:xfrm>
                    <a:off x="8384428" y="2130771"/>
                    <a:ext cx="18354" cy="37509"/>
                  </a:xfrm>
                  <a:custGeom>
                    <a:avLst/>
                    <a:gdLst>
                      <a:gd name="connsiteX0" fmla="*/ 18355 w 18354"/>
                      <a:gd name="connsiteY0" fmla="*/ 37509 h 37509"/>
                      <a:gd name="connsiteX1" fmla="*/ 14021 w 18354"/>
                      <a:gd name="connsiteY1" fmla="*/ 32337 h 37509"/>
                      <a:gd name="connsiteX2" fmla="*/ 6639 w 18354"/>
                      <a:gd name="connsiteY2" fmla="*/ 19983 h 37509"/>
                      <a:gd name="connsiteX3" fmla="*/ 1391 w 18354"/>
                      <a:gd name="connsiteY3" fmla="*/ 6553 h 37509"/>
                      <a:gd name="connsiteX4" fmla="*/ 0 w 18354"/>
                      <a:gd name="connsiteY4" fmla="*/ 0 h 37509"/>
                      <a:gd name="connsiteX5" fmla="*/ 4324 w 18354"/>
                      <a:gd name="connsiteY5" fmla="*/ 5115 h 37509"/>
                      <a:gd name="connsiteX6" fmla="*/ 11706 w 18354"/>
                      <a:gd name="connsiteY6" fmla="*/ 17469 h 37509"/>
                      <a:gd name="connsiteX7" fmla="*/ 16936 w 18354"/>
                      <a:gd name="connsiteY7" fmla="*/ 30918 h 37509"/>
                      <a:gd name="connsiteX8" fmla="*/ 18355 w 18354"/>
                      <a:gd name="connsiteY8" fmla="*/ 37509 h 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354" h="37509">
                        <a:moveTo>
                          <a:pt x="18355" y="37509"/>
                        </a:moveTo>
                        <a:cubicBezTo>
                          <a:pt x="18355" y="37509"/>
                          <a:pt x="16326" y="35576"/>
                          <a:pt x="14021" y="32337"/>
                        </a:cubicBezTo>
                        <a:cubicBezTo>
                          <a:pt x="11639" y="29156"/>
                          <a:pt x="8963" y="24670"/>
                          <a:pt x="6639" y="19983"/>
                        </a:cubicBezTo>
                        <a:cubicBezTo>
                          <a:pt x="4363" y="15297"/>
                          <a:pt x="2467" y="10401"/>
                          <a:pt x="1391" y="6553"/>
                        </a:cubicBezTo>
                        <a:cubicBezTo>
                          <a:pt x="295" y="2743"/>
                          <a:pt x="0" y="0"/>
                          <a:pt x="0" y="0"/>
                        </a:cubicBezTo>
                        <a:cubicBezTo>
                          <a:pt x="0" y="0"/>
                          <a:pt x="2010" y="1895"/>
                          <a:pt x="4324" y="5115"/>
                        </a:cubicBezTo>
                        <a:cubicBezTo>
                          <a:pt x="6705" y="8334"/>
                          <a:pt x="9420" y="12802"/>
                          <a:pt x="11706" y="17469"/>
                        </a:cubicBezTo>
                        <a:cubicBezTo>
                          <a:pt x="14011" y="22174"/>
                          <a:pt x="15869" y="27089"/>
                          <a:pt x="16936" y="30918"/>
                        </a:cubicBezTo>
                        <a:cubicBezTo>
                          <a:pt x="18059" y="34719"/>
                          <a:pt x="18355" y="37509"/>
                          <a:pt x="18355" y="375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2" name="任意多边形: 形状 1561">
                    <a:extLst>
                      <a:ext uri="{FF2B5EF4-FFF2-40B4-BE49-F238E27FC236}">
                        <a16:creationId xmlns:a16="http://schemas.microsoft.com/office/drawing/2014/main" id="{D0E616E4-092F-BAAE-D1F4-166BB28CC852}"/>
                      </a:ext>
                    </a:extLst>
                  </p:cNvPr>
                  <p:cNvSpPr/>
                  <p:nvPr/>
                </p:nvSpPr>
                <p:spPr>
                  <a:xfrm>
                    <a:off x="8366359" y="2109244"/>
                    <a:ext cx="30213" cy="29394"/>
                  </a:xfrm>
                  <a:custGeom>
                    <a:avLst/>
                    <a:gdLst>
                      <a:gd name="connsiteX0" fmla="*/ 25651 w 30213"/>
                      <a:gd name="connsiteY0" fmla="*/ 1286 h 29394"/>
                      <a:gd name="connsiteX1" fmla="*/ 23136 w 30213"/>
                      <a:gd name="connsiteY1" fmla="*/ 11554 h 29394"/>
                      <a:gd name="connsiteX2" fmla="*/ 30214 w 30213"/>
                      <a:gd name="connsiteY2" fmla="*/ 19441 h 29394"/>
                      <a:gd name="connsiteX3" fmla="*/ 19641 w 30213"/>
                      <a:gd name="connsiteY3" fmla="*/ 20222 h 29394"/>
                      <a:gd name="connsiteX4" fmla="*/ 14345 w 30213"/>
                      <a:gd name="connsiteY4" fmla="*/ 29394 h 29394"/>
                      <a:gd name="connsiteX5" fmla="*/ 10326 w 30213"/>
                      <a:gd name="connsiteY5" fmla="*/ 19593 h 29394"/>
                      <a:gd name="connsiteX6" fmla="*/ 0 w 30213"/>
                      <a:gd name="connsiteY6" fmla="*/ 17364 h 29394"/>
                      <a:gd name="connsiteX7" fmla="*/ 8049 w 30213"/>
                      <a:gd name="connsiteY7" fmla="*/ 10516 h 29394"/>
                      <a:gd name="connsiteX8" fmla="*/ 6991 w 30213"/>
                      <a:gd name="connsiteY8" fmla="*/ 0 h 29394"/>
                      <a:gd name="connsiteX9" fmla="*/ 15973 w 30213"/>
                      <a:gd name="connsiteY9" fmla="*/ 5563 h 29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213" h="29394">
                        <a:moveTo>
                          <a:pt x="25651" y="1286"/>
                        </a:moveTo>
                        <a:lnTo>
                          <a:pt x="23136" y="11554"/>
                        </a:lnTo>
                        <a:lnTo>
                          <a:pt x="30214" y="19441"/>
                        </a:lnTo>
                        <a:lnTo>
                          <a:pt x="19641" y="20222"/>
                        </a:lnTo>
                        <a:lnTo>
                          <a:pt x="14345" y="29394"/>
                        </a:lnTo>
                        <a:lnTo>
                          <a:pt x="10326" y="19593"/>
                        </a:lnTo>
                        <a:lnTo>
                          <a:pt x="0" y="17364"/>
                        </a:lnTo>
                        <a:lnTo>
                          <a:pt x="8049" y="10516"/>
                        </a:lnTo>
                        <a:lnTo>
                          <a:pt x="6991" y="0"/>
                        </a:lnTo>
                        <a:lnTo>
                          <a:pt x="15973" y="556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63" name="图形 113">
                  <a:extLst>
                    <a:ext uri="{FF2B5EF4-FFF2-40B4-BE49-F238E27FC236}">
                      <a16:creationId xmlns:a16="http://schemas.microsoft.com/office/drawing/2014/main" id="{BDC1E775-7CEA-614B-17D1-58748E4D0C59}"/>
                    </a:ext>
                  </a:extLst>
                </p:cNvPr>
                <p:cNvGrpSpPr/>
                <p:nvPr/>
              </p:nvGrpSpPr>
              <p:grpSpPr>
                <a:xfrm>
                  <a:off x="8232846" y="2055135"/>
                  <a:ext cx="147388" cy="147751"/>
                  <a:chOff x="8232846" y="2055135"/>
                  <a:chExt cx="147388" cy="147751"/>
                </a:xfrm>
              </p:grpSpPr>
              <p:sp>
                <p:nvSpPr>
                  <p:cNvPr id="1564" name="任意多边形: 形状 1563">
                    <a:extLst>
                      <a:ext uri="{FF2B5EF4-FFF2-40B4-BE49-F238E27FC236}">
                        <a16:creationId xmlns:a16="http://schemas.microsoft.com/office/drawing/2014/main" id="{0EE4220D-8382-6DF9-88DF-68BCDB93EFAB}"/>
                      </a:ext>
                    </a:extLst>
                  </p:cNvPr>
                  <p:cNvSpPr/>
                  <p:nvPr/>
                </p:nvSpPr>
                <p:spPr>
                  <a:xfrm>
                    <a:off x="8232846" y="2055135"/>
                    <a:ext cx="147388" cy="147751"/>
                  </a:xfrm>
                  <a:custGeom>
                    <a:avLst/>
                    <a:gdLst>
                      <a:gd name="connsiteX0" fmla="*/ 73897 w 147388"/>
                      <a:gd name="connsiteY0" fmla="*/ 82760 h 147751"/>
                      <a:gd name="connsiteX1" fmla="*/ 61076 w 147388"/>
                      <a:gd name="connsiteY1" fmla="*/ 88933 h 147751"/>
                      <a:gd name="connsiteX2" fmla="*/ 51218 w 147388"/>
                      <a:gd name="connsiteY2" fmla="*/ 78627 h 147751"/>
                      <a:gd name="connsiteX3" fmla="*/ 57990 w 147388"/>
                      <a:gd name="connsiteY3" fmla="*/ 66120 h 147751"/>
                      <a:gd name="connsiteX4" fmla="*/ 72020 w 147388"/>
                      <a:gd name="connsiteY4" fmla="*/ 68654 h 147751"/>
                      <a:gd name="connsiteX5" fmla="*/ 73897 w 147388"/>
                      <a:gd name="connsiteY5" fmla="*/ 82760 h 147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388" h="147751">
                        <a:moveTo>
                          <a:pt x="73897" y="82760"/>
                        </a:moveTo>
                        <a:cubicBezTo>
                          <a:pt x="181539" y="133738"/>
                          <a:pt x="51713" y="196127"/>
                          <a:pt x="61076" y="88933"/>
                        </a:cubicBezTo>
                        <a:cubicBezTo>
                          <a:pt x="51713" y="196127"/>
                          <a:pt x="-47747" y="91981"/>
                          <a:pt x="51218" y="78627"/>
                        </a:cubicBezTo>
                        <a:cubicBezTo>
                          <a:pt x="-47747" y="91981"/>
                          <a:pt x="20614" y="-34816"/>
                          <a:pt x="57990" y="66120"/>
                        </a:cubicBezTo>
                        <a:cubicBezTo>
                          <a:pt x="20614" y="-34826"/>
                          <a:pt x="162298" y="-8984"/>
                          <a:pt x="72020" y="68654"/>
                        </a:cubicBezTo>
                        <a:cubicBezTo>
                          <a:pt x="162298" y="-8975"/>
                          <a:pt x="181539" y="133738"/>
                          <a:pt x="73897" y="827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5" name="任意多边形: 形状 1564">
                    <a:extLst>
                      <a:ext uri="{FF2B5EF4-FFF2-40B4-BE49-F238E27FC236}">
                        <a16:creationId xmlns:a16="http://schemas.microsoft.com/office/drawing/2014/main" id="{AF2E015B-9CA4-2941-AD04-0C2F4C468A22}"/>
                      </a:ext>
                    </a:extLst>
                  </p:cNvPr>
                  <p:cNvSpPr/>
                  <p:nvPr/>
                </p:nvSpPr>
                <p:spPr>
                  <a:xfrm>
                    <a:off x="8236561" y="2060103"/>
                    <a:ext cx="137987" cy="138323"/>
                  </a:xfrm>
                  <a:custGeom>
                    <a:avLst/>
                    <a:gdLst>
                      <a:gd name="connsiteX0" fmla="*/ 69172 w 137987"/>
                      <a:gd name="connsiteY0" fmla="*/ 77497 h 138323"/>
                      <a:gd name="connsiteX1" fmla="*/ 57180 w 137987"/>
                      <a:gd name="connsiteY1" fmla="*/ 83231 h 138323"/>
                      <a:gd name="connsiteX2" fmla="*/ 47960 w 137987"/>
                      <a:gd name="connsiteY2" fmla="*/ 73629 h 138323"/>
                      <a:gd name="connsiteX3" fmla="*/ 54275 w 137987"/>
                      <a:gd name="connsiteY3" fmla="*/ 61876 h 138323"/>
                      <a:gd name="connsiteX4" fmla="*/ 67401 w 137987"/>
                      <a:gd name="connsiteY4" fmla="*/ 64257 h 138323"/>
                      <a:gd name="connsiteX5" fmla="*/ 69172 w 137987"/>
                      <a:gd name="connsiteY5" fmla="*/ 77497 h 1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987" h="138323">
                        <a:moveTo>
                          <a:pt x="69172" y="77497"/>
                        </a:moveTo>
                        <a:cubicBezTo>
                          <a:pt x="169956" y="125217"/>
                          <a:pt x="48408" y="183615"/>
                          <a:pt x="57180" y="83231"/>
                        </a:cubicBezTo>
                        <a:cubicBezTo>
                          <a:pt x="48408" y="183615"/>
                          <a:pt x="-44670" y="86098"/>
                          <a:pt x="47960" y="73629"/>
                        </a:cubicBezTo>
                        <a:cubicBezTo>
                          <a:pt x="-44699" y="86098"/>
                          <a:pt x="19290" y="-32574"/>
                          <a:pt x="54275" y="61876"/>
                        </a:cubicBezTo>
                        <a:cubicBezTo>
                          <a:pt x="19290" y="-32574"/>
                          <a:pt x="151954" y="-8429"/>
                          <a:pt x="67401" y="64257"/>
                        </a:cubicBezTo>
                        <a:cubicBezTo>
                          <a:pt x="151964" y="-8438"/>
                          <a:pt x="169956" y="125217"/>
                          <a:pt x="69172" y="774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6" name="任意多边形: 形状 1565">
                    <a:extLst>
                      <a:ext uri="{FF2B5EF4-FFF2-40B4-BE49-F238E27FC236}">
                        <a16:creationId xmlns:a16="http://schemas.microsoft.com/office/drawing/2014/main" id="{968F9D4D-5E0C-732F-B0AB-311AE793F4D1}"/>
                      </a:ext>
                    </a:extLst>
                  </p:cNvPr>
                  <p:cNvSpPr/>
                  <p:nvPr/>
                </p:nvSpPr>
                <p:spPr>
                  <a:xfrm>
                    <a:off x="8261460" y="2134657"/>
                    <a:ext cx="31432" cy="33527"/>
                  </a:xfrm>
                  <a:custGeom>
                    <a:avLst/>
                    <a:gdLst>
                      <a:gd name="connsiteX0" fmla="*/ 0 w 31432"/>
                      <a:gd name="connsiteY0" fmla="*/ 33528 h 33527"/>
                      <a:gd name="connsiteX1" fmla="*/ 3591 w 31432"/>
                      <a:gd name="connsiteY1" fmla="*/ 27051 h 33527"/>
                      <a:gd name="connsiteX2" fmla="*/ 13450 w 31432"/>
                      <a:gd name="connsiteY2" fmla="*/ 14602 h 33527"/>
                      <a:gd name="connsiteX3" fmla="*/ 25194 w 31432"/>
                      <a:gd name="connsiteY3" fmla="*/ 4020 h 33527"/>
                      <a:gd name="connsiteX4" fmla="*/ 31433 w 31432"/>
                      <a:gd name="connsiteY4" fmla="*/ 0 h 33527"/>
                      <a:gd name="connsiteX5" fmla="*/ 27842 w 31432"/>
                      <a:gd name="connsiteY5" fmla="*/ 6439 h 33527"/>
                      <a:gd name="connsiteX6" fmla="*/ 17974 w 31432"/>
                      <a:gd name="connsiteY6" fmla="*/ 18907 h 33527"/>
                      <a:gd name="connsiteX7" fmla="*/ 6182 w 31432"/>
                      <a:gd name="connsiteY7" fmla="*/ 29470 h 33527"/>
                      <a:gd name="connsiteX8" fmla="*/ 0 w 31432"/>
                      <a:gd name="connsiteY8" fmla="*/ 33528 h 33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32" h="33527">
                        <a:moveTo>
                          <a:pt x="0" y="33528"/>
                        </a:moveTo>
                        <a:cubicBezTo>
                          <a:pt x="0" y="33528"/>
                          <a:pt x="1191" y="30699"/>
                          <a:pt x="3591" y="27051"/>
                        </a:cubicBezTo>
                        <a:cubicBezTo>
                          <a:pt x="5972" y="23365"/>
                          <a:pt x="9516" y="18793"/>
                          <a:pt x="13450" y="14602"/>
                        </a:cubicBezTo>
                        <a:cubicBezTo>
                          <a:pt x="17393" y="10420"/>
                          <a:pt x="21679" y="6582"/>
                          <a:pt x="25194" y="4020"/>
                        </a:cubicBezTo>
                        <a:cubicBezTo>
                          <a:pt x="28690" y="1362"/>
                          <a:pt x="31433" y="0"/>
                          <a:pt x="31433" y="0"/>
                        </a:cubicBezTo>
                        <a:cubicBezTo>
                          <a:pt x="31433" y="0"/>
                          <a:pt x="30242" y="2791"/>
                          <a:pt x="27842" y="6439"/>
                        </a:cubicBezTo>
                        <a:cubicBezTo>
                          <a:pt x="25441" y="10144"/>
                          <a:pt x="21917" y="14678"/>
                          <a:pt x="17974" y="18907"/>
                        </a:cubicBezTo>
                        <a:cubicBezTo>
                          <a:pt x="14031" y="23060"/>
                          <a:pt x="9735" y="26889"/>
                          <a:pt x="6182" y="29470"/>
                        </a:cubicBezTo>
                        <a:cubicBezTo>
                          <a:pt x="2715" y="32128"/>
                          <a:pt x="0" y="33528"/>
                          <a:pt x="0" y="335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任意多边形: 形状 1566">
                    <a:extLst>
                      <a:ext uri="{FF2B5EF4-FFF2-40B4-BE49-F238E27FC236}">
                        <a16:creationId xmlns:a16="http://schemas.microsoft.com/office/drawing/2014/main" id="{43A8D55B-E334-1C93-925B-39BF9277117F}"/>
                      </a:ext>
                    </a:extLst>
                  </p:cNvPr>
                  <p:cNvSpPr/>
                  <p:nvPr/>
                </p:nvSpPr>
                <p:spPr>
                  <a:xfrm>
                    <a:off x="8296679" y="2078926"/>
                    <a:ext cx="12059" cy="44386"/>
                  </a:xfrm>
                  <a:custGeom>
                    <a:avLst/>
                    <a:gdLst>
                      <a:gd name="connsiteX0" fmla="*/ 82 w 12059"/>
                      <a:gd name="connsiteY0" fmla="*/ 44387 h 44386"/>
                      <a:gd name="connsiteX1" fmla="*/ 224 w 12059"/>
                      <a:gd name="connsiteY1" fmla="*/ 36967 h 44386"/>
                      <a:gd name="connsiteX2" fmla="*/ 3015 w 12059"/>
                      <a:gd name="connsiteY2" fmla="*/ 21393 h 44386"/>
                      <a:gd name="connsiteX3" fmla="*/ 8378 w 12059"/>
                      <a:gd name="connsiteY3" fmla="*/ 6477 h 44386"/>
                      <a:gd name="connsiteX4" fmla="*/ 11978 w 12059"/>
                      <a:gd name="connsiteY4" fmla="*/ 0 h 44386"/>
                      <a:gd name="connsiteX5" fmla="*/ 11835 w 12059"/>
                      <a:gd name="connsiteY5" fmla="*/ 7363 h 44386"/>
                      <a:gd name="connsiteX6" fmla="*/ 9035 w 12059"/>
                      <a:gd name="connsiteY6" fmla="*/ 22974 h 44386"/>
                      <a:gd name="connsiteX7" fmla="*/ 3672 w 12059"/>
                      <a:gd name="connsiteY7" fmla="*/ 37929 h 44386"/>
                      <a:gd name="connsiteX8" fmla="*/ 82 w 12059"/>
                      <a:gd name="connsiteY8" fmla="*/ 44387 h 44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059" h="44386">
                        <a:moveTo>
                          <a:pt x="82" y="44387"/>
                        </a:moveTo>
                        <a:cubicBezTo>
                          <a:pt x="82" y="44387"/>
                          <a:pt x="-176" y="41339"/>
                          <a:pt x="224" y="36967"/>
                        </a:cubicBezTo>
                        <a:cubicBezTo>
                          <a:pt x="558" y="32633"/>
                          <a:pt x="1548" y="26937"/>
                          <a:pt x="3015" y="21393"/>
                        </a:cubicBezTo>
                        <a:cubicBezTo>
                          <a:pt x="4501" y="15850"/>
                          <a:pt x="6492" y="10401"/>
                          <a:pt x="8378" y="6477"/>
                        </a:cubicBezTo>
                        <a:cubicBezTo>
                          <a:pt x="10197" y="2496"/>
                          <a:pt x="11978" y="0"/>
                          <a:pt x="11978" y="0"/>
                        </a:cubicBezTo>
                        <a:cubicBezTo>
                          <a:pt x="11978" y="0"/>
                          <a:pt x="12236" y="3010"/>
                          <a:pt x="11835" y="7363"/>
                        </a:cubicBezTo>
                        <a:cubicBezTo>
                          <a:pt x="11511" y="11773"/>
                          <a:pt x="10502" y="17450"/>
                          <a:pt x="9035" y="22974"/>
                        </a:cubicBezTo>
                        <a:cubicBezTo>
                          <a:pt x="7520" y="28556"/>
                          <a:pt x="5558" y="33928"/>
                          <a:pt x="3672" y="37929"/>
                        </a:cubicBezTo>
                        <a:cubicBezTo>
                          <a:pt x="1834" y="41853"/>
                          <a:pt x="82" y="44387"/>
                          <a:pt x="82" y="443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任意多边形: 形状 1567">
                    <a:extLst>
                      <a:ext uri="{FF2B5EF4-FFF2-40B4-BE49-F238E27FC236}">
                        <a16:creationId xmlns:a16="http://schemas.microsoft.com/office/drawing/2014/main" id="{E3C868C1-5413-1BD3-680D-8F141791EDA2}"/>
                      </a:ext>
                    </a:extLst>
                  </p:cNvPr>
                  <p:cNvSpPr/>
                  <p:nvPr/>
                </p:nvSpPr>
                <p:spPr>
                  <a:xfrm>
                    <a:off x="8249735" y="2105710"/>
                    <a:ext cx="40138" cy="22345"/>
                  </a:xfrm>
                  <a:custGeom>
                    <a:avLst/>
                    <a:gdLst>
                      <a:gd name="connsiteX0" fmla="*/ 40138 w 40138"/>
                      <a:gd name="connsiteY0" fmla="*/ 22346 h 22345"/>
                      <a:gd name="connsiteX1" fmla="*/ 33004 w 40138"/>
                      <a:gd name="connsiteY1" fmla="*/ 20431 h 22345"/>
                      <a:gd name="connsiteX2" fmla="*/ 18555 w 40138"/>
                      <a:gd name="connsiteY2" fmla="*/ 13897 h 22345"/>
                      <a:gd name="connsiteX3" fmla="*/ 5391 w 40138"/>
                      <a:gd name="connsiteY3" fmla="*/ 5058 h 22345"/>
                      <a:gd name="connsiteX4" fmla="*/ 0 w 40138"/>
                      <a:gd name="connsiteY4" fmla="*/ 0 h 22345"/>
                      <a:gd name="connsiteX5" fmla="*/ 7153 w 40138"/>
                      <a:gd name="connsiteY5" fmla="*/ 1896 h 22345"/>
                      <a:gd name="connsiteX6" fmla="*/ 21612 w 40138"/>
                      <a:gd name="connsiteY6" fmla="*/ 8411 h 22345"/>
                      <a:gd name="connsiteX7" fmla="*/ 34757 w 40138"/>
                      <a:gd name="connsiteY7" fmla="*/ 17326 h 22345"/>
                      <a:gd name="connsiteX8" fmla="*/ 40138 w 40138"/>
                      <a:gd name="connsiteY8" fmla="*/ 22346 h 2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138" h="22345">
                        <a:moveTo>
                          <a:pt x="40138" y="22346"/>
                        </a:moveTo>
                        <a:cubicBezTo>
                          <a:pt x="40138" y="22346"/>
                          <a:pt x="37157" y="21860"/>
                          <a:pt x="33004" y="20431"/>
                        </a:cubicBezTo>
                        <a:cubicBezTo>
                          <a:pt x="28860" y="19040"/>
                          <a:pt x="23603" y="16659"/>
                          <a:pt x="18555" y="13897"/>
                        </a:cubicBezTo>
                        <a:cubicBezTo>
                          <a:pt x="13545" y="11106"/>
                          <a:pt x="8782" y="7868"/>
                          <a:pt x="5391" y="5058"/>
                        </a:cubicBezTo>
                        <a:cubicBezTo>
                          <a:pt x="1971" y="2324"/>
                          <a:pt x="0" y="0"/>
                          <a:pt x="0" y="0"/>
                        </a:cubicBezTo>
                        <a:cubicBezTo>
                          <a:pt x="0" y="0"/>
                          <a:pt x="3029" y="486"/>
                          <a:pt x="7153" y="1896"/>
                        </a:cubicBezTo>
                        <a:cubicBezTo>
                          <a:pt x="11296" y="3305"/>
                          <a:pt x="16564" y="5658"/>
                          <a:pt x="21612" y="8411"/>
                        </a:cubicBezTo>
                        <a:cubicBezTo>
                          <a:pt x="26603" y="11240"/>
                          <a:pt x="31366" y="14516"/>
                          <a:pt x="34757" y="17326"/>
                        </a:cubicBezTo>
                        <a:cubicBezTo>
                          <a:pt x="38138" y="20041"/>
                          <a:pt x="40138" y="22346"/>
                          <a:pt x="40138" y="223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9" name="任意多边形: 形状 1568">
                    <a:extLst>
                      <a:ext uri="{FF2B5EF4-FFF2-40B4-BE49-F238E27FC236}">
                        <a16:creationId xmlns:a16="http://schemas.microsoft.com/office/drawing/2014/main" id="{195AAD44-9B1B-C552-706A-5793AA721286}"/>
                      </a:ext>
                    </a:extLst>
                  </p:cNvPr>
                  <p:cNvSpPr/>
                  <p:nvPr/>
                </p:nvSpPr>
                <p:spPr>
                  <a:xfrm>
                    <a:off x="8306609" y="2123920"/>
                    <a:ext cx="45653" cy="7476"/>
                  </a:xfrm>
                  <a:custGeom>
                    <a:avLst/>
                    <a:gdLst>
                      <a:gd name="connsiteX0" fmla="*/ 45653 w 45653"/>
                      <a:gd name="connsiteY0" fmla="*/ 1088 h 7476"/>
                      <a:gd name="connsiteX1" fmla="*/ 38728 w 45653"/>
                      <a:gd name="connsiteY1" fmla="*/ 3688 h 7476"/>
                      <a:gd name="connsiteX2" fmla="*/ 23203 w 45653"/>
                      <a:gd name="connsiteY2" fmla="*/ 6831 h 7476"/>
                      <a:gd name="connsiteX3" fmla="*/ 7334 w 45653"/>
                      <a:gd name="connsiteY3" fmla="*/ 7336 h 7476"/>
                      <a:gd name="connsiteX4" fmla="*/ 0 w 45653"/>
                      <a:gd name="connsiteY4" fmla="*/ 6403 h 7476"/>
                      <a:gd name="connsiteX5" fmla="*/ 6925 w 45653"/>
                      <a:gd name="connsiteY5" fmla="*/ 3802 h 7476"/>
                      <a:gd name="connsiteX6" fmla="*/ 22479 w 45653"/>
                      <a:gd name="connsiteY6" fmla="*/ 602 h 7476"/>
                      <a:gd name="connsiteX7" fmla="*/ 38309 w 45653"/>
                      <a:gd name="connsiteY7" fmla="*/ 135 h 7476"/>
                      <a:gd name="connsiteX8" fmla="*/ 45653 w 45653"/>
                      <a:gd name="connsiteY8" fmla="*/ 1088 h 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653" h="7476">
                        <a:moveTo>
                          <a:pt x="45653" y="1088"/>
                        </a:moveTo>
                        <a:cubicBezTo>
                          <a:pt x="45653" y="1088"/>
                          <a:pt x="42957" y="2450"/>
                          <a:pt x="38728" y="3688"/>
                        </a:cubicBezTo>
                        <a:cubicBezTo>
                          <a:pt x="34547" y="4974"/>
                          <a:pt x="28908" y="6145"/>
                          <a:pt x="23203" y="6831"/>
                        </a:cubicBezTo>
                        <a:cubicBezTo>
                          <a:pt x="17488" y="7498"/>
                          <a:pt x="11725" y="7612"/>
                          <a:pt x="7334" y="7336"/>
                        </a:cubicBezTo>
                        <a:cubicBezTo>
                          <a:pt x="2981" y="7117"/>
                          <a:pt x="0" y="6403"/>
                          <a:pt x="0" y="6403"/>
                        </a:cubicBezTo>
                        <a:cubicBezTo>
                          <a:pt x="0" y="6403"/>
                          <a:pt x="2714" y="5012"/>
                          <a:pt x="6925" y="3802"/>
                        </a:cubicBezTo>
                        <a:cubicBezTo>
                          <a:pt x="11106" y="2497"/>
                          <a:pt x="16773" y="1307"/>
                          <a:pt x="22479" y="602"/>
                        </a:cubicBezTo>
                        <a:cubicBezTo>
                          <a:pt x="28222" y="2"/>
                          <a:pt x="33966" y="-141"/>
                          <a:pt x="38309" y="135"/>
                        </a:cubicBezTo>
                        <a:cubicBezTo>
                          <a:pt x="42691" y="373"/>
                          <a:pt x="45653" y="1088"/>
                          <a:pt x="45653" y="1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0" name="任意多边形: 形状 1569">
                    <a:extLst>
                      <a:ext uri="{FF2B5EF4-FFF2-40B4-BE49-F238E27FC236}">
                        <a16:creationId xmlns:a16="http://schemas.microsoft.com/office/drawing/2014/main" id="{8B447F4D-0D26-19ED-A9CA-3EB76463EF72}"/>
                      </a:ext>
                    </a:extLst>
                  </p:cNvPr>
                  <p:cNvSpPr/>
                  <p:nvPr/>
                </p:nvSpPr>
                <p:spPr>
                  <a:xfrm>
                    <a:off x="8302313" y="2141372"/>
                    <a:ext cx="23631" cy="39385"/>
                  </a:xfrm>
                  <a:custGeom>
                    <a:avLst/>
                    <a:gdLst>
                      <a:gd name="connsiteX0" fmla="*/ 23632 w 23631"/>
                      <a:gd name="connsiteY0" fmla="*/ 39386 h 39385"/>
                      <a:gd name="connsiteX1" fmla="*/ 18393 w 23631"/>
                      <a:gd name="connsiteY1" fmla="*/ 34138 h 39385"/>
                      <a:gd name="connsiteX2" fmla="*/ 9135 w 23631"/>
                      <a:gd name="connsiteY2" fmla="*/ 21260 h 39385"/>
                      <a:gd name="connsiteX3" fmla="*/ 2153 w 23631"/>
                      <a:gd name="connsiteY3" fmla="*/ 7048 h 39385"/>
                      <a:gd name="connsiteX4" fmla="*/ 0 w 23631"/>
                      <a:gd name="connsiteY4" fmla="*/ 0 h 39385"/>
                      <a:gd name="connsiteX5" fmla="*/ 5239 w 23631"/>
                      <a:gd name="connsiteY5" fmla="*/ 5191 h 39385"/>
                      <a:gd name="connsiteX6" fmla="*/ 14488 w 23631"/>
                      <a:gd name="connsiteY6" fmla="*/ 18050 h 39385"/>
                      <a:gd name="connsiteX7" fmla="*/ 21479 w 23631"/>
                      <a:gd name="connsiteY7" fmla="*/ 32299 h 39385"/>
                      <a:gd name="connsiteX8" fmla="*/ 23632 w 23631"/>
                      <a:gd name="connsiteY8" fmla="*/ 39386 h 3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631" h="39385">
                        <a:moveTo>
                          <a:pt x="23632" y="39386"/>
                        </a:moveTo>
                        <a:cubicBezTo>
                          <a:pt x="23632" y="39386"/>
                          <a:pt x="21250" y="37471"/>
                          <a:pt x="18393" y="34138"/>
                        </a:cubicBezTo>
                        <a:cubicBezTo>
                          <a:pt x="15488" y="30842"/>
                          <a:pt x="12125" y="26194"/>
                          <a:pt x="9135" y="21260"/>
                        </a:cubicBezTo>
                        <a:cubicBezTo>
                          <a:pt x="6182" y="16326"/>
                          <a:pt x="3686" y="11154"/>
                          <a:pt x="2153" y="7048"/>
                        </a:cubicBezTo>
                        <a:cubicBezTo>
                          <a:pt x="571" y="2953"/>
                          <a:pt x="0" y="0"/>
                          <a:pt x="0" y="0"/>
                        </a:cubicBezTo>
                        <a:cubicBezTo>
                          <a:pt x="0" y="0"/>
                          <a:pt x="2372" y="1895"/>
                          <a:pt x="5239" y="5191"/>
                        </a:cubicBezTo>
                        <a:cubicBezTo>
                          <a:pt x="8125" y="8506"/>
                          <a:pt x="11525" y="13154"/>
                          <a:pt x="14488" y="18050"/>
                        </a:cubicBezTo>
                        <a:cubicBezTo>
                          <a:pt x="17441" y="23003"/>
                          <a:pt x="19917" y="28204"/>
                          <a:pt x="21479" y="32299"/>
                        </a:cubicBezTo>
                        <a:cubicBezTo>
                          <a:pt x="23051" y="36376"/>
                          <a:pt x="23632" y="39386"/>
                          <a:pt x="23632" y="393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1" name="任意多边形: 形状 1570">
                    <a:extLst>
                      <a:ext uri="{FF2B5EF4-FFF2-40B4-BE49-F238E27FC236}">
                        <a16:creationId xmlns:a16="http://schemas.microsoft.com/office/drawing/2014/main" id="{C97449FB-5755-DB55-C4D6-FEDC1347FC32}"/>
                      </a:ext>
                    </a:extLst>
                  </p:cNvPr>
                  <p:cNvSpPr/>
                  <p:nvPr/>
                </p:nvSpPr>
                <p:spPr>
                  <a:xfrm>
                    <a:off x="8282130" y="2118455"/>
                    <a:ext cx="33299" cy="31870"/>
                  </a:xfrm>
                  <a:custGeom>
                    <a:avLst/>
                    <a:gdLst>
                      <a:gd name="connsiteX0" fmla="*/ 26603 w 33299"/>
                      <a:gd name="connsiteY0" fmla="*/ 0 h 31870"/>
                      <a:gd name="connsiteX1" fmla="*/ 24812 w 33299"/>
                      <a:gd name="connsiteY1" fmla="*/ 11497 h 31870"/>
                      <a:gd name="connsiteX2" fmla="*/ 33299 w 33299"/>
                      <a:gd name="connsiteY2" fmla="*/ 19498 h 31870"/>
                      <a:gd name="connsiteX3" fmla="*/ 21803 w 33299"/>
                      <a:gd name="connsiteY3" fmla="*/ 21336 h 31870"/>
                      <a:gd name="connsiteX4" fmla="*/ 16830 w 33299"/>
                      <a:gd name="connsiteY4" fmla="*/ 31871 h 31870"/>
                      <a:gd name="connsiteX5" fmla="*/ 11516 w 33299"/>
                      <a:gd name="connsiteY5" fmla="*/ 21526 h 31870"/>
                      <a:gd name="connsiteX6" fmla="*/ 0 w 33299"/>
                      <a:gd name="connsiteY6" fmla="*/ 20041 h 31870"/>
                      <a:gd name="connsiteX7" fmla="*/ 8191 w 33299"/>
                      <a:gd name="connsiteY7" fmla="*/ 11773 h 31870"/>
                      <a:gd name="connsiteX8" fmla="*/ 6029 w 33299"/>
                      <a:gd name="connsiteY8" fmla="*/ 352 h 31870"/>
                      <a:gd name="connsiteX9" fmla="*/ 16411 w 33299"/>
                      <a:gd name="connsiteY9" fmla="*/ 5601 h 31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299" h="31870">
                        <a:moveTo>
                          <a:pt x="26603" y="0"/>
                        </a:moveTo>
                        <a:lnTo>
                          <a:pt x="24812" y="11497"/>
                        </a:lnTo>
                        <a:lnTo>
                          <a:pt x="33299" y="19498"/>
                        </a:lnTo>
                        <a:lnTo>
                          <a:pt x="21803" y="21336"/>
                        </a:lnTo>
                        <a:lnTo>
                          <a:pt x="16830" y="31871"/>
                        </a:lnTo>
                        <a:lnTo>
                          <a:pt x="11516" y="21526"/>
                        </a:lnTo>
                        <a:lnTo>
                          <a:pt x="0" y="20041"/>
                        </a:lnTo>
                        <a:lnTo>
                          <a:pt x="8191" y="11773"/>
                        </a:lnTo>
                        <a:lnTo>
                          <a:pt x="6029" y="352"/>
                        </a:lnTo>
                        <a:lnTo>
                          <a:pt x="16411" y="56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72" name="图形 113">
                  <a:extLst>
                    <a:ext uri="{FF2B5EF4-FFF2-40B4-BE49-F238E27FC236}">
                      <a16:creationId xmlns:a16="http://schemas.microsoft.com/office/drawing/2014/main" id="{8558D42F-004E-3627-63A2-F30305E6FEA5}"/>
                    </a:ext>
                  </a:extLst>
                </p:cNvPr>
                <p:cNvGrpSpPr/>
                <p:nvPr/>
              </p:nvGrpSpPr>
              <p:grpSpPr>
                <a:xfrm>
                  <a:off x="8174807" y="1946023"/>
                  <a:ext cx="106621" cy="106867"/>
                  <a:chOff x="8174807" y="1946023"/>
                  <a:chExt cx="106621" cy="106867"/>
                </a:xfrm>
              </p:grpSpPr>
              <p:sp>
                <p:nvSpPr>
                  <p:cNvPr id="1573" name="任意多边形: 形状 1572">
                    <a:extLst>
                      <a:ext uri="{FF2B5EF4-FFF2-40B4-BE49-F238E27FC236}">
                        <a16:creationId xmlns:a16="http://schemas.microsoft.com/office/drawing/2014/main" id="{FD806952-04AA-3308-BB0C-17958EF0C364}"/>
                      </a:ext>
                    </a:extLst>
                  </p:cNvPr>
                  <p:cNvSpPr/>
                  <p:nvPr/>
                </p:nvSpPr>
                <p:spPr>
                  <a:xfrm>
                    <a:off x="8174807" y="1946023"/>
                    <a:ext cx="106621" cy="106867"/>
                  </a:xfrm>
                  <a:custGeom>
                    <a:avLst/>
                    <a:gdLst>
                      <a:gd name="connsiteX0" fmla="*/ 53487 w 106621"/>
                      <a:gd name="connsiteY0" fmla="*/ 59865 h 106867"/>
                      <a:gd name="connsiteX1" fmla="*/ 44201 w 106621"/>
                      <a:gd name="connsiteY1" fmla="*/ 64351 h 106867"/>
                      <a:gd name="connsiteX2" fmla="*/ 37076 w 106621"/>
                      <a:gd name="connsiteY2" fmla="*/ 56912 h 106867"/>
                      <a:gd name="connsiteX3" fmla="*/ 41953 w 106621"/>
                      <a:gd name="connsiteY3" fmla="*/ 47835 h 106867"/>
                      <a:gd name="connsiteX4" fmla="*/ 52088 w 106621"/>
                      <a:gd name="connsiteY4" fmla="*/ 49673 h 106867"/>
                      <a:gd name="connsiteX5" fmla="*/ 53487 w 106621"/>
                      <a:gd name="connsiteY5" fmla="*/ 59865 h 106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621" h="106867">
                        <a:moveTo>
                          <a:pt x="53487" y="59865"/>
                        </a:moveTo>
                        <a:cubicBezTo>
                          <a:pt x="131383" y="96641"/>
                          <a:pt x="37543" y="141904"/>
                          <a:pt x="44201" y="64351"/>
                        </a:cubicBezTo>
                        <a:cubicBezTo>
                          <a:pt x="37543" y="141914"/>
                          <a:pt x="-34504" y="66657"/>
                          <a:pt x="37076" y="56912"/>
                        </a:cubicBezTo>
                        <a:cubicBezTo>
                          <a:pt x="-34495" y="66657"/>
                          <a:pt x="14816" y="-25126"/>
                          <a:pt x="41953" y="47835"/>
                        </a:cubicBezTo>
                        <a:cubicBezTo>
                          <a:pt x="14816" y="-25126"/>
                          <a:pt x="117334" y="-6581"/>
                          <a:pt x="52088" y="49673"/>
                        </a:cubicBezTo>
                        <a:cubicBezTo>
                          <a:pt x="117334" y="-6591"/>
                          <a:pt x="131383" y="96641"/>
                          <a:pt x="53487" y="598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4" name="任意多边形: 形状 1573">
                    <a:extLst>
                      <a:ext uri="{FF2B5EF4-FFF2-40B4-BE49-F238E27FC236}">
                        <a16:creationId xmlns:a16="http://schemas.microsoft.com/office/drawing/2014/main" id="{81C0BBDE-A7A2-2462-9DCF-D817C31F2D3C}"/>
                      </a:ext>
                    </a:extLst>
                  </p:cNvPr>
                  <p:cNvSpPr/>
                  <p:nvPr/>
                </p:nvSpPr>
                <p:spPr>
                  <a:xfrm>
                    <a:off x="8177508" y="1949593"/>
                    <a:ext cx="99801" cy="100064"/>
                  </a:xfrm>
                  <a:custGeom>
                    <a:avLst/>
                    <a:gdLst>
                      <a:gd name="connsiteX0" fmla="*/ 50044 w 99801"/>
                      <a:gd name="connsiteY0" fmla="*/ 56066 h 100064"/>
                      <a:gd name="connsiteX1" fmla="*/ 41376 w 99801"/>
                      <a:gd name="connsiteY1" fmla="*/ 60248 h 100064"/>
                      <a:gd name="connsiteX2" fmla="*/ 34708 w 99801"/>
                      <a:gd name="connsiteY2" fmla="*/ 53304 h 100064"/>
                      <a:gd name="connsiteX3" fmla="*/ 39271 w 99801"/>
                      <a:gd name="connsiteY3" fmla="*/ 44770 h 100064"/>
                      <a:gd name="connsiteX4" fmla="*/ 48748 w 99801"/>
                      <a:gd name="connsiteY4" fmla="*/ 46484 h 100064"/>
                      <a:gd name="connsiteX5" fmla="*/ 50044 w 99801"/>
                      <a:gd name="connsiteY5" fmla="*/ 56066 h 100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01" h="100064">
                        <a:moveTo>
                          <a:pt x="50044" y="56066"/>
                        </a:moveTo>
                        <a:cubicBezTo>
                          <a:pt x="122977" y="90499"/>
                          <a:pt x="35128" y="132866"/>
                          <a:pt x="41376" y="60248"/>
                        </a:cubicBezTo>
                        <a:cubicBezTo>
                          <a:pt x="35128" y="132857"/>
                          <a:pt x="-32290" y="62410"/>
                          <a:pt x="34708" y="53304"/>
                        </a:cubicBezTo>
                        <a:cubicBezTo>
                          <a:pt x="-32290" y="62400"/>
                          <a:pt x="13868" y="-23506"/>
                          <a:pt x="39271" y="44770"/>
                        </a:cubicBezTo>
                        <a:cubicBezTo>
                          <a:pt x="13859" y="-23506"/>
                          <a:pt x="109832" y="-6170"/>
                          <a:pt x="48748" y="46484"/>
                        </a:cubicBezTo>
                        <a:cubicBezTo>
                          <a:pt x="109832" y="-6161"/>
                          <a:pt x="122986" y="90509"/>
                          <a:pt x="50044" y="560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5" name="任意多边形: 形状 1574">
                    <a:extLst>
                      <a:ext uri="{FF2B5EF4-FFF2-40B4-BE49-F238E27FC236}">
                        <a16:creationId xmlns:a16="http://schemas.microsoft.com/office/drawing/2014/main" id="{5AD6E7E7-C52D-3B8F-6AD4-D2BF22B12A92}"/>
                      </a:ext>
                    </a:extLst>
                  </p:cNvPr>
                  <p:cNvSpPr/>
                  <p:nvPr/>
                </p:nvSpPr>
                <p:spPr>
                  <a:xfrm>
                    <a:off x="8195548" y="2003555"/>
                    <a:ext cx="22717" cy="24279"/>
                  </a:xfrm>
                  <a:custGeom>
                    <a:avLst/>
                    <a:gdLst>
                      <a:gd name="connsiteX0" fmla="*/ 0 w 22717"/>
                      <a:gd name="connsiteY0" fmla="*/ 24279 h 24279"/>
                      <a:gd name="connsiteX1" fmla="*/ 2581 w 22717"/>
                      <a:gd name="connsiteY1" fmla="*/ 19593 h 24279"/>
                      <a:gd name="connsiteX2" fmla="*/ 9697 w 22717"/>
                      <a:gd name="connsiteY2" fmla="*/ 10592 h 24279"/>
                      <a:gd name="connsiteX3" fmla="*/ 18212 w 22717"/>
                      <a:gd name="connsiteY3" fmla="*/ 2905 h 24279"/>
                      <a:gd name="connsiteX4" fmla="*/ 22717 w 22717"/>
                      <a:gd name="connsiteY4" fmla="*/ 0 h 24279"/>
                      <a:gd name="connsiteX5" fmla="*/ 20127 w 22717"/>
                      <a:gd name="connsiteY5" fmla="*/ 4667 h 24279"/>
                      <a:gd name="connsiteX6" fmla="*/ 13021 w 22717"/>
                      <a:gd name="connsiteY6" fmla="*/ 13668 h 24279"/>
                      <a:gd name="connsiteX7" fmla="*/ 4496 w 22717"/>
                      <a:gd name="connsiteY7" fmla="*/ 21355 h 24279"/>
                      <a:gd name="connsiteX8" fmla="*/ 0 w 22717"/>
                      <a:gd name="connsiteY8" fmla="*/ 24279 h 24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717" h="24279">
                        <a:moveTo>
                          <a:pt x="0" y="24279"/>
                        </a:moveTo>
                        <a:cubicBezTo>
                          <a:pt x="0" y="24279"/>
                          <a:pt x="858" y="22212"/>
                          <a:pt x="2581" y="19593"/>
                        </a:cubicBezTo>
                        <a:cubicBezTo>
                          <a:pt x="4315" y="16935"/>
                          <a:pt x="6868" y="13621"/>
                          <a:pt x="9697" y="10592"/>
                        </a:cubicBezTo>
                        <a:cubicBezTo>
                          <a:pt x="12545" y="7563"/>
                          <a:pt x="15659" y="4791"/>
                          <a:pt x="18212" y="2905"/>
                        </a:cubicBezTo>
                        <a:cubicBezTo>
                          <a:pt x="20755" y="1010"/>
                          <a:pt x="22717" y="0"/>
                          <a:pt x="22717" y="0"/>
                        </a:cubicBezTo>
                        <a:cubicBezTo>
                          <a:pt x="22717" y="0"/>
                          <a:pt x="21879" y="2029"/>
                          <a:pt x="20127" y="4667"/>
                        </a:cubicBezTo>
                        <a:cubicBezTo>
                          <a:pt x="18402" y="7325"/>
                          <a:pt x="15869" y="10620"/>
                          <a:pt x="13021" y="13668"/>
                        </a:cubicBezTo>
                        <a:cubicBezTo>
                          <a:pt x="10163" y="16678"/>
                          <a:pt x="7068" y="19450"/>
                          <a:pt x="4496" y="21355"/>
                        </a:cubicBezTo>
                        <a:cubicBezTo>
                          <a:pt x="1972" y="23260"/>
                          <a:pt x="0" y="24279"/>
                          <a:pt x="0" y="242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6" name="任意多边形: 形状 1575">
                    <a:extLst>
                      <a:ext uri="{FF2B5EF4-FFF2-40B4-BE49-F238E27FC236}">
                        <a16:creationId xmlns:a16="http://schemas.microsoft.com/office/drawing/2014/main" id="{A20CBBF4-7166-9A58-4BC5-A5EC115D6307}"/>
                      </a:ext>
                    </a:extLst>
                  </p:cNvPr>
                  <p:cNvSpPr/>
                  <p:nvPr/>
                </p:nvSpPr>
                <p:spPr>
                  <a:xfrm>
                    <a:off x="8220978" y="1963216"/>
                    <a:ext cx="8680" cy="32118"/>
                  </a:xfrm>
                  <a:custGeom>
                    <a:avLst/>
                    <a:gdLst>
                      <a:gd name="connsiteX0" fmla="*/ 68 w 8680"/>
                      <a:gd name="connsiteY0" fmla="*/ 32118 h 32118"/>
                      <a:gd name="connsiteX1" fmla="*/ 154 w 8680"/>
                      <a:gd name="connsiteY1" fmla="*/ 26756 h 32118"/>
                      <a:gd name="connsiteX2" fmla="*/ 2164 w 8680"/>
                      <a:gd name="connsiteY2" fmla="*/ 15478 h 32118"/>
                      <a:gd name="connsiteX3" fmla="*/ 6031 w 8680"/>
                      <a:gd name="connsiteY3" fmla="*/ 4686 h 32118"/>
                      <a:gd name="connsiteX4" fmla="*/ 8612 w 8680"/>
                      <a:gd name="connsiteY4" fmla="*/ 0 h 32118"/>
                      <a:gd name="connsiteX5" fmla="*/ 8526 w 8680"/>
                      <a:gd name="connsiteY5" fmla="*/ 5344 h 32118"/>
                      <a:gd name="connsiteX6" fmla="*/ 6516 w 8680"/>
                      <a:gd name="connsiteY6" fmla="*/ 16640 h 32118"/>
                      <a:gd name="connsiteX7" fmla="*/ 2630 w 8680"/>
                      <a:gd name="connsiteY7" fmla="*/ 27451 h 32118"/>
                      <a:gd name="connsiteX8" fmla="*/ 68 w 8680"/>
                      <a:gd name="connsiteY8" fmla="*/ 32118 h 32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80" h="32118">
                        <a:moveTo>
                          <a:pt x="68" y="32118"/>
                        </a:moveTo>
                        <a:cubicBezTo>
                          <a:pt x="68" y="32118"/>
                          <a:pt x="-132" y="29928"/>
                          <a:pt x="154" y="26756"/>
                        </a:cubicBezTo>
                        <a:cubicBezTo>
                          <a:pt x="392" y="23612"/>
                          <a:pt x="1135" y="19498"/>
                          <a:pt x="2164" y="15478"/>
                        </a:cubicBezTo>
                        <a:cubicBezTo>
                          <a:pt x="3231" y="11478"/>
                          <a:pt x="4687" y="7534"/>
                          <a:pt x="6031" y="4686"/>
                        </a:cubicBezTo>
                        <a:cubicBezTo>
                          <a:pt x="7355" y="1800"/>
                          <a:pt x="8612" y="0"/>
                          <a:pt x="8612" y="0"/>
                        </a:cubicBezTo>
                        <a:cubicBezTo>
                          <a:pt x="8612" y="0"/>
                          <a:pt x="8812" y="2191"/>
                          <a:pt x="8526" y="5344"/>
                        </a:cubicBezTo>
                        <a:cubicBezTo>
                          <a:pt x="8298" y="8525"/>
                          <a:pt x="7564" y="12621"/>
                          <a:pt x="6516" y="16640"/>
                        </a:cubicBezTo>
                        <a:cubicBezTo>
                          <a:pt x="5421" y="20660"/>
                          <a:pt x="3992" y="24565"/>
                          <a:pt x="2630" y="27451"/>
                        </a:cubicBezTo>
                        <a:cubicBezTo>
                          <a:pt x="1325" y="30318"/>
                          <a:pt x="68" y="32118"/>
                          <a:pt x="68" y="32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7" name="任意多边形: 形状 1576">
                    <a:extLst>
                      <a:ext uri="{FF2B5EF4-FFF2-40B4-BE49-F238E27FC236}">
                        <a16:creationId xmlns:a16="http://schemas.microsoft.com/office/drawing/2014/main" id="{6E3823C9-6B23-EC27-D97C-E29B8B9ECCBC}"/>
                      </a:ext>
                    </a:extLst>
                  </p:cNvPr>
                  <p:cNvSpPr/>
                  <p:nvPr/>
                </p:nvSpPr>
                <p:spPr>
                  <a:xfrm>
                    <a:off x="8187004" y="1982666"/>
                    <a:ext cx="29070" cy="16116"/>
                  </a:xfrm>
                  <a:custGeom>
                    <a:avLst/>
                    <a:gdLst>
                      <a:gd name="connsiteX0" fmla="*/ 29070 w 29070"/>
                      <a:gd name="connsiteY0" fmla="*/ 16116 h 16116"/>
                      <a:gd name="connsiteX1" fmla="*/ 23908 w 29070"/>
                      <a:gd name="connsiteY1" fmla="*/ 14735 h 16116"/>
                      <a:gd name="connsiteX2" fmla="*/ 13440 w 29070"/>
                      <a:gd name="connsiteY2" fmla="*/ 10030 h 16116"/>
                      <a:gd name="connsiteX3" fmla="*/ 3905 w 29070"/>
                      <a:gd name="connsiteY3" fmla="*/ 3648 h 16116"/>
                      <a:gd name="connsiteX4" fmla="*/ 0 w 29070"/>
                      <a:gd name="connsiteY4" fmla="*/ 0 h 16116"/>
                      <a:gd name="connsiteX5" fmla="*/ 5172 w 29070"/>
                      <a:gd name="connsiteY5" fmla="*/ 1362 h 16116"/>
                      <a:gd name="connsiteX6" fmla="*/ 15640 w 29070"/>
                      <a:gd name="connsiteY6" fmla="*/ 6067 h 16116"/>
                      <a:gd name="connsiteX7" fmla="*/ 25165 w 29070"/>
                      <a:gd name="connsiteY7" fmla="*/ 12487 h 16116"/>
                      <a:gd name="connsiteX8" fmla="*/ 29070 w 29070"/>
                      <a:gd name="connsiteY8" fmla="*/ 16116 h 16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070" h="16116">
                        <a:moveTo>
                          <a:pt x="29070" y="16116"/>
                        </a:moveTo>
                        <a:cubicBezTo>
                          <a:pt x="29070" y="16116"/>
                          <a:pt x="26889" y="15783"/>
                          <a:pt x="23908" y="14735"/>
                        </a:cubicBezTo>
                        <a:cubicBezTo>
                          <a:pt x="20907" y="13745"/>
                          <a:pt x="17088" y="12040"/>
                          <a:pt x="13440" y="10030"/>
                        </a:cubicBezTo>
                        <a:cubicBezTo>
                          <a:pt x="9810" y="8020"/>
                          <a:pt x="6362" y="5677"/>
                          <a:pt x="3905" y="3648"/>
                        </a:cubicBezTo>
                        <a:cubicBezTo>
                          <a:pt x="1448" y="1676"/>
                          <a:pt x="0" y="0"/>
                          <a:pt x="0" y="0"/>
                        </a:cubicBezTo>
                        <a:cubicBezTo>
                          <a:pt x="0" y="0"/>
                          <a:pt x="2191" y="333"/>
                          <a:pt x="5172" y="1362"/>
                        </a:cubicBezTo>
                        <a:cubicBezTo>
                          <a:pt x="8163" y="2381"/>
                          <a:pt x="12011" y="4077"/>
                          <a:pt x="15640" y="6067"/>
                        </a:cubicBezTo>
                        <a:cubicBezTo>
                          <a:pt x="19278" y="8115"/>
                          <a:pt x="22727" y="10458"/>
                          <a:pt x="25165" y="12487"/>
                        </a:cubicBezTo>
                        <a:cubicBezTo>
                          <a:pt x="27622" y="14459"/>
                          <a:pt x="29070" y="16116"/>
                          <a:pt x="29070" y="161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8" name="任意多边形: 形状 1577">
                    <a:extLst>
                      <a:ext uri="{FF2B5EF4-FFF2-40B4-BE49-F238E27FC236}">
                        <a16:creationId xmlns:a16="http://schemas.microsoft.com/office/drawing/2014/main" id="{7B8E1235-D729-BB2C-A890-1272D7805CBE}"/>
                      </a:ext>
                    </a:extLst>
                  </p:cNvPr>
                  <p:cNvSpPr/>
                  <p:nvPr/>
                </p:nvSpPr>
                <p:spPr>
                  <a:xfrm>
                    <a:off x="8228200" y="1995732"/>
                    <a:ext cx="33003" cy="5447"/>
                  </a:xfrm>
                  <a:custGeom>
                    <a:avLst/>
                    <a:gdLst>
                      <a:gd name="connsiteX0" fmla="*/ 33004 w 33003"/>
                      <a:gd name="connsiteY0" fmla="*/ 793 h 5447"/>
                      <a:gd name="connsiteX1" fmla="*/ 28013 w 33003"/>
                      <a:gd name="connsiteY1" fmla="*/ 2670 h 5447"/>
                      <a:gd name="connsiteX2" fmla="*/ 16764 w 33003"/>
                      <a:gd name="connsiteY2" fmla="*/ 4975 h 5447"/>
                      <a:gd name="connsiteX3" fmla="*/ 5305 w 33003"/>
                      <a:gd name="connsiteY3" fmla="*/ 5346 h 5447"/>
                      <a:gd name="connsiteX4" fmla="*/ 0 w 33003"/>
                      <a:gd name="connsiteY4" fmla="*/ 4679 h 5447"/>
                      <a:gd name="connsiteX5" fmla="*/ 5000 w 33003"/>
                      <a:gd name="connsiteY5" fmla="*/ 2784 h 5447"/>
                      <a:gd name="connsiteX6" fmla="*/ 16230 w 33003"/>
                      <a:gd name="connsiteY6" fmla="*/ 460 h 5447"/>
                      <a:gd name="connsiteX7" fmla="*/ 27698 w 33003"/>
                      <a:gd name="connsiteY7" fmla="*/ 88 h 5447"/>
                      <a:gd name="connsiteX8" fmla="*/ 33004 w 33003"/>
                      <a:gd name="connsiteY8" fmla="*/ 793 h 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003" h="5447">
                        <a:moveTo>
                          <a:pt x="33004" y="793"/>
                        </a:moveTo>
                        <a:cubicBezTo>
                          <a:pt x="33004" y="793"/>
                          <a:pt x="31042" y="1784"/>
                          <a:pt x="28013" y="2670"/>
                        </a:cubicBezTo>
                        <a:cubicBezTo>
                          <a:pt x="24984" y="3603"/>
                          <a:pt x="20907" y="4460"/>
                          <a:pt x="16764" y="4975"/>
                        </a:cubicBezTo>
                        <a:cubicBezTo>
                          <a:pt x="12649" y="5441"/>
                          <a:pt x="8477" y="5556"/>
                          <a:pt x="5305" y="5346"/>
                        </a:cubicBezTo>
                        <a:cubicBezTo>
                          <a:pt x="2152" y="5175"/>
                          <a:pt x="0" y="4679"/>
                          <a:pt x="0" y="4679"/>
                        </a:cubicBezTo>
                        <a:cubicBezTo>
                          <a:pt x="0" y="4679"/>
                          <a:pt x="1962" y="3679"/>
                          <a:pt x="5000" y="2784"/>
                        </a:cubicBezTo>
                        <a:cubicBezTo>
                          <a:pt x="8001" y="1832"/>
                          <a:pt x="12096" y="984"/>
                          <a:pt x="16230" y="460"/>
                        </a:cubicBezTo>
                        <a:cubicBezTo>
                          <a:pt x="20383" y="12"/>
                          <a:pt x="24546" y="-102"/>
                          <a:pt x="27698" y="88"/>
                        </a:cubicBezTo>
                        <a:cubicBezTo>
                          <a:pt x="30851" y="279"/>
                          <a:pt x="33004" y="793"/>
                          <a:pt x="33004" y="7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9" name="任意多边形: 形状 1578">
                    <a:extLst>
                      <a:ext uri="{FF2B5EF4-FFF2-40B4-BE49-F238E27FC236}">
                        <a16:creationId xmlns:a16="http://schemas.microsoft.com/office/drawing/2014/main" id="{6AB5A942-2C32-C828-CB11-1C2A02DA8455}"/>
                      </a:ext>
                    </a:extLst>
                  </p:cNvPr>
                  <p:cNvSpPr/>
                  <p:nvPr/>
                </p:nvSpPr>
                <p:spPr>
                  <a:xfrm>
                    <a:off x="8225104" y="2008403"/>
                    <a:ext cx="17106" cy="28479"/>
                  </a:xfrm>
                  <a:custGeom>
                    <a:avLst/>
                    <a:gdLst>
                      <a:gd name="connsiteX0" fmla="*/ 17107 w 17106"/>
                      <a:gd name="connsiteY0" fmla="*/ 28480 h 28479"/>
                      <a:gd name="connsiteX1" fmla="*/ 13335 w 17106"/>
                      <a:gd name="connsiteY1" fmla="*/ 24689 h 28479"/>
                      <a:gd name="connsiteX2" fmla="*/ 6620 w 17106"/>
                      <a:gd name="connsiteY2" fmla="*/ 15383 h 28479"/>
                      <a:gd name="connsiteX3" fmla="*/ 1543 w 17106"/>
                      <a:gd name="connsiteY3" fmla="*/ 5096 h 28479"/>
                      <a:gd name="connsiteX4" fmla="*/ 0 w 17106"/>
                      <a:gd name="connsiteY4" fmla="*/ 0 h 28479"/>
                      <a:gd name="connsiteX5" fmla="*/ 3772 w 17106"/>
                      <a:gd name="connsiteY5" fmla="*/ 3762 h 28479"/>
                      <a:gd name="connsiteX6" fmla="*/ 10487 w 17106"/>
                      <a:gd name="connsiteY6" fmla="*/ 13068 h 28479"/>
                      <a:gd name="connsiteX7" fmla="*/ 15535 w 17106"/>
                      <a:gd name="connsiteY7" fmla="*/ 23374 h 28479"/>
                      <a:gd name="connsiteX8" fmla="*/ 17107 w 17106"/>
                      <a:gd name="connsiteY8" fmla="*/ 28480 h 28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106" h="28479">
                        <a:moveTo>
                          <a:pt x="17107" y="28480"/>
                        </a:moveTo>
                        <a:cubicBezTo>
                          <a:pt x="17107" y="28480"/>
                          <a:pt x="15383" y="27089"/>
                          <a:pt x="13335" y="24689"/>
                        </a:cubicBezTo>
                        <a:cubicBezTo>
                          <a:pt x="11211" y="22327"/>
                          <a:pt x="8772" y="18936"/>
                          <a:pt x="6620" y="15383"/>
                        </a:cubicBezTo>
                        <a:cubicBezTo>
                          <a:pt x="4476" y="11830"/>
                          <a:pt x="2657" y="8068"/>
                          <a:pt x="1543" y="5096"/>
                        </a:cubicBezTo>
                        <a:cubicBezTo>
                          <a:pt x="409" y="2153"/>
                          <a:pt x="0" y="0"/>
                          <a:pt x="0" y="0"/>
                        </a:cubicBezTo>
                        <a:cubicBezTo>
                          <a:pt x="0" y="0"/>
                          <a:pt x="1714" y="1381"/>
                          <a:pt x="3772" y="3762"/>
                        </a:cubicBezTo>
                        <a:cubicBezTo>
                          <a:pt x="5877" y="6163"/>
                          <a:pt x="8334" y="9515"/>
                          <a:pt x="10487" y="13068"/>
                        </a:cubicBezTo>
                        <a:cubicBezTo>
                          <a:pt x="12630" y="16640"/>
                          <a:pt x="14431" y="20403"/>
                          <a:pt x="15535" y="23374"/>
                        </a:cubicBezTo>
                        <a:cubicBezTo>
                          <a:pt x="16688" y="26280"/>
                          <a:pt x="17107" y="28480"/>
                          <a:pt x="17107" y="28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0" name="任意多边形: 形状 1579">
                    <a:extLst>
                      <a:ext uri="{FF2B5EF4-FFF2-40B4-BE49-F238E27FC236}">
                        <a16:creationId xmlns:a16="http://schemas.microsoft.com/office/drawing/2014/main" id="{11E77C08-F805-B5A3-E679-D8FBFFC59C28}"/>
                      </a:ext>
                    </a:extLst>
                  </p:cNvPr>
                  <p:cNvSpPr/>
                  <p:nvPr/>
                </p:nvSpPr>
                <p:spPr>
                  <a:xfrm>
                    <a:off x="8210473" y="1991839"/>
                    <a:ext cx="24088" cy="23050"/>
                  </a:xfrm>
                  <a:custGeom>
                    <a:avLst/>
                    <a:gdLst>
                      <a:gd name="connsiteX0" fmla="*/ 19231 w 24088"/>
                      <a:gd name="connsiteY0" fmla="*/ 0 h 23050"/>
                      <a:gd name="connsiteX1" fmla="*/ 17936 w 24088"/>
                      <a:gd name="connsiteY1" fmla="*/ 8315 h 23050"/>
                      <a:gd name="connsiteX2" fmla="*/ 24089 w 24088"/>
                      <a:gd name="connsiteY2" fmla="*/ 14087 h 23050"/>
                      <a:gd name="connsiteX3" fmla="*/ 15773 w 24088"/>
                      <a:gd name="connsiteY3" fmla="*/ 15421 h 23050"/>
                      <a:gd name="connsiteX4" fmla="*/ 12182 w 24088"/>
                      <a:gd name="connsiteY4" fmla="*/ 23050 h 23050"/>
                      <a:gd name="connsiteX5" fmla="*/ 8325 w 24088"/>
                      <a:gd name="connsiteY5" fmla="*/ 15573 h 23050"/>
                      <a:gd name="connsiteX6" fmla="*/ 0 w 24088"/>
                      <a:gd name="connsiteY6" fmla="*/ 14516 h 23050"/>
                      <a:gd name="connsiteX7" fmla="*/ 5925 w 24088"/>
                      <a:gd name="connsiteY7" fmla="*/ 8525 h 23050"/>
                      <a:gd name="connsiteX8" fmla="*/ 4343 w 24088"/>
                      <a:gd name="connsiteY8" fmla="*/ 267 h 23050"/>
                      <a:gd name="connsiteX9" fmla="*/ 11868 w 24088"/>
                      <a:gd name="connsiteY9" fmla="*/ 4039 h 2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088" h="23050">
                        <a:moveTo>
                          <a:pt x="19231" y="0"/>
                        </a:moveTo>
                        <a:lnTo>
                          <a:pt x="17936" y="8315"/>
                        </a:lnTo>
                        <a:lnTo>
                          <a:pt x="24089" y="14087"/>
                        </a:lnTo>
                        <a:lnTo>
                          <a:pt x="15773" y="15421"/>
                        </a:lnTo>
                        <a:lnTo>
                          <a:pt x="12182" y="23050"/>
                        </a:lnTo>
                        <a:lnTo>
                          <a:pt x="8325" y="15573"/>
                        </a:lnTo>
                        <a:lnTo>
                          <a:pt x="0" y="14516"/>
                        </a:lnTo>
                        <a:lnTo>
                          <a:pt x="5925" y="8525"/>
                        </a:lnTo>
                        <a:lnTo>
                          <a:pt x="4343" y="267"/>
                        </a:lnTo>
                        <a:lnTo>
                          <a:pt x="11868" y="4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81" name="图形 113">
                  <a:extLst>
                    <a:ext uri="{FF2B5EF4-FFF2-40B4-BE49-F238E27FC236}">
                      <a16:creationId xmlns:a16="http://schemas.microsoft.com/office/drawing/2014/main" id="{E05A5864-F876-6908-4981-181C8AB578B2}"/>
                    </a:ext>
                  </a:extLst>
                </p:cNvPr>
                <p:cNvGrpSpPr/>
                <p:nvPr/>
              </p:nvGrpSpPr>
              <p:grpSpPr>
                <a:xfrm>
                  <a:off x="8274709" y="1848860"/>
                  <a:ext cx="84470" cy="86455"/>
                  <a:chOff x="8274709" y="1848860"/>
                  <a:chExt cx="84470" cy="86455"/>
                </a:xfrm>
              </p:grpSpPr>
              <p:sp>
                <p:nvSpPr>
                  <p:cNvPr id="1582" name="任意多边形: 形状 1581">
                    <a:extLst>
                      <a:ext uri="{FF2B5EF4-FFF2-40B4-BE49-F238E27FC236}">
                        <a16:creationId xmlns:a16="http://schemas.microsoft.com/office/drawing/2014/main" id="{A26CBC82-3559-34FD-9125-8375D4A025C6}"/>
                      </a:ext>
                    </a:extLst>
                  </p:cNvPr>
                  <p:cNvSpPr/>
                  <p:nvPr/>
                </p:nvSpPr>
                <p:spPr>
                  <a:xfrm>
                    <a:off x="8274709" y="1848860"/>
                    <a:ext cx="84470" cy="86455"/>
                  </a:xfrm>
                  <a:custGeom>
                    <a:avLst/>
                    <a:gdLst>
                      <a:gd name="connsiteX0" fmla="*/ 40787 w 84470"/>
                      <a:gd name="connsiteY0" fmla="*/ 47138 h 86455"/>
                      <a:gd name="connsiteX1" fmla="*/ 32843 w 84470"/>
                      <a:gd name="connsiteY1" fmla="*/ 49481 h 86455"/>
                      <a:gd name="connsiteX2" fmla="*/ 28157 w 84470"/>
                      <a:gd name="connsiteY2" fmla="*/ 42633 h 86455"/>
                      <a:gd name="connsiteX3" fmla="*/ 33215 w 84470"/>
                      <a:gd name="connsiteY3" fmla="*/ 36079 h 86455"/>
                      <a:gd name="connsiteX4" fmla="*/ 41025 w 84470"/>
                      <a:gd name="connsiteY4" fmla="*/ 38870 h 86455"/>
                      <a:gd name="connsiteX5" fmla="*/ 40787 w 84470"/>
                      <a:gd name="connsiteY5" fmla="*/ 47138 h 86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470" h="86455">
                        <a:moveTo>
                          <a:pt x="40787" y="47138"/>
                        </a:moveTo>
                        <a:cubicBezTo>
                          <a:pt x="97785" y="86562"/>
                          <a:pt x="17365" y="110146"/>
                          <a:pt x="32843" y="49481"/>
                        </a:cubicBezTo>
                        <a:cubicBezTo>
                          <a:pt x="17365" y="110146"/>
                          <a:pt x="-29917" y="40975"/>
                          <a:pt x="28157" y="42633"/>
                        </a:cubicBezTo>
                        <a:cubicBezTo>
                          <a:pt x="-29917" y="40975"/>
                          <a:pt x="21261" y="-25404"/>
                          <a:pt x="33215" y="36079"/>
                        </a:cubicBezTo>
                        <a:cubicBezTo>
                          <a:pt x="21261" y="-25404"/>
                          <a:pt x="100185" y="2780"/>
                          <a:pt x="41025" y="38870"/>
                        </a:cubicBezTo>
                        <a:cubicBezTo>
                          <a:pt x="100185" y="2780"/>
                          <a:pt x="97785" y="86552"/>
                          <a:pt x="40787" y="471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3" name="任意多边形: 形状 1582">
                    <a:extLst>
                      <a:ext uri="{FF2B5EF4-FFF2-40B4-BE49-F238E27FC236}">
                        <a16:creationId xmlns:a16="http://schemas.microsoft.com/office/drawing/2014/main" id="{473AFDC4-B5C2-7B58-D836-DC71ED31EFEE}"/>
                      </a:ext>
                    </a:extLst>
                  </p:cNvPr>
                  <p:cNvSpPr/>
                  <p:nvPr/>
                </p:nvSpPr>
                <p:spPr>
                  <a:xfrm>
                    <a:off x="8276760" y="1851597"/>
                    <a:ext cx="79092" cy="80923"/>
                  </a:xfrm>
                  <a:custGeom>
                    <a:avLst/>
                    <a:gdLst>
                      <a:gd name="connsiteX0" fmla="*/ 38193 w 79092"/>
                      <a:gd name="connsiteY0" fmla="*/ 44135 h 80923"/>
                      <a:gd name="connsiteX1" fmla="*/ 30754 w 79092"/>
                      <a:gd name="connsiteY1" fmla="*/ 46297 h 80923"/>
                      <a:gd name="connsiteX2" fmla="*/ 26363 w 79092"/>
                      <a:gd name="connsiteY2" fmla="*/ 39915 h 80923"/>
                      <a:gd name="connsiteX3" fmla="*/ 31106 w 79092"/>
                      <a:gd name="connsiteY3" fmla="*/ 33762 h 80923"/>
                      <a:gd name="connsiteX4" fmla="*/ 38421 w 79092"/>
                      <a:gd name="connsiteY4" fmla="*/ 36362 h 80923"/>
                      <a:gd name="connsiteX5" fmla="*/ 38193 w 79092"/>
                      <a:gd name="connsiteY5" fmla="*/ 44135 h 80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092" h="80923">
                        <a:moveTo>
                          <a:pt x="38193" y="44135"/>
                        </a:moveTo>
                        <a:cubicBezTo>
                          <a:pt x="91552" y="81025"/>
                          <a:pt x="16247" y="103104"/>
                          <a:pt x="30754" y="46297"/>
                        </a:cubicBezTo>
                        <a:cubicBezTo>
                          <a:pt x="16266" y="103114"/>
                          <a:pt x="-28015" y="38334"/>
                          <a:pt x="26363" y="39915"/>
                        </a:cubicBezTo>
                        <a:cubicBezTo>
                          <a:pt x="-28015" y="38334"/>
                          <a:pt x="19905" y="-23769"/>
                          <a:pt x="31106" y="33762"/>
                        </a:cubicBezTo>
                        <a:cubicBezTo>
                          <a:pt x="19895" y="-23760"/>
                          <a:pt x="93809" y="2587"/>
                          <a:pt x="38421" y="36362"/>
                        </a:cubicBezTo>
                        <a:cubicBezTo>
                          <a:pt x="93809" y="2577"/>
                          <a:pt x="91552" y="81025"/>
                          <a:pt x="38193" y="441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4" name="任意多边形: 形状 1583">
                    <a:extLst>
                      <a:ext uri="{FF2B5EF4-FFF2-40B4-BE49-F238E27FC236}">
                        <a16:creationId xmlns:a16="http://schemas.microsoft.com/office/drawing/2014/main" id="{1E684878-1A60-8459-CBF5-482A077DD759}"/>
                      </a:ext>
                    </a:extLst>
                  </p:cNvPr>
                  <p:cNvSpPr/>
                  <p:nvPr/>
                </p:nvSpPr>
                <p:spPr>
                  <a:xfrm>
                    <a:off x="8286626" y="1892836"/>
                    <a:ext cx="21221" cy="16278"/>
                  </a:xfrm>
                  <a:custGeom>
                    <a:avLst/>
                    <a:gdLst>
                      <a:gd name="connsiteX0" fmla="*/ 0 w 21221"/>
                      <a:gd name="connsiteY0" fmla="*/ 16278 h 16278"/>
                      <a:gd name="connsiteX1" fmla="*/ 2696 w 21221"/>
                      <a:gd name="connsiteY1" fmla="*/ 12906 h 16278"/>
                      <a:gd name="connsiteX2" fmla="*/ 9525 w 21221"/>
                      <a:gd name="connsiteY2" fmla="*/ 6696 h 16278"/>
                      <a:gd name="connsiteX3" fmla="*/ 17279 w 21221"/>
                      <a:gd name="connsiteY3" fmla="*/ 1715 h 16278"/>
                      <a:gd name="connsiteX4" fmla="*/ 21222 w 21221"/>
                      <a:gd name="connsiteY4" fmla="*/ 0 h 16278"/>
                      <a:gd name="connsiteX5" fmla="*/ 18545 w 21221"/>
                      <a:gd name="connsiteY5" fmla="*/ 3381 h 16278"/>
                      <a:gd name="connsiteX6" fmla="*/ 11716 w 21221"/>
                      <a:gd name="connsiteY6" fmla="*/ 9573 h 16278"/>
                      <a:gd name="connsiteX7" fmla="*/ 3963 w 21221"/>
                      <a:gd name="connsiteY7" fmla="*/ 14535 h 16278"/>
                      <a:gd name="connsiteX8" fmla="*/ 0 w 21221"/>
                      <a:gd name="connsiteY8" fmla="*/ 16278 h 16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1" h="16278">
                        <a:moveTo>
                          <a:pt x="0" y="16278"/>
                        </a:moveTo>
                        <a:cubicBezTo>
                          <a:pt x="0" y="16278"/>
                          <a:pt x="981" y="14773"/>
                          <a:pt x="2696" y="12906"/>
                        </a:cubicBezTo>
                        <a:cubicBezTo>
                          <a:pt x="4410" y="11011"/>
                          <a:pt x="6868" y="8725"/>
                          <a:pt x="9525" y="6696"/>
                        </a:cubicBezTo>
                        <a:cubicBezTo>
                          <a:pt x="12173" y="4648"/>
                          <a:pt x="15011" y="2867"/>
                          <a:pt x="17279" y="1715"/>
                        </a:cubicBezTo>
                        <a:cubicBezTo>
                          <a:pt x="19517" y="524"/>
                          <a:pt x="21222" y="0"/>
                          <a:pt x="21222" y="0"/>
                        </a:cubicBezTo>
                        <a:cubicBezTo>
                          <a:pt x="21222" y="0"/>
                          <a:pt x="20269" y="1486"/>
                          <a:pt x="18545" y="3381"/>
                        </a:cubicBezTo>
                        <a:cubicBezTo>
                          <a:pt x="16831" y="5239"/>
                          <a:pt x="14373" y="7534"/>
                          <a:pt x="11716" y="9573"/>
                        </a:cubicBezTo>
                        <a:cubicBezTo>
                          <a:pt x="9058" y="11601"/>
                          <a:pt x="6229" y="13383"/>
                          <a:pt x="3963" y="14535"/>
                        </a:cubicBezTo>
                        <a:cubicBezTo>
                          <a:pt x="1705" y="15735"/>
                          <a:pt x="0" y="16278"/>
                          <a:pt x="0" y="162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5" name="任意多边形: 形状 1584">
                    <a:extLst>
                      <a:ext uri="{FF2B5EF4-FFF2-40B4-BE49-F238E27FC236}">
                        <a16:creationId xmlns:a16="http://schemas.microsoft.com/office/drawing/2014/main" id="{BD89377C-CB62-CB5C-B4EC-0FB7CFAE7F47}"/>
                      </a:ext>
                    </a:extLst>
                  </p:cNvPr>
                  <p:cNvSpPr/>
                  <p:nvPr/>
                </p:nvSpPr>
                <p:spPr>
                  <a:xfrm>
                    <a:off x="8311124" y="1862308"/>
                    <a:ext cx="11010" cy="24364"/>
                  </a:xfrm>
                  <a:custGeom>
                    <a:avLst/>
                    <a:gdLst>
                      <a:gd name="connsiteX0" fmla="*/ 0 w 11010"/>
                      <a:gd name="connsiteY0" fmla="*/ 24365 h 24364"/>
                      <a:gd name="connsiteX1" fmla="*/ 781 w 11010"/>
                      <a:gd name="connsiteY1" fmla="*/ 20126 h 24364"/>
                      <a:gd name="connsiteX2" fmla="*/ 3848 w 11010"/>
                      <a:gd name="connsiteY2" fmla="*/ 11440 h 24364"/>
                      <a:gd name="connsiteX3" fmla="*/ 8334 w 11010"/>
                      <a:gd name="connsiteY3" fmla="*/ 3381 h 24364"/>
                      <a:gd name="connsiteX4" fmla="*/ 11011 w 11010"/>
                      <a:gd name="connsiteY4" fmla="*/ 0 h 24364"/>
                      <a:gd name="connsiteX5" fmla="*/ 10249 w 11010"/>
                      <a:gd name="connsiteY5" fmla="*/ 4220 h 24364"/>
                      <a:gd name="connsiteX6" fmla="*/ 7182 w 11010"/>
                      <a:gd name="connsiteY6" fmla="*/ 12925 h 24364"/>
                      <a:gd name="connsiteX7" fmla="*/ 2677 w 11010"/>
                      <a:gd name="connsiteY7" fmla="*/ 21003 h 24364"/>
                      <a:gd name="connsiteX8" fmla="*/ 0 w 11010"/>
                      <a:gd name="connsiteY8" fmla="*/ 24365 h 24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10" h="24364">
                        <a:moveTo>
                          <a:pt x="0" y="24365"/>
                        </a:moveTo>
                        <a:cubicBezTo>
                          <a:pt x="0" y="24365"/>
                          <a:pt x="152" y="22593"/>
                          <a:pt x="781" y="20126"/>
                        </a:cubicBezTo>
                        <a:cubicBezTo>
                          <a:pt x="1381" y="17650"/>
                          <a:pt x="2495" y="14488"/>
                          <a:pt x="3848" y="11440"/>
                        </a:cubicBezTo>
                        <a:cubicBezTo>
                          <a:pt x="5229" y="8430"/>
                          <a:pt x="6877" y="5467"/>
                          <a:pt x="8334" y="3381"/>
                        </a:cubicBezTo>
                        <a:cubicBezTo>
                          <a:pt x="9763" y="1257"/>
                          <a:pt x="11011" y="0"/>
                          <a:pt x="11011" y="0"/>
                        </a:cubicBezTo>
                        <a:cubicBezTo>
                          <a:pt x="11011" y="0"/>
                          <a:pt x="10868" y="1772"/>
                          <a:pt x="10249" y="4220"/>
                        </a:cubicBezTo>
                        <a:cubicBezTo>
                          <a:pt x="9649" y="6734"/>
                          <a:pt x="8524" y="9896"/>
                          <a:pt x="7182" y="12925"/>
                        </a:cubicBezTo>
                        <a:cubicBezTo>
                          <a:pt x="5772" y="15973"/>
                          <a:pt x="4133" y="18879"/>
                          <a:pt x="2677" y="21003"/>
                        </a:cubicBezTo>
                        <a:cubicBezTo>
                          <a:pt x="1248" y="23098"/>
                          <a:pt x="0" y="24365"/>
                          <a:pt x="0" y="243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6" name="任意多边形: 形状 1585">
                    <a:extLst>
                      <a:ext uri="{FF2B5EF4-FFF2-40B4-BE49-F238E27FC236}">
                        <a16:creationId xmlns:a16="http://schemas.microsoft.com/office/drawing/2014/main" id="{CDEF39C2-C7C8-4154-0B99-9425DE4AA4D4}"/>
                      </a:ext>
                    </a:extLst>
                  </p:cNvPr>
                  <p:cNvSpPr/>
                  <p:nvPr/>
                </p:nvSpPr>
                <p:spPr>
                  <a:xfrm>
                    <a:off x="8285787" y="1872148"/>
                    <a:ext cx="20945" cy="16611"/>
                  </a:xfrm>
                  <a:custGeom>
                    <a:avLst/>
                    <a:gdLst>
                      <a:gd name="connsiteX0" fmla="*/ 20946 w 20945"/>
                      <a:gd name="connsiteY0" fmla="*/ 16612 h 16611"/>
                      <a:gd name="connsiteX1" fmla="*/ 17040 w 20945"/>
                      <a:gd name="connsiteY1" fmla="*/ 14840 h 16611"/>
                      <a:gd name="connsiteX2" fmla="*/ 9353 w 20945"/>
                      <a:gd name="connsiteY2" fmla="*/ 9725 h 16611"/>
                      <a:gd name="connsiteX3" fmla="*/ 2620 w 20945"/>
                      <a:gd name="connsiteY3" fmla="*/ 3419 h 16611"/>
                      <a:gd name="connsiteX4" fmla="*/ 0 w 20945"/>
                      <a:gd name="connsiteY4" fmla="*/ 0 h 16611"/>
                      <a:gd name="connsiteX5" fmla="*/ 3924 w 20945"/>
                      <a:gd name="connsiteY5" fmla="*/ 1772 h 16611"/>
                      <a:gd name="connsiteX6" fmla="*/ 11611 w 20945"/>
                      <a:gd name="connsiteY6" fmla="*/ 6868 h 16611"/>
                      <a:gd name="connsiteX7" fmla="*/ 18326 w 20945"/>
                      <a:gd name="connsiteY7" fmla="*/ 13211 h 16611"/>
                      <a:gd name="connsiteX8" fmla="*/ 20946 w 20945"/>
                      <a:gd name="connsiteY8" fmla="*/ 16612 h 16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45" h="16611">
                        <a:moveTo>
                          <a:pt x="20946" y="16612"/>
                        </a:moveTo>
                        <a:cubicBezTo>
                          <a:pt x="20946" y="16612"/>
                          <a:pt x="19269" y="16050"/>
                          <a:pt x="17040" y="14840"/>
                        </a:cubicBezTo>
                        <a:cubicBezTo>
                          <a:pt x="14793" y="13649"/>
                          <a:pt x="11982" y="11792"/>
                          <a:pt x="9353" y="9725"/>
                        </a:cubicBezTo>
                        <a:cubicBezTo>
                          <a:pt x="6734" y="7639"/>
                          <a:pt x="4306" y="5353"/>
                          <a:pt x="2620" y="3419"/>
                        </a:cubicBezTo>
                        <a:cubicBezTo>
                          <a:pt x="905" y="1524"/>
                          <a:pt x="0" y="0"/>
                          <a:pt x="0" y="0"/>
                        </a:cubicBezTo>
                        <a:cubicBezTo>
                          <a:pt x="0" y="0"/>
                          <a:pt x="1705" y="562"/>
                          <a:pt x="3924" y="1772"/>
                        </a:cubicBezTo>
                        <a:cubicBezTo>
                          <a:pt x="6172" y="2981"/>
                          <a:pt x="8982" y="4820"/>
                          <a:pt x="11611" y="6868"/>
                        </a:cubicBezTo>
                        <a:cubicBezTo>
                          <a:pt x="14221" y="8973"/>
                          <a:pt x="16650" y="11297"/>
                          <a:pt x="18326" y="13211"/>
                        </a:cubicBezTo>
                        <a:cubicBezTo>
                          <a:pt x="20012" y="15107"/>
                          <a:pt x="20946" y="16612"/>
                          <a:pt x="20946" y="166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7" name="任意多边形: 形状 1586">
                    <a:extLst>
                      <a:ext uri="{FF2B5EF4-FFF2-40B4-BE49-F238E27FC236}">
                        <a16:creationId xmlns:a16="http://schemas.microsoft.com/office/drawing/2014/main" id="{1F512AC3-5D20-C0F5-8299-656950084B16}"/>
                      </a:ext>
                    </a:extLst>
                  </p:cNvPr>
                  <p:cNvSpPr/>
                  <p:nvPr/>
                </p:nvSpPr>
                <p:spPr>
                  <a:xfrm>
                    <a:off x="8316144" y="1890379"/>
                    <a:ext cx="26698" cy="3752"/>
                  </a:xfrm>
                  <a:custGeom>
                    <a:avLst/>
                    <a:gdLst>
                      <a:gd name="connsiteX0" fmla="*/ 26698 w 26698"/>
                      <a:gd name="connsiteY0" fmla="*/ 2514 h 3752"/>
                      <a:gd name="connsiteX1" fmla="*/ 22498 w 26698"/>
                      <a:gd name="connsiteY1" fmla="*/ 3352 h 3752"/>
                      <a:gd name="connsiteX2" fmla="*/ 13278 w 26698"/>
                      <a:gd name="connsiteY2" fmla="*/ 3705 h 3752"/>
                      <a:gd name="connsiteX3" fmla="*/ 4124 w 26698"/>
                      <a:gd name="connsiteY3" fmla="*/ 2495 h 3752"/>
                      <a:gd name="connsiteX4" fmla="*/ 0 w 26698"/>
                      <a:gd name="connsiteY4" fmla="*/ 1266 h 3752"/>
                      <a:gd name="connsiteX5" fmla="*/ 4191 w 26698"/>
                      <a:gd name="connsiteY5" fmla="*/ 409 h 3752"/>
                      <a:gd name="connsiteX6" fmla="*/ 13421 w 26698"/>
                      <a:gd name="connsiteY6" fmla="*/ 38 h 3752"/>
                      <a:gd name="connsiteX7" fmla="*/ 22574 w 26698"/>
                      <a:gd name="connsiteY7" fmla="*/ 1266 h 3752"/>
                      <a:gd name="connsiteX8" fmla="*/ 26698 w 26698"/>
                      <a:gd name="connsiteY8" fmla="*/ 2514 h 3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698" h="3752">
                        <a:moveTo>
                          <a:pt x="26698" y="2514"/>
                        </a:moveTo>
                        <a:cubicBezTo>
                          <a:pt x="26698" y="2514"/>
                          <a:pt x="25022" y="3038"/>
                          <a:pt x="22498" y="3352"/>
                        </a:cubicBezTo>
                        <a:cubicBezTo>
                          <a:pt x="19964" y="3686"/>
                          <a:pt x="16621" y="3838"/>
                          <a:pt x="13278" y="3705"/>
                        </a:cubicBezTo>
                        <a:cubicBezTo>
                          <a:pt x="9935" y="3533"/>
                          <a:pt x="6611" y="3076"/>
                          <a:pt x="4124" y="2495"/>
                        </a:cubicBezTo>
                        <a:cubicBezTo>
                          <a:pt x="1638" y="1952"/>
                          <a:pt x="0" y="1266"/>
                          <a:pt x="0" y="1266"/>
                        </a:cubicBezTo>
                        <a:cubicBezTo>
                          <a:pt x="0" y="1266"/>
                          <a:pt x="1695" y="723"/>
                          <a:pt x="4191" y="409"/>
                        </a:cubicBezTo>
                        <a:cubicBezTo>
                          <a:pt x="6734" y="76"/>
                          <a:pt x="10087" y="-77"/>
                          <a:pt x="13421" y="38"/>
                        </a:cubicBezTo>
                        <a:cubicBezTo>
                          <a:pt x="16783" y="238"/>
                          <a:pt x="20098" y="685"/>
                          <a:pt x="22574" y="1266"/>
                        </a:cubicBezTo>
                        <a:cubicBezTo>
                          <a:pt x="25060" y="1819"/>
                          <a:pt x="26698" y="2514"/>
                          <a:pt x="26698" y="25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8" name="任意多边形: 形状 1587">
                    <a:extLst>
                      <a:ext uri="{FF2B5EF4-FFF2-40B4-BE49-F238E27FC236}">
                        <a16:creationId xmlns:a16="http://schemas.microsoft.com/office/drawing/2014/main" id="{EBFAF136-8E05-75C2-3A91-6C6ACC5332F8}"/>
                      </a:ext>
                    </a:extLst>
                  </p:cNvPr>
                  <p:cNvSpPr/>
                  <p:nvPr/>
                </p:nvSpPr>
                <p:spPr>
                  <a:xfrm>
                    <a:off x="8312600" y="1897580"/>
                    <a:ext cx="9868" cy="24831"/>
                  </a:xfrm>
                  <a:custGeom>
                    <a:avLst/>
                    <a:gdLst>
                      <a:gd name="connsiteX0" fmla="*/ 9868 w 9868"/>
                      <a:gd name="connsiteY0" fmla="*/ 24832 h 24831"/>
                      <a:gd name="connsiteX1" fmla="*/ 7363 w 9868"/>
                      <a:gd name="connsiteY1" fmla="*/ 21336 h 24831"/>
                      <a:gd name="connsiteX2" fmla="*/ 3248 w 9868"/>
                      <a:gd name="connsiteY2" fmla="*/ 13078 h 24831"/>
                      <a:gd name="connsiteX3" fmla="*/ 571 w 9868"/>
                      <a:gd name="connsiteY3" fmla="*/ 4239 h 24831"/>
                      <a:gd name="connsiteX4" fmla="*/ 0 w 9868"/>
                      <a:gd name="connsiteY4" fmla="*/ 0 h 24831"/>
                      <a:gd name="connsiteX5" fmla="*/ 2515 w 9868"/>
                      <a:gd name="connsiteY5" fmla="*/ 3477 h 24831"/>
                      <a:gd name="connsiteX6" fmla="*/ 6629 w 9868"/>
                      <a:gd name="connsiteY6" fmla="*/ 11735 h 24831"/>
                      <a:gd name="connsiteX7" fmla="*/ 9297 w 9868"/>
                      <a:gd name="connsiteY7" fmla="*/ 20574 h 24831"/>
                      <a:gd name="connsiteX8" fmla="*/ 9868 w 9868"/>
                      <a:gd name="connsiteY8" fmla="*/ 24832 h 24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68" h="24831">
                        <a:moveTo>
                          <a:pt x="9868" y="24832"/>
                        </a:moveTo>
                        <a:cubicBezTo>
                          <a:pt x="9868" y="24832"/>
                          <a:pt x="8677" y="23508"/>
                          <a:pt x="7363" y="21336"/>
                        </a:cubicBezTo>
                        <a:cubicBezTo>
                          <a:pt x="5991" y="19174"/>
                          <a:pt x="4496" y="16183"/>
                          <a:pt x="3248" y="13078"/>
                        </a:cubicBezTo>
                        <a:cubicBezTo>
                          <a:pt x="2020" y="9973"/>
                          <a:pt x="1067" y="6753"/>
                          <a:pt x="571" y="4239"/>
                        </a:cubicBezTo>
                        <a:cubicBezTo>
                          <a:pt x="67" y="1762"/>
                          <a:pt x="0" y="0"/>
                          <a:pt x="0" y="0"/>
                        </a:cubicBezTo>
                        <a:cubicBezTo>
                          <a:pt x="0" y="0"/>
                          <a:pt x="1191" y="1305"/>
                          <a:pt x="2515" y="3477"/>
                        </a:cubicBezTo>
                        <a:cubicBezTo>
                          <a:pt x="3877" y="5639"/>
                          <a:pt x="5392" y="8630"/>
                          <a:pt x="6629" y="11735"/>
                        </a:cubicBezTo>
                        <a:cubicBezTo>
                          <a:pt x="7858" y="14840"/>
                          <a:pt x="8811" y="18059"/>
                          <a:pt x="9297" y="20574"/>
                        </a:cubicBezTo>
                        <a:cubicBezTo>
                          <a:pt x="9830" y="23050"/>
                          <a:pt x="9868" y="24832"/>
                          <a:pt x="9868" y="24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9" name="任意多边形: 形状 1588">
                    <a:extLst>
                      <a:ext uri="{FF2B5EF4-FFF2-40B4-BE49-F238E27FC236}">
                        <a16:creationId xmlns:a16="http://schemas.microsoft.com/office/drawing/2014/main" id="{3DF95D2F-80AA-9E31-35B9-F65BCCE44DD4}"/>
                      </a:ext>
                    </a:extLst>
                  </p:cNvPr>
                  <p:cNvSpPr/>
                  <p:nvPr/>
                </p:nvSpPr>
                <p:spPr>
                  <a:xfrm>
                    <a:off x="8301304" y="1883292"/>
                    <a:ext cx="19154" cy="19107"/>
                  </a:xfrm>
                  <a:custGeom>
                    <a:avLst/>
                    <a:gdLst>
                      <a:gd name="connsiteX0" fmla="*/ 17154 w 19154"/>
                      <a:gd name="connsiteY0" fmla="*/ 1724 h 19107"/>
                      <a:gd name="connsiteX1" fmla="*/ 15068 w 19154"/>
                      <a:gd name="connsiteY1" fmla="*/ 8163 h 19107"/>
                      <a:gd name="connsiteX2" fmla="*/ 19155 w 19154"/>
                      <a:gd name="connsiteY2" fmla="*/ 13564 h 19107"/>
                      <a:gd name="connsiteX3" fmla="*/ 12402 w 19154"/>
                      <a:gd name="connsiteY3" fmla="*/ 13545 h 19107"/>
                      <a:gd name="connsiteX4" fmla="*/ 8554 w 19154"/>
                      <a:gd name="connsiteY4" fmla="*/ 19107 h 19107"/>
                      <a:gd name="connsiteX5" fmla="*/ 6467 w 19154"/>
                      <a:gd name="connsiteY5" fmla="*/ 12668 h 19107"/>
                      <a:gd name="connsiteX6" fmla="*/ 0 w 19154"/>
                      <a:gd name="connsiteY6" fmla="*/ 10735 h 19107"/>
                      <a:gd name="connsiteX7" fmla="*/ 5477 w 19154"/>
                      <a:gd name="connsiteY7" fmla="*/ 6753 h 19107"/>
                      <a:gd name="connsiteX8" fmla="*/ 5315 w 19154"/>
                      <a:gd name="connsiteY8" fmla="*/ 0 h 19107"/>
                      <a:gd name="connsiteX9" fmla="*/ 10773 w 19154"/>
                      <a:gd name="connsiteY9" fmla="*/ 3981 h 1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154" h="19107">
                        <a:moveTo>
                          <a:pt x="17154" y="1724"/>
                        </a:moveTo>
                        <a:lnTo>
                          <a:pt x="15068" y="8163"/>
                        </a:lnTo>
                        <a:lnTo>
                          <a:pt x="19155" y="13564"/>
                        </a:lnTo>
                        <a:lnTo>
                          <a:pt x="12402" y="13545"/>
                        </a:lnTo>
                        <a:lnTo>
                          <a:pt x="8554" y="19107"/>
                        </a:lnTo>
                        <a:lnTo>
                          <a:pt x="6467" y="12668"/>
                        </a:lnTo>
                        <a:lnTo>
                          <a:pt x="0" y="10735"/>
                        </a:lnTo>
                        <a:lnTo>
                          <a:pt x="5477" y="6753"/>
                        </a:lnTo>
                        <a:lnTo>
                          <a:pt x="5315" y="0"/>
                        </a:lnTo>
                        <a:lnTo>
                          <a:pt x="10773" y="39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90" name="图形 113">
                  <a:extLst>
                    <a:ext uri="{FF2B5EF4-FFF2-40B4-BE49-F238E27FC236}">
                      <a16:creationId xmlns:a16="http://schemas.microsoft.com/office/drawing/2014/main" id="{B06789A1-6092-5242-CCA2-64A24A4997E8}"/>
                    </a:ext>
                  </a:extLst>
                </p:cNvPr>
                <p:cNvGrpSpPr/>
                <p:nvPr/>
              </p:nvGrpSpPr>
              <p:grpSpPr>
                <a:xfrm>
                  <a:off x="8414784" y="1895634"/>
                  <a:ext cx="146421" cy="147617"/>
                  <a:chOff x="8414784" y="1895634"/>
                  <a:chExt cx="146421" cy="147617"/>
                </a:xfrm>
              </p:grpSpPr>
              <p:sp>
                <p:nvSpPr>
                  <p:cNvPr id="1591" name="任意多边形: 形状 1590">
                    <a:extLst>
                      <a:ext uri="{FF2B5EF4-FFF2-40B4-BE49-F238E27FC236}">
                        <a16:creationId xmlns:a16="http://schemas.microsoft.com/office/drawing/2014/main" id="{9595BDD4-947B-BCB7-B7CA-43C088E20240}"/>
                      </a:ext>
                    </a:extLst>
                  </p:cNvPr>
                  <p:cNvSpPr/>
                  <p:nvPr/>
                </p:nvSpPr>
                <p:spPr>
                  <a:xfrm>
                    <a:off x="8414784" y="1895634"/>
                    <a:ext cx="146421" cy="147617"/>
                  </a:xfrm>
                  <a:custGeom>
                    <a:avLst/>
                    <a:gdLst>
                      <a:gd name="connsiteX0" fmla="*/ 71315 w 146421"/>
                      <a:gd name="connsiteY0" fmla="*/ 79422 h 147617"/>
                      <a:gd name="connsiteX1" fmla="*/ 57427 w 146421"/>
                      <a:gd name="connsiteY1" fmla="*/ 82403 h 147617"/>
                      <a:gd name="connsiteX2" fmla="*/ 50312 w 146421"/>
                      <a:gd name="connsiteY2" fmla="*/ 70088 h 147617"/>
                      <a:gd name="connsiteX3" fmla="*/ 59808 w 146421"/>
                      <a:gd name="connsiteY3" fmla="*/ 59562 h 147617"/>
                      <a:gd name="connsiteX4" fmla="*/ 72791 w 146421"/>
                      <a:gd name="connsiteY4" fmla="*/ 65325 h 147617"/>
                      <a:gd name="connsiteX5" fmla="*/ 71315 w 146421"/>
                      <a:gd name="connsiteY5" fmla="*/ 79422 h 147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421" h="147617">
                        <a:moveTo>
                          <a:pt x="71315" y="79422"/>
                        </a:moveTo>
                        <a:cubicBezTo>
                          <a:pt x="163545" y="154174"/>
                          <a:pt x="23090" y="184026"/>
                          <a:pt x="57427" y="82403"/>
                        </a:cubicBezTo>
                        <a:cubicBezTo>
                          <a:pt x="23099" y="184035"/>
                          <a:pt x="-48701" y="59705"/>
                          <a:pt x="50312" y="70088"/>
                        </a:cubicBezTo>
                        <a:cubicBezTo>
                          <a:pt x="-48701" y="59705"/>
                          <a:pt x="47378" y="-47003"/>
                          <a:pt x="59808" y="59562"/>
                        </a:cubicBezTo>
                        <a:cubicBezTo>
                          <a:pt x="47378" y="-47003"/>
                          <a:pt x="178537" y="11395"/>
                          <a:pt x="72791" y="65325"/>
                        </a:cubicBezTo>
                        <a:cubicBezTo>
                          <a:pt x="178537" y="11395"/>
                          <a:pt x="163545" y="154174"/>
                          <a:pt x="71315" y="794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2" name="任意多边形: 形状 1591">
                    <a:extLst>
                      <a:ext uri="{FF2B5EF4-FFF2-40B4-BE49-F238E27FC236}">
                        <a16:creationId xmlns:a16="http://schemas.microsoft.com/office/drawing/2014/main" id="{5A1F08F2-EA75-D3B7-E222-E4C2C2B5AC24}"/>
                      </a:ext>
                    </a:extLst>
                  </p:cNvPr>
                  <p:cNvSpPr/>
                  <p:nvPr/>
                </p:nvSpPr>
                <p:spPr>
                  <a:xfrm>
                    <a:off x="8418437" y="1900143"/>
                    <a:ext cx="137085" cy="138206"/>
                  </a:xfrm>
                  <a:custGeom>
                    <a:avLst/>
                    <a:gdLst>
                      <a:gd name="connsiteX0" fmla="*/ 66737 w 137085"/>
                      <a:gd name="connsiteY0" fmla="*/ 74398 h 138206"/>
                      <a:gd name="connsiteX1" fmla="*/ 53764 w 137085"/>
                      <a:gd name="connsiteY1" fmla="*/ 77132 h 138206"/>
                      <a:gd name="connsiteX2" fmla="*/ 47106 w 137085"/>
                      <a:gd name="connsiteY2" fmla="*/ 65654 h 138206"/>
                      <a:gd name="connsiteX3" fmla="*/ 55993 w 137085"/>
                      <a:gd name="connsiteY3" fmla="*/ 55758 h 138206"/>
                      <a:gd name="connsiteX4" fmla="*/ 68147 w 137085"/>
                      <a:gd name="connsiteY4" fmla="*/ 61130 h 138206"/>
                      <a:gd name="connsiteX5" fmla="*/ 66737 w 137085"/>
                      <a:gd name="connsiteY5" fmla="*/ 74398 h 13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085" h="138206">
                        <a:moveTo>
                          <a:pt x="66737" y="74398"/>
                        </a:moveTo>
                        <a:cubicBezTo>
                          <a:pt x="153100" y="144350"/>
                          <a:pt x="21617" y="172287"/>
                          <a:pt x="53764" y="77132"/>
                        </a:cubicBezTo>
                        <a:cubicBezTo>
                          <a:pt x="21617" y="172287"/>
                          <a:pt x="-45591" y="55901"/>
                          <a:pt x="47106" y="65654"/>
                        </a:cubicBezTo>
                        <a:cubicBezTo>
                          <a:pt x="-45563" y="55910"/>
                          <a:pt x="44344" y="-43997"/>
                          <a:pt x="55993" y="55758"/>
                        </a:cubicBezTo>
                        <a:cubicBezTo>
                          <a:pt x="44344" y="-43997"/>
                          <a:pt x="167178" y="10667"/>
                          <a:pt x="68147" y="61130"/>
                        </a:cubicBezTo>
                        <a:cubicBezTo>
                          <a:pt x="167159" y="10657"/>
                          <a:pt x="153119" y="144350"/>
                          <a:pt x="66737" y="743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3" name="任意多边形: 形状 1592">
                    <a:extLst>
                      <a:ext uri="{FF2B5EF4-FFF2-40B4-BE49-F238E27FC236}">
                        <a16:creationId xmlns:a16="http://schemas.microsoft.com/office/drawing/2014/main" id="{8540C90C-65E5-4586-597A-31C4E936CF32}"/>
                      </a:ext>
                    </a:extLst>
                  </p:cNvPr>
                  <p:cNvSpPr/>
                  <p:nvPr/>
                </p:nvSpPr>
                <p:spPr>
                  <a:xfrm>
                    <a:off x="8435073" y="1968665"/>
                    <a:ext cx="38366" cy="25050"/>
                  </a:xfrm>
                  <a:custGeom>
                    <a:avLst/>
                    <a:gdLst>
                      <a:gd name="connsiteX0" fmla="*/ 0 w 38366"/>
                      <a:gd name="connsiteY0" fmla="*/ 25051 h 25050"/>
                      <a:gd name="connsiteX1" fmla="*/ 5019 w 38366"/>
                      <a:gd name="connsiteY1" fmla="*/ 19641 h 25050"/>
                      <a:gd name="connsiteX2" fmla="*/ 17497 w 38366"/>
                      <a:gd name="connsiteY2" fmla="*/ 9916 h 25050"/>
                      <a:gd name="connsiteX3" fmla="*/ 31385 w 38366"/>
                      <a:gd name="connsiteY3" fmla="*/ 2419 h 25050"/>
                      <a:gd name="connsiteX4" fmla="*/ 38366 w 38366"/>
                      <a:gd name="connsiteY4" fmla="*/ 0 h 25050"/>
                      <a:gd name="connsiteX5" fmla="*/ 33356 w 38366"/>
                      <a:gd name="connsiteY5" fmla="*/ 5410 h 25050"/>
                      <a:gd name="connsiteX6" fmla="*/ 20878 w 38366"/>
                      <a:gd name="connsiteY6" fmla="*/ 15135 h 25050"/>
                      <a:gd name="connsiteX7" fmla="*/ 6972 w 38366"/>
                      <a:gd name="connsiteY7" fmla="*/ 22612 h 25050"/>
                      <a:gd name="connsiteX8" fmla="*/ 0 w 38366"/>
                      <a:gd name="connsiteY8" fmla="*/ 25051 h 25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366" h="25050">
                        <a:moveTo>
                          <a:pt x="0" y="25051"/>
                        </a:moveTo>
                        <a:cubicBezTo>
                          <a:pt x="0" y="25051"/>
                          <a:pt x="1838" y="22574"/>
                          <a:pt x="5019" y="19641"/>
                        </a:cubicBezTo>
                        <a:cubicBezTo>
                          <a:pt x="8191" y="16631"/>
                          <a:pt x="12697" y="13059"/>
                          <a:pt x="17497" y="9916"/>
                        </a:cubicBezTo>
                        <a:cubicBezTo>
                          <a:pt x="22317" y="6810"/>
                          <a:pt x="27365" y="4096"/>
                          <a:pt x="31385" y="2419"/>
                        </a:cubicBezTo>
                        <a:cubicBezTo>
                          <a:pt x="35404" y="705"/>
                          <a:pt x="38366" y="0"/>
                          <a:pt x="38366" y="0"/>
                        </a:cubicBezTo>
                        <a:cubicBezTo>
                          <a:pt x="38366" y="0"/>
                          <a:pt x="36576" y="2438"/>
                          <a:pt x="33356" y="5410"/>
                        </a:cubicBezTo>
                        <a:cubicBezTo>
                          <a:pt x="30185" y="8401"/>
                          <a:pt x="25689" y="11973"/>
                          <a:pt x="20878" y="15135"/>
                        </a:cubicBezTo>
                        <a:cubicBezTo>
                          <a:pt x="16078" y="18221"/>
                          <a:pt x="11011" y="20917"/>
                          <a:pt x="6972" y="22612"/>
                        </a:cubicBezTo>
                        <a:cubicBezTo>
                          <a:pt x="2971" y="24346"/>
                          <a:pt x="0" y="25051"/>
                          <a:pt x="0" y="25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4" name="任意多边形: 形状 1593">
                    <a:extLst>
                      <a:ext uri="{FF2B5EF4-FFF2-40B4-BE49-F238E27FC236}">
                        <a16:creationId xmlns:a16="http://schemas.microsoft.com/office/drawing/2014/main" id="{50432BAE-3743-8BA4-86E0-8F677BE54CF7}"/>
                      </a:ext>
                    </a:extLst>
                  </p:cNvPr>
                  <p:cNvSpPr/>
                  <p:nvPr/>
                </p:nvSpPr>
                <p:spPr>
                  <a:xfrm>
                    <a:off x="8479840" y="1918392"/>
                    <a:ext cx="21955" cy="40185"/>
                  </a:xfrm>
                  <a:custGeom>
                    <a:avLst/>
                    <a:gdLst>
                      <a:gd name="connsiteX0" fmla="*/ 0 w 21955"/>
                      <a:gd name="connsiteY0" fmla="*/ 40186 h 40185"/>
                      <a:gd name="connsiteX1" fmla="*/ 1886 w 21955"/>
                      <a:gd name="connsiteY1" fmla="*/ 33042 h 40185"/>
                      <a:gd name="connsiteX2" fmla="*/ 8268 w 21955"/>
                      <a:gd name="connsiteY2" fmla="*/ 18602 h 40185"/>
                      <a:gd name="connsiteX3" fmla="*/ 16964 w 21955"/>
                      <a:gd name="connsiteY3" fmla="*/ 5429 h 40185"/>
                      <a:gd name="connsiteX4" fmla="*/ 21956 w 21955"/>
                      <a:gd name="connsiteY4" fmla="*/ 0 h 40185"/>
                      <a:gd name="connsiteX5" fmla="*/ 20117 w 21955"/>
                      <a:gd name="connsiteY5" fmla="*/ 7106 h 40185"/>
                      <a:gd name="connsiteX6" fmla="*/ 13726 w 21955"/>
                      <a:gd name="connsiteY6" fmla="*/ 21565 h 40185"/>
                      <a:gd name="connsiteX7" fmla="*/ 4992 w 21955"/>
                      <a:gd name="connsiteY7" fmla="*/ 34757 h 40185"/>
                      <a:gd name="connsiteX8" fmla="*/ 0 w 21955"/>
                      <a:gd name="connsiteY8" fmla="*/ 40186 h 40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55" h="40185">
                        <a:moveTo>
                          <a:pt x="0" y="40186"/>
                        </a:moveTo>
                        <a:cubicBezTo>
                          <a:pt x="0" y="40186"/>
                          <a:pt x="477" y="37176"/>
                          <a:pt x="1886" y="33042"/>
                        </a:cubicBezTo>
                        <a:cubicBezTo>
                          <a:pt x="3248" y="28908"/>
                          <a:pt x="5553" y="23632"/>
                          <a:pt x="8268" y="18602"/>
                        </a:cubicBezTo>
                        <a:cubicBezTo>
                          <a:pt x="11011" y="13621"/>
                          <a:pt x="14231" y="8782"/>
                          <a:pt x="16964" y="5429"/>
                        </a:cubicBezTo>
                        <a:cubicBezTo>
                          <a:pt x="19679" y="1972"/>
                          <a:pt x="21956" y="0"/>
                          <a:pt x="21956" y="0"/>
                        </a:cubicBezTo>
                        <a:cubicBezTo>
                          <a:pt x="21956" y="0"/>
                          <a:pt x="21517" y="2981"/>
                          <a:pt x="20117" y="7106"/>
                        </a:cubicBezTo>
                        <a:cubicBezTo>
                          <a:pt x="18736" y="11278"/>
                          <a:pt x="16459" y="16554"/>
                          <a:pt x="13726" y="21565"/>
                        </a:cubicBezTo>
                        <a:cubicBezTo>
                          <a:pt x="10945" y="26603"/>
                          <a:pt x="7754" y="31366"/>
                          <a:pt x="4992" y="34757"/>
                        </a:cubicBezTo>
                        <a:cubicBezTo>
                          <a:pt x="2286" y="38176"/>
                          <a:pt x="0" y="40186"/>
                          <a:pt x="0" y="401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5" name="任意多边形: 形状 1594">
                    <a:extLst>
                      <a:ext uri="{FF2B5EF4-FFF2-40B4-BE49-F238E27FC236}">
                        <a16:creationId xmlns:a16="http://schemas.microsoft.com/office/drawing/2014/main" id="{7901E4CA-443E-0C34-0C19-799F4715FC8A}"/>
                      </a:ext>
                    </a:extLst>
                  </p:cNvPr>
                  <p:cNvSpPr/>
                  <p:nvPr/>
                </p:nvSpPr>
                <p:spPr>
                  <a:xfrm>
                    <a:off x="8438435" y="1930469"/>
                    <a:ext cx="33632" cy="31089"/>
                  </a:xfrm>
                  <a:custGeom>
                    <a:avLst/>
                    <a:gdLst>
                      <a:gd name="connsiteX0" fmla="*/ 33633 w 33632"/>
                      <a:gd name="connsiteY0" fmla="*/ 31090 h 31089"/>
                      <a:gd name="connsiteX1" fmla="*/ 27165 w 33632"/>
                      <a:gd name="connsiteY1" fmla="*/ 27556 h 31089"/>
                      <a:gd name="connsiteX2" fmla="*/ 14697 w 33632"/>
                      <a:gd name="connsiteY2" fmla="*/ 17840 h 31089"/>
                      <a:gd name="connsiteX3" fmla="*/ 4029 w 33632"/>
                      <a:gd name="connsiteY3" fmla="*/ 6153 h 31089"/>
                      <a:gd name="connsiteX4" fmla="*/ 0 w 33632"/>
                      <a:gd name="connsiteY4" fmla="*/ 0 h 31089"/>
                      <a:gd name="connsiteX5" fmla="*/ 6477 w 33632"/>
                      <a:gd name="connsiteY5" fmla="*/ 3515 h 31089"/>
                      <a:gd name="connsiteX6" fmla="*/ 18945 w 33632"/>
                      <a:gd name="connsiteY6" fmla="*/ 13230 h 31089"/>
                      <a:gd name="connsiteX7" fmla="*/ 29576 w 33632"/>
                      <a:gd name="connsiteY7" fmla="*/ 24946 h 31089"/>
                      <a:gd name="connsiteX8" fmla="*/ 33633 w 33632"/>
                      <a:gd name="connsiteY8" fmla="*/ 31090 h 31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32" h="31089">
                        <a:moveTo>
                          <a:pt x="33633" y="31090"/>
                        </a:moveTo>
                        <a:cubicBezTo>
                          <a:pt x="33633" y="31090"/>
                          <a:pt x="30832" y="29937"/>
                          <a:pt x="27165" y="27556"/>
                        </a:cubicBezTo>
                        <a:cubicBezTo>
                          <a:pt x="23469" y="25232"/>
                          <a:pt x="18936" y="21698"/>
                          <a:pt x="14697" y="17840"/>
                        </a:cubicBezTo>
                        <a:cubicBezTo>
                          <a:pt x="10506" y="13935"/>
                          <a:pt x="6629" y="9677"/>
                          <a:pt x="4029" y="6153"/>
                        </a:cubicBezTo>
                        <a:cubicBezTo>
                          <a:pt x="1381" y="2715"/>
                          <a:pt x="0" y="0"/>
                          <a:pt x="0" y="0"/>
                        </a:cubicBezTo>
                        <a:cubicBezTo>
                          <a:pt x="0" y="0"/>
                          <a:pt x="2829" y="1172"/>
                          <a:pt x="6477" y="3515"/>
                        </a:cubicBezTo>
                        <a:cubicBezTo>
                          <a:pt x="10163" y="5858"/>
                          <a:pt x="14707" y="9373"/>
                          <a:pt x="18945" y="13230"/>
                        </a:cubicBezTo>
                        <a:cubicBezTo>
                          <a:pt x="23127" y="17155"/>
                          <a:pt x="26984" y="21450"/>
                          <a:pt x="29576" y="24946"/>
                        </a:cubicBezTo>
                        <a:cubicBezTo>
                          <a:pt x="32242" y="28384"/>
                          <a:pt x="33633" y="31090"/>
                          <a:pt x="33633" y="310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6" name="任意多边形: 形状 1595">
                    <a:extLst>
                      <a:ext uri="{FF2B5EF4-FFF2-40B4-BE49-F238E27FC236}">
                        <a16:creationId xmlns:a16="http://schemas.microsoft.com/office/drawing/2014/main" id="{C7746BFB-4638-83EB-7924-CE16CA6DD5EC}"/>
                      </a:ext>
                    </a:extLst>
                  </p:cNvPr>
                  <p:cNvSpPr/>
                  <p:nvPr/>
                </p:nvSpPr>
                <p:spPr>
                  <a:xfrm>
                    <a:off x="8487727" y="1966692"/>
                    <a:ext cx="45482" cy="7621"/>
                  </a:xfrm>
                  <a:custGeom>
                    <a:avLst/>
                    <a:gdLst>
                      <a:gd name="connsiteX0" fmla="*/ 45482 w 45482"/>
                      <a:gd name="connsiteY0" fmla="*/ 6621 h 7621"/>
                      <a:gd name="connsiteX1" fmla="*/ 38167 w 45482"/>
                      <a:gd name="connsiteY1" fmla="*/ 7516 h 7621"/>
                      <a:gd name="connsiteX2" fmla="*/ 22374 w 45482"/>
                      <a:gd name="connsiteY2" fmla="*/ 6916 h 7621"/>
                      <a:gd name="connsiteX3" fmla="*/ 6896 w 45482"/>
                      <a:gd name="connsiteY3" fmla="*/ 3639 h 7621"/>
                      <a:gd name="connsiteX4" fmla="*/ 0 w 45482"/>
                      <a:gd name="connsiteY4" fmla="*/ 1001 h 7621"/>
                      <a:gd name="connsiteX5" fmla="*/ 7344 w 45482"/>
                      <a:gd name="connsiteY5" fmla="*/ 125 h 7621"/>
                      <a:gd name="connsiteX6" fmla="*/ 23146 w 45482"/>
                      <a:gd name="connsiteY6" fmla="*/ 687 h 7621"/>
                      <a:gd name="connsiteX7" fmla="*/ 38605 w 45482"/>
                      <a:gd name="connsiteY7" fmla="*/ 3963 h 7621"/>
                      <a:gd name="connsiteX8" fmla="*/ 45482 w 45482"/>
                      <a:gd name="connsiteY8" fmla="*/ 6621 h 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82" h="7621">
                        <a:moveTo>
                          <a:pt x="45482" y="6621"/>
                        </a:moveTo>
                        <a:cubicBezTo>
                          <a:pt x="45482" y="6621"/>
                          <a:pt x="42529" y="7287"/>
                          <a:pt x="38167" y="7516"/>
                        </a:cubicBezTo>
                        <a:cubicBezTo>
                          <a:pt x="33814" y="7773"/>
                          <a:pt x="28070" y="7554"/>
                          <a:pt x="22374" y="6916"/>
                        </a:cubicBezTo>
                        <a:cubicBezTo>
                          <a:pt x="16688" y="6173"/>
                          <a:pt x="11059" y="4963"/>
                          <a:pt x="6896" y="3639"/>
                        </a:cubicBezTo>
                        <a:cubicBezTo>
                          <a:pt x="2734" y="2411"/>
                          <a:pt x="0" y="1001"/>
                          <a:pt x="0" y="1001"/>
                        </a:cubicBezTo>
                        <a:cubicBezTo>
                          <a:pt x="0" y="1001"/>
                          <a:pt x="2982" y="334"/>
                          <a:pt x="7344" y="125"/>
                        </a:cubicBezTo>
                        <a:cubicBezTo>
                          <a:pt x="11697" y="-152"/>
                          <a:pt x="17469" y="29"/>
                          <a:pt x="23146" y="687"/>
                        </a:cubicBezTo>
                        <a:cubicBezTo>
                          <a:pt x="28833" y="1449"/>
                          <a:pt x="34462" y="2677"/>
                          <a:pt x="38605" y="3963"/>
                        </a:cubicBezTo>
                        <a:cubicBezTo>
                          <a:pt x="42786" y="5240"/>
                          <a:pt x="45482" y="6621"/>
                          <a:pt x="45482" y="6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7" name="任意多边形: 形状 1596">
                    <a:extLst>
                      <a:ext uri="{FF2B5EF4-FFF2-40B4-BE49-F238E27FC236}">
                        <a16:creationId xmlns:a16="http://schemas.microsoft.com/office/drawing/2014/main" id="{8224D856-182B-3C98-0F40-9ABA1B1F4B9A}"/>
                      </a:ext>
                    </a:extLst>
                  </p:cNvPr>
                  <p:cNvSpPr/>
                  <p:nvPr/>
                </p:nvSpPr>
                <p:spPr>
                  <a:xfrm>
                    <a:off x="8480982" y="1977399"/>
                    <a:ext cx="13619" cy="43719"/>
                  </a:xfrm>
                  <a:custGeom>
                    <a:avLst/>
                    <a:gdLst>
                      <a:gd name="connsiteX0" fmla="*/ 13603 w 13619"/>
                      <a:gd name="connsiteY0" fmla="*/ 43720 h 43719"/>
                      <a:gd name="connsiteX1" fmla="*/ 9802 w 13619"/>
                      <a:gd name="connsiteY1" fmla="*/ 37395 h 43719"/>
                      <a:gd name="connsiteX2" fmla="*/ 3849 w 13619"/>
                      <a:gd name="connsiteY2" fmla="*/ 22736 h 43719"/>
                      <a:gd name="connsiteX3" fmla="*/ 420 w 13619"/>
                      <a:gd name="connsiteY3" fmla="*/ 7334 h 43719"/>
                      <a:gd name="connsiteX4" fmla="*/ 11 w 13619"/>
                      <a:gd name="connsiteY4" fmla="*/ 0 h 43719"/>
                      <a:gd name="connsiteX5" fmla="*/ 3859 w 13619"/>
                      <a:gd name="connsiteY5" fmla="*/ 6248 h 43719"/>
                      <a:gd name="connsiteX6" fmla="*/ 9783 w 13619"/>
                      <a:gd name="connsiteY6" fmla="*/ 20888 h 43719"/>
                      <a:gd name="connsiteX7" fmla="*/ 13184 w 13619"/>
                      <a:gd name="connsiteY7" fmla="*/ 36328 h 43719"/>
                      <a:gd name="connsiteX8" fmla="*/ 13603 w 13619"/>
                      <a:gd name="connsiteY8" fmla="*/ 43720 h 43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19" h="43719">
                        <a:moveTo>
                          <a:pt x="13603" y="43720"/>
                        </a:moveTo>
                        <a:cubicBezTo>
                          <a:pt x="13603" y="43720"/>
                          <a:pt x="11774" y="41300"/>
                          <a:pt x="9802" y="37395"/>
                        </a:cubicBezTo>
                        <a:cubicBezTo>
                          <a:pt x="7745" y="33528"/>
                          <a:pt x="5592" y="28223"/>
                          <a:pt x="3849" y="22736"/>
                        </a:cubicBezTo>
                        <a:cubicBezTo>
                          <a:pt x="2135" y="17269"/>
                          <a:pt x="944" y="11649"/>
                          <a:pt x="420" y="7334"/>
                        </a:cubicBezTo>
                        <a:cubicBezTo>
                          <a:pt x="-104" y="3019"/>
                          <a:pt x="11" y="0"/>
                          <a:pt x="11" y="0"/>
                        </a:cubicBezTo>
                        <a:cubicBezTo>
                          <a:pt x="11" y="0"/>
                          <a:pt x="1868" y="2381"/>
                          <a:pt x="3859" y="6248"/>
                        </a:cubicBezTo>
                        <a:cubicBezTo>
                          <a:pt x="5878" y="10135"/>
                          <a:pt x="8078" y="15440"/>
                          <a:pt x="9783" y="20888"/>
                        </a:cubicBezTo>
                        <a:cubicBezTo>
                          <a:pt x="11498" y="26375"/>
                          <a:pt x="12669" y="31994"/>
                          <a:pt x="13184" y="36328"/>
                        </a:cubicBezTo>
                        <a:cubicBezTo>
                          <a:pt x="13746" y="40634"/>
                          <a:pt x="13603" y="43720"/>
                          <a:pt x="13603" y="437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8" name="任意多边形: 形状 1597">
                    <a:extLst>
                      <a:ext uri="{FF2B5EF4-FFF2-40B4-BE49-F238E27FC236}">
                        <a16:creationId xmlns:a16="http://schemas.microsoft.com/office/drawing/2014/main" id="{E37C3926-C67F-BCAA-1BEB-454E250FFBE0}"/>
                      </a:ext>
                    </a:extLst>
                  </p:cNvPr>
                  <p:cNvSpPr/>
                  <p:nvPr/>
                </p:nvSpPr>
                <p:spPr>
                  <a:xfrm>
                    <a:off x="8462086" y="1952215"/>
                    <a:ext cx="32384" cy="33080"/>
                  </a:xfrm>
                  <a:custGeom>
                    <a:avLst/>
                    <a:gdLst>
                      <a:gd name="connsiteX0" fmla="*/ 30499 w 32384"/>
                      <a:gd name="connsiteY0" fmla="*/ 4505 h 33080"/>
                      <a:gd name="connsiteX1" fmla="*/ 26070 w 32384"/>
                      <a:gd name="connsiteY1" fmla="*/ 15221 h 33080"/>
                      <a:gd name="connsiteX2" fmla="*/ 32385 w 32384"/>
                      <a:gd name="connsiteY2" fmla="*/ 24946 h 33080"/>
                      <a:gd name="connsiteX3" fmla="*/ 20821 w 32384"/>
                      <a:gd name="connsiteY3" fmla="*/ 24032 h 33080"/>
                      <a:gd name="connsiteX4" fmla="*/ 13516 w 32384"/>
                      <a:gd name="connsiteY4" fmla="*/ 33080 h 33080"/>
                      <a:gd name="connsiteX5" fmla="*/ 10792 w 32384"/>
                      <a:gd name="connsiteY5" fmla="*/ 21765 h 33080"/>
                      <a:gd name="connsiteX6" fmla="*/ 0 w 32384"/>
                      <a:gd name="connsiteY6" fmla="*/ 17640 h 33080"/>
                      <a:gd name="connsiteX7" fmla="*/ 9896 w 32384"/>
                      <a:gd name="connsiteY7" fmla="*/ 11535 h 33080"/>
                      <a:gd name="connsiteX8" fmla="*/ 10496 w 32384"/>
                      <a:gd name="connsiteY8" fmla="*/ 0 h 33080"/>
                      <a:gd name="connsiteX9" fmla="*/ 19298 w 32384"/>
                      <a:gd name="connsiteY9" fmla="*/ 7496 h 3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384" h="33080">
                        <a:moveTo>
                          <a:pt x="30499" y="4505"/>
                        </a:moveTo>
                        <a:lnTo>
                          <a:pt x="26070" y="15221"/>
                        </a:lnTo>
                        <a:lnTo>
                          <a:pt x="32385" y="24946"/>
                        </a:lnTo>
                        <a:lnTo>
                          <a:pt x="20821" y="24032"/>
                        </a:lnTo>
                        <a:lnTo>
                          <a:pt x="13516" y="33080"/>
                        </a:lnTo>
                        <a:lnTo>
                          <a:pt x="10792" y="21765"/>
                        </a:lnTo>
                        <a:lnTo>
                          <a:pt x="0" y="17640"/>
                        </a:lnTo>
                        <a:lnTo>
                          <a:pt x="9896" y="11535"/>
                        </a:lnTo>
                        <a:lnTo>
                          <a:pt x="10496" y="0"/>
                        </a:lnTo>
                        <a:lnTo>
                          <a:pt x="19298" y="74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99" name="图形 113">
                <a:extLst>
                  <a:ext uri="{FF2B5EF4-FFF2-40B4-BE49-F238E27FC236}">
                    <a16:creationId xmlns:a16="http://schemas.microsoft.com/office/drawing/2014/main" id="{0E5D5BAF-6747-6BC6-61EB-8E81562C0CEE}"/>
                  </a:ext>
                </a:extLst>
              </p:cNvPr>
              <p:cNvGrpSpPr/>
              <p:nvPr/>
            </p:nvGrpSpPr>
            <p:grpSpPr>
              <a:xfrm>
                <a:off x="8007673" y="1982268"/>
                <a:ext cx="435108" cy="554675"/>
                <a:chOff x="8007673" y="1982268"/>
                <a:chExt cx="435108" cy="554675"/>
              </a:xfrm>
            </p:grpSpPr>
            <p:grpSp>
              <p:nvGrpSpPr>
                <p:cNvPr id="1600" name="图形 113">
                  <a:extLst>
                    <a:ext uri="{FF2B5EF4-FFF2-40B4-BE49-F238E27FC236}">
                      <a16:creationId xmlns:a16="http://schemas.microsoft.com/office/drawing/2014/main" id="{91A3FA7E-36F9-FE37-BF38-1098195DDE53}"/>
                    </a:ext>
                  </a:extLst>
                </p:cNvPr>
                <p:cNvGrpSpPr/>
                <p:nvPr/>
              </p:nvGrpSpPr>
              <p:grpSpPr>
                <a:xfrm>
                  <a:off x="8007673" y="2153541"/>
                  <a:ext cx="124409" cy="126490"/>
                  <a:chOff x="8007673" y="2153541"/>
                  <a:chExt cx="124409" cy="126490"/>
                </a:xfrm>
              </p:grpSpPr>
              <p:sp>
                <p:nvSpPr>
                  <p:cNvPr id="1601" name="任意多边形: 形状 1600">
                    <a:extLst>
                      <a:ext uri="{FF2B5EF4-FFF2-40B4-BE49-F238E27FC236}">
                        <a16:creationId xmlns:a16="http://schemas.microsoft.com/office/drawing/2014/main" id="{EE3418DA-C79C-FECF-ADE4-3923F6F6A280}"/>
                      </a:ext>
                    </a:extLst>
                  </p:cNvPr>
                  <p:cNvSpPr/>
                  <p:nvPr/>
                </p:nvSpPr>
                <p:spPr>
                  <a:xfrm>
                    <a:off x="8007673" y="2153541"/>
                    <a:ext cx="124409" cy="126490"/>
                  </a:xfrm>
                  <a:custGeom>
                    <a:avLst/>
                    <a:gdLst>
                      <a:gd name="connsiteX0" fmla="*/ 61030 w 124409"/>
                      <a:gd name="connsiteY0" fmla="*/ 70003 h 126490"/>
                      <a:gd name="connsiteX1" fmla="*/ 49743 w 124409"/>
                      <a:gd name="connsiteY1" fmla="*/ 74451 h 126490"/>
                      <a:gd name="connsiteX2" fmla="*/ 41999 w 124409"/>
                      <a:gd name="connsiteY2" fmla="*/ 65079 h 126490"/>
                      <a:gd name="connsiteX3" fmla="*/ 48543 w 124409"/>
                      <a:gd name="connsiteY3" fmla="*/ 54868 h 126490"/>
                      <a:gd name="connsiteX4" fmla="*/ 60278 w 124409"/>
                      <a:gd name="connsiteY4" fmla="*/ 57916 h 126490"/>
                      <a:gd name="connsiteX5" fmla="*/ 61030 w 124409"/>
                      <a:gd name="connsiteY5" fmla="*/ 70003 h 126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409" h="126490">
                        <a:moveTo>
                          <a:pt x="61030" y="70003"/>
                        </a:moveTo>
                        <a:cubicBezTo>
                          <a:pt x="149355" y="120028"/>
                          <a:pt x="35131" y="164996"/>
                          <a:pt x="49743" y="74451"/>
                        </a:cubicBezTo>
                        <a:cubicBezTo>
                          <a:pt x="35131" y="164996"/>
                          <a:pt x="-42926" y="70279"/>
                          <a:pt x="41999" y="65079"/>
                        </a:cubicBezTo>
                        <a:cubicBezTo>
                          <a:pt x="-42935" y="70289"/>
                          <a:pt x="23025" y="-33239"/>
                          <a:pt x="48543" y="54868"/>
                        </a:cubicBezTo>
                        <a:cubicBezTo>
                          <a:pt x="23025" y="-33239"/>
                          <a:pt x="141869" y="-2473"/>
                          <a:pt x="60278" y="57916"/>
                        </a:cubicBezTo>
                        <a:cubicBezTo>
                          <a:pt x="141869" y="-2473"/>
                          <a:pt x="149355" y="120028"/>
                          <a:pt x="61030" y="700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2" name="任意多边形: 形状 1601">
                    <a:extLst>
                      <a:ext uri="{FF2B5EF4-FFF2-40B4-BE49-F238E27FC236}">
                        <a16:creationId xmlns:a16="http://schemas.microsoft.com/office/drawing/2014/main" id="{C2596E3C-64C7-771F-F2F0-99DE58E163E6}"/>
                      </a:ext>
                    </a:extLst>
                  </p:cNvPr>
                  <p:cNvSpPr/>
                  <p:nvPr/>
                </p:nvSpPr>
                <p:spPr>
                  <a:xfrm>
                    <a:off x="8010746" y="2157663"/>
                    <a:ext cx="116468" cy="118430"/>
                  </a:xfrm>
                  <a:custGeom>
                    <a:avLst/>
                    <a:gdLst>
                      <a:gd name="connsiteX0" fmla="*/ 57138 w 116468"/>
                      <a:gd name="connsiteY0" fmla="*/ 65567 h 118430"/>
                      <a:gd name="connsiteX1" fmla="*/ 46575 w 116468"/>
                      <a:gd name="connsiteY1" fmla="*/ 69701 h 118430"/>
                      <a:gd name="connsiteX2" fmla="*/ 39326 w 116468"/>
                      <a:gd name="connsiteY2" fmla="*/ 60976 h 118430"/>
                      <a:gd name="connsiteX3" fmla="*/ 45451 w 116468"/>
                      <a:gd name="connsiteY3" fmla="*/ 51356 h 118430"/>
                      <a:gd name="connsiteX4" fmla="*/ 56442 w 116468"/>
                      <a:gd name="connsiteY4" fmla="*/ 54204 h 118430"/>
                      <a:gd name="connsiteX5" fmla="*/ 57138 w 116468"/>
                      <a:gd name="connsiteY5" fmla="*/ 65567 h 118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468" h="118430">
                        <a:moveTo>
                          <a:pt x="57138" y="65567"/>
                        </a:moveTo>
                        <a:cubicBezTo>
                          <a:pt x="139815" y="112392"/>
                          <a:pt x="32878" y="154474"/>
                          <a:pt x="46575" y="69701"/>
                        </a:cubicBezTo>
                        <a:cubicBezTo>
                          <a:pt x="32878" y="154474"/>
                          <a:pt x="-40179" y="65815"/>
                          <a:pt x="39326" y="60976"/>
                        </a:cubicBezTo>
                        <a:cubicBezTo>
                          <a:pt x="-40198" y="65815"/>
                          <a:pt x="21553" y="-31092"/>
                          <a:pt x="45451" y="51356"/>
                        </a:cubicBezTo>
                        <a:cubicBezTo>
                          <a:pt x="21553" y="-31092"/>
                          <a:pt x="132842" y="-2337"/>
                          <a:pt x="56442" y="54204"/>
                        </a:cubicBezTo>
                        <a:cubicBezTo>
                          <a:pt x="132824" y="-2337"/>
                          <a:pt x="139805" y="112392"/>
                          <a:pt x="57138" y="65567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3" name="任意多边形: 形状 1602">
                    <a:extLst>
                      <a:ext uri="{FF2B5EF4-FFF2-40B4-BE49-F238E27FC236}">
                        <a16:creationId xmlns:a16="http://schemas.microsoft.com/office/drawing/2014/main" id="{706A2312-AEC6-60D9-AE45-78F08A454EAD}"/>
                      </a:ext>
                    </a:extLst>
                  </p:cNvPr>
                  <p:cNvSpPr/>
                  <p:nvPr/>
                </p:nvSpPr>
                <p:spPr>
                  <a:xfrm>
                    <a:off x="8028308" y="2219944"/>
                    <a:ext cx="28822" cy="26527"/>
                  </a:xfrm>
                  <a:custGeom>
                    <a:avLst/>
                    <a:gdLst>
                      <a:gd name="connsiteX0" fmla="*/ 0 w 28822"/>
                      <a:gd name="connsiteY0" fmla="*/ 26527 h 26527"/>
                      <a:gd name="connsiteX1" fmla="*/ 3477 w 28822"/>
                      <a:gd name="connsiteY1" fmla="*/ 21241 h 26527"/>
                      <a:gd name="connsiteX2" fmla="*/ 12611 w 28822"/>
                      <a:gd name="connsiteY2" fmla="*/ 11287 h 26527"/>
                      <a:gd name="connsiteX3" fmla="*/ 23289 w 28822"/>
                      <a:gd name="connsiteY3" fmla="*/ 3010 h 26527"/>
                      <a:gd name="connsiteX4" fmla="*/ 28823 w 28822"/>
                      <a:gd name="connsiteY4" fmla="*/ 0 h 26527"/>
                      <a:gd name="connsiteX5" fmla="*/ 25375 w 28822"/>
                      <a:gd name="connsiteY5" fmla="*/ 5267 h 26527"/>
                      <a:gd name="connsiteX6" fmla="*/ 16221 w 28822"/>
                      <a:gd name="connsiteY6" fmla="*/ 15221 h 26527"/>
                      <a:gd name="connsiteX7" fmla="*/ 5543 w 28822"/>
                      <a:gd name="connsiteY7" fmla="*/ 23479 h 26527"/>
                      <a:gd name="connsiteX8" fmla="*/ 0 w 28822"/>
                      <a:gd name="connsiteY8" fmla="*/ 26527 h 26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22" h="26527">
                        <a:moveTo>
                          <a:pt x="0" y="26527"/>
                        </a:moveTo>
                        <a:cubicBezTo>
                          <a:pt x="0" y="26527"/>
                          <a:pt x="1200" y="24203"/>
                          <a:pt x="3477" y="21241"/>
                        </a:cubicBezTo>
                        <a:cubicBezTo>
                          <a:pt x="5725" y="18259"/>
                          <a:pt x="9020" y="14621"/>
                          <a:pt x="12611" y="11287"/>
                        </a:cubicBezTo>
                        <a:cubicBezTo>
                          <a:pt x="16240" y="7972"/>
                          <a:pt x="20126" y="4982"/>
                          <a:pt x="23289" y="3010"/>
                        </a:cubicBezTo>
                        <a:cubicBezTo>
                          <a:pt x="26422" y="981"/>
                          <a:pt x="28823" y="0"/>
                          <a:pt x="28823" y="0"/>
                        </a:cubicBezTo>
                        <a:cubicBezTo>
                          <a:pt x="28823" y="0"/>
                          <a:pt x="27641" y="2305"/>
                          <a:pt x="25375" y="5267"/>
                        </a:cubicBezTo>
                        <a:cubicBezTo>
                          <a:pt x="23126" y="8249"/>
                          <a:pt x="19831" y="11868"/>
                          <a:pt x="16221" y="15221"/>
                        </a:cubicBezTo>
                        <a:cubicBezTo>
                          <a:pt x="12611" y="18517"/>
                          <a:pt x="8725" y="21507"/>
                          <a:pt x="5543" y="23479"/>
                        </a:cubicBezTo>
                        <a:cubicBezTo>
                          <a:pt x="2419" y="25517"/>
                          <a:pt x="0" y="26527"/>
                          <a:pt x="0" y="26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任意多边形: 形状 1603">
                    <a:extLst>
                      <a:ext uri="{FF2B5EF4-FFF2-40B4-BE49-F238E27FC236}">
                        <a16:creationId xmlns:a16="http://schemas.microsoft.com/office/drawing/2014/main" id="{BCA09C46-9E50-B72B-EA43-5D8D1F8776F1}"/>
                      </a:ext>
                    </a:extLst>
                  </p:cNvPr>
                  <p:cNvSpPr/>
                  <p:nvPr/>
                </p:nvSpPr>
                <p:spPr>
                  <a:xfrm>
                    <a:off x="8061130" y="2173538"/>
                    <a:ext cx="12859" cy="36985"/>
                  </a:xfrm>
                  <a:custGeom>
                    <a:avLst/>
                    <a:gdLst>
                      <a:gd name="connsiteX0" fmla="*/ 0 w 12859"/>
                      <a:gd name="connsiteY0" fmla="*/ 36986 h 36985"/>
                      <a:gd name="connsiteX1" fmla="*/ 562 w 12859"/>
                      <a:gd name="connsiteY1" fmla="*/ 30699 h 36985"/>
                      <a:gd name="connsiteX2" fmla="*/ 3924 w 12859"/>
                      <a:gd name="connsiteY2" fmla="*/ 17621 h 36985"/>
                      <a:gd name="connsiteX3" fmla="*/ 9411 w 12859"/>
                      <a:gd name="connsiteY3" fmla="*/ 5286 h 36985"/>
                      <a:gd name="connsiteX4" fmla="*/ 12859 w 12859"/>
                      <a:gd name="connsiteY4" fmla="*/ 0 h 36985"/>
                      <a:gd name="connsiteX5" fmla="*/ 12288 w 12859"/>
                      <a:gd name="connsiteY5" fmla="*/ 6248 h 36985"/>
                      <a:gd name="connsiteX6" fmla="*/ 8925 w 12859"/>
                      <a:gd name="connsiteY6" fmla="*/ 19345 h 36985"/>
                      <a:gd name="connsiteX7" fmla="*/ 3439 w 12859"/>
                      <a:gd name="connsiteY7" fmla="*/ 31718 h 36985"/>
                      <a:gd name="connsiteX8" fmla="*/ 0 w 12859"/>
                      <a:gd name="connsiteY8" fmla="*/ 36986 h 36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859" h="36985">
                        <a:moveTo>
                          <a:pt x="0" y="36986"/>
                        </a:moveTo>
                        <a:cubicBezTo>
                          <a:pt x="0" y="36986"/>
                          <a:pt x="-28" y="34385"/>
                          <a:pt x="562" y="30699"/>
                        </a:cubicBezTo>
                        <a:cubicBezTo>
                          <a:pt x="1143" y="27032"/>
                          <a:pt x="2344" y="22250"/>
                          <a:pt x="3924" y="17621"/>
                        </a:cubicBezTo>
                        <a:cubicBezTo>
                          <a:pt x="5544" y="13030"/>
                          <a:pt x="7572" y="8506"/>
                          <a:pt x="9411" y="5286"/>
                        </a:cubicBezTo>
                        <a:cubicBezTo>
                          <a:pt x="11202" y="2010"/>
                          <a:pt x="12859" y="0"/>
                          <a:pt x="12859" y="0"/>
                        </a:cubicBezTo>
                        <a:cubicBezTo>
                          <a:pt x="12859" y="0"/>
                          <a:pt x="12897" y="2581"/>
                          <a:pt x="12288" y="6248"/>
                        </a:cubicBezTo>
                        <a:cubicBezTo>
                          <a:pt x="11716" y="9973"/>
                          <a:pt x="10526" y="14735"/>
                          <a:pt x="8925" y="19345"/>
                        </a:cubicBezTo>
                        <a:cubicBezTo>
                          <a:pt x="7287" y="23993"/>
                          <a:pt x="5277" y="28442"/>
                          <a:pt x="3439" y="31718"/>
                        </a:cubicBezTo>
                        <a:cubicBezTo>
                          <a:pt x="1629" y="34957"/>
                          <a:pt x="0" y="36986"/>
                          <a:pt x="0" y="369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任意多边形: 形状 1604">
                    <a:extLst>
                      <a:ext uri="{FF2B5EF4-FFF2-40B4-BE49-F238E27FC236}">
                        <a16:creationId xmlns:a16="http://schemas.microsoft.com/office/drawing/2014/main" id="{4BC2B7A9-37E7-E13E-F333-0A145C3971AE}"/>
                      </a:ext>
                    </a:extLst>
                  </p:cNvPr>
                  <p:cNvSpPr/>
                  <p:nvPr/>
                </p:nvSpPr>
                <p:spPr>
                  <a:xfrm>
                    <a:off x="8022250" y="2192664"/>
                    <a:ext cx="32737" cy="21469"/>
                  </a:xfrm>
                  <a:custGeom>
                    <a:avLst/>
                    <a:gdLst>
                      <a:gd name="connsiteX0" fmla="*/ 32738 w 32737"/>
                      <a:gd name="connsiteY0" fmla="*/ 21469 h 21469"/>
                      <a:gd name="connsiteX1" fmla="*/ 26784 w 32737"/>
                      <a:gd name="connsiteY1" fmla="*/ 19402 h 21469"/>
                      <a:gd name="connsiteX2" fmla="*/ 14916 w 32737"/>
                      <a:gd name="connsiteY2" fmla="*/ 12944 h 21469"/>
                      <a:gd name="connsiteX3" fmla="*/ 4267 w 32737"/>
                      <a:gd name="connsiteY3" fmla="*/ 4610 h 21469"/>
                      <a:gd name="connsiteX4" fmla="*/ 0 w 32737"/>
                      <a:gd name="connsiteY4" fmla="*/ 0 h 21469"/>
                      <a:gd name="connsiteX5" fmla="*/ 5953 w 32737"/>
                      <a:gd name="connsiteY5" fmla="*/ 2048 h 21469"/>
                      <a:gd name="connsiteX6" fmla="*/ 17840 w 32737"/>
                      <a:gd name="connsiteY6" fmla="*/ 8487 h 21469"/>
                      <a:gd name="connsiteX7" fmla="*/ 28451 w 32737"/>
                      <a:gd name="connsiteY7" fmla="*/ 16859 h 21469"/>
                      <a:gd name="connsiteX8" fmla="*/ 32738 w 32737"/>
                      <a:gd name="connsiteY8" fmla="*/ 21469 h 21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737" h="21469">
                        <a:moveTo>
                          <a:pt x="32738" y="21469"/>
                        </a:moveTo>
                        <a:cubicBezTo>
                          <a:pt x="32738" y="21469"/>
                          <a:pt x="30194" y="20869"/>
                          <a:pt x="26784" y="19402"/>
                        </a:cubicBezTo>
                        <a:cubicBezTo>
                          <a:pt x="23346" y="17974"/>
                          <a:pt x="19012" y="15611"/>
                          <a:pt x="14916" y="12944"/>
                        </a:cubicBezTo>
                        <a:cubicBezTo>
                          <a:pt x="10801" y="10268"/>
                          <a:pt x="6962" y="7210"/>
                          <a:pt x="4267" y="4610"/>
                        </a:cubicBezTo>
                        <a:cubicBezTo>
                          <a:pt x="1543" y="2076"/>
                          <a:pt x="0" y="0"/>
                          <a:pt x="0" y="0"/>
                        </a:cubicBezTo>
                        <a:cubicBezTo>
                          <a:pt x="0" y="0"/>
                          <a:pt x="2562" y="581"/>
                          <a:pt x="5953" y="2048"/>
                        </a:cubicBezTo>
                        <a:cubicBezTo>
                          <a:pt x="9391" y="3496"/>
                          <a:pt x="13725" y="5820"/>
                          <a:pt x="17840" y="8487"/>
                        </a:cubicBezTo>
                        <a:cubicBezTo>
                          <a:pt x="21917" y="11201"/>
                          <a:pt x="25765" y="14268"/>
                          <a:pt x="28451" y="16859"/>
                        </a:cubicBezTo>
                        <a:cubicBezTo>
                          <a:pt x="31166" y="19383"/>
                          <a:pt x="32738" y="21469"/>
                          <a:pt x="32738" y="214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任意多边形: 形状 1605">
                    <a:extLst>
                      <a:ext uri="{FF2B5EF4-FFF2-40B4-BE49-F238E27FC236}">
                        <a16:creationId xmlns:a16="http://schemas.microsoft.com/office/drawing/2014/main" id="{3696F7D8-827C-FDD2-961F-6DDDF47871B2}"/>
                      </a:ext>
                    </a:extLst>
                  </p:cNvPr>
                  <p:cNvSpPr/>
                  <p:nvPr/>
                </p:nvSpPr>
                <p:spPr>
                  <a:xfrm>
                    <a:off x="8069074" y="2213506"/>
                    <a:ext cx="39129" cy="5479"/>
                  </a:xfrm>
                  <a:custGeom>
                    <a:avLst/>
                    <a:gdLst>
                      <a:gd name="connsiteX0" fmla="*/ 39129 w 39129"/>
                      <a:gd name="connsiteY0" fmla="*/ 1895 h 5479"/>
                      <a:gd name="connsiteX1" fmla="*/ 33081 w 39129"/>
                      <a:gd name="connsiteY1" fmla="*/ 3695 h 5479"/>
                      <a:gd name="connsiteX2" fmla="*/ 19698 w 39129"/>
                      <a:gd name="connsiteY2" fmla="*/ 5409 h 5479"/>
                      <a:gd name="connsiteX3" fmla="*/ 6172 w 39129"/>
                      <a:gd name="connsiteY3" fmla="*/ 4847 h 5479"/>
                      <a:gd name="connsiteX4" fmla="*/ 0 w 39129"/>
                      <a:gd name="connsiteY4" fmla="*/ 3599 h 5479"/>
                      <a:gd name="connsiteX5" fmla="*/ 6058 w 39129"/>
                      <a:gd name="connsiteY5" fmla="*/ 1809 h 5479"/>
                      <a:gd name="connsiteX6" fmla="*/ 19460 w 39129"/>
                      <a:gd name="connsiteY6" fmla="*/ 56 h 5479"/>
                      <a:gd name="connsiteX7" fmla="*/ 32957 w 39129"/>
                      <a:gd name="connsiteY7" fmla="*/ 637 h 5479"/>
                      <a:gd name="connsiteX8" fmla="*/ 39129 w 39129"/>
                      <a:gd name="connsiteY8" fmla="*/ 1895 h 5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29" h="5479">
                        <a:moveTo>
                          <a:pt x="39129" y="1895"/>
                        </a:moveTo>
                        <a:cubicBezTo>
                          <a:pt x="39129" y="1895"/>
                          <a:pt x="36738" y="2895"/>
                          <a:pt x="33081" y="3695"/>
                        </a:cubicBezTo>
                        <a:cubicBezTo>
                          <a:pt x="29433" y="4514"/>
                          <a:pt x="24565" y="5162"/>
                          <a:pt x="19698" y="5409"/>
                        </a:cubicBezTo>
                        <a:cubicBezTo>
                          <a:pt x="14783" y="5609"/>
                          <a:pt x="9896" y="5371"/>
                          <a:pt x="6172" y="4847"/>
                        </a:cubicBezTo>
                        <a:cubicBezTo>
                          <a:pt x="2477" y="4381"/>
                          <a:pt x="0" y="3599"/>
                          <a:pt x="0" y="3599"/>
                        </a:cubicBezTo>
                        <a:cubicBezTo>
                          <a:pt x="0" y="3599"/>
                          <a:pt x="2420" y="2599"/>
                          <a:pt x="6058" y="1809"/>
                        </a:cubicBezTo>
                        <a:cubicBezTo>
                          <a:pt x="9678" y="952"/>
                          <a:pt x="14593" y="304"/>
                          <a:pt x="19460" y="56"/>
                        </a:cubicBezTo>
                        <a:cubicBezTo>
                          <a:pt x="24355" y="-115"/>
                          <a:pt x="29270" y="113"/>
                          <a:pt x="32957" y="637"/>
                        </a:cubicBezTo>
                        <a:cubicBezTo>
                          <a:pt x="36643" y="1133"/>
                          <a:pt x="39129" y="1895"/>
                          <a:pt x="39129" y="18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任意多边形: 形状 1606">
                    <a:extLst>
                      <a:ext uri="{FF2B5EF4-FFF2-40B4-BE49-F238E27FC236}">
                        <a16:creationId xmlns:a16="http://schemas.microsoft.com/office/drawing/2014/main" id="{671743EE-50DB-EB1A-4114-90218D99360E}"/>
                      </a:ext>
                    </a:extLst>
                  </p:cNvPr>
                  <p:cNvSpPr/>
                  <p:nvPr/>
                </p:nvSpPr>
                <p:spPr>
                  <a:xfrm>
                    <a:off x="8064712" y="2226230"/>
                    <a:ext cx="17659" cy="34937"/>
                  </a:xfrm>
                  <a:custGeom>
                    <a:avLst/>
                    <a:gdLst>
                      <a:gd name="connsiteX0" fmla="*/ 17659 w 17659"/>
                      <a:gd name="connsiteY0" fmla="*/ 34938 h 34937"/>
                      <a:gd name="connsiteX1" fmla="*/ 13515 w 17659"/>
                      <a:gd name="connsiteY1" fmla="*/ 30156 h 34937"/>
                      <a:gd name="connsiteX2" fmla="*/ 6448 w 17659"/>
                      <a:gd name="connsiteY2" fmla="*/ 18659 h 34937"/>
                      <a:gd name="connsiteX3" fmla="*/ 1391 w 17659"/>
                      <a:gd name="connsiteY3" fmla="*/ 6144 h 34937"/>
                      <a:gd name="connsiteX4" fmla="*/ 0 w 17659"/>
                      <a:gd name="connsiteY4" fmla="*/ 0 h 34937"/>
                      <a:gd name="connsiteX5" fmla="*/ 4143 w 17659"/>
                      <a:gd name="connsiteY5" fmla="*/ 4743 h 34937"/>
                      <a:gd name="connsiteX6" fmla="*/ 11201 w 17659"/>
                      <a:gd name="connsiteY6" fmla="*/ 16259 h 34937"/>
                      <a:gd name="connsiteX7" fmla="*/ 16250 w 17659"/>
                      <a:gd name="connsiteY7" fmla="*/ 28794 h 34937"/>
                      <a:gd name="connsiteX8" fmla="*/ 17659 w 17659"/>
                      <a:gd name="connsiteY8" fmla="*/ 34938 h 34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59" h="34937">
                        <a:moveTo>
                          <a:pt x="17659" y="34938"/>
                        </a:moveTo>
                        <a:cubicBezTo>
                          <a:pt x="17659" y="34938"/>
                          <a:pt x="15744" y="33166"/>
                          <a:pt x="13515" y="30156"/>
                        </a:cubicBezTo>
                        <a:cubicBezTo>
                          <a:pt x="11249" y="27194"/>
                          <a:pt x="8667" y="23031"/>
                          <a:pt x="6448" y="18659"/>
                        </a:cubicBezTo>
                        <a:cubicBezTo>
                          <a:pt x="4257" y="14288"/>
                          <a:pt x="2448" y="9716"/>
                          <a:pt x="1391" y="6144"/>
                        </a:cubicBezTo>
                        <a:cubicBezTo>
                          <a:pt x="324" y="2572"/>
                          <a:pt x="0" y="0"/>
                          <a:pt x="0" y="0"/>
                        </a:cubicBezTo>
                        <a:cubicBezTo>
                          <a:pt x="0" y="0"/>
                          <a:pt x="1914" y="1753"/>
                          <a:pt x="4143" y="4743"/>
                        </a:cubicBezTo>
                        <a:cubicBezTo>
                          <a:pt x="6382" y="7734"/>
                          <a:pt x="9001" y="11887"/>
                          <a:pt x="11201" y="16259"/>
                        </a:cubicBezTo>
                        <a:cubicBezTo>
                          <a:pt x="13392" y="20631"/>
                          <a:pt x="15192" y="25203"/>
                          <a:pt x="16250" y="28794"/>
                        </a:cubicBezTo>
                        <a:cubicBezTo>
                          <a:pt x="17345" y="32328"/>
                          <a:pt x="17659" y="34938"/>
                          <a:pt x="17659" y="349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8" name="任意多边形: 形状 1607">
                    <a:extLst>
                      <a:ext uri="{FF2B5EF4-FFF2-40B4-BE49-F238E27FC236}">
                        <a16:creationId xmlns:a16="http://schemas.microsoft.com/office/drawing/2014/main" id="{CFD7316E-9E67-7D14-97EC-B6BB07BAB945}"/>
                      </a:ext>
                    </a:extLst>
                  </p:cNvPr>
                  <p:cNvSpPr/>
                  <p:nvPr/>
                </p:nvSpPr>
                <p:spPr>
                  <a:xfrm>
                    <a:off x="8047739" y="2206171"/>
                    <a:ext cx="28327" cy="27460"/>
                  </a:xfrm>
                  <a:custGeom>
                    <a:avLst/>
                    <a:gdLst>
                      <a:gd name="connsiteX0" fmla="*/ 23860 w 28327"/>
                      <a:gd name="connsiteY0" fmla="*/ 991 h 27460"/>
                      <a:gd name="connsiteX1" fmla="*/ 21631 w 28327"/>
                      <a:gd name="connsiteY1" fmla="*/ 10639 h 27460"/>
                      <a:gd name="connsiteX2" fmla="*/ 28327 w 28327"/>
                      <a:gd name="connsiteY2" fmla="*/ 17974 h 27460"/>
                      <a:gd name="connsiteX3" fmla="*/ 18459 w 28327"/>
                      <a:gd name="connsiteY3" fmla="*/ 18831 h 27460"/>
                      <a:gd name="connsiteX4" fmla="*/ 13573 w 28327"/>
                      <a:gd name="connsiteY4" fmla="*/ 27461 h 27460"/>
                      <a:gd name="connsiteX5" fmla="*/ 9706 w 28327"/>
                      <a:gd name="connsiteY5" fmla="*/ 18326 h 27460"/>
                      <a:gd name="connsiteX6" fmla="*/ 0 w 28327"/>
                      <a:gd name="connsiteY6" fmla="*/ 16354 h 27460"/>
                      <a:gd name="connsiteX7" fmla="*/ 7477 w 28327"/>
                      <a:gd name="connsiteY7" fmla="*/ 9820 h 27460"/>
                      <a:gd name="connsiteX8" fmla="*/ 6344 w 28327"/>
                      <a:gd name="connsiteY8" fmla="*/ 0 h 27460"/>
                      <a:gd name="connsiteX9" fmla="*/ 14840 w 28327"/>
                      <a:gd name="connsiteY9" fmla="*/ 5096 h 27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327" h="27460">
                        <a:moveTo>
                          <a:pt x="23860" y="991"/>
                        </a:moveTo>
                        <a:lnTo>
                          <a:pt x="21631" y="10639"/>
                        </a:lnTo>
                        <a:lnTo>
                          <a:pt x="28327" y="17974"/>
                        </a:lnTo>
                        <a:lnTo>
                          <a:pt x="18459" y="18831"/>
                        </a:lnTo>
                        <a:lnTo>
                          <a:pt x="13573" y="27461"/>
                        </a:lnTo>
                        <a:lnTo>
                          <a:pt x="9706" y="18326"/>
                        </a:lnTo>
                        <a:lnTo>
                          <a:pt x="0" y="16354"/>
                        </a:lnTo>
                        <a:lnTo>
                          <a:pt x="7477" y="9820"/>
                        </a:lnTo>
                        <a:lnTo>
                          <a:pt x="6344" y="0"/>
                        </a:lnTo>
                        <a:lnTo>
                          <a:pt x="14840" y="50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09" name="图形 113">
                  <a:extLst>
                    <a:ext uri="{FF2B5EF4-FFF2-40B4-BE49-F238E27FC236}">
                      <a16:creationId xmlns:a16="http://schemas.microsoft.com/office/drawing/2014/main" id="{529FC521-3E9B-E982-BAC2-7E30E6322572}"/>
                    </a:ext>
                  </a:extLst>
                </p:cNvPr>
                <p:cNvGrpSpPr/>
                <p:nvPr/>
              </p:nvGrpSpPr>
              <p:grpSpPr>
                <a:xfrm>
                  <a:off x="8161897" y="2234091"/>
                  <a:ext cx="137258" cy="135976"/>
                  <a:chOff x="8161897" y="2234091"/>
                  <a:chExt cx="137258" cy="135976"/>
                </a:xfrm>
              </p:grpSpPr>
              <p:sp>
                <p:nvSpPr>
                  <p:cNvPr id="1610" name="任意多边形: 形状 1609">
                    <a:extLst>
                      <a:ext uri="{FF2B5EF4-FFF2-40B4-BE49-F238E27FC236}">
                        <a16:creationId xmlns:a16="http://schemas.microsoft.com/office/drawing/2014/main" id="{C5C9CE17-B180-A27B-4014-EAAFD654FC17}"/>
                      </a:ext>
                    </a:extLst>
                  </p:cNvPr>
                  <p:cNvSpPr/>
                  <p:nvPr/>
                </p:nvSpPr>
                <p:spPr>
                  <a:xfrm>
                    <a:off x="8161897" y="2234091"/>
                    <a:ext cx="137258" cy="135976"/>
                  </a:xfrm>
                  <a:custGeom>
                    <a:avLst/>
                    <a:gdLst>
                      <a:gd name="connsiteX0" fmla="*/ 67511 w 137258"/>
                      <a:gd name="connsiteY0" fmla="*/ 71978 h 135976"/>
                      <a:gd name="connsiteX1" fmla="*/ 54414 w 137258"/>
                      <a:gd name="connsiteY1" fmla="*/ 73540 h 135976"/>
                      <a:gd name="connsiteX2" fmla="*/ 48890 w 137258"/>
                      <a:gd name="connsiteY2" fmla="*/ 61538 h 135976"/>
                      <a:gd name="connsiteX3" fmla="*/ 58577 w 137258"/>
                      <a:gd name="connsiteY3" fmla="*/ 52604 h 135976"/>
                      <a:gd name="connsiteX4" fmla="*/ 70093 w 137258"/>
                      <a:gd name="connsiteY4" fmla="*/ 59043 h 135976"/>
                      <a:gd name="connsiteX5" fmla="*/ 67511 w 137258"/>
                      <a:gd name="connsiteY5" fmla="*/ 71978 h 13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258" h="135976">
                        <a:moveTo>
                          <a:pt x="67511" y="71978"/>
                        </a:moveTo>
                        <a:cubicBezTo>
                          <a:pt x="146493" y="149016"/>
                          <a:pt x="13991" y="164646"/>
                          <a:pt x="54414" y="73540"/>
                        </a:cubicBezTo>
                        <a:cubicBezTo>
                          <a:pt x="13991" y="164637"/>
                          <a:pt x="-41826" y="43498"/>
                          <a:pt x="48890" y="61538"/>
                        </a:cubicBezTo>
                        <a:cubicBezTo>
                          <a:pt x="-41826" y="43488"/>
                          <a:pt x="56167" y="-47066"/>
                          <a:pt x="58577" y="52604"/>
                        </a:cubicBezTo>
                        <a:cubicBezTo>
                          <a:pt x="56167" y="-47075"/>
                          <a:pt x="172563" y="18152"/>
                          <a:pt x="70093" y="59043"/>
                        </a:cubicBezTo>
                        <a:cubicBezTo>
                          <a:pt x="172544" y="18161"/>
                          <a:pt x="146493" y="149016"/>
                          <a:pt x="67511" y="719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任意多边形: 形状 1610">
                    <a:extLst>
                      <a:ext uri="{FF2B5EF4-FFF2-40B4-BE49-F238E27FC236}">
                        <a16:creationId xmlns:a16="http://schemas.microsoft.com/office/drawing/2014/main" id="{825CC46A-AEA6-85A5-8385-5BE87968F3B4}"/>
                      </a:ext>
                    </a:extLst>
                  </p:cNvPr>
                  <p:cNvSpPr/>
                  <p:nvPr/>
                </p:nvSpPr>
                <p:spPr>
                  <a:xfrm>
                    <a:off x="8165420" y="2238101"/>
                    <a:ext cx="128514" cy="127302"/>
                  </a:xfrm>
                  <a:custGeom>
                    <a:avLst/>
                    <a:gdLst>
                      <a:gd name="connsiteX0" fmla="*/ 63208 w 128514"/>
                      <a:gd name="connsiteY0" fmla="*/ 67396 h 127302"/>
                      <a:gd name="connsiteX1" fmla="*/ 50959 w 128514"/>
                      <a:gd name="connsiteY1" fmla="*/ 68824 h 127302"/>
                      <a:gd name="connsiteX2" fmla="*/ 45768 w 128514"/>
                      <a:gd name="connsiteY2" fmla="*/ 57642 h 127302"/>
                      <a:gd name="connsiteX3" fmla="*/ 54845 w 128514"/>
                      <a:gd name="connsiteY3" fmla="*/ 49232 h 127302"/>
                      <a:gd name="connsiteX4" fmla="*/ 65627 w 128514"/>
                      <a:gd name="connsiteY4" fmla="*/ 55261 h 127302"/>
                      <a:gd name="connsiteX5" fmla="*/ 63208 w 128514"/>
                      <a:gd name="connsiteY5" fmla="*/ 67396 h 127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514" h="127302">
                        <a:moveTo>
                          <a:pt x="63208" y="67396"/>
                        </a:moveTo>
                        <a:cubicBezTo>
                          <a:pt x="137160" y="139519"/>
                          <a:pt x="13097" y="154140"/>
                          <a:pt x="50959" y="68824"/>
                        </a:cubicBezTo>
                        <a:cubicBezTo>
                          <a:pt x="13097" y="154140"/>
                          <a:pt x="-39157" y="40716"/>
                          <a:pt x="45768" y="57642"/>
                        </a:cubicBezTo>
                        <a:cubicBezTo>
                          <a:pt x="-39157" y="40716"/>
                          <a:pt x="52578" y="-44047"/>
                          <a:pt x="54845" y="49232"/>
                        </a:cubicBezTo>
                        <a:cubicBezTo>
                          <a:pt x="52578" y="-44047"/>
                          <a:pt x="161563" y="16970"/>
                          <a:pt x="65627" y="55261"/>
                        </a:cubicBezTo>
                        <a:cubicBezTo>
                          <a:pt x="161563" y="16980"/>
                          <a:pt x="137150" y="139519"/>
                          <a:pt x="63208" y="6739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任意多边形: 形状 1611">
                    <a:extLst>
                      <a:ext uri="{FF2B5EF4-FFF2-40B4-BE49-F238E27FC236}">
                        <a16:creationId xmlns:a16="http://schemas.microsoft.com/office/drawing/2014/main" id="{5EC90613-6729-7DF7-B35A-2676C8795618}"/>
                      </a:ext>
                    </a:extLst>
                  </p:cNvPr>
                  <p:cNvSpPr/>
                  <p:nvPr/>
                </p:nvSpPr>
                <p:spPr>
                  <a:xfrm>
                    <a:off x="8180612" y="2299077"/>
                    <a:ext cx="37643" cy="19907"/>
                  </a:xfrm>
                  <a:custGeom>
                    <a:avLst/>
                    <a:gdLst>
                      <a:gd name="connsiteX0" fmla="*/ 0 w 37643"/>
                      <a:gd name="connsiteY0" fmla="*/ 19907 h 19907"/>
                      <a:gd name="connsiteX1" fmla="*/ 5115 w 37643"/>
                      <a:gd name="connsiteY1" fmla="*/ 15316 h 19907"/>
                      <a:gd name="connsiteX2" fmla="*/ 17479 w 37643"/>
                      <a:gd name="connsiteY2" fmla="*/ 7391 h 19907"/>
                      <a:gd name="connsiteX3" fmla="*/ 30975 w 37643"/>
                      <a:gd name="connsiteY3" fmla="*/ 1638 h 19907"/>
                      <a:gd name="connsiteX4" fmla="*/ 37643 w 37643"/>
                      <a:gd name="connsiteY4" fmla="*/ 0 h 19907"/>
                      <a:gd name="connsiteX5" fmla="*/ 32557 w 37643"/>
                      <a:gd name="connsiteY5" fmla="*/ 4572 h 19907"/>
                      <a:gd name="connsiteX6" fmla="*/ 20174 w 37643"/>
                      <a:gd name="connsiteY6" fmla="*/ 12497 h 19907"/>
                      <a:gd name="connsiteX7" fmla="*/ 6658 w 37643"/>
                      <a:gd name="connsiteY7" fmla="*/ 18231 h 19907"/>
                      <a:gd name="connsiteX8" fmla="*/ 0 w 37643"/>
                      <a:gd name="connsiteY8" fmla="*/ 19907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643" h="19907">
                        <a:moveTo>
                          <a:pt x="0" y="19907"/>
                        </a:moveTo>
                        <a:cubicBezTo>
                          <a:pt x="0" y="19907"/>
                          <a:pt x="1905" y="17783"/>
                          <a:pt x="5115" y="15316"/>
                        </a:cubicBezTo>
                        <a:cubicBezTo>
                          <a:pt x="8297" y="12821"/>
                          <a:pt x="12782" y="9887"/>
                          <a:pt x="17479" y="7391"/>
                        </a:cubicBezTo>
                        <a:cubicBezTo>
                          <a:pt x="22193" y="4896"/>
                          <a:pt x="27127" y="2848"/>
                          <a:pt x="30975" y="1638"/>
                        </a:cubicBezTo>
                        <a:cubicBezTo>
                          <a:pt x="34833" y="371"/>
                          <a:pt x="37643" y="0"/>
                          <a:pt x="37643" y="0"/>
                        </a:cubicBezTo>
                        <a:cubicBezTo>
                          <a:pt x="37643" y="0"/>
                          <a:pt x="35766" y="2086"/>
                          <a:pt x="32557" y="4572"/>
                        </a:cubicBezTo>
                        <a:cubicBezTo>
                          <a:pt x="29356" y="7087"/>
                          <a:pt x="24889" y="9982"/>
                          <a:pt x="20174" y="12497"/>
                        </a:cubicBezTo>
                        <a:cubicBezTo>
                          <a:pt x="15469" y="14954"/>
                          <a:pt x="10554" y="17021"/>
                          <a:pt x="6658" y="18231"/>
                        </a:cubicBezTo>
                        <a:cubicBezTo>
                          <a:pt x="2810" y="19517"/>
                          <a:pt x="0" y="19907"/>
                          <a:pt x="0" y="19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任意多边形: 形状 1612">
                    <a:extLst>
                      <a:ext uri="{FF2B5EF4-FFF2-40B4-BE49-F238E27FC236}">
                        <a16:creationId xmlns:a16="http://schemas.microsoft.com/office/drawing/2014/main" id="{76EA9D27-0D48-4486-851E-2FAECB65BDA0}"/>
                      </a:ext>
                    </a:extLst>
                  </p:cNvPr>
                  <p:cNvSpPr/>
                  <p:nvPr/>
                </p:nvSpPr>
                <p:spPr>
                  <a:xfrm>
                    <a:off x="8225037" y="2254967"/>
                    <a:ext cx="23764" cy="35309"/>
                  </a:xfrm>
                  <a:custGeom>
                    <a:avLst/>
                    <a:gdLst>
                      <a:gd name="connsiteX0" fmla="*/ 0 w 23764"/>
                      <a:gd name="connsiteY0" fmla="*/ 35309 h 35309"/>
                      <a:gd name="connsiteX1" fmla="*/ 2353 w 23764"/>
                      <a:gd name="connsiteY1" fmla="*/ 28870 h 35309"/>
                      <a:gd name="connsiteX2" fmla="*/ 9487 w 23764"/>
                      <a:gd name="connsiteY2" fmla="*/ 16031 h 35309"/>
                      <a:gd name="connsiteX3" fmla="*/ 18679 w 23764"/>
                      <a:gd name="connsiteY3" fmla="*/ 4572 h 35309"/>
                      <a:gd name="connsiteX4" fmla="*/ 23765 w 23764"/>
                      <a:gd name="connsiteY4" fmla="*/ 0 h 35309"/>
                      <a:gd name="connsiteX5" fmla="*/ 21441 w 23764"/>
                      <a:gd name="connsiteY5" fmla="*/ 6420 h 35309"/>
                      <a:gd name="connsiteX6" fmla="*/ 14297 w 23764"/>
                      <a:gd name="connsiteY6" fmla="*/ 19279 h 35309"/>
                      <a:gd name="connsiteX7" fmla="*/ 5086 w 23764"/>
                      <a:gd name="connsiteY7" fmla="*/ 30737 h 35309"/>
                      <a:gd name="connsiteX8" fmla="*/ 0 w 23764"/>
                      <a:gd name="connsiteY8" fmla="*/ 35309 h 35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64" h="35309">
                        <a:moveTo>
                          <a:pt x="0" y="35309"/>
                        </a:moveTo>
                        <a:cubicBezTo>
                          <a:pt x="0" y="35309"/>
                          <a:pt x="705" y="32557"/>
                          <a:pt x="2353" y="28870"/>
                        </a:cubicBezTo>
                        <a:cubicBezTo>
                          <a:pt x="3963" y="25146"/>
                          <a:pt x="6534" y="20460"/>
                          <a:pt x="9487" y="16031"/>
                        </a:cubicBezTo>
                        <a:cubicBezTo>
                          <a:pt x="12459" y="11640"/>
                          <a:pt x="15830" y="7477"/>
                          <a:pt x="18679" y="4572"/>
                        </a:cubicBezTo>
                        <a:cubicBezTo>
                          <a:pt x="21479" y="1629"/>
                          <a:pt x="23765" y="0"/>
                          <a:pt x="23765" y="0"/>
                        </a:cubicBezTo>
                        <a:cubicBezTo>
                          <a:pt x="23765" y="0"/>
                          <a:pt x="23098" y="2734"/>
                          <a:pt x="21441" y="6420"/>
                        </a:cubicBezTo>
                        <a:cubicBezTo>
                          <a:pt x="19821" y="10182"/>
                          <a:pt x="17240" y="14850"/>
                          <a:pt x="14297" y="19279"/>
                        </a:cubicBezTo>
                        <a:cubicBezTo>
                          <a:pt x="11306" y="23670"/>
                          <a:pt x="7934" y="27804"/>
                          <a:pt x="5086" y="30737"/>
                        </a:cubicBezTo>
                        <a:cubicBezTo>
                          <a:pt x="2286" y="33633"/>
                          <a:pt x="0" y="35309"/>
                          <a:pt x="0" y="353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任意多边形: 形状 1613">
                    <a:extLst>
                      <a:ext uri="{FF2B5EF4-FFF2-40B4-BE49-F238E27FC236}">
                        <a16:creationId xmlns:a16="http://schemas.microsoft.com/office/drawing/2014/main" id="{DD8530D5-62FD-B1E7-CE7E-333E1F69D60E}"/>
                      </a:ext>
                    </a:extLst>
                  </p:cNvPr>
                  <p:cNvSpPr/>
                  <p:nvPr/>
                </p:nvSpPr>
                <p:spPr>
                  <a:xfrm>
                    <a:off x="8189118" y="2260730"/>
                    <a:ext cx="28479" cy="31651"/>
                  </a:xfrm>
                  <a:custGeom>
                    <a:avLst/>
                    <a:gdLst>
                      <a:gd name="connsiteX0" fmla="*/ 28480 w 28479"/>
                      <a:gd name="connsiteY0" fmla="*/ 31652 h 31651"/>
                      <a:gd name="connsiteX1" fmla="*/ 22793 w 28479"/>
                      <a:gd name="connsiteY1" fmla="*/ 27842 h 31651"/>
                      <a:gd name="connsiteX2" fmla="*/ 12097 w 28479"/>
                      <a:gd name="connsiteY2" fmla="*/ 17774 h 31651"/>
                      <a:gd name="connsiteX3" fmla="*/ 3210 w 28479"/>
                      <a:gd name="connsiteY3" fmla="*/ 6067 h 31651"/>
                      <a:gd name="connsiteX4" fmla="*/ 0 w 28479"/>
                      <a:gd name="connsiteY4" fmla="*/ 0 h 31651"/>
                      <a:gd name="connsiteX5" fmla="*/ 5696 w 28479"/>
                      <a:gd name="connsiteY5" fmla="*/ 3810 h 31651"/>
                      <a:gd name="connsiteX6" fmla="*/ 16402 w 28479"/>
                      <a:gd name="connsiteY6" fmla="*/ 13878 h 31651"/>
                      <a:gd name="connsiteX7" fmla="*/ 25251 w 28479"/>
                      <a:gd name="connsiteY7" fmla="*/ 25594 h 31651"/>
                      <a:gd name="connsiteX8" fmla="*/ 28480 w 28479"/>
                      <a:gd name="connsiteY8" fmla="*/ 31652 h 31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79" h="31651">
                        <a:moveTo>
                          <a:pt x="28480" y="31652"/>
                        </a:moveTo>
                        <a:cubicBezTo>
                          <a:pt x="28480" y="31652"/>
                          <a:pt x="25984" y="30328"/>
                          <a:pt x="22793" y="27842"/>
                        </a:cubicBezTo>
                        <a:cubicBezTo>
                          <a:pt x="19584" y="25346"/>
                          <a:pt x="15669" y="21698"/>
                          <a:pt x="12097" y="17774"/>
                        </a:cubicBezTo>
                        <a:cubicBezTo>
                          <a:pt x="8544" y="13811"/>
                          <a:pt x="5334" y="9535"/>
                          <a:pt x="3210" y="6067"/>
                        </a:cubicBezTo>
                        <a:cubicBezTo>
                          <a:pt x="1038" y="2648"/>
                          <a:pt x="0" y="0"/>
                          <a:pt x="0" y="0"/>
                        </a:cubicBezTo>
                        <a:cubicBezTo>
                          <a:pt x="0" y="0"/>
                          <a:pt x="2524" y="1324"/>
                          <a:pt x="5696" y="3810"/>
                        </a:cubicBezTo>
                        <a:cubicBezTo>
                          <a:pt x="8915" y="6287"/>
                          <a:pt x="12830" y="9935"/>
                          <a:pt x="16402" y="13878"/>
                        </a:cubicBezTo>
                        <a:cubicBezTo>
                          <a:pt x="19945" y="17859"/>
                          <a:pt x="23146" y="22136"/>
                          <a:pt x="25251" y="25594"/>
                        </a:cubicBezTo>
                        <a:cubicBezTo>
                          <a:pt x="27404" y="29032"/>
                          <a:pt x="28480" y="31652"/>
                          <a:pt x="28480" y="316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任意多边形: 形状 1614">
                    <a:extLst>
                      <a:ext uri="{FF2B5EF4-FFF2-40B4-BE49-F238E27FC236}">
                        <a16:creationId xmlns:a16="http://schemas.microsoft.com/office/drawing/2014/main" id="{0AC41DE6-836F-AFFF-E67C-CDCB45D3142A}"/>
                      </a:ext>
                    </a:extLst>
                  </p:cNvPr>
                  <p:cNvSpPr/>
                  <p:nvPr/>
                </p:nvSpPr>
                <p:spPr>
                  <a:xfrm>
                    <a:off x="8231571" y="2299161"/>
                    <a:ext cx="41586" cy="9548"/>
                  </a:xfrm>
                  <a:custGeom>
                    <a:avLst/>
                    <a:gdLst>
                      <a:gd name="connsiteX0" fmla="*/ 41586 w 41586"/>
                      <a:gd name="connsiteY0" fmla="*/ 9308 h 9548"/>
                      <a:gd name="connsiteX1" fmla="*/ 34757 w 41586"/>
                      <a:gd name="connsiteY1" fmla="*/ 9498 h 9548"/>
                      <a:gd name="connsiteX2" fmla="*/ 20194 w 41586"/>
                      <a:gd name="connsiteY2" fmla="*/ 7603 h 9548"/>
                      <a:gd name="connsiteX3" fmla="*/ 6154 w 41586"/>
                      <a:gd name="connsiteY3" fmla="*/ 3269 h 9548"/>
                      <a:gd name="connsiteX4" fmla="*/ 0 w 41586"/>
                      <a:gd name="connsiteY4" fmla="*/ 240 h 9548"/>
                      <a:gd name="connsiteX5" fmla="*/ 6858 w 41586"/>
                      <a:gd name="connsiteY5" fmla="*/ 50 h 9548"/>
                      <a:gd name="connsiteX6" fmla="*/ 21431 w 41586"/>
                      <a:gd name="connsiteY6" fmla="*/ 1907 h 9548"/>
                      <a:gd name="connsiteX7" fmla="*/ 35462 w 41586"/>
                      <a:gd name="connsiteY7" fmla="*/ 6260 h 9548"/>
                      <a:gd name="connsiteX8" fmla="*/ 41586 w 41586"/>
                      <a:gd name="connsiteY8" fmla="*/ 9308 h 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586" h="9548">
                        <a:moveTo>
                          <a:pt x="41586" y="9308"/>
                        </a:moveTo>
                        <a:cubicBezTo>
                          <a:pt x="41586" y="9308"/>
                          <a:pt x="38814" y="9680"/>
                          <a:pt x="34757" y="9498"/>
                        </a:cubicBezTo>
                        <a:cubicBezTo>
                          <a:pt x="30699" y="9365"/>
                          <a:pt x="25413" y="8679"/>
                          <a:pt x="20194" y="7603"/>
                        </a:cubicBezTo>
                        <a:cubicBezTo>
                          <a:pt x="14993" y="6470"/>
                          <a:pt x="9906" y="4850"/>
                          <a:pt x="6154" y="3269"/>
                        </a:cubicBezTo>
                        <a:cubicBezTo>
                          <a:pt x="2400" y="1764"/>
                          <a:pt x="0" y="240"/>
                          <a:pt x="0" y="240"/>
                        </a:cubicBezTo>
                        <a:cubicBezTo>
                          <a:pt x="0" y="240"/>
                          <a:pt x="2810" y="-131"/>
                          <a:pt x="6858" y="50"/>
                        </a:cubicBezTo>
                        <a:cubicBezTo>
                          <a:pt x="10916" y="164"/>
                          <a:pt x="16221" y="831"/>
                          <a:pt x="21431" y="1907"/>
                        </a:cubicBezTo>
                        <a:cubicBezTo>
                          <a:pt x="26632" y="3098"/>
                          <a:pt x="31718" y="4698"/>
                          <a:pt x="35462" y="6260"/>
                        </a:cubicBezTo>
                        <a:cubicBezTo>
                          <a:pt x="39205" y="7784"/>
                          <a:pt x="41586" y="9308"/>
                          <a:pt x="41586" y="9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任意多边形: 形状 1615">
                    <a:extLst>
                      <a:ext uri="{FF2B5EF4-FFF2-40B4-BE49-F238E27FC236}">
                        <a16:creationId xmlns:a16="http://schemas.microsoft.com/office/drawing/2014/main" id="{FF607422-40F0-E1B3-2972-6CFA1F52A513}"/>
                      </a:ext>
                    </a:extLst>
                  </p:cNvPr>
                  <p:cNvSpPr/>
                  <p:nvPr/>
                </p:nvSpPr>
                <p:spPr>
                  <a:xfrm>
                    <a:off x="8224227" y="2307783"/>
                    <a:ext cx="9394" cy="41614"/>
                  </a:xfrm>
                  <a:custGeom>
                    <a:avLst/>
                    <a:gdLst>
                      <a:gd name="connsiteX0" fmla="*/ 9135 w 9394"/>
                      <a:gd name="connsiteY0" fmla="*/ 41615 h 41614"/>
                      <a:gd name="connsiteX1" fmla="*/ 6125 w 9394"/>
                      <a:gd name="connsiteY1" fmla="*/ 35443 h 41614"/>
                      <a:gd name="connsiteX2" fmla="*/ 1877 w 9394"/>
                      <a:gd name="connsiteY2" fmla="*/ 21393 h 41614"/>
                      <a:gd name="connsiteX3" fmla="*/ 29 w 9394"/>
                      <a:gd name="connsiteY3" fmla="*/ 6829 h 41614"/>
                      <a:gd name="connsiteX4" fmla="*/ 267 w 9394"/>
                      <a:gd name="connsiteY4" fmla="*/ 0 h 41614"/>
                      <a:gd name="connsiteX5" fmla="*/ 3277 w 9394"/>
                      <a:gd name="connsiteY5" fmla="*/ 6125 h 41614"/>
                      <a:gd name="connsiteX6" fmla="*/ 7525 w 9394"/>
                      <a:gd name="connsiteY6" fmla="*/ 20193 h 41614"/>
                      <a:gd name="connsiteX7" fmla="*/ 9354 w 9394"/>
                      <a:gd name="connsiteY7" fmla="*/ 34776 h 41614"/>
                      <a:gd name="connsiteX8" fmla="*/ 9135 w 9394"/>
                      <a:gd name="connsiteY8" fmla="*/ 41615 h 41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94" h="41614">
                        <a:moveTo>
                          <a:pt x="9135" y="41615"/>
                        </a:moveTo>
                        <a:cubicBezTo>
                          <a:pt x="9135" y="41615"/>
                          <a:pt x="7611" y="39214"/>
                          <a:pt x="6125" y="35443"/>
                        </a:cubicBezTo>
                        <a:cubicBezTo>
                          <a:pt x="4562" y="31699"/>
                          <a:pt x="3010" y="26603"/>
                          <a:pt x="1877" y="21393"/>
                        </a:cubicBezTo>
                        <a:cubicBezTo>
                          <a:pt x="791" y="16164"/>
                          <a:pt x="134" y="10878"/>
                          <a:pt x="29" y="6829"/>
                        </a:cubicBezTo>
                        <a:cubicBezTo>
                          <a:pt x="-105" y="2772"/>
                          <a:pt x="267" y="0"/>
                          <a:pt x="267" y="0"/>
                        </a:cubicBezTo>
                        <a:cubicBezTo>
                          <a:pt x="267" y="0"/>
                          <a:pt x="1772" y="2362"/>
                          <a:pt x="3277" y="6125"/>
                        </a:cubicBezTo>
                        <a:cubicBezTo>
                          <a:pt x="4820" y="9887"/>
                          <a:pt x="6411" y="14983"/>
                          <a:pt x="7525" y="20193"/>
                        </a:cubicBezTo>
                        <a:cubicBezTo>
                          <a:pt x="8620" y="25403"/>
                          <a:pt x="9240" y="30709"/>
                          <a:pt x="9354" y="34776"/>
                        </a:cubicBezTo>
                        <a:cubicBezTo>
                          <a:pt x="9516" y="38786"/>
                          <a:pt x="9135" y="41615"/>
                          <a:pt x="9135" y="416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7" name="任意多边形: 形状 1616">
                    <a:extLst>
                      <a:ext uri="{FF2B5EF4-FFF2-40B4-BE49-F238E27FC236}">
                        <a16:creationId xmlns:a16="http://schemas.microsoft.com/office/drawing/2014/main" id="{66D36B6D-6A12-CC1B-7432-20E40BAB55C1}"/>
                      </a:ext>
                    </a:extLst>
                  </p:cNvPr>
                  <p:cNvSpPr/>
                  <p:nvPr/>
                </p:nvSpPr>
                <p:spPr>
                  <a:xfrm>
                    <a:off x="8207664" y="2283771"/>
                    <a:ext cx="29327" cy="30860"/>
                  </a:xfrm>
                  <a:custGeom>
                    <a:avLst/>
                    <a:gdLst>
                      <a:gd name="connsiteX0" fmla="*/ 29327 w 29327"/>
                      <a:gd name="connsiteY0" fmla="*/ 5877 h 30860"/>
                      <a:gd name="connsiteX1" fmla="*/ 24317 w 29327"/>
                      <a:gd name="connsiteY1" fmla="*/ 15402 h 30860"/>
                      <a:gd name="connsiteX2" fmla="*/ 29327 w 29327"/>
                      <a:gd name="connsiteY2" fmla="*/ 24965 h 30860"/>
                      <a:gd name="connsiteX3" fmla="*/ 18697 w 29327"/>
                      <a:gd name="connsiteY3" fmla="*/ 23117 h 30860"/>
                      <a:gd name="connsiteX4" fmla="*/ 11173 w 29327"/>
                      <a:gd name="connsiteY4" fmla="*/ 30861 h 30860"/>
                      <a:gd name="connsiteX5" fmla="*/ 9639 w 29327"/>
                      <a:gd name="connsiteY5" fmla="*/ 20184 h 30860"/>
                      <a:gd name="connsiteX6" fmla="*/ 0 w 29327"/>
                      <a:gd name="connsiteY6" fmla="*/ 15440 h 30860"/>
                      <a:gd name="connsiteX7" fmla="*/ 9649 w 29327"/>
                      <a:gd name="connsiteY7" fmla="*/ 10639 h 30860"/>
                      <a:gd name="connsiteX8" fmla="*/ 11192 w 29327"/>
                      <a:gd name="connsiteY8" fmla="*/ 0 h 30860"/>
                      <a:gd name="connsiteX9" fmla="*/ 18707 w 29327"/>
                      <a:gd name="connsiteY9" fmla="*/ 7696 h 30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27" h="30860">
                        <a:moveTo>
                          <a:pt x="29327" y="5877"/>
                        </a:moveTo>
                        <a:lnTo>
                          <a:pt x="24317" y="15402"/>
                        </a:lnTo>
                        <a:lnTo>
                          <a:pt x="29327" y="24965"/>
                        </a:lnTo>
                        <a:lnTo>
                          <a:pt x="18697" y="23117"/>
                        </a:lnTo>
                        <a:lnTo>
                          <a:pt x="11173" y="30861"/>
                        </a:lnTo>
                        <a:lnTo>
                          <a:pt x="9639" y="20184"/>
                        </a:lnTo>
                        <a:lnTo>
                          <a:pt x="0" y="15440"/>
                        </a:lnTo>
                        <a:lnTo>
                          <a:pt x="9649" y="10639"/>
                        </a:lnTo>
                        <a:lnTo>
                          <a:pt x="11192" y="0"/>
                        </a:lnTo>
                        <a:lnTo>
                          <a:pt x="18707" y="76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8" name="图形 113">
                  <a:extLst>
                    <a:ext uri="{FF2B5EF4-FFF2-40B4-BE49-F238E27FC236}">
                      <a16:creationId xmlns:a16="http://schemas.microsoft.com/office/drawing/2014/main" id="{1EBC6702-5B4D-5A44-AE64-A6882DADC770}"/>
                    </a:ext>
                  </a:extLst>
                </p:cNvPr>
                <p:cNvGrpSpPr/>
                <p:nvPr/>
              </p:nvGrpSpPr>
              <p:grpSpPr>
                <a:xfrm>
                  <a:off x="8270284" y="2410808"/>
                  <a:ext cx="81528" cy="81804"/>
                  <a:chOff x="8270284" y="2410808"/>
                  <a:chExt cx="81528" cy="81804"/>
                </a:xfrm>
              </p:grpSpPr>
              <p:sp>
                <p:nvSpPr>
                  <p:cNvPr id="1619" name="任意多边形: 形状 1618">
                    <a:extLst>
                      <a:ext uri="{FF2B5EF4-FFF2-40B4-BE49-F238E27FC236}">
                        <a16:creationId xmlns:a16="http://schemas.microsoft.com/office/drawing/2014/main" id="{D1009730-5288-02AE-13AE-F0F4ECF216BF}"/>
                      </a:ext>
                    </a:extLst>
                  </p:cNvPr>
                  <p:cNvSpPr/>
                  <p:nvPr/>
                </p:nvSpPr>
                <p:spPr>
                  <a:xfrm>
                    <a:off x="8270284" y="2410808"/>
                    <a:ext cx="81528" cy="81804"/>
                  </a:xfrm>
                  <a:custGeom>
                    <a:avLst/>
                    <a:gdLst>
                      <a:gd name="connsiteX0" fmla="*/ 40840 w 81528"/>
                      <a:gd name="connsiteY0" fmla="*/ 45803 h 81804"/>
                      <a:gd name="connsiteX1" fmla="*/ 33734 w 81528"/>
                      <a:gd name="connsiteY1" fmla="*/ 49203 h 81804"/>
                      <a:gd name="connsiteX2" fmla="*/ 28305 w 81528"/>
                      <a:gd name="connsiteY2" fmla="*/ 43479 h 81804"/>
                      <a:gd name="connsiteX3" fmla="*/ 32077 w 81528"/>
                      <a:gd name="connsiteY3" fmla="*/ 36554 h 81804"/>
                      <a:gd name="connsiteX4" fmla="*/ 39821 w 81528"/>
                      <a:gd name="connsiteY4" fmla="*/ 37983 h 81804"/>
                      <a:gd name="connsiteX5" fmla="*/ 40840 w 81528"/>
                      <a:gd name="connsiteY5" fmla="*/ 45803 h 81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528" h="81804">
                        <a:moveTo>
                          <a:pt x="40840" y="45803"/>
                        </a:moveTo>
                        <a:cubicBezTo>
                          <a:pt x="100314" y="74197"/>
                          <a:pt x="28372" y="108506"/>
                          <a:pt x="33734" y="49203"/>
                        </a:cubicBezTo>
                        <a:cubicBezTo>
                          <a:pt x="28372" y="108506"/>
                          <a:pt x="-26483" y="50708"/>
                          <a:pt x="28305" y="43479"/>
                        </a:cubicBezTo>
                        <a:cubicBezTo>
                          <a:pt x="-26483" y="50708"/>
                          <a:pt x="11541" y="-19367"/>
                          <a:pt x="32077" y="36554"/>
                        </a:cubicBezTo>
                        <a:cubicBezTo>
                          <a:pt x="11560" y="-19367"/>
                          <a:pt x="89932" y="-4841"/>
                          <a:pt x="39821" y="37983"/>
                        </a:cubicBezTo>
                        <a:cubicBezTo>
                          <a:pt x="89913" y="-4822"/>
                          <a:pt x="100314" y="74207"/>
                          <a:pt x="40840" y="458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0" name="任意多边形: 形状 1619">
                    <a:extLst>
                      <a:ext uri="{FF2B5EF4-FFF2-40B4-BE49-F238E27FC236}">
                        <a16:creationId xmlns:a16="http://schemas.microsoft.com/office/drawing/2014/main" id="{52838FD3-A5C7-0750-ADB2-3D92709BE927}"/>
                      </a:ext>
                    </a:extLst>
                  </p:cNvPr>
                  <p:cNvSpPr/>
                  <p:nvPr/>
                </p:nvSpPr>
                <p:spPr>
                  <a:xfrm>
                    <a:off x="8272334" y="2413567"/>
                    <a:ext cx="76330" cy="76575"/>
                  </a:xfrm>
                  <a:custGeom>
                    <a:avLst/>
                    <a:gdLst>
                      <a:gd name="connsiteX0" fmla="*/ 38228 w 76330"/>
                      <a:gd name="connsiteY0" fmla="*/ 42873 h 76575"/>
                      <a:gd name="connsiteX1" fmla="*/ 31588 w 76330"/>
                      <a:gd name="connsiteY1" fmla="*/ 46045 h 76575"/>
                      <a:gd name="connsiteX2" fmla="*/ 26502 w 76330"/>
                      <a:gd name="connsiteY2" fmla="*/ 40711 h 76575"/>
                      <a:gd name="connsiteX3" fmla="*/ 30017 w 76330"/>
                      <a:gd name="connsiteY3" fmla="*/ 34196 h 76575"/>
                      <a:gd name="connsiteX4" fmla="*/ 37265 w 76330"/>
                      <a:gd name="connsiteY4" fmla="*/ 35539 h 76575"/>
                      <a:gd name="connsiteX5" fmla="*/ 38228 w 76330"/>
                      <a:gd name="connsiteY5" fmla="*/ 42873 h 76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330" h="76575">
                        <a:moveTo>
                          <a:pt x="38228" y="42873"/>
                        </a:moveTo>
                        <a:cubicBezTo>
                          <a:pt x="93930" y="69457"/>
                          <a:pt x="26550" y="101575"/>
                          <a:pt x="31588" y="46045"/>
                        </a:cubicBezTo>
                        <a:cubicBezTo>
                          <a:pt x="26569" y="101575"/>
                          <a:pt x="-24799" y="47454"/>
                          <a:pt x="26502" y="40711"/>
                        </a:cubicBezTo>
                        <a:cubicBezTo>
                          <a:pt x="-24799" y="47454"/>
                          <a:pt x="10815" y="-18116"/>
                          <a:pt x="30017" y="34196"/>
                        </a:cubicBezTo>
                        <a:cubicBezTo>
                          <a:pt x="10796" y="-18116"/>
                          <a:pt x="84186" y="-4533"/>
                          <a:pt x="37265" y="35539"/>
                        </a:cubicBezTo>
                        <a:cubicBezTo>
                          <a:pt x="84176" y="-4533"/>
                          <a:pt x="93930" y="69457"/>
                          <a:pt x="38228" y="4287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1" name="任意多边形: 形状 1620">
                    <a:extLst>
                      <a:ext uri="{FF2B5EF4-FFF2-40B4-BE49-F238E27FC236}">
                        <a16:creationId xmlns:a16="http://schemas.microsoft.com/office/drawing/2014/main" id="{21A08D8F-156F-17C6-4CE7-47D04D36363D}"/>
                      </a:ext>
                    </a:extLst>
                  </p:cNvPr>
                  <p:cNvSpPr/>
                  <p:nvPr/>
                </p:nvSpPr>
                <p:spPr>
                  <a:xfrm>
                    <a:off x="8286007" y="2454811"/>
                    <a:ext cx="17468" cy="18488"/>
                  </a:xfrm>
                  <a:custGeom>
                    <a:avLst/>
                    <a:gdLst>
                      <a:gd name="connsiteX0" fmla="*/ 0 w 17468"/>
                      <a:gd name="connsiteY0" fmla="*/ 18488 h 18488"/>
                      <a:gd name="connsiteX1" fmla="*/ 2000 w 17468"/>
                      <a:gd name="connsiteY1" fmla="*/ 14907 h 18488"/>
                      <a:gd name="connsiteX2" fmla="*/ 7477 w 17468"/>
                      <a:gd name="connsiteY2" fmla="*/ 8039 h 18488"/>
                      <a:gd name="connsiteX3" fmla="*/ 14011 w 17468"/>
                      <a:gd name="connsiteY3" fmla="*/ 2200 h 18488"/>
                      <a:gd name="connsiteX4" fmla="*/ 17469 w 17468"/>
                      <a:gd name="connsiteY4" fmla="*/ 0 h 18488"/>
                      <a:gd name="connsiteX5" fmla="*/ 15459 w 17468"/>
                      <a:gd name="connsiteY5" fmla="*/ 3562 h 18488"/>
                      <a:gd name="connsiteX6" fmla="*/ 9992 w 17468"/>
                      <a:gd name="connsiteY6" fmla="*/ 10430 h 18488"/>
                      <a:gd name="connsiteX7" fmla="*/ 3439 w 17468"/>
                      <a:gd name="connsiteY7" fmla="*/ 16269 h 18488"/>
                      <a:gd name="connsiteX8" fmla="*/ 0 w 17468"/>
                      <a:gd name="connsiteY8" fmla="*/ 18488 h 18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68" h="18488">
                        <a:moveTo>
                          <a:pt x="0" y="18488"/>
                        </a:moveTo>
                        <a:cubicBezTo>
                          <a:pt x="0" y="18488"/>
                          <a:pt x="658" y="16916"/>
                          <a:pt x="2000" y="14907"/>
                        </a:cubicBezTo>
                        <a:cubicBezTo>
                          <a:pt x="3334" y="12878"/>
                          <a:pt x="5305" y="10363"/>
                          <a:pt x="7477" y="8039"/>
                        </a:cubicBezTo>
                        <a:cubicBezTo>
                          <a:pt x="9658" y="5734"/>
                          <a:pt x="12039" y="3619"/>
                          <a:pt x="14011" y="2200"/>
                        </a:cubicBezTo>
                        <a:cubicBezTo>
                          <a:pt x="15954" y="752"/>
                          <a:pt x="17469" y="0"/>
                          <a:pt x="17469" y="0"/>
                        </a:cubicBezTo>
                        <a:cubicBezTo>
                          <a:pt x="17469" y="0"/>
                          <a:pt x="16802" y="1534"/>
                          <a:pt x="15459" y="3562"/>
                        </a:cubicBezTo>
                        <a:cubicBezTo>
                          <a:pt x="14126" y="5601"/>
                          <a:pt x="12154" y="8106"/>
                          <a:pt x="9992" y="10430"/>
                        </a:cubicBezTo>
                        <a:cubicBezTo>
                          <a:pt x="7801" y="12725"/>
                          <a:pt x="5410" y="14840"/>
                          <a:pt x="3439" y="16269"/>
                        </a:cubicBezTo>
                        <a:cubicBezTo>
                          <a:pt x="1505" y="17717"/>
                          <a:pt x="0" y="18488"/>
                          <a:pt x="0" y="184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2" name="任意多边形: 形状 1621">
                    <a:extLst>
                      <a:ext uri="{FF2B5EF4-FFF2-40B4-BE49-F238E27FC236}">
                        <a16:creationId xmlns:a16="http://schemas.microsoft.com/office/drawing/2014/main" id="{272C35FE-57A1-E7A1-BBB0-8CC7B606423F}"/>
                      </a:ext>
                    </a:extLst>
                  </p:cNvPr>
                  <p:cNvSpPr/>
                  <p:nvPr/>
                </p:nvSpPr>
                <p:spPr>
                  <a:xfrm>
                    <a:off x="8305580" y="2423988"/>
                    <a:ext cx="6740" cy="24536"/>
                  </a:xfrm>
                  <a:custGeom>
                    <a:avLst/>
                    <a:gdLst>
                      <a:gd name="connsiteX0" fmla="*/ 39 w 6740"/>
                      <a:gd name="connsiteY0" fmla="*/ 24536 h 24536"/>
                      <a:gd name="connsiteX1" fmla="*/ 134 w 6740"/>
                      <a:gd name="connsiteY1" fmla="*/ 20450 h 24536"/>
                      <a:gd name="connsiteX2" fmla="*/ 1706 w 6740"/>
                      <a:gd name="connsiteY2" fmla="*/ 11820 h 24536"/>
                      <a:gd name="connsiteX3" fmla="*/ 4687 w 6740"/>
                      <a:gd name="connsiteY3" fmla="*/ 3581 h 24536"/>
                      <a:gd name="connsiteX4" fmla="*/ 6687 w 6740"/>
                      <a:gd name="connsiteY4" fmla="*/ 0 h 24536"/>
                      <a:gd name="connsiteX5" fmla="*/ 6611 w 6740"/>
                      <a:gd name="connsiteY5" fmla="*/ 4086 h 24536"/>
                      <a:gd name="connsiteX6" fmla="*/ 5039 w 6740"/>
                      <a:gd name="connsiteY6" fmla="*/ 12716 h 24536"/>
                      <a:gd name="connsiteX7" fmla="*/ 2029 w 6740"/>
                      <a:gd name="connsiteY7" fmla="*/ 20974 h 24536"/>
                      <a:gd name="connsiteX8" fmla="*/ 39 w 6740"/>
                      <a:gd name="connsiteY8" fmla="*/ 24536 h 24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40" h="24536">
                        <a:moveTo>
                          <a:pt x="39" y="24536"/>
                        </a:moveTo>
                        <a:cubicBezTo>
                          <a:pt x="39" y="24536"/>
                          <a:pt x="-95" y="22850"/>
                          <a:pt x="134" y="20450"/>
                        </a:cubicBezTo>
                        <a:cubicBezTo>
                          <a:pt x="334" y="18031"/>
                          <a:pt x="886" y="14888"/>
                          <a:pt x="1706" y="11820"/>
                        </a:cubicBezTo>
                        <a:cubicBezTo>
                          <a:pt x="2544" y="8763"/>
                          <a:pt x="3648" y="5753"/>
                          <a:pt x="4687" y="3581"/>
                        </a:cubicBezTo>
                        <a:cubicBezTo>
                          <a:pt x="5697" y="1381"/>
                          <a:pt x="6687" y="0"/>
                          <a:pt x="6687" y="0"/>
                        </a:cubicBezTo>
                        <a:cubicBezTo>
                          <a:pt x="6687" y="0"/>
                          <a:pt x="6849" y="1676"/>
                          <a:pt x="6611" y="4086"/>
                        </a:cubicBezTo>
                        <a:cubicBezTo>
                          <a:pt x="6411" y="6525"/>
                          <a:pt x="5858" y="9658"/>
                          <a:pt x="5039" y="12716"/>
                        </a:cubicBezTo>
                        <a:cubicBezTo>
                          <a:pt x="4182" y="15802"/>
                          <a:pt x="3087" y="18774"/>
                          <a:pt x="2029" y="20974"/>
                        </a:cubicBezTo>
                        <a:cubicBezTo>
                          <a:pt x="1000" y="23146"/>
                          <a:pt x="39" y="24536"/>
                          <a:pt x="39" y="245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3" name="任意多边形: 形状 1622">
                    <a:extLst>
                      <a:ext uri="{FF2B5EF4-FFF2-40B4-BE49-F238E27FC236}">
                        <a16:creationId xmlns:a16="http://schemas.microsoft.com/office/drawing/2014/main" id="{30A6521E-F564-4112-94AF-EA1761B2EC2B}"/>
                      </a:ext>
                    </a:extLst>
                  </p:cNvPr>
                  <p:cNvSpPr/>
                  <p:nvPr/>
                </p:nvSpPr>
                <p:spPr>
                  <a:xfrm>
                    <a:off x="8279615" y="2438714"/>
                    <a:ext cx="22184" cy="12430"/>
                  </a:xfrm>
                  <a:custGeom>
                    <a:avLst/>
                    <a:gdLst>
                      <a:gd name="connsiteX0" fmla="*/ 22184 w 22184"/>
                      <a:gd name="connsiteY0" fmla="*/ 12430 h 12430"/>
                      <a:gd name="connsiteX1" fmla="*/ 18241 w 22184"/>
                      <a:gd name="connsiteY1" fmla="*/ 11363 h 12430"/>
                      <a:gd name="connsiteX2" fmla="*/ 10259 w 22184"/>
                      <a:gd name="connsiteY2" fmla="*/ 7725 h 12430"/>
                      <a:gd name="connsiteX3" fmla="*/ 2982 w 22184"/>
                      <a:gd name="connsiteY3" fmla="*/ 2800 h 12430"/>
                      <a:gd name="connsiteX4" fmla="*/ 0 w 22184"/>
                      <a:gd name="connsiteY4" fmla="*/ 0 h 12430"/>
                      <a:gd name="connsiteX5" fmla="*/ 3963 w 22184"/>
                      <a:gd name="connsiteY5" fmla="*/ 1067 h 12430"/>
                      <a:gd name="connsiteX6" fmla="*/ 11945 w 22184"/>
                      <a:gd name="connsiteY6" fmla="*/ 4686 h 12430"/>
                      <a:gd name="connsiteX7" fmla="*/ 19203 w 22184"/>
                      <a:gd name="connsiteY7" fmla="*/ 9630 h 12430"/>
                      <a:gd name="connsiteX8" fmla="*/ 22184 w 22184"/>
                      <a:gd name="connsiteY8" fmla="*/ 12430 h 12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184" h="12430">
                        <a:moveTo>
                          <a:pt x="22184" y="12430"/>
                        </a:moveTo>
                        <a:cubicBezTo>
                          <a:pt x="22184" y="12430"/>
                          <a:pt x="20527" y="12163"/>
                          <a:pt x="18241" y="11363"/>
                        </a:cubicBezTo>
                        <a:cubicBezTo>
                          <a:pt x="15964" y="10582"/>
                          <a:pt x="13031" y="9258"/>
                          <a:pt x="10259" y="7725"/>
                        </a:cubicBezTo>
                        <a:cubicBezTo>
                          <a:pt x="7487" y="6172"/>
                          <a:pt x="4858" y="4372"/>
                          <a:pt x="2982" y="2800"/>
                        </a:cubicBezTo>
                        <a:cubicBezTo>
                          <a:pt x="1105" y="1286"/>
                          <a:pt x="0" y="0"/>
                          <a:pt x="0" y="0"/>
                        </a:cubicBezTo>
                        <a:cubicBezTo>
                          <a:pt x="0" y="0"/>
                          <a:pt x="1677" y="267"/>
                          <a:pt x="3963" y="1067"/>
                        </a:cubicBezTo>
                        <a:cubicBezTo>
                          <a:pt x="6230" y="1848"/>
                          <a:pt x="9154" y="3162"/>
                          <a:pt x="11945" y="4686"/>
                        </a:cubicBezTo>
                        <a:cubicBezTo>
                          <a:pt x="14707" y="6258"/>
                          <a:pt x="17326" y="8077"/>
                          <a:pt x="19203" y="9630"/>
                        </a:cubicBezTo>
                        <a:cubicBezTo>
                          <a:pt x="21089" y="11154"/>
                          <a:pt x="22184" y="12430"/>
                          <a:pt x="22184" y="124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4" name="任意多边形: 形状 1623">
                    <a:extLst>
                      <a:ext uri="{FF2B5EF4-FFF2-40B4-BE49-F238E27FC236}">
                        <a16:creationId xmlns:a16="http://schemas.microsoft.com/office/drawing/2014/main" id="{E02790B6-750C-2CD9-D78D-C21DD4FEB021}"/>
                      </a:ext>
                    </a:extLst>
                  </p:cNvPr>
                  <p:cNvSpPr/>
                  <p:nvPr/>
                </p:nvSpPr>
                <p:spPr>
                  <a:xfrm>
                    <a:off x="8311077" y="2448922"/>
                    <a:ext cx="25250" cy="4125"/>
                  </a:xfrm>
                  <a:custGeom>
                    <a:avLst/>
                    <a:gdLst>
                      <a:gd name="connsiteX0" fmla="*/ 25251 w 25250"/>
                      <a:gd name="connsiteY0" fmla="*/ 632 h 4125"/>
                      <a:gd name="connsiteX1" fmla="*/ 21431 w 25250"/>
                      <a:gd name="connsiteY1" fmla="*/ 2070 h 4125"/>
                      <a:gd name="connsiteX2" fmla="*/ 12839 w 25250"/>
                      <a:gd name="connsiteY2" fmla="*/ 3794 h 4125"/>
                      <a:gd name="connsiteX3" fmla="*/ 4067 w 25250"/>
                      <a:gd name="connsiteY3" fmla="*/ 4032 h 4125"/>
                      <a:gd name="connsiteX4" fmla="*/ 0 w 25250"/>
                      <a:gd name="connsiteY4" fmla="*/ 3508 h 4125"/>
                      <a:gd name="connsiteX5" fmla="*/ 3838 w 25250"/>
                      <a:gd name="connsiteY5" fmla="*/ 2070 h 4125"/>
                      <a:gd name="connsiteX6" fmla="*/ 12430 w 25250"/>
                      <a:gd name="connsiteY6" fmla="*/ 327 h 4125"/>
                      <a:gd name="connsiteX7" fmla="*/ 21212 w 25250"/>
                      <a:gd name="connsiteY7" fmla="*/ 89 h 4125"/>
                      <a:gd name="connsiteX8" fmla="*/ 25251 w 25250"/>
                      <a:gd name="connsiteY8" fmla="*/ 632 h 4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250" h="4125">
                        <a:moveTo>
                          <a:pt x="25251" y="632"/>
                        </a:moveTo>
                        <a:cubicBezTo>
                          <a:pt x="25251" y="632"/>
                          <a:pt x="23765" y="1384"/>
                          <a:pt x="21431" y="2070"/>
                        </a:cubicBezTo>
                        <a:cubicBezTo>
                          <a:pt x="19126" y="2756"/>
                          <a:pt x="16002" y="3403"/>
                          <a:pt x="12839" y="3794"/>
                        </a:cubicBezTo>
                        <a:cubicBezTo>
                          <a:pt x="9677" y="4146"/>
                          <a:pt x="6496" y="4203"/>
                          <a:pt x="4067" y="4032"/>
                        </a:cubicBezTo>
                        <a:cubicBezTo>
                          <a:pt x="1657" y="3899"/>
                          <a:pt x="0" y="3508"/>
                          <a:pt x="0" y="3508"/>
                        </a:cubicBezTo>
                        <a:cubicBezTo>
                          <a:pt x="0" y="3508"/>
                          <a:pt x="1524" y="2737"/>
                          <a:pt x="3838" y="2070"/>
                        </a:cubicBezTo>
                        <a:cubicBezTo>
                          <a:pt x="6143" y="1355"/>
                          <a:pt x="9287" y="717"/>
                          <a:pt x="12430" y="327"/>
                        </a:cubicBezTo>
                        <a:cubicBezTo>
                          <a:pt x="15592" y="-7"/>
                          <a:pt x="18792" y="-83"/>
                          <a:pt x="21212" y="89"/>
                        </a:cubicBezTo>
                        <a:cubicBezTo>
                          <a:pt x="23613" y="241"/>
                          <a:pt x="25251" y="632"/>
                          <a:pt x="25251" y="6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5" name="任意多边形: 形状 1624">
                    <a:extLst>
                      <a:ext uri="{FF2B5EF4-FFF2-40B4-BE49-F238E27FC236}">
                        <a16:creationId xmlns:a16="http://schemas.microsoft.com/office/drawing/2014/main" id="{948F12A7-6B82-1307-0B05-60C79EC573AF}"/>
                      </a:ext>
                    </a:extLst>
                  </p:cNvPr>
                  <p:cNvSpPr/>
                  <p:nvPr/>
                </p:nvSpPr>
                <p:spPr>
                  <a:xfrm>
                    <a:off x="8308667" y="2458526"/>
                    <a:ext cx="13020" cy="21850"/>
                  </a:xfrm>
                  <a:custGeom>
                    <a:avLst/>
                    <a:gdLst>
                      <a:gd name="connsiteX0" fmla="*/ 13021 w 13020"/>
                      <a:gd name="connsiteY0" fmla="*/ 21850 h 21850"/>
                      <a:gd name="connsiteX1" fmla="*/ 10106 w 13020"/>
                      <a:gd name="connsiteY1" fmla="*/ 18926 h 21850"/>
                      <a:gd name="connsiteX2" fmla="*/ 5010 w 13020"/>
                      <a:gd name="connsiteY2" fmla="*/ 11792 h 21850"/>
                      <a:gd name="connsiteX3" fmla="*/ 1171 w 13020"/>
                      <a:gd name="connsiteY3" fmla="*/ 3915 h 21850"/>
                      <a:gd name="connsiteX4" fmla="*/ 0 w 13020"/>
                      <a:gd name="connsiteY4" fmla="*/ 0 h 21850"/>
                      <a:gd name="connsiteX5" fmla="*/ 2886 w 13020"/>
                      <a:gd name="connsiteY5" fmla="*/ 2896 h 21850"/>
                      <a:gd name="connsiteX6" fmla="*/ 7991 w 13020"/>
                      <a:gd name="connsiteY6" fmla="*/ 10020 h 21850"/>
                      <a:gd name="connsiteX7" fmla="*/ 11830 w 13020"/>
                      <a:gd name="connsiteY7" fmla="*/ 17926 h 21850"/>
                      <a:gd name="connsiteX8" fmla="*/ 13021 w 13020"/>
                      <a:gd name="connsiteY8" fmla="*/ 21850 h 21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020" h="21850">
                        <a:moveTo>
                          <a:pt x="13021" y="21850"/>
                        </a:moveTo>
                        <a:cubicBezTo>
                          <a:pt x="13021" y="21850"/>
                          <a:pt x="11677" y="20774"/>
                          <a:pt x="10106" y="18926"/>
                        </a:cubicBezTo>
                        <a:cubicBezTo>
                          <a:pt x="8505" y="17107"/>
                          <a:pt x="6658" y="14516"/>
                          <a:pt x="5010" y="11792"/>
                        </a:cubicBezTo>
                        <a:cubicBezTo>
                          <a:pt x="3390" y="9049"/>
                          <a:pt x="2028" y="6182"/>
                          <a:pt x="1171" y="3915"/>
                        </a:cubicBezTo>
                        <a:cubicBezTo>
                          <a:pt x="314" y="1648"/>
                          <a:pt x="0" y="0"/>
                          <a:pt x="0" y="0"/>
                        </a:cubicBezTo>
                        <a:cubicBezTo>
                          <a:pt x="0" y="0"/>
                          <a:pt x="1314" y="1048"/>
                          <a:pt x="2886" y="2896"/>
                        </a:cubicBezTo>
                        <a:cubicBezTo>
                          <a:pt x="4486" y="4715"/>
                          <a:pt x="6362" y="7306"/>
                          <a:pt x="7991" y="10020"/>
                        </a:cubicBezTo>
                        <a:cubicBezTo>
                          <a:pt x="9620" y="12754"/>
                          <a:pt x="10973" y="15640"/>
                          <a:pt x="11830" y="17926"/>
                        </a:cubicBezTo>
                        <a:cubicBezTo>
                          <a:pt x="12687" y="20164"/>
                          <a:pt x="13021" y="21850"/>
                          <a:pt x="13021" y="21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6" name="任意多边形: 形状 1625">
                    <a:extLst>
                      <a:ext uri="{FF2B5EF4-FFF2-40B4-BE49-F238E27FC236}">
                        <a16:creationId xmlns:a16="http://schemas.microsoft.com/office/drawing/2014/main" id="{422950A3-7430-B681-A829-32570CF5E3C0}"/>
                      </a:ext>
                    </a:extLst>
                  </p:cNvPr>
                  <p:cNvSpPr/>
                  <p:nvPr/>
                </p:nvSpPr>
                <p:spPr>
                  <a:xfrm>
                    <a:off x="8297503" y="2445867"/>
                    <a:ext cx="18420" cy="17621"/>
                  </a:xfrm>
                  <a:custGeom>
                    <a:avLst/>
                    <a:gdLst>
                      <a:gd name="connsiteX0" fmla="*/ 14754 w 18420"/>
                      <a:gd name="connsiteY0" fmla="*/ 0 h 17621"/>
                      <a:gd name="connsiteX1" fmla="*/ 13754 w 18420"/>
                      <a:gd name="connsiteY1" fmla="*/ 6363 h 17621"/>
                      <a:gd name="connsiteX2" fmla="*/ 18421 w 18420"/>
                      <a:gd name="connsiteY2" fmla="*/ 10792 h 17621"/>
                      <a:gd name="connsiteX3" fmla="*/ 12068 w 18420"/>
                      <a:gd name="connsiteY3" fmla="*/ 11792 h 17621"/>
                      <a:gd name="connsiteX4" fmla="*/ 9296 w 18420"/>
                      <a:gd name="connsiteY4" fmla="*/ 17621 h 17621"/>
                      <a:gd name="connsiteX5" fmla="*/ 6362 w 18420"/>
                      <a:gd name="connsiteY5" fmla="*/ 11887 h 17621"/>
                      <a:gd name="connsiteX6" fmla="*/ 0 w 18420"/>
                      <a:gd name="connsiteY6" fmla="*/ 11030 h 17621"/>
                      <a:gd name="connsiteX7" fmla="*/ 4543 w 18420"/>
                      <a:gd name="connsiteY7" fmla="*/ 6477 h 17621"/>
                      <a:gd name="connsiteX8" fmla="*/ 3371 w 18420"/>
                      <a:gd name="connsiteY8" fmla="*/ 162 h 17621"/>
                      <a:gd name="connsiteX9" fmla="*/ 9096 w 18420"/>
                      <a:gd name="connsiteY9" fmla="*/ 3067 h 1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420" h="17621">
                        <a:moveTo>
                          <a:pt x="14754" y="0"/>
                        </a:moveTo>
                        <a:lnTo>
                          <a:pt x="13754" y="6363"/>
                        </a:lnTo>
                        <a:lnTo>
                          <a:pt x="18421" y="10792"/>
                        </a:lnTo>
                        <a:lnTo>
                          <a:pt x="12068" y="11792"/>
                        </a:lnTo>
                        <a:lnTo>
                          <a:pt x="9296" y="17621"/>
                        </a:lnTo>
                        <a:lnTo>
                          <a:pt x="6362" y="11887"/>
                        </a:lnTo>
                        <a:lnTo>
                          <a:pt x="0" y="11030"/>
                        </a:lnTo>
                        <a:lnTo>
                          <a:pt x="4543" y="6477"/>
                        </a:lnTo>
                        <a:lnTo>
                          <a:pt x="3371" y="162"/>
                        </a:lnTo>
                        <a:lnTo>
                          <a:pt x="9096" y="30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7" name="图形 113">
                  <a:extLst>
                    <a:ext uri="{FF2B5EF4-FFF2-40B4-BE49-F238E27FC236}">
                      <a16:creationId xmlns:a16="http://schemas.microsoft.com/office/drawing/2014/main" id="{EA0C53F6-47A3-7840-8863-91B2E5C16115}"/>
                    </a:ext>
                  </a:extLst>
                </p:cNvPr>
                <p:cNvGrpSpPr/>
                <p:nvPr/>
              </p:nvGrpSpPr>
              <p:grpSpPr>
                <a:xfrm>
                  <a:off x="8311427" y="2437016"/>
                  <a:ext cx="99810" cy="99926"/>
                  <a:chOff x="8311427" y="2437016"/>
                  <a:chExt cx="99810" cy="99926"/>
                </a:xfrm>
              </p:grpSpPr>
              <p:sp>
                <p:nvSpPr>
                  <p:cNvPr id="1628" name="任意多边形: 形状 1627">
                    <a:extLst>
                      <a:ext uri="{FF2B5EF4-FFF2-40B4-BE49-F238E27FC236}">
                        <a16:creationId xmlns:a16="http://schemas.microsoft.com/office/drawing/2014/main" id="{E7D9F732-55FE-2BBB-FF75-4F5FF31B39E2}"/>
                      </a:ext>
                    </a:extLst>
                  </p:cNvPr>
                  <p:cNvSpPr/>
                  <p:nvPr/>
                </p:nvSpPr>
                <p:spPr>
                  <a:xfrm>
                    <a:off x="8311427" y="2437016"/>
                    <a:ext cx="99810" cy="99926"/>
                  </a:xfrm>
                  <a:custGeom>
                    <a:avLst/>
                    <a:gdLst>
                      <a:gd name="connsiteX0" fmla="*/ 50170 w 99810"/>
                      <a:gd name="connsiteY0" fmla="*/ 56038 h 99926"/>
                      <a:gd name="connsiteX1" fmla="*/ 41521 w 99810"/>
                      <a:gd name="connsiteY1" fmla="*/ 60295 h 99926"/>
                      <a:gd name="connsiteX2" fmla="*/ 34806 w 99810"/>
                      <a:gd name="connsiteY2" fmla="*/ 53371 h 99926"/>
                      <a:gd name="connsiteX3" fmla="*/ 39321 w 99810"/>
                      <a:gd name="connsiteY3" fmla="*/ 44865 h 99926"/>
                      <a:gd name="connsiteX4" fmla="*/ 48818 w 99810"/>
                      <a:gd name="connsiteY4" fmla="*/ 46503 h 99926"/>
                      <a:gd name="connsiteX5" fmla="*/ 50170 w 99810"/>
                      <a:gd name="connsiteY5" fmla="*/ 56038 h 99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10" h="99926">
                        <a:moveTo>
                          <a:pt x="50170" y="56038"/>
                        </a:moveTo>
                        <a:cubicBezTo>
                          <a:pt x="123293" y="89937"/>
                          <a:pt x="35797" y="132904"/>
                          <a:pt x="41521" y="60295"/>
                        </a:cubicBezTo>
                        <a:cubicBezTo>
                          <a:pt x="35797" y="132904"/>
                          <a:pt x="-32097" y="62972"/>
                          <a:pt x="34806" y="53371"/>
                        </a:cubicBezTo>
                        <a:cubicBezTo>
                          <a:pt x="-32078" y="62972"/>
                          <a:pt x="13432" y="-23220"/>
                          <a:pt x="39321" y="44865"/>
                        </a:cubicBezTo>
                        <a:cubicBezTo>
                          <a:pt x="13432" y="-23220"/>
                          <a:pt x="109482" y="-6551"/>
                          <a:pt x="48818" y="46503"/>
                        </a:cubicBezTo>
                        <a:cubicBezTo>
                          <a:pt x="109453" y="-6542"/>
                          <a:pt x="123284" y="89937"/>
                          <a:pt x="50170" y="560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9" name="任意多边形: 形状 1628">
                    <a:extLst>
                      <a:ext uri="{FF2B5EF4-FFF2-40B4-BE49-F238E27FC236}">
                        <a16:creationId xmlns:a16="http://schemas.microsoft.com/office/drawing/2014/main" id="{15D0CEDC-E6A9-9D93-9B54-1E12AF52E96F}"/>
                      </a:ext>
                    </a:extLst>
                  </p:cNvPr>
                  <p:cNvSpPr/>
                  <p:nvPr/>
                </p:nvSpPr>
                <p:spPr>
                  <a:xfrm>
                    <a:off x="8313935" y="2440386"/>
                    <a:ext cx="93460" cy="93562"/>
                  </a:xfrm>
                  <a:custGeom>
                    <a:avLst/>
                    <a:gdLst>
                      <a:gd name="connsiteX0" fmla="*/ 46966 w 93460"/>
                      <a:gd name="connsiteY0" fmla="*/ 52487 h 93562"/>
                      <a:gd name="connsiteX1" fmla="*/ 38870 w 93460"/>
                      <a:gd name="connsiteY1" fmla="*/ 56449 h 93562"/>
                      <a:gd name="connsiteX2" fmla="*/ 32584 w 93460"/>
                      <a:gd name="connsiteY2" fmla="*/ 49991 h 93562"/>
                      <a:gd name="connsiteX3" fmla="*/ 36804 w 93460"/>
                      <a:gd name="connsiteY3" fmla="*/ 41990 h 93562"/>
                      <a:gd name="connsiteX4" fmla="*/ 45700 w 93460"/>
                      <a:gd name="connsiteY4" fmla="*/ 43514 h 93562"/>
                      <a:gd name="connsiteX5" fmla="*/ 46966 w 93460"/>
                      <a:gd name="connsiteY5" fmla="*/ 52487 h 93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460" h="93562">
                        <a:moveTo>
                          <a:pt x="46966" y="52487"/>
                        </a:moveTo>
                        <a:cubicBezTo>
                          <a:pt x="115433" y="84224"/>
                          <a:pt x="33517" y="124429"/>
                          <a:pt x="38870" y="56449"/>
                        </a:cubicBezTo>
                        <a:cubicBezTo>
                          <a:pt x="33508" y="124429"/>
                          <a:pt x="-30034" y="58964"/>
                          <a:pt x="32584" y="49991"/>
                        </a:cubicBezTo>
                        <a:cubicBezTo>
                          <a:pt x="-30034" y="58954"/>
                          <a:pt x="12581" y="-21723"/>
                          <a:pt x="36804" y="41990"/>
                        </a:cubicBezTo>
                        <a:cubicBezTo>
                          <a:pt x="12581" y="-21723"/>
                          <a:pt x="102488" y="-6140"/>
                          <a:pt x="45700" y="43514"/>
                        </a:cubicBezTo>
                        <a:cubicBezTo>
                          <a:pt x="102497" y="-6140"/>
                          <a:pt x="115442" y="84224"/>
                          <a:pt x="46966" y="52487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0" name="任意多边形: 形状 1629">
                    <a:extLst>
                      <a:ext uri="{FF2B5EF4-FFF2-40B4-BE49-F238E27FC236}">
                        <a16:creationId xmlns:a16="http://schemas.microsoft.com/office/drawing/2014/main" id="{5A1CEEDB-A6FB-C692-2882-ACB1EC18EA5E}"/>
                      </a:ext>
                    </a:extLst>
                  </p:cNvPr>
                  <p:cNvSpPr/>
                  <p:nvPr/>
                </p:nvSpPr>
                <p:spPr>
                  <a:xfrm>
                    <a:off x="8331098" y="2490949"/>
                    <a:ext cx="21088" cy="22869"/>
                  </a:xfrm>
                  <a:custGeom>
                    <a:avLst/>
                    <a:gdLst>
                      <a:gd name="connsiteX0" fmla="*/ 0 w 21088"/>
                      <a:gd name="connsiteY0" fmla="*/ 22870 h 22869"/>
                      <a:gd name="connsiteX1" fmla="*/ 2400 w 21088"/>
                      <a:gd name="connsiteY1" fmla="*/ 18459 h 22869"/>
                      <a:gd name="connsiteX2" fmla="*/ 9001 w 21088"/>
                      <a:gd name="connsiteY2" fmla="*/ 9992 h 22869"/>
                      <a:gd name="connsiteX3" fmla="*/ 16907 w 21088"/>
                      <a:gd name="connsiteY3" fmla="*/ 2753 h 22869"/>
                      <a:gd name="connsiteX4" fmla="*/ 21088 w 21088"/>
                      <a:gd name="connsiteY4" fmla="*/ 0 h 22869"/>
                      <a:gd name="connsiteX5" fmla="*/ 18688 w 21088"/>
                      <a:gd name="connsiteY5" fmla="*/ 4391 h 22869"/>
                      <a:gd name="connsiteX6" fmla="*/ 12097 w 21088"/>
                      <a:gd name="connsiteY6" fmla="*/ 12859 h 22869"/>
                      <a:gd name="connsiteX7" fmla="*/ 4181 w 21088"/>
                      <a:gd name="connsiteY7" fmla="*/ 20098 h 22869"/>
                      <a:gd name="connsiteX8" fmla="*/ 0 w 21088"/>
                      <a:gd name="connsiteY8" fmla="*/ 22870 h 22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088" h="22869">
                        <a:moveTo>
                          <a:pt x="0" y="22870"/>
                        </a:moveTo>
                        <a:cubicBezTo>
                          <a:pt x="0" y="22870"/>
                          <a:pt x="800" y="20936"/>
                          <a:pt x="2400" y="18459"/>
                        </a:cubicBezTo>
                        <a:cubicBezTo>
                          <a:pt x="4000" y="15964"/>
                          <a:pt x="6382" y="12859"/>
                          <a:pt x="9001" y="9992"/>
                        </a:cubicBezTo>
                        <a:cubicBezTo>
                          <a:pt x="11639" y="7125"/>
                          <a:pt x="14526" y="4524"/>
                          <a:pt x="16907" y="2753"/>
                        </a:cubicBezTo>
                        <a:cubicBezTo>
                          <a:pt x="19259" y="952"/>
                          <a:pt x="21088" y="0"/>
                          <a:pt x="21088" y="0"/>
                        </a:cubicBezTo>
                        <a:cubicBezTo>
                          <a:pt x="21088" y="0"/>
                          <a:pt x="20298" y="1896"/>
                          <a:pt x="18688" y="4391"/>
                        </a:cubicBezTo>
                        <a:cubicBezTo>
                          <a:pt x="17097" y="6906"/>
                          <a:pt x="14735" y="9992"/>
                          <a:pt x="12097" y="12859"/>
                        </a:cubicBezTo>
                        <a:cubicBezTo>
                          <a:pt x="9468" y="15707"/>
                          <a:pt x="6562" y="18326"/>
                          <a:pt x="4181" y="20098"/>
                        </a:cubicBezTo>
                        <a:cubicBezTo>
                          <a:pt x="1848" y="21898"/>
                          <a:pt x="0" y="22870"/>
                          <a:pt x="0" y="228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1" name="任意多边形: 形状 1630">
                    <a:extLst>
                      <a:ext uri="{FF2B5EF4-FFF2-40B4-BE49-F238E27FC236}">
                        <a16:creationId xmlns:a16="http://schemas.microsoft.com/office/drawing/2014/main" id="{1A5C1987-C705-6333-108D-310C2A82F577}"/>
                      </a:ext>
                    </a:extLst>
                  </p:cNvPr>
                  <p:cNvSpPr/>
                  <p:nvPr/>
                </p:nvSpPr>
                <p:spPr>
                  <a:xfrm>
                    <a:off x="8354672" y="2453163"/>
                    <a:ext cx="7944" cy="30089"/>
                  </a:xfrm>
                  <a:custGeom>
                    <a:avLst/>
                    <a:gdLst>
                      <a:gd name="connsiteX0" fmla="*/ 76 w 7944"/>
                      <a:gd name="connsiteY0" fmla="*/ 30089 h 30089"/>
                      <a:gd name="connsiteX1" fmla="*/ 124 w 7944"/>
                      <a:gd name="connsiteY1" fmla="*/ 25070 h 30089"/>
                      <a:gd name="connsiteX2" fmla="*/ 1915 w 7944"/>
                      <a:gd name="connsiteY2" fmla="*/ 14526 h 30089"/>
                      <a:gd name="connsiteX3" fmla="*/ 5468 w 7944"/>
                      <a:gd name="connsiteY3" fmla="*/ 4391 h 30089"/>
                      <a:gd name="connsiteX4" fmla="*/ 7868 w 7944"/>
                      <a:gd name="connsiteY4" fmla="*/ 0 h 30089"/>
                      <a:gd name="connsiteX5" fmla="*/ 7821 w 7944"/>
                      <a:gd name="connsiteY5" fmla="*/ 4982 h 30089"/>
                      <a:gd name="connsiteX6" fmla="*/ 6020 w 7944"/>
                      <a:gd name="connsiteY6" fmla="*/ 15564 h 30089"/>
                      <a:gd name="connsiteX7" fmla="*/ 2477 w 7944"/>
                      <a:gd name="connsiteY7" fmla="*/ 25698 h 30089"/>
                      <a:gd name="connsiteX8" fmla="*/ 76 w 7944"/>
                      <a:gd name="connsiteY8" fmla="*/ 30089 h 30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44" h="30089">
                        <a:moveTo>
                          <a:pt x="76" y="30089"/>
                        </a:moveTo>
                        <a:cubicBezTo>
                          <a:pt x="76" y="30089"/>
                          <a:pt x="-124" y="28022"/>
                          <a:pt x="124" y="25070"/>
                        </a:cubicBezTo>
                        <a:cubicBezTo>
                          <a:pt x="324" y="22127"/>
                          <a:pt x="972" y="18278"/>
                          <a:pt x="1915" y="14526"/>
                        </a:cubicBezTo>
                        <a:cubicBezTo>
                          <a:pt x="2905" y="10763"/>
                          <a:pt x="4210" y="7068"/>
                          <a:pt x="5468" y="4391"/>
                        </a:cubicBezTo>
                        <a:cubicBezTo>
                          <a:pt x="6687" y="1695"/>
                          <a:pt x="7868" y="0"/>
                          <a:pt x="7868" y="0"/>
                        </a:cubicBezTo>
                        <a:cubicBezTo>
                          <a:pt x="7868" y="0"/>
                          <a:pt x="8068" y="2048"/>
                          <a:pt x="7821" y="4982"/>
                        </a:cubicBezTo>
                        <a:cubicBezTo>
                          <a:pt x="7621" y="7963"/>
                          <a:pt x="6972" y="11811"/>
                          <a:pt x="6020" y="15564"/>
                        </a:cubicBezTo>
                        <a:cubicBezTo>
                          <a:pt x="5029" y="19326"/>
                          <a:pt x="3734" y="22984"/>
                          <a:pt x="2477" y="25698"/>
                        </a:cubicBezTo>
                        <a:cubicBezTo>
                          <a:pt x="1248" y="28394"/>
                          <a:pt x="76" y="30089"/>
                          <a:pt x="76" y="300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2" name="任意多边形: 形状 1631">
                    <a:extLst>
                      <a:ext uri="{FF2B5EF4-FFF2-40B4-BE49-F238E27FC236}">
                        <a16:creationId xmlns:a16="http://schemas.microsoft.com/office/drawing/2014/main" id="{FC1238B1-2391-AF5C-A68E-FC85FE0075D9}"/>
                      </a:ext>
                    </a:extLst>
                  </p:cNvPr>
                  <p:cNvSpPr/>
                  <p:nvPr/>
                </p:nvSpPr>
                <p:spPr>
                  <a:xfrm>
                    <a:off x="8322830" y="2471632"/>
                    <a:ext cx="27289" cy="14878"/>
                  </a:xfrm>
                  <a:custGeom>
                    <a:avLst/>
                    <a:gdLst>
                      <a:gd name="connsiteX0" fmla="*/ 27289 w 27289"/>
                      <a:gd name="connsiteY0" fmla="*/ 14878 h 14878"/>
                      <a:gd name="connsiteX1" fmla="*/ 22450 w 27289"/>
                      <a:gd name="connsiteY1" fmla="*/ 13611 h 14878"/>
                      <a:gd name="connsiteX2" fmla="*/ 12639 w 27289"/>
                      <a:gd name="connsiteY2" fmla="*/ 9277 h 14878"/>
                      <a:gd name="connsiteX3" fmla="*/ 3696 w 27289"/>
                      <a:gd name="connsiteY3" fmla="*/ 3381 h 14878"/>
                      <a:gd name="connsiteX4" fmla="*/ 0 w 27289"/>
                      <a:gd name="connsiteY4" fmla="*/ 0 h 14878"/>
                      <a:gd name="connsiteX5" fmla="*/ 4867 w 27289"/>
                      <a:gd name="connsiteY5" fmla="*/ 1229 h 14878"/>
                      <a:gd name="connsiteX6" fmla="*/ 14659 w 27289"/>
                      <a:gd name="connsiteY6" fmla="*/ 5563 h 14878"/>
                      <a:gd name="connsiteX7" fmla="*/ 23603 w 27289"/>
                      <a:gd name="connsiteY7" fmla="*/ 11497 h 14878"/>
                      <a:gd name="connsiteX8" fmla="*/ 27289 w 27289"/>
                      <a:gd name="connsiteY8" fmla="*/ 14878 h 1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89" h="14878">
                        <a:moveTo>
                          <a:pt x="27289" y="14878"/>
                        </a:moveTo>
                        <a:cubicBezTo>
                          <a:pt x="27289" y="14878"/>
                          <a:pt x="25260" y="14564"/>
                          <a:pt x="22450" y="13611"/>
                        </a:cubicBezTo>
                        <a:cubicBezTo>
                          <a:pt x="19640" y="12697"/>
                          <a:pt x="16059" y="11116"/>
                          <a:pt x="12639" y="9277"/>
                        </a:cubicBezTo>
                        <a:cubicBezTo>
                          <a:pt x="9239" y="7420"/>
                          <a:pt x="5991" y="5258"/>
                          <a:pt x="3696" y="3381"/>
                        </a:cubicBezTo>
                        <a:cubicBezTo>
                          <a:pt x="1371" y="1562"/>
                          <a:pt x="0" y="0"/>
                          <a:pt x="0" y="0"/>
                        </a:cubicBezTo>
                        <a:cubicBezTo>
                          <a:pt x="0" y="0"/>
                          <a:pt x="2067" y="295"/>
                          <a:pt x="4867" y="1229"/>
                        </a:cubicBezTo>
                        <a:cubicBezTo>
                          <a:pt x="7677" y="2162"/>
                          <a:pt x="11258" y="3724"/>
                          <a:pt x="14659" y="5563"/>
                        </a:cubicBezTo>
                        <a:cubicBezTo>
                          <a:pt x="18059" y="7439"/>
                          <a:pt x="21317" y="9639"/>
                          <a:pt x="23603" y="11497"/>
                        </a:cubicBezTo>
                        <a:cubicBezTo>
                          <a:pt x="25927" y="13316"/>
                          <a:pt x="27289" y="14878"/>
                          <a:pt x="27289" y="14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3" name="任意多边形: 形状 1632">
                    <a:extLst>
                      <a:ext uri="{FF2B5EF4-FFF2-40B4-BE49-F238E27FC236}">
                        <a16:creationId xmlns:a16="http://schemas.microsoft.com/office/drawing/2014/main" id="{FE95165B-081E-434A-BAF6-C0616115701E}"/>
                      </a:ext>
                    </a:extLst>
                  </p:cNvPr>
                  <p:cNvSpPr/>
                  <p:nvPr/>
                </p:nvSpPr>
                <p:spPr>
                  <a:xfrm>
                    <a:off x="8361454" y="2483410"/>
                    <a:ext cx="30870" cy="5194"/>
                  </a:xfrm>
                  <a:custGeom>
                    <a:avLst/>
                    <a:gdLst>
                      <a:gd name="connsiteX0" fmla="*/ 30870 w 30870"/>
                      <a:gd name="connsiteY0" fmla="*/ 681 h 5194"/>
                      <a:gd name="connsiteX1" fmla="*/ 26203 w 30870"/>
                      <a:gd name="connsiteY1" fmla="*/ 2481 h 5194"/>
                      <a:gd name="connsiteX2" fmla="*/ 15697 w 30870"/>
                      <a:gd name="connsiteY2" fmla="*/ 4691 h 5194"/>
                      <a:gd name="connsiteX3" fmla="*/ 4962 w 30870"/>
                      <a:gd name="connsiteY3" fmla="*/ 5120 h 5194"/>
                      <a:gd name="connsiteX4" fmla="*/ 0 w 30870"/>
                      <a:gd name="connsiteY4" fmla="*/ 4539 h 5194"/>
                      <a:gd name="connsiteX5" fmla="*/ 4676 w 30870"/>
                      <a:gd name="connsiteY5" fmla="*/ 2719 h 5194"/>
                      <a:gd name="connsiteX6" fmla="*/ 15173 w 30870"/>
                      <a:gd name="connsiteY6" fmla="*/ 471 h 5194"/>
                      <a:gd name="connsiteX7" fmla="*/ 25898 w 30870"/>
                      <a:gd name="connsiteY7" fmla="*/ 81 h 5194"/>
                      <a:gd name="connsiteX8" fmla="*/ 30870 w 30870"/>
                      <a:gd name="connsiteY8" fmla="*/ 681 h 5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70" h="5194">
                        <a:moveTo>
                          <a:pt x="30870" y="681"/>
                        </a:moveTo>
                        <a:cubicBezTo>
                          <a:pt x="30870" y="681"/>
                          <a:pt x="29051" y="1614"/>
                          <a:pt x="26203" y="2481"/>
                        </a:cubicBezTo>
                        <a:cubicBezTo>
                          <a:pt x="23374" y="3357"/>
                          <a:pt x="19583" y="4177"/>
                          <a:pt x="15697" y="4691"/>
                        </a:cubicBezTo>
                        <a:cubicBezTo>
                          <a:pt x="11859" y="5177"/>
                          <a:pt x="7953" y="5291"/>
                          <a:pt x="4962" y="5120"/>
                        </a:cubicBezTo>
                        <a:cubicBezTo>
                          <a:pt x="2019" y="4986"/>
                          <a:pt x="0" y="4539"/>
                          <a:pt x="0" y="4539"/>
                        </a:cubicBezTo>
                        <a:cubicBezTo>
                          <a:pt x="0" y="4539"/>
                          <a:pt x="1828" y="3567"/>
                          <a:pt x="4676" y="2719"/>
                        </a:cubicBezTo>
                        <a:cubicBezTo>
                          <a:pt x="7496" y="1824"/>
                          <a:pt x="11316" y="986"/>
                          <a:pt x="15173" y="471"/>
                        </a:cubicBezTo>
                        <a:cubicBezTo>
                          <a:pt x="19040" y="43"/>
                          <a:pt x="22946" y="-110"/>
                          <a:pt x="25898" y="81"/>
                        </a:cubicBezTo>
                        <a:cubicBezTo>
                          <a:pt x="28860" y="214"/>
                          <a:pt x="30870" y="681"/>
                          <a:pt x="30870" y="6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4" name="任意多边形: 形状 1633">
                    <a:extLst>
                      <a:ext uri="{FF2B5EF4-FFF2-40B4-BE49-F238E27FC236}">
                        <a16:creationId xmlns:a16="http://schemas.microsoft.com/office/drawing/2014/main" id="{8B8FA142-F4ED-A1E2-E9D0-4A18A1A80582}"/>
                      </a:ext>
                    </a:extLst>
                  </p:cNvPr>
                  <p:cNvSpPr/>
                  <p:nvPr/>
                </p:nvSpPr>
                <p:spPr>
                  <a:xfrm>
                    <a:off x="8358625" y="2495454"/>
                    <a:ext cx="16201" cy="26508"/>
                  </a:xfrm>
                  <a:custGeom>
                    <a:avLst/>
                    <a:gdLst>
                      <a:gd name="connsiteX0" fmla="*/ 16202 w 16201"/>
                      <a:gd name="connsiteY0" fmla="*/ 26508 h 26508"/>
                      <a:gd name="connsiteX1" fmla="*/ 12639 w 16201"/>
                      <a:gd name="connsiteY1" fmla="*/ 22993 h 26508"/>
                      <a:gd name="connsiteX2" fmla="*/ 6296 w 16201"/>
                      <a:gd name="connsiteY2" fmla="*/ 14345 h 26508"/>
                      <a:gd name="connsiteX3" fmla="*/ 1476 w 16201"/>
                      <a:gd name="connsiteY3" fmla="*/ 4743 h 26508"/>
                      <a:gd name="connsiteX4" fmla="*/ 0 w 16201"/>
                      <a:gd name="connsiteY4" fmla="*/ 0 h 26508"/>
                      <a:gd name="connsiteX5" fmla="*/ 3562 w 16201"/>
                      <a:gd name="connsiteY5" fmla="*/ 3477 h 26508"/>
                      <a:gd name="connsiteX6" fmla="*/ 9906 w 16201"/>
                      <a:gd name="connsiteY6" fmla="*/ 12125 h 26508"/>
                      <a:gd name="connsiteX7" fmla="*/ 14707 w 16201"/>
                      <a:gd name="connsiteY7" fmla="*/ 21727 h 26508"/>
                      <a:gd name="connsiteX8" fmla="*/ 16202 w 16201"/>
                      <a:gd name="connsiteY8" fmla="*/ 26508 h 2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201" h="26508">
                        <a:moveTo>
                          <a:pt x="16202" y="26508"/>
                        </a:moveTo>
                        <a:cubicBezTo>
                          <a:pt x="16202" y="26508"/>
                          <a:pt x="14573" y="25222"/>
                          <a:pt x="12639" y="22993"/>
                        </a:cubicBezTo>
                        <a:cubicBezTo>
                          <a:pt x="10649" y="20784"/>
                          <a:pt x="8344" y="17650"/>
                          <a:pt x="6296" y="14345"/>
                        </a:cubicBezTo>
                        <a:cubicBezTo>
                          <a:pt x="4267" y="11011"/>
                          <a:pt x="2534" y="7515"/>
                          <a:pt x="1476" y="4743"/>
                        </a:cubicBezTo>
                        <a:cubicBezTo>
                          <a:pt x="409" y="1991"/>
                          <a:pt x="0" y="0"/>
                          <a:pt x="0" y="0"/>
                        </a:cubicBezTo>
                        <a:cubicBezTo>
                          <a:pt x="0" y="0"/>
                          <a:pt x="1610" y="1267"/>
                          <a:pt x="3562" y="3477"/>
                        </a:cubicBezTo>
                        <a:cubicBezTo>
                          <a:pt x="5534" y="5686"/>
                          <a:pt x="7858" y="8820"/>
                          <a:pt x="9906" y="12125"/>
                        </a:cubicBezTo>
                        <a:cubicBezTo>
                          <a:pt x="11925" y="15459"/>
                          <a:pt x="13640" y="18955"/>
                          <a:pt x="14707" y="21727"/>
                        </a:cubicBezTo>
                        <a:cubicBezTo>
                          <a:pt x="15783" y="24470"/>
                          <a:pt x="16202" y="26508"/>
                          <a:pt x="16202" y="265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5" name="任意多边形: 形状 1634">
                    <a:extLst>
                      <a:ext uri="{FF2B5EF4-FFF2-40B4-BE49-F238E27FC236}">
                        <a16:creationId xmlns:a16="http://schemas.microsoft.com/office/drawing/2014/main" id="{F778B43C-C9F8-B08A-2F1A-1FC9D3C7AECA}"/>
                      </a:ext>
                    </a:extLst>
                  </p:cNvPr>
                  <p:cNvSpPr/>
                  <p:nvPr/>
                </p:nvSpPr>
                <p:spPr>
                  <a:xfrm>
                    <a:off x="8344928" y="2479919"/>
                    <a:ext cx="22536" cy="21621"/>
                  </a:xfrm>
                  <a:custGeom>
                    <a:avLst/>
                    <a:gdLst>
                      <a:gd name="connsiteX0" fmla="*/ 17898 w 22536"/>
                      <a:gd name="connsiteY0" fmla="*/ 0 h 21621"/>
                      <a:gd name="connsiteX1" fmla="*/ 16755 w 22536"/>
                      <a:gd name="connsiteY1" fmla="*/ 7782 h 21621"/>
                      <a:gd name="connsiteX2" fmla="*/ 22536 w 22536"/>
                      <a:gd name="connsiteY2" fmla="*/ 13135 h 21621"/>
                      <a:gd name="connsiteX3" fmla="*/ 14764 w 22536"/>
                      <a:gd name="connsiteY3" fmla="*/ 14459 h 21621"/>
                      <a:gd name="connsiteX4" fmla="*/ 11459 w 22536"/>
                      <a:gd name="connsiteY4" fmla="*/ 21622 h 21621"/>
                      <a:gd name="connsiteX5" fmla="*/ 7811 w 22536"/>
                      <a:gd name="connsiteY5" fmla="*/ 14640 h 21621"/>
                      <a:gd name="connsiteX6" fmla="*/ 0 w 22536"/>
                      <a:gd name="connsiteY6" fmla="*/ 13697 h 21621"/>
                      <a:gd name="connsiteX7" fmla="*/ 5505 w 22536"/>
                      <a:gd name="connsiteY7" fmla="*/ 8039 h 21621"/>
                      <a:gd name="connsiteX8" fmla="*/ 3982 w 22536"/>
                      <a:gd name="connsiteY8" fmla="*/ 343 h 21621"/>
                      <a:gd name="connsiteX9" fmla="*/ 11030 w 22536"/>
                      <a:gd name="connsiteY9" fmla="*/ 3839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536" h="21621">
                        <a:moveTo>
                          <a:pt x="17898" y="0"/>
                        </a:moveTo>
                        <a:lnTo>
                          <a:pt x="16755" y="7782"/>
                        </a:lnTo>
                        <a:lnTo>
                          <a:pt x="22536" y="13135"/>
                        </a:lnTo>
                        <a:lnTo>
                          <a:pt x="14764" y="14459"/>
                        </a:lnTo>
                        <a:lnTo>
                          <a:pt x="11459" y="21622"/>
                        </a:lnTo>
                        <a:lnTo>
                          <a:pt x="7811" y="14640"/>
                        </a:lnTo>
                        <a:lnTo>
                          <a:pt x="0" y="13697"/>
                        </a:lnTo>
                        <a:lnTo>
                          <a:pt x="5505" y="8039"/>
                        </a:lnTo>
                        <a:lnTo>
                          <a:pt x="3982" y="343"/>
                        </a:lnTo>
                        <a:lnTo>
                          <a:pt x="11030" y="38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36" name="图形 113">
                  <a:extLst>
                    <a:ext uri="{FF2B5EF4-FFF2-40B4-BE49-F238E27FC236}">
                      <a16:creationId xmlns:a16="http://schemas.microsoft.com/office/drawing/2014/main" id="{33800C56-4977-7097-B0DA-00A6E3D6F2BD}"/>
                    </a:ext>
                  </a:extLst>
                </p:cNvPr>
                <p:cNvGrpSpPr/>
                <p:nvPr/>
              </p:nvGrpSpPr>
              <p:grpSpPr>
                <a:xfrm>
                  <a:off x="8200068" y="2346342"/>
                  <a:ext cx="112062" cy="111987"/>
                  <a:chOff x="8200068" y="2346342"/>
                  <a:chExt cx="112062" cy="111987"/>
                </a:xfrm>
              </p:grpSpPr>
              <p:sp>
                <p:nvSpPr>
                  <p:cNvPr id="1637" name="任意多边形: 形状 1636">
                    <a:extLst>
                      <a:ext uri="{FF2B5EF4-FFF2-40B4-BE49-F238E27FC236}">
                        <a16:creationId xmlns:a16="http://schemas.microsoft.com/office/drawing/2014/main" id="{5669CECF-FC86-BDC1-FD79-0B2EEEE47946}"/>
                      </a:ext>
                    </a:extLst>
                  </p:cNvPr>
                  <p:cNvSpPr/>
                  <p:nvPr/>
                </p:nvSpPr>
                <p:spPr>
                  <a:xfrm>
                    <a:off x="8200068" y="2346342"/>
                    <a:ext cx="112062" cy="111987"/>
                  </a:xfrm>
                  <a:custGeom>
                    <a:avLst/>
                    <a:gdLst>
                      <a:gd name="connsiteX0" fmla="*/ 54850 w 112062"/>
                      <a:gd name="connsiteY0" fmla="*/ 59758 h 111987"/>
                      <a:gd name="connsiteX1" fmla="*/ 44182 w 112062"/>
                      <a:gd name="connsiteY1" fmla="*/ 61530 h 111987"/>
                      <a:gd name="connsiteX2" fmla="*/ 39219 w 112062"/>
                      <a:gd name="connsiteY2" fmla="*/ 51909 h 111987"/>
                      <a:gd name="connsiteX3" fmla="*/ 46820 w 112062"/>
                      <a:gd name="connsiteY3" fmla="*/ 44223 h 111987"/>
                      <a:gd name="connsiteX4" fmla="*/ 56488 w 112062"/>
                      <a:gd name="connsiteY4" fmla="*/ 49100 h 111987"/>
                      <a:gd name="connsiteX5" fmla="*/ 54850 w 112062"/>
                      <a:gd name="connsiteY5" fmla="*/ 59758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062" h="111987">
                        <a:moveTo>
                          <a:pt x="54850" y="59758"/>
                        </a:moveTo>
                        <a:cubicBezTo>
                          <a:pt x="122344" y="119899"/>
                          <a:pt x="14473" y="137615"/>
                          <a:pt x="44182" y="61530"/>
                        </a:cubicBezTo>
                        <a:cubicBezTo>
                          <a:pt x="14473" y="137615"/>
                          <a:pt x="-35714" y="40508"/>
                          <a:pt x="39219" y="51909"/>
                        </a:cubicBezTo>
                        <a:cubicBezTo>
                          <a:pt x="-35705" y="40508"/>
                          <a:pt x="41162" y="-37254"/>
                          <a:pt x="46820" y="44223"/>
                        </a:cubicBezTo>
                        <a:cubicBezTo>
                          <a:pt x="41162" y="-37264"/>
                          <a:pt x="138831" y="11819"/>
                          <a:pt x="56488" y="49100"/>
                        </a:cubicBezTo>
                        <a:cubicBezTo>
                          <a:pt x="138831" y="11819"/>
                          <a:pt x="122344" y="119908"/>
                          <a:pt x="54850" y="597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8" name="任意多边形: 形状 1637">
                    <a:extLst>
                      <a:ext uri="{FF2B5EF4-FFF2-40B4-BE49-F238E27FC236}">
                        <a16:creationId xmlns:a16="http://schemas.microsoft.com/office/drawing/2014/main" id="{5031E7E8-7CEA-27AA-340D-4A96232FBA41}"/>
                      </a:ext>
                    </a:extLst>
                  </p:cNvPr>
                  <p:cNvSpPr/>
                  <p:nvPr/>
                </p:nvSpPr>
                <p:spPr>
                  <a:xfrm>
                    <a:off x="8202899" y="2349714"/>
                    <a:ext cx="104924" cy="104827"/>
                  </a:xfrm>
                  <a:custGeom>
                    <a:avLst/>
                    <a:gdLst>
                      <a:gd name="connsiteX0" fmla="*/ 51351 w 104924"/>
                      <a:gd name="connsiteY0" fmla="*/ 55957 h 104827"/>
                      <a:gd name="connsiteX1" fmla="*/ 41378 w 104924"/>
                      <a:gd name="connsiteY1" fmla="*/ 57577 h 104827"/>
                      <a:gd name="connsiteX2" fmla="*/ 36720 w 104924"/>
                      <a:gd name="connsiteY2" fmla="*/ 48614 h 104827"/>
                      <a:gd name="connsiteX3" fmla="*/ 43836 w 104924"/>
                      <a:gd name="connsiteY3" fmla="*/ 41394 h 104827"/>
                      <a:gd name="connsiteX4" fmla="*/ 52875 w 104924"/>
                      <a:gd name="connsiteY4" fmla="*/ 45918 h 104827"/>
                      <a:gd name="connsiteX5" fmla="*/ 51351 w 104924"/>
                      <a:gd name="connsiteY5" fmla="*/ 55957 h 10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24" h="104827">
                        <a:moveTo>
                          <a:pt x="51351" y="55957"/>
                        </a:moveTo>
                        <a:cubicBezTo>
                          <a:pt x="114549" y="112250"/>
                          <a:pt x="13536" y="128805"/>
                          <a:pt x="41378" y="57577"/>
                        </a:cubicBezTo>
                        <a:cubicBezTo>
                          <a:pt x="13536" y="128814"/>
                          <a:pt x="-33431" y="37898"/>
                          <a:pt x="36720" y="48614"/>
                        </a:cubicBezTo>
                        <a:cubicBezTo>
                          <a:pt x="-33422" y="37898"/>
                          <a:pt x="38521" y="-34864"/>
                          <a:pt x="43836" y="41394"/>
                        </a:cubicBezTo>
                        <a:cubicBezTo>
                          <a:pt x="38521" y="-34864"/>
                          <a:pt x="129998" y="11047"/>
                          <a:pt x="52875" y="45918"/>
                        </a:cubicBezTo>
                        <a:cubicBezTo>
                          <a:pt x="129998" y="11057"/>
                          <a:pt x="114549" y="112260"/>
                          <a:pt x="51351" y="5595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9" name="任意多边形: 形状 1638">
                    <a:extLst>
                      <a:ext uri="{FF2B5EF4-FFF2-40B4-BE49-F238E27FC236}">
                        <a16:creationId xmlns:a16="http://schemas.microsoft.com/office/drawing/2014/main" id="{8E015EB2-B557-7E07-8FBD-DDF060C6971D}"/>
                      </a:ext>
                    </a:extLst>
                  </p:cNvPr>
                  <p:cNvSpPr/>
                  <p:nvPr/>
                </p:nvSpPr>
                <p:spPr>
                  <a:xfrm>
                    <a:off x="8215455" y="2400804"/>
                    <a:ext cx="30070" cy="17668"/>
                  </a:xfrm>
                  <a:custGeom>
                    <a:avLst/>
                    <a:gdLst>
                      <a:gd name="connsiteX0" fmla="*/ 0 w 30070"/>
                      <a:gd name="connsiteY0" fmla="*/ 17669 h 17668"/>
                      <a:gd name="connsiteX1" fmla="*/ 4010 w 30070"/>
                      <a:gd name="connsiteY1" fmla="*/ 13726 h 17668"/>
                      <a:gd name="connsiteX2" fmla="*/ 13840 w 30070"/>
                      <a:gd name="connsiteY2" fmla="*/ 6772 h 17668"/>
                      <a:gd name="connsiteX3" fmla="*/ 24679 w 30070"/>
                      <a:gd name="connsiteY3" fmla="*/ 1581 h 17668"/>
                      <a:gd name="connsiteX4" fmla="*/ 30070 w 30070"/>
                      <a:gd name="connsiteY4" fmla="*/ 0 h 17668"/>
                      <a:gd name="connsiteX5" fmla="*/ 26070 w 30070"/>
                      <a:gd name="connsiteY5" fmla="*/ 3924 h 17668"/>
                      <a:gd name="connsiteX6" fmla="*/ 16240 w 30070"/>
                      <a:gd name="connsiteY6" fmla="*/ 10868 h 17668"/>
                      <a:gd name="connsiteX7" fmla="*/ 5372 w 30070"/>
                      <a:gd name="connsiteY7" fmla="*/ 16078 h 17668"/>
                      <a:gd name="connsiteX8" fmla="*/ 0 w 30070"/>
                      <a:gd name="connsiteY8" fmla="*/ 17669 h 17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70" h="17668">
                        <a:moveTo>
                          <a:pt x="0" y="17669"/>
                        </a:moveTo>
                        <a:cubicBezTo>
                          <a:pt x="0" y="17669"/>
                          <a:pt x="1476" y="15869"/>
                          <a:pt x="4010" y="13726"/>
                        </a:cubicBezTo>
                        <a:cubicBezTo>
                          <a:pt x="6534" y="11563"/>
                          <a:pt x="10096" y="9001"/>
                          <a:pt x="13840" y="6772"/>
                        </a:cubicBezTo>
                        <a:cubicBezTo>
                          <a:pt x="17612" y="4581"/>
                          <a:pt x="21564" y="2715"/>
                          <a:pt x="24679" y="1581"/>
                        </a:cubicBezTo>
                        <a:cubicBezTo>
                          <a:pt x="27794" y="410"/>
                          <a:pt x="30070" y="0"/>
                          <a:pt x="30070" y="0"/>
                        </a:cubicBezTo>
                        <a:cubicBezTo>
                          <a:pt x="30070" y="0"/>
                          <a:pt x="28613" y="1772"/>
                          <a:pt x="26070" y="3924"/>
                        </a:cubicBezTo>
                        <a:cubicBezTo>
                          <a:pt x="23536" y="6106"/>
                          <a:pt x="19993" y="8630"/>
                          <a:pt x="16240" y="10868"/>
                        </a:cubicBezTo>
                        <a:cubicBezTo>
                          <a:pt x="12468" y="13059"/>
                          <a:pt x="8506" y="14926"/>
                          <a:pt x="5372" y="16078"/>
                        </a:cubicBezTo>
                        <a:cubicBezTo>
                          <a:pt x="2277" y="17240"/>
                          <a:pt x="0" y="17669"/>
                          <a:pt x="0" y="176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" name="任意多边形: 形状 1639">
                    <a:extLst>
                      <a:ext uri="{FF2B5EF4-FFF2-40B4-BE49-F238E27FC236}">
                        <a16:creationId xmlns:a16="http://schemas.microsoft.com/office/drawing/2014/main" id="{542BC78B-B5DE-D21F-41FF-734A566EB833}"/>
                      </a:ext>
                    </a:extLst>
                  </p:cNvPr>
                  <p:cNvSpPr/>
                  <p:nvPr/>
                </p:nvSpPr>
                <p:spPr>
                  <a:xfrm>
                    <a:off x="8250755" y="2363552"/>
                    <a:ext cx="18173" cy="29794"/>
                  </a:xfrm>
                  <a:custGeom>
                    <a:avLst/>
                    <a:gdLst>
                      <a:gd name="connsiteX0" fmla="*/ 0 w 18173"/>
                      <a:gd name="connsiteY0" fmla="*/ 29794 h 29794"/>
                      <a:gd name="connsiteX1" fmla="*/ 1695 w 18173"/>
                      <a:gd name="connsiteY1" fmla="*/ 24432 h 29794"/>
                      <a:gd name="connsiteX2" fmla="*/ 7058 w 18173"/>
                      <a:gd name="connsiteY2" fmla="*/ 13659 h 29794"/>
                      <a:gd name="connsiteX3" fmla="*/ 14154 w 18173"/>
                      <a:gd name="connsiteY3" fmla="*/ 3943 h 29794"/>
                      <a:gd name="connsiteX4" fmla="*/ 18174 w 18173"/>
                      <a:gd name="connsiteY4" fmla="*/ 0 h 29794"/>
                      <a:gd name="connsiteX5" fmla="*/ 16488 w 18173"/>
                      <a:gd name="connsiteY5" fmla="*/ 5363 h 29794"/>
                      <a:gd name="connsiteX6" fmla="*/ 11125 w 18173"/>
                      <a:gd name="connsiteY6" fmla="*/ 16116 h 29794"/>
                      <a:gd name="connsiteX7" fmla="*/ 4020 w 18173"/>
                      <a:gd name="connsiteY7" fmla="*/ 25860 h 29794"/>
                      <a:gd name="connsiteX8" fmla="*/ 0 w 18173"/>
                      <a:gd name="connsiteY8" fmla="*/ 29794 h 29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3" h="29794">
                        <a:moveTo>
                          <a:pt x="0" y="29794"/>
                        </a:moveTo>
                        <a:cubicBezTo>
                          <a:pt x="0" y="29794"/>
                          <a:pt x="476" y="27527"/>
                          <a:pt x="1695" y="24432"/>
                        </a:cubicBezTo>
                        <a:cubicBezTo>
                          <a:pt x="2857" y="21326"/>
                          <a:pt x="4810" y="17383"/>
                          <a:pt x="7058" y="13659"/>
                        </a:cubicBezTo>
                        <a:cubicBezTo>
                          <a:pt x="9325" y="9973"/>
                          <a:pt x="11954" y="6401"/>
                          <a:pt x="14154" y="3943"/>
                        </a:cubicBezTo>
                        <a:cubicBezTo>
                          <a:pt x="16335" y="1448"/>
                          <a:pt x="18174" y="0"/>
                          <a:pt x="18174" y="0"/>
                        </a:cubicBezTo>
                        <a:cubicBezTo>
                          <a:pt x="18174" y="0"/>
                          <a:pt x="17707" y="2267"/>
                          <a:pt x="16488" y="5363"/>
                        </a:cubicBezTo>
                        <a:cubicBezTo>
                          <a:pt x="15297" y="8487"/>
                          <a:pt x="13354" y="12392"/>
                          <a:pt x="11125" y="16116"/>
                        </a:cubicBezTo>
                        <a:cubicBezTo>
                          <a:pt x="8830" y="19841"/>
                          <a:pt x="6220" y="23355"/>
                          <a:pt x="4020" y="25860"/>
                        </a:cubicBezTo>
                        <a:cubicBezTo>
                          <a:pt x="1810" y="28337"/>
                          <a:pt x="0" y="29794"/>
                          <a:pt x="0" y="297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1" name="任意多边形: 形状 1640">
                    <a:extLst>
                      <a:ext uri="{FF2B5EF4-FFF2-40B4-BE49-F238E27FC236}">
                        <a16:creationId xmlns:a16="http://schemas.microsoft.com/office/drawing/2014/main" id="{705A7528-561B-3178-DB72-8E9D090365C8}"/>
                      </a:ext>
                    </a:extLst>
                  </p:cNvPr>
                  <p:cNvSpPr/>
                  <p:nvPr/>
                </p:nvSpPr>
                <p:spPr>
                  <a:xfrm>
                    <a:off x="8220246" y="2370477"/>
                    <a:ext cx="24488" cy="24860"/>
                  </a:xfrm>
                  <a:custGeom>
                    <a:avLst/>
                    <a:gdLst>
                      <a:gd name="connsiteX0" fmla="*/ 24489 w 24488"/>
                      <a:gd name="connsiteY0" fmla="*/ 24860 h 24860"/>
                      <a:gd name="connsiteX1" fmla="*/ 19707 w 24488"/>
                      <a:gd name="connsiteY1" fmla="*/ 21936 h 24860"/>
                      <a:gd name="connsiteX2" fmla="*/ 10573 w 24488"/>
                      <a:gd name="connsiteY2" fmla="*/ 14106 h 24860"/>
                      <a:gd name="connsiteX3" fmla="*/ 2857 w 24488"/>
                      <a:gd name="connsiteY3" fmla="*/ 4839 h 24860"/>
                      <a:gd name="connsiteX4" fmla="*/ 0 w 24488"/>
                      <a:gd name="connsiteY4" fmla="*/ 0 h 24860"/>
                      <a:gd name="connsiteX5" fmla="*/ 4810 w 24488"/>
                      <a:gd name="connsiteY5" fmla="*/ 2924 h 24860"/>
                      <a:gd name="connsiteX6" fmla="*/ 13944 w 24488"/>
                      <a:gd name="connsiteY6" fmla="*/ 10754 h 24860"/>
                      <a:gd name="connsiteX7" fmla="*/ 21612 w 24488"/>
                      <a:gd name="connsiteY7" fmla="*/ 20041 h 24860"/>
                      <a:gd name="connsiteX8" fmla="*/ 24489 w 24488"/>
                      <a:gd name="connsiteY8" fmla="*/ 24860 h 24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488" h="24860">
                        <a:moveTo>
                          <a:pt x="24489" y="24860"/>
                        </a:moveTo>
                        <a:cubicBezTo>
                          <a:pt x="24489" y="24860"/>
                          <a:pt x="22393" y="23870"/>
                          <a:pt x="19707" y="21936"/>
                        </a:cubicBezTo>
                        <a:cubicBezTo>
                          <a:pt x="16973" y="20060"/>
                          <a:pt x="13630" y="17193"/>
                          <a:pt x="10573" y="14106"/>
                        </a:cubicBezTo>
                        <a:cubicBezTo>
                          <a:pt x="7515" y="11001"/>
                          <a:pt x="4734" y="7629"/>
                          <a:pt x="2857" y="4839"/>
                        </a:cubicBezTo>
                        <a:cubicBezTo>
                          <a:pt x="962" y="2124"/>
                          <a:pt x="0" y="0"/>
                          <a:pt x="0" y="0"/>
                        </a:cubicBezTo>
                        <a:cubicBezTo>
                          <a:pt x="0" y="0"/>
                          <a:pt x="2114" y="1000"/>
                          <a:pt x="4810" y="2924"/>
                        </a:cubicBezTo>
                        <a:cubicBezTo>
                          <a:pt x="7515" y="4839"/>
                          <a:pt x="10868" y="7668"/>
                          <a:pt x="13944" y="10754"/>
                        </a:cubicBezTo>
                        <a:cubicBezTo>
                          <a:pt x="16983" y="13878"/>
                          <a:pt x="19764" y="17288"/>
                          <a:pt x="21612" y="20041"/>
                        </a:cubicBezTo>
                        <a:cubicBezTo>
                          <a:pt x="23526" y="22755"/>
                          <a:pt x="24489" y="24860"/>
                          <a:pt x="24489" y="24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" name="任意多边形: 形状 1641">
                    <a:extLst>
                      <a:ext uri="{FF2B5EF4-FFF2-40B4-BE49-F238E27FC236}">
                        <a16:creationId xmlns:a16="http://schemas.microsoft.com/office/drawing/2014/main" id="{85970D01-9DFA-DCB8-D2AF-27309B463FF3}"/>
                      </a:ext>
                    </a:extLst>
                  </p:cNvPr>
                  <p:cNvSpPr/>
                  <p:nvPr/>
                </p:nvSpPr>
                <p:spPr>
                  <a:xfrm>
                    <a:off x="8256432" y="2400160"/>
                    <a:ext cx="34394" cy="6714"/>
                  </a:xfrm>
                  <a:custGeom>
                    <a:avLst/>
                    <a:gdLst>
                      <a:gd name="connsiteX0" fmla="*/ 34394 w 34394"/>
                      <a:gd name="connsiteY0" fmla="*/ 6283 h 6714"/>
                      <a:gd name="connsiteX1" fmla="*/ 28803 w 34394"/>
                      <a:gd name="connsiteY1" fmla="*/ 6712 h 6714"/>
                      <a:gd name="connsiteX2" fmla="*/ 16811 w 34394"/>
                      <a:gd name="connsiteY2" fmla="*/ 5711 h 6714"/>
                      <a:gd name="connsiteX3" fmla="*/ 5143 w 34394"/>
                      <a:gd name="connsiteY3" fmla="*/ 2663 h 6714"/>
                      <a:gd name="connsiteX4" fmla="*/ 0 w 34394"/>
                      <a:gd name="connsiteY4" fmla="*/ 435 h 6714"/>
                      <a:gd name="connsiteX5" fmla="*/ 5601 w 34394"/>
                      <a:gd name="connsiteY5" fmla="*/ 6 h 6714"/>
                      <a:gd name="connsiteX6" fmla="*/ 17612 w 34394"/>
                      <a:gd name="connsiteY6" fmla="*/ 997 h 6714"/>
                      <a:gd name="connsiteX7" fmla="*/ 29260 w 34394"/>
                      <a:gd name="connsiteY7" fmla="*/ 4045 h 6714"/>
                      <a:gd name="connsiteX8" fmla="*/ 34394 w 34394"/>
                      <a:gd name="connsiteY8" fmla="*/ 6283 h 6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394" h="6714">
                        <a:moveTo>
                          <a:pt x="34394" y="6283"/>
                        </a:moveTo>
                        <a:cubicBezTo>
                          <a:pt x="34394" y="6283"/>
                          <a:pt x="32137" y="6712"/>
                          <a:pt x="28803" y="6712"/>
                        </a:cubicBezTo>
                        <a:cubicBezTo>
                          <a:pt x="25470" y="6750"/>
                          <a:pt x="21117" y="6378"/>
                          <a:pt x="16811" y="5711"/>
                        </a:cubicBezTo>
                        <a:cubicBezTo>
                          <a:pt x="12525" y="4969"/>
                          <a:pt x="8277" y="3816"/>
                          <a:pt x="5143" y="2663"/>
                        </a:cubicBezTo>
                        <a:cubicBezTo>
                          <a:pt x="2029" y="1587"/>
                          <a:pt x="0" y="435"/>
                          <a:pt x="0" y="435"/>
                        </a:cubicBezTo>
                        <a:cubicBezTo>
                          <a:pt x="0" y="435"/>
                          <a:pt x="2286" y="-13"/>
                          <a:pt x="5601" y="6"/>
                        </a:cubicBezTo>
                        <a:cubicBezTo>
                          <a:pt x="8934" y="-51"/>
                          <a:pt x="13316" y="301"/>
                          <a:pt x="17612" y="997"/>
                        </a:cubicBezTo>
                        <a:cubicBezTo>
                          <a:pt x="21898" y="1778"/>
                          <a:pt x="26146" y="2911"/>
                          <a:pt x="29260" y="4045"/>
                        </a:cubicBezTo>
                        <a:cubicBezTo>
                          <a:pt x="32375" y="5140"/>
                          <a:pt x="34394" y="6283"/>
                          <a:pt x="34394" y="62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" name="任意多边形: 形状 1642">
                    <a:extLst>
                      <a:ext uri="{FF2B5EF4-FFF2-40B4-BE49-F238E27FC236}">
                        <a16:creationId xmlns:a16="http://schemas.microsoft.com/office/drawing/2014/main" id="{90D4DFB5-33B9-A18C-B725-6CE8A7F8DD8A}"/>
                      </a:ext>
                    </a:extLst>
                  </p:cNvPr>
                  <p:cNvSpPr/>
                  <p:nvPr/>
                </p:nvSpPr>
                <p:spPr>
                  <a:xfrm>
                    <a:off x="8250869" y="2407681"/>
                    <a:ext cx="8961" cy="33747"/>
                  </a:xfrm>
                  <a:custGeom>
                    <a:avLst/>
                    <a:gdLst>
                      <a:gd name="connsiteX0" fmla="*/ 8887 w 8961"/>
                      <a:gd name="connsiteY0" fmla="*/ 33747 h 33747"/>
                      <a:gd name="connsiteX1" fmla="*/ 6191 w 8961"/>
                      <a:gd name="connsiteY1" fmla="*/ 28794 h 33747"/>
                      <a:gd name="connsiteX2" fmla="*/ 2200 w 8961"/>
                      <a:gd name="connsiteY2" fmla="*/ 17450 h 33747"/>
                      <a:gd name="connsiteX3" fmla="*/ 124 w 8961"/>
                      <a:gd name="connsiteY3" fmla="*/ 5601 h 33747"/>
                      <a:gd name="connsiteX4" fmla="*/ 77 w 8961"/>
                      <a:gd name="connsiteY4" fmla="*/ 0 h 33747"/>
                      <a:gd name="connsiteX5" fmla="*/ 2772 w 8961"/>
                      <a:gd name="connsiteY5" fmla="*/ 4915 h 33747"/>
                      <a:gd name="connsiteX6" fmla="*/ 6763 w 8961"/>
                      <a:gd name="connsiteY6" fmla="*/ 16259 h 33747"/>
                      <a:gd name="connsiteX7" fmla="*/ 8811 w 8961"/>
                      <a:gd name="connsiteY7" fmla="*/ 28127 h 33747"/>
                      <a:gd name="connsiteX8" fmla="*/ 8887 w 8961"/>
                      <a:gd name="connsiteY8" fmla="*/ 33747 h 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961" h="33747">
                        <a:moveTo>
                          <a:pt x="8887" y="33747"/>
                        </a:moveTo>
                        <a:cubicBezTo>
                          <a:pt x="8887" y="33747"/>
                          <a:pt x="7544" y="31833"/>
                          <a:pt x="6191" y="28794"/>
                        </a:cubicBezTo>
                        <a:cubicBezTo>
                          <a:pt x="4792" y="25784"/>
                          <a:pt x="3306" y="21688"/>
                          <a:pt x="2200" y="17450"/>
                        </a:cubicBezTo>
                        <a:cubicBezTo>
                          <a:pt x="1105" y="13230"/>
                          <a:pt x="391" y="8925"/>
                          <a:pt x="124" y="5601"/>
                        </a:cubicBezTo>
                        <a:cubicBezTo>
                          <a:pt x="-124" y="2305"/>
                          <a:pt x="77" y="0"/>
                          <a:pt x="77" y="0"/>
                        </a:cubicBezTo>
                        <a:cubicBezTo>
                          <a:pt x="77" y="0"/>
                          <a:pt x="1410" y="1895"/>
                          <a:pt x="2772" y="4915"/>
                        </a:cubicBezTo>
                        <a:cubicBezTo>
                          <a:pt x="4162" y="7925"/>
                          <a:pt x="5668" y="12059"/>
                          <a:pt x="6763" y="16259"/>
                        </a:cubicBezTo>
                        <a:cubicBezTo>
                          <a:pt x="7858" y="20479"/>
                          <a:pt x="8553" y="24813"/>
                          <a:pt x="8811" y="28127"/>
                        </a:cubicBezTo>
                        <a:cubicBezTo>
                          <a:pt x="9096" y="31423"/>
                          <a:pt x="8887" y="33747"/>
                          <a:pt x="8887" y="337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4" name="任意多边形: 形状 1643">
                    <a:extLst>
                      <a:ext uri="{FF2B5EF4-FFF2-40B4-BE49-F238E27FC236}">
                        <a16:creationId xmlns:a16="http://schemas.microsoft.com/office/drawing/2014/main" id="{96B358EB-40A6-03AE-10EE-B7234B8AD097}"/>
                      </a:ext>
                    </a:extLst>
                  </p:cNvPr>
                  <p:cNvSpPr/>
                  <p:nvPr/>
                </p:nvSpPr>
                <p:spPr>
                  <a:xfrm>
                    <a:off x="8236858" y="2388222"/>
                    <a:ext cx="24364" cy="25288"/>
                  </a:xfrm>
                  <a:custGeom>
                    <a:avLst/>
                    <a:gdLst>
                      <a:gd name="connsiteX0" fmla="*/ 23650 w 24364"/>
                      <a:gd name="connsiteY0" fmla="*/ 4172 h 25288"/>
                      <a:gd name="connsiteX1" fmla="*/ 19917 w 24364"/>
                      <a:gd name="connsiteY1" fmla="*/ 12154 h 25288"/>
                      <a:gd name="connsiteX2" fmla="*/ 24365 w 24364"/>
                      <a:gd name="connsiteY2" fmla="*/ 19802 h 25288"/>
                      <a:gd name="connsiteX3" fmla="*/ 15611 w 24364"/>
                      <a:gd name="connsiteY3" fmla="*/ 18679 h 25288"/>
                      <a:gd name="connsiteX4" fmla="*/ 9725 w 24364"/>
                      <a:gd name="connsiteY4" fmla="*/ 25289 h 25288"/>
                      <a:gd name="connsiteX5" fmla="*/ 8077 w 24364"/>
                      <a:gd name="connsiteY5" fmla="*/ 16602 h 25288"/>
                      <a:gd name="connsiteX6" fmla="*/ 0 w 24364"/>
                      <a:gd name="connsiteY6" fmla="*/ 13068 h 25288"/>
                      <a:gd name="connsiteX7" fmla="*/ 7725 w 24364"/>
                      <a:gd name="connsiteY7" fmla="*/ 8782 h 25288"/>
                      <a:gd name="connsiteX8" fmla="*/ 8611 w 24364"/>
                      <a:gd name="connsiteY8" fmla="*/ 0 h 25288"/>
                      <a:gd name="connsiteX9" fmla="*/ 15040 w 24364"/>
                      <a:gd name="connsiteY9" fmla="*/ 6029 h 25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364" h="25288">
                        <a:moveTo>
                          <a:pt x="23650" y="4172"/>
                        </a:moveTo>
                        <a:lnTo>
                          <a:pt x="19917" y="12154"/>
                        </a:lnTo>
                        <a:lnTo>
                          <a:pt x="24365" y="19802"/>
                        </a:lnTo>
                        <a:lnTo>
                          <a:pt x="15611" y="18679"/>
                        </a:lnTo>
                        <a:lnTo>
                          <a:pt x="9725" y="25289"/>
                        </a:lnTo>
                        <a:lnTo>
                          <a:pt x="8077" y="16602"/>
                        </a:lnTo>
                        <a:lnTo>
                          <a:pt x="0" y="13068"/>
                        </a:lnTo>
                        <a:lnTo>
                          <a:pt x="7725" y="8782"/>
                        </a:lnTo>
                        <a:lnTo>
                          <a:pt x="8611" y="0"/>
                        </a:lnTo>
                        <a:lnTo>
                          <a:pt x="15040" y="60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45" name="图形 113">
                  <a:extLst>
                    <a:ext uri="{FF2B5EF4-FFF2-40B4-BE49-F238E27FC236}">
                      <a16:creationId xmlns:a16="http://schemas.microsoft.com/office/drawing/2014/main" id="{F424C6A4-0892-231B-D605-D1B7455108C8}"/>
                    </a:ext>
                  </a:extLst>
                </p:cNvPr>
                <p:cNvGrpSpPr/>
                <p:nvPr/>
              </p:nvGrpSpPr>
              <p:grpSpPr>
                <a:xfrm>
                  <a:off x="8205591" y="2186828"/>
                  <a:ext cx="132382" cy="134958"/>
                  <a:chOff x="8205591" y="2186828"/>
                  <a:chExt cx="132382" cy="134958"/>
                </a:xfrm>
              </p:grpSpPr>
              <p:sp>
                <p:nvSpPr>
                  <p:cNvPr id="1646" name="任意多边形: 形状 1645">
                    <a:extLst>
                      <a:ext uri="{FF2B5EF4-FFF2-40B4-BE49-F238E27FC236}">
                        <a16:creationId xmlns:a16="http://schemas.microsoft.com/office/drawing/2014/main" id="{1DFF77A9-1924-AB72-7CD8-7255006399AC}"/>
                      </a:ext>
                    </a:extLst>
                  </p:cNvPr>
                  <p:cNvSpPr/>
                  <p:nvPr/>
                </p:nvSpPr>
                <p:spPr>
                  <a:xfrm>
                    <a:off x="8205591" y="2186828"/>
                    <a:ext cx="132382" cy="134958"/>
                  </a:xfrm>
                  <a:custGeom>
                    <a:avLst/>
                    <a:gdLst>
                      <a:gd name="connsiteX0" fmla="*/ 64699 w 132382"/>
                      <a:gd name="connsiteY0" fmla="*/ 74559 h 134958"/>
                      <a:gd name="connsiteX1" fmla="*/ 52603 w 132382"/>
                      <a:gd name="connsiteY1" fmla="*/ 79131 h 134958"/>
                      <a:gd name="connsiteX2" fmla="*/ 44469 w 132382"/>
                      <a:gd name="connsiteY2" fmla="*/ 69044 h 134958"/>
                      <a:gd name="connsiteX3" fmla="*/ 51555 w 132382"/>
                      <a:gd name="connsiteY3" fmla="*/ 58252 h 134958"/>
                      <a:gd name="connsiteX4" fmla="*/ 64062 w 132382"/>
                      <a:gd name="connsiteY4" fmla="*/ 61624 h 134958"/>
                      <a:gd name="connsiteX5" fmla="*/ 64699 w 132382"/>
                      <a:gd name="connsiteY5" fmla="*/ 74559 h 134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382" h="134958">
                        <a:moveTo>
                          <a:pt x="64699" y="74559"/>
                        </a:moveTo>
                        <a:cubicBezTo>
                          <a:pt x="158197" y="129032"/>
                          <a:pt x="35830" y="175505"/>
                          <a:pt x="52603" y="79131"/>
                        </a:cubicBezTo>
                        <a:cubicBezTo>
                          <a:pt x="35811" y="175495"/>
                          <a:pt x="-46143" y="73473"/>
                          <a:pt x="44469" y="69044"/>
                        </a:cubicBezTo>
                        <a:cubicBezTo>
                          <a:pt x="-46153" y="73473"/>
                          <a:pt x="25552" y="-36064"/>
                          <a:pt x="51555" y="58252"/>
                        </a:cubicBezTo>
                        <a:cubicBezTo>
                          <a:pt x="25552" y="-36064"/>
                          <a:pt x="151816" y="-1689"/>
                          <a:pt x="64062" y="61624"/>
                        </a:cubicBezTo>
                        <a:cubicBezTo>
                          <a:pt x="151834" y="-1679"/>
                          <a:pt x="158197" y="129032"/>
                          <a:pt x="64699" y="745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7" name="任意多边形: 形状 1646">
                    <a:extLst>
                      <a:ext uri="{FF2B5EF4-FFF2-40B4-BE49-F238E27FC236}">
                        <a16:creationId xmlns:a16="http://schemas.microsoft.com/office/drawing/2014/main" id="{B654E505-E01C-26D8-C3FA-403DA65D36CA}"/>
                      </a:ext>
                    </a:extLst>
                  </p:cNvPr>
                  <p:cNvSpPr/>
                  <p:nvPr/>
                </p:nvSpPr>
                <p:spPr>
                  <a:xfrm>
                    <a:off x="8208835" y="2191233"/>
                    <a:ext cx="123936" cy="126323"/>
                  </a:xfrm>
                  <a:custGeom>
                    <a:avLst/>
                    <a:gdLst>
                      <a:gd name="connsiteX0" fmla="*/ 60560 w 123936"/>
                      <a:gd name="connsiteY0" fmla="*/ 69783 h 126323"/>
                      <a:gd name="connsiteX1" fmla="*/ 49244 w 123936"/>
                      <a:gd name="connsiteY1" fmla="*/ 74059 h 126323"/>
                      <a:gd name="connsiteX2" fmla="*/ 41653 w 123936"/>
                      <a:gd name="connsiteY2" fmla="*/ 64649 h 126323"/>
                      <a:gd name="connsiteX3" fmla="*/ 48292 w 123936"/>
                      <a:gd name="connsiteY3" fmla="*/ 54495 h 126323"/>
                      <a:gd name="connsiteX4" fmla="*/ 59979 w 123936"/>
                      <a:gd name="connsiteY4" fmla="*/ 57657 h 126323"/>
                      <a:gd name="connsiteX5" fmla="*/ 60560 w 123936"/>
                      <a:gd name="connsiteY5" fmla="*/ 69783 h 126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936" h="126323">
                        <a:moveTo>
                          <a:pt x="60560" y="69783"/>
                        </a:moveTo>
                        <a:cubicBezTo>
                          <a:pt x="148094" y="120789"/>
                          <a:pt x="33547" y="164271"/>
                          <a:pt x="49244" y="74059"/>
                        </a:cubicBezTo>
                        <a:cubicBezTo>
                          <a:pt x="33557" y="164271"/>
                          <a:pt x="-43215" y="68754"/>
                          <a:pt x="41653" y="64649"/>
                        </a:cubicBezTo>
                        <a:cubicBezTo>
                          <a:pt x="-43215" y="68763"/>
                          <a:pt x="23908" y="-33726"/>
                          <a:pt x="48292" y="54495"/>
                        </a:cubicBezTo>
                        <a:cubicBezTo>
                          <a:pt x="23889" y="-33726"/>
                          <a:pt x="142151" y="-1598"/>
                          <a:pt x="59979" y="57657"/>
                        </a:cubicBezTo>
                        <a:cubicBezTo>
                          <a:pt x="142151" y="-1598"/>
                          <a:pt x="148104" y="120789"/>
                          <a:pt x="60560" y="697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8" name="任意多边形: 形状 1647">
                    <a:extLst>
                      <a:ext uri="{FF2B5EF4-FFF2-40B4-BE49-F238E27FC236}">
                        <a16:creationId xmlns:a16="http://schemas.microsoft.com/office/drawing/2014/main" id="{D2CB42B0-7F13-8673-28E2-B1AD40067169}"/>
                      </a:ext>
                    </a:extLst>
                  </p:cNvPr>
                  <p:cNvSpPr/>
                  <p:nvPr/>
                </p:nvSpPr>
                <p:spPr>
                  <a:xfrm>
                    <a:off x="8226923" y="2257367"/>
                    <a:ext cx="31060" cy="27908"/>
                  </a:xfrm>
                  <a:custGeom>
                    <a:avLst/>
                    <a:gdLst>
                      <a:gd name="connsiteX0" fmla="*/ 0 w 31060"/>
                      <a:gd name="connsiteY0" fmla="*/ 27908 h 27908"/>
                      <a:gd name="connsiteX1" fmla="*/ 3772 w 31060"/>
                      <a:gd name="connsiteY1" fmla="*/ 22327 h 27908"/>
                      <a:gd name="connsiteX2" fmla="*/ 13649 w 31060"/>
                      <a:gd name="connsiteY2" fmla="*/ 11830 h 27908"/>
                      <a:gd name="connsiteX3" fmla="*/ 25127 w 31060"/>
                      <a:gd name="connsiteY3" fmla="*/ 3162 h 27908"/>
                      <a:gd name="connsiteX4" fmla="*/ 31061 w 31060"/>
                      <a:gd name="connsiteY4" fmla="*/ 0 h 27908"/>
                      <a:gd name="connsiteX5" fmla="*/ 27318 w 31060"/>
                      <a:gd name="connsiteY5" fmla="*/ 5563 h 27908"/>
                      <a:gd name="connsiteX6" fmla="*/ 17421 w 31060"/>
                      <a:gd name="connsiteY6" fmla="*/ 16078 h 27908"/>
                      <a:gd name="connsiteX7" fmla="*/ 5944 w 31060"/>
                      <a:gd name="connsiteY7" fmla="*/ 24746 h 27908"/>
                      <a:gd name="connsiteX8" fmla="*/ 0 w 31060"/>
                      <a:gd name="connsiteY8" fmla="*/ 27908 h 27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60" h="27908">
                        <a:moveTo>
                          <a:pt x="0" y="27908"/>
                        </a:moveTo>
                        <a:cubicBezTo>
                          <a:pt x="0" y="27908"/>
                          <a:pt x="1305" y="25451"/>
                          <a:pt x="3772" y="22327"/>
                        </a:cubicBezTo>
                        <a:cubicBezTo>
                          <a:pt x="6210" y="19183"/>
                          <a:pt x="9763" y="15335"/>
                          <a:pt x="13649" y="11830"/>
                        </a:cubicBezTo>
                        <a:cubicBezTo>
                          <a:pt x="17555" y="8334"/>
                          <a:pt x="21736" y="5210"/>
                          <a:pt x="25127" y="3162"/>
                        </a:cubicBezTo>
                        <a:cubicBezTo>
                          <a:pt x="28508" y="1038"/>
                          <a:pt x="31061" y="0"/>
                          <a:pt x="31061" y="0"/>
                        </a:cubicBezTo>
                        <a:cubicBezTo>
                          <a:pt x="31061" y="0"/>
                          <a:pt x="29775" y="2457"/>
                          <a:pt x="27318" y="5563"/>
                        </a:cubicBezTo>
                        <a:cubicBezTo>
                          <a:pt x="24870" y="8725"/>
                          <a:pt x="21298" y="12554"/>
                          <a:pt x="17421" y="16078"/>
                        </a:cubicBezTo>
                        <a:cubicBezTo>
                          <a:pt x="13535" y="19536"/>
                          <a:pt x="9316" y="22660"/>
                          <a:pt x="5944" y="24746"/>
                        </a:cubicBezTo>
                        <a:cubicBezTo>
                          <a:pt x="2572" y="26860"/>
                          <a:pt x="0" y="27908"/>
                          <a:pt x="0" y="279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9" name="任意多边形: 形状 1648">
                    <a:extLst>
                      <a:ext uri="{FF2B5EF4-FFF2-40B4-BE49-F238E27FC236}">
                        <a16:creationId xmlns:a16="http://schemas.microsoft.com/office/drawing/2014/main" id="{8D2B7C3C-D649-0775-4F4A-AAA397CDB0CE}"/>
                      </a:ext>
                    </a:extLst>
                  </p:cNvPr>
                  <p:cNvSpPr/>
                  <p:nvPr/>
                </p:nvSpPr>
                <p:spPr>
                  <a:xfrm>
                    <a:off x="8262366" y="2208104"/>
                    <a:ext cx="14211" cy="39290"/>
                  </a:xfrm>
                  <a:custGeom>
                    <a:avLst/>
                    <a:gdLst>
                      <a:gd name="connsiteX0" fmla="*/ 0 w 14211"/>
                      <a:gd name="connsiteY0" fmla="*/ 39291 h 39290"/>
                      <a:gd name="connsiteX1" fmla="*/ 686 w 14211"/>
                      <a:gd name="connsiteY1" fmla="*/ 32595 h 39290"/>
                      <a:gd name="connsiteX2" fmla="*/ 4448 w 14211"/>
                      <a:gd name="connsiteY2" fmla="*/ 18679 h 39290"/>
                      <a:gd name="connsiteX3" fmla="*/ 10439 w 14211"/>
                      <a:gd name="connsiteY3" fmla="*/ 5582 h 39290"/>
                      <a:gd name="connsiteX4" fmla="*/ 14211 w 14211"/>
                      <a:gd name="connsiteY4" fmla="*/ 0 h 39290"/>
                      <a:gd name="connsiteX5" fmla="*/ 13525 w 14211"/>
                      <a:gd name="connsiteY5" fmla="*/ 6696 h 39290"/>
                      <a:gd name="connsiteX6" fmla="*/ 9782 w 14211"/>
                      <a:gd name="connsiteY6" fmla="*/ 20612 h 39290"/>
                      <a:gd name="connsiteX7" fmla="*/ 3753 w 14211"/>
                      <a:gd name="connsiteY7" fmla="*/ 33709 h 39290"/>
                      <a:gd name="connsiteX8" fmla="*/ 0 w 14211"/>
                      <a:gd name="connsiteY8" fmla="*/ 39291 h 39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211" h="39290">
                        <a:moveTo>
                          <a:pt x="0" y="39291"/>
                        </a:moveTo>
                        <a:cubicBezTo>
                          <a:pt x="0" y="39291"/>
                          <a:pt x="19" y="36500"/>
                          <a:pt x="686" y="32595"/>
                        </a:cubicBezTo>
                        <a:cubicBezTo>
                          <a:pt x="1352" y="28689"/>
                          <a:pt x="2696" y="23593"/>
                          <a:pt x="4448" y="18679"/>
                        </a:cubicBezTo>
                        <a:cubicBezTo>
                          <a:pt x="6229" y="13802"/>
                          <a:pt x="8449" y="9001"/>
                          <a:pt x="10439" y="5582"/>
                        </a:cubicBezTo>
                        <a:cubicBezTo>
                          <a:pt x="12411" y="2143"/>
                          <a:pt x="14211" y="0"/>
                          <a:pt x="14211" y="0"/>
                        </a:cubicBezTo>
                        <a:cubicBezTo>
                          <a:pt x="14211" y="0"/>
                          <a:pt x="14211" y="2791"/>
                          <a:pt x="13525" y="6696"/>
                        </a:cubicBezTo>
                        <a:cubicBezTo>
                          <a:pt x="12906" y="10639"/>
                          <a:pt x="11535" y="15697"/>
                          <a:pt x="9782" y="20612"/>
                        </a:cubicBezTo>
                        <a:cubicBezTo>
                          <a:pt x="7963" y="25527"/>
                          <a:pt x="5762" y="30251"/>
                          <a:pt x="3753" y="33709"/>
                        </a:cubicBezTo>
                        <a:cubicBezTo>
                          <a:pt x="1762" y="37157"/>
                          <a:pt x="0" y="39291"/>
                          <a:pt x="0" y="392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0" name="任意多边形: 形状 1649">
                    <a:extLst>
                      <a:ext uri="{FF2B5EF4-FFF2-40B4-BE49-F238E27FC236}">
                        <a16:creationId xmlns:a16="http://schemas.microsoft.com/office/drawing/2014/main" id="{55B66270-082A-FC89-1F28-09DE1CE2DA23}"/>
                      </a:ext>
                    </a:extLst>
                  </p:cNvPr>
                  <p:cNvSpPr/>
                  <p:nvPr/>
                </p:nvSpPr>
                <p:spPr>
                  <a:xfrm>
                    <a:off x="8221151" y="2227840"/>
                    <a:ext cx="34623" cy="23317"/>
                  </a:xfrm>
                  <a:custGeom>
                    <a:avLst/>
                    <a:gdLst>
                      <a:gd name="connsiteX0" fmla="*/ 34623 w 34623"/>
                      <a:gd name="connsiteY0" fmla="*/ 23317 h 23317"/>
                      <a:gd name="connsiteX1" fmla="*/ 28327 w 34623"/>
                      <a:gd name="connsiteY1" fmla="*/ 21031 h 23317"/>
                      <a:gd name="connsiteX2" fmla="*/ 15736 w 34623"/>
                      <a:gd name="connsiteY2" fmla="*/ 14021 h 23317"/>
                      <a:gd name="connsiteX3" fmla="*/ 4496 w 34623"/>
                      <a:gd name="connsiteY3" fmla="*/ 4982 h 23317"/>
                      <a:gd name="connsiteX4" fmla="*/ 0 w 34623"/>
                      <a:gd name="connsiteY4" fmla="*/ 0 h 23317"/>
                      <a:gd name="connsiteX5" fmla="*/ 6325 w 34623"/>
                      <a:gd name="connsiteY5" fmla="*/ 2267 h 23317"/>
                      <a:gd name="connsiteX6" fmla="*/ 18898 w 34623"/>
                      <a:gd name="connsiteY6" fmla="*/ 9296 h 23317"/>
                      <a:gd name="connsiteX7" fmla="*/ 30119 w 34623"/>
                      <a:gd name="connsiteY7" fmla="*/ 18336 h 23317"/>
                      <a:gd name="connsiteX8" fmla="*/ 34623 w 34623"/>
                      <a:gd name="connsiteY8" fmla="*/ 23317 h 2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23" h="23317">
                        <a:moveTo>
                          <a:pt x="34623" y="23317"/>
                        </a:moveTo>
                        <a:cubicBezTo>
                          <a:pt x="34623" y="23317"/>
                          <a:pt x="31957" y="22651"/>
                          <a:pt x="28327" y="21031"/>
                        </a:cubicBezTo>
                        <a:cubicBezTo>
                          <a:pt x="24670" y="19450"/>
                          <a:pt x="20088" y="16916"/>
                          <a:pt x="15736" y="14021"/>
                        </a:cubicBezTo>
                        <a:cubicBezTo>
                          <a:pt x="11421" y="11097"/>
                          <a:pt x="7363" y="7791"/>
                          <a:pt x="4496" y="4982"/>
                        </a:cubicBezTo>
                        <a:cubicBezTo>
                          <a:pt x="1620" y="2267"/>
                          <a:pt x="0" y="0"/>
                          <a:pt x="0" y="0"/>
                        </a:cubicBezTo>
                        <a:cubicBezTo>
                          <a:pt x="0" y="0"/>
                          <a:pt x="2715" y="667"/>
                          <a:pt x="6325" y="2267"/>
                        </a:cubicBezTo>
                        <a:cubicBezTo>
                          <a:pt x="9954" y="3867"/>
                          <a:pt x="14564" y="6420"/>
                          <a:pt x="18898" y="9296"/>
                        </a:cubicBezTo>
                        <a:cubicBezTo>
                          <a:pt x="23213" y="12240"/>
                          <a:pt x="27270" y="15545"/>
                          <a:pt x="30119" y="18336"/>
                        </a:cubicBezTo>
                        <a:cubicBezTo>
                          <a:pt x="32985" y="21079"/>
                          <a:pt x="34623" y="23317"/>
                          <a:pt x="34623" y="233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1" name="任意多边形: 形状 1650">
                    <a:extLst>
                      <a:ext uri="{FF2B5EF4-FFF2-40B4-BE49-F238E27FC236}">
                        <a16:creationId xmlns:a16="http://schemas.microsoft.com/office/drawing/2014/main" id="{4A33E9CF-3DDA-6343-169D-B0A244C6F77D}"/>
                      </a:ext>
                    </a:extLst>
                  </p:cNvPr>
                  <p:cNvSpPr/>
                  <p:nvPr/>
                </p:nvSpPr>
                <p:spPr>
                  <a:xfrm>
                    <a:off x="8270748" y="2250990"/>
                    <a:ext cx="41728" cy="5752"/>
                  </a:xfrm>
                  <a:custGeom>
                    <a:avLst/>
                    <a:gdLst>
                      <a:gd name="connsiteX0" fmla="*/ 41729 w 41728"/>
                      <a:gd name="connsiteY0" fmla="*/ 2233 h 5752"/>
                      <a:gd name="connsiteX1" fmla="*/ 35271 w 41728"/>
                      <a:gd name="connsiteY1" fmla="*/ 4072 h 5752"/>
                      <a:gd name="connsiteX2" fmla="*/ 20964 w 41728"/>
                      <a:gd name="connsiteY2" fmla="*/ 5710 h 5752"/>
                      <a:gd name="connsiteX3" fmla="*/ 6562 w 41728"/>
                      <a:gd name="connsiteY3" fmla="*/ 4929 h 5752"/>
                      <a:gd name="connsiteX4" fmla="*/ 0 w 41728"/>
                      <a:gd name="connsiteY4" fmla="*/ 3538 h 5752"/>
                      <a:gd name="connsiteX5" fmla="*/ 6477 w 41728"/>
                      <a:gd name="connsiteY5" fmla="*/ 1700 h 5752"/>
                      <a:gd name="connsiteX6" fmla="*/ 20812 w 41728"/>
                      <a:gd name="connsiteY6" fmla="*/ 24 h 5752"/>
                      <a:gd name="connsiteX7" fmla="*/ 35195 w 41728"/>
                      <a:gd name="connsiteY7" fmla="*/ 805 h 5752"/>
                      <a:gd name="connsiteX8" fmla="*/ 41729 w 41728"/>
                      <a:gd name="connsiteY8" fmla="*/ 2233 h 5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728" h="5752">
                        <a:moveTo>
                          <a:pt x="41729" y="2233"/>
                        </a:moveTo>
                        <a:cubicBezTo>
                          <a:pt x="41729" y="2233"/>
                          <a:pt x="39195" y="3272"/>
                          <a:pt x="35271" y="4072"/>
                        </a:cubicBezTo>
                        <a:cubicBezTo>
                          <a:pt x="31385" y="4891"/>
                          <a:pt x="26213" y="5520"/>
                          <a:pt x="20964" y="5710"/>
                        </a:cubicBezTo>
                        <a:cubicBezTo>
                          <a:pt x="15754" y="5882"/>
                          <a:pt x="10525" y="5520"/>
                          <a:pt x="6562" y="4929"/>
                        </a:cubicBezTo>
                        <a:cubicBezTo>
                          <a:pt x="2657" y="4386"/>
                          <a:pt x="0" y="3538"/>
                          <a:pt x="0" y="3538"/>
                        </a:cubicBezTo>
                        <a:cubicBezTo>
                          <a:pt x="0" y="3538"/>
                          <a:pt x="2600" y="2481"/>
                          <a:pt x="6477" y="1700"/>
                        </a:cubicBezTo>
                        <a:cubicBezTo>
                          <a:pt x="10363" y="843"/>
                          <a:pt x="15592" y="214"/>
                          <a:pt x="20812" y="24"/>
                        </a:cubicBezTo>
                        <a:cubicBezTo>
                          <a:pt x="26041" y="-91"/>
                          <a:pt x="31289" y="214"/>
                          <a:pt x="35195" y="805"/>
                        </a:cubicBezTo>
                        <a:cubicBezTo>
                          <a:pt x="39110" y="1357"/>
                          <a:pt x="41729" y="2233"/>
                          <a:pt x="41729" y="2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2" name="任意多边形: 形状 1651">
                    <a:extLst>
                      <a:ext uri="{FF2B5EF4-FFF2-40B4-BE49-F238E27FC236}">
                        <a16:creationId xmlns:a16="http://schemas.microsoft.com/office/drawing/2014/main" id="{A9707989-8E23-BE0F-2875-8637BFAF8A05}"/>
                      </a:ext>
                    </a:extLst>
                  </p:cNvPr>
                  <p:cNvSpPr/>
                  <p:nvPr/>
                </p:nvSpPr>
                <p:spPr>
                  <a:xfrm>
                    <a:off x="8266023" y="2264168"/>
                    <a:ext cx="18326" cy="37509"/>
                  </a:xfrm>
                  <a:custGeom>
                    <a:avLst/>
                    <a:gdLst>
                      <a:gd name="connsiteX0" fmla="*/ 18326 w 18326"/>
                      <a:gd name="connsiteY0" fmla="*/ 37509 h 37509"/>
                      <a:gd name="connsiteX1" fmla="*/ 14021 w 18326"/>
                      <a:gd name="connsiteY1" fmla="*/ 32337 h 37509"/>
                      <a:gd name="connsiteX2" fmla="*/ 6620 w 18326"/>
                      <a:gd name="connsiteY2" fmla="*/ 19983 h 37509"/>
                      <a:gd name="connsiteX3" fmla="*/ 1391 w 18326"/>
                      <a:gd name="connsiteY3" fmla="*/ 6553 h 37509"/>
                      <a:gd name="connsiteX4" fmla="*/ 0 w 18326"/>
                      <a:gd name="connsiteY4" fmla="*/ 0 h 37509"/>
                      <a:gd name="connsiteX5" fmla="*/ 4334 w 18326"/>
                      <a:gd name="connsiteY5" fmla="*/ 5115 h 37509"/>
                      <a:gd name="connsiteX6" fmla="*/ 11716 w 18326"/>
                      <a:gd name="connsiteY6" fmla="*/ 17469 h 37509"/>
                      <a:gd name="connsiteX7" fmla="*/ 16945 w 18326"/>
                      <a:gd name="connsiteY7" fmla="*/ 30918 h 37509"/>
                      <a:gd name="connsiteX8" fmla="*/ 18326 w 18326"/>
                      <a:gd name="connsiteY8" fmla="*/ 37509 h 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326" h="37509">
                        <a:moveTo>
                          <a:pt x="18326" y="37509"/>
                        </a:moveTo>
                        <a:cubicBezTo>
                          <a:pt x="18326" y="37509"/>
                          <a:pt x="16316" y="35576"/>
                          <a:pt x="14021" y="32337"/>
                        </a:cubicBezTo>
                        <a:cubicBezTo>
                          <a:pt x="11640" y="29156"/>
                          <a:pt x="8944" y="24670"/>
                          <a:pt x="6620" y="19983"/>
                        </a:cubicBezTo>
                        <a:cubicBezTo>
                          <a:pt x="4334" y="15297"/>
                          <a:pt x="2467" y="10401"/>
                          <a:pt x="1391" y="6553"/>
                        </a:cubicBezTo>
                        <a:cubicBezTo>
                          <a:pt x="295" y="2743"/>
                          <a:pt x="0" y="0"/>
                          <a:pt x="0" y="0"/>
                        </a:cubicBezTo>
                        <a:cubicBezTo>
                          <a:pt x="0" y="0"/>
                          <a:pt x="2010" y="1895"/>
                          <a:pt x="4334" y="5115"/>
                        </a:cubicBezTo>
                        <a:cubicBezTo>
                          <a:pt x="6696" y="8334"/>
                          <a:pt x="9411" y="12802"/>
                          <a:pt x="11716" y="17469"/>
                        </a:cubicBezTo>
                        <a:cubicBezTo>
                          <a:pt x="14002" y="22174"/>
                          <a:pt x="15850" y="27089"/>
                          <a:pt x="16945" y="30918"/>
                        </a:cubicBezTo>
                        <a:cubicBezTo>
                          <a:pt x="18031" y="34728"/>
                          <a:pt x="18326" y="37509"/>
                          <a:pt x="18326" y="375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3" name="任意多边形: 形状 1652">
                    <a:extLst>
                      <a:ext uri="{FF2B5EF4-FFF2-40B4-BE49-F238E27FC236}">
                        <a16:creationId xmlns:a16="http://schemas.microsoft.com/office/drawing/2014/main" id="{6E5301BB-FA83-D8C8-1D83-665E70CA3375}"/>
                      </a:ext>
                    </a:extLst>
                  </p:cNvPr>
                  <p:cNvSpPr/>
                  <p:nvPr/>
                </p:nvSpPr>
                <p:spPr>
                  <a:xfrm>
                    <a:off x="8247945" y="2242651"/>
                    <a:ext cx="30194" cy="29394"/>
                  </a:xfrm>
                  <a:custGeom>
                    <a:avLst/>
                    <a:gdLst>
                      <a:gd name="connsiteX0" fmla="*/ 25632 w 30194"/>
                      <a:gd name="connsiteY0" fmla="*/ 1286 h 29394"/>
                      <a:gd name="connsiteX1" fmla="*/ 23146 w 30194"/>
                      <a:gd name="connsiteY1" fmla="*/ 11554 h 29394"/>
                      <a:gd name="connsiteX2" fmla="*/ 30194 w 30194"/>
                      <a:gd name="connsiteY2" fmla="*/ 19441 h 29394"/>
                      <a:gd name="connsiteX3" fmla="*/ 19650 w 30194"/>
                      <a:gd name="connsiteY3" fmla="*/ 20222 h 29394"/>
                      <a:gd name="connsiteX4" fmla="*/ 14325 w 30194"/>
                      <a:gd name="connsiteY4" fmla="*/ 29394 h 29394"/>
                      <a:gd name="connsiteX5" fmla="*/ 10306 w 30194"/>
                      <a:gd name="connsiteY5" fmla="*/ 19593 h 29394"/>
                      <a:gd name="connsiteX6" fmla="*/ 0 w 30194"/>
                      <a:gd name="connsiteY6" fmla="*/ 17355 h 29394"/>
                      <a:gd name="connsiteX7" fmla="*/ 8058 w 30194"/>
                      <a:gd name="connsiteY7" fmla="*/ 10516 h 29394"/>
                      <a:gd name="connsiteX8" fmla="*/ 6972 w 30194"/>
                      <a:gd name="connsiteY8" fmla="*/ 0 h 29394"/>
                      <a:gd name="connsiteX9" fmla="*/ 15983 w 30194"/>
                      <a:gd name="connsiteY9" fmla="*/ 5563 h 29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194" h="29394">
                        <a:moveTo>
                          <a:pt x="25632" y="1286"/>
                        </a:moveTo>
                        <a:lnTo>
                          <a:pt x="23146" y="11554"/>
                        </a:lnTo>
                        <a:lnTo>
                          <a:pt x="30194" y="19441"/>
                        </a:lnTo>
                        <a:lnTo>
                          <a:pt x="19650" y="20222"/>
                        </a:lnTo>
                        <a:lnTo>
                          <a:pt x="14325" y="29394"/>
                        </a:lnTo>
                        <a:lnTo>
                          <a:pt x="10306" y="19593"/>
                        </a:lnTo>
                        <a:lnTo>
                          <a:pt x="0" y="17355"/>
                        </a:lnTo>
                        <a:lnTo>
                          <a:pt x="8058" y="10516"/>
                        </a:lnTo>
                        <a:lnTo>
                          <a:pt x="6972" y="0"/>
                        </a:lnTo>
                        <a:lnTo>
                          <a:pt x="15983" y="556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54" name="图形 113">
                  <a:extLst>
                    <a:ext uri="{FF2B5EF4-FFF2-40B4-BE49-F238E27FC236}">
                      <a16:creationId xmlns:a16="http://schemas.microsoft.com/office/drawing/2014/main" id="{EFE32BAD-8EB2-88D6-4C96-743F45C8242D}"/>
                    </a:ext>
                  </a:extLst>
                </p:cNvPr>
                <p:cNvGrpSpPr/>
                <p:nvPr/>
              </p:nvGrpSpPr>
              <p:grpSpPr>
                <a:xfrm>
                  <a:off x="8114426" y="2188542"/>
                  <a:ext cx="147388" cy="147751"/>
                  <a:chOff x="8114426" y="2188542"/>
                  <a:chExt cx="147388" cy="147751"/>
                </a:xfrm>
              </p:grpSpPr>
              <p:sp>
                <p:nvSpPr>
                  <p:cNvPr id="1655" name="任意多边形: 形状 1654">
                    <a:extLst>
                      <a:ext uri="{FF2B5EF4-FFF2-40B4-BE49-F238E27FC236}">
                        <a16:creationId xmlns:a16="http://schemas.microsoft.com/office/drawing/2014/main" id="{6FE544CC-D2A9-801A-E00D-764EFFC10621}"/>
                      </a:ext>
                    </a:extLst>
                  </p:cNvPr>
                  <p:cNvSpPr/>
                  <p:nvPr/>
                </p:nvSpPr>
                <p:spPr>
                  <a:xfrm>
                    <a:off x="8114426" y="2188542"/>
                    <a:ext cx="147388" cy="147751"/>
                  </a:xfrm>
                  <a:custGeom>
                    <a:avLst/>
                    <a:gdLst>
                      <a:gd name="connsiteX0" fmla="*/ 73893 w 147388"/>
                      <a:gd name="connsiteY0" fmla="*/ 82761 h 147751"/>
                      <a:gd name="connsiteX1" fmla="*/ 61072 w 147388"/>
                      <a:gd name="connsiteY1" fmla="*/ 88933 h 147751"/>
                      <a:gd name="connsiteX2" fmla="*/ 51213 w 147388"/>
                      <a:gd name="connsiteY2" fmla="*/ 78627 h 147751"/>
                      <a:gd name="connsiteX3" fmla="*/ 57985 w 147388"/>
                      <a:gd name="connsiteY3" fmla="*/ 66120 h 147751"/>
                      <a:gd name="connsiteX4" fmla="*/ 72025 w 147388"/>
                      <a:gd name="connsiteY4" fmla="*/ 68654 h 147751"/>
                      <a:gd name="connsiteX5" fmla="*/ 73893 w 147388"/>
                      <a:gd name="connsiteY5" fmla="*/ 82761 h 147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388" h="147751">
                        <a:moveTo>
                          <a:pt x="73893" y="82761"/>
                        </a:moveTo>
                        <a:cubicBezTo>
                          <a:pt x="181544" y="133738"/>
                          <a:pt x="51718" y="196127"/>
                          <a:pt x="61072" y="88933"/>
                        </a:cubicBezTo>
                        <a:cubicBezTo>
                          <a:pt x="51718" y="196127"/>
                          <a:pt x="-47742" y="91981"/>
                          <a:pt x="51213" y="78627"/>
                        </a:cubicBezTo>
                        <a:cubicBezTo>
                          <a:pt x="-47742" y="91981"/>
                          <a:pt x="20610" y="-34816"/>
                          <a:pt x="57985" y="66120"/>
                        </a:cubicBezTo>
                        <a:cubicBezTo>
                          <a:pt x="20610" y="-34826"/>
                          <a:pt x="162294" y="-8984"/>
                          <a:pt x="72025" y="68654"/>
                        </a:cubicBezTo>
                        <a:cubicBezTo>
                          <a:pt x="162303" y="-8975"/>
                          <a:pt x="181534" y="133738"/>
                          <a:pt x="73893" y="827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6" name="任意多边形: 形状 1655">
                    <a:extLst>
                      <a:ext uri="{FF2B5EF4-FFF2-40B4-BE49-F238E27FC236}">
                        <a16:creationId xmlns:a16="http://schemas.microsoft.com/office/drawing/2014/main" id="{6DF4F69A-7CCA-E863-13B3-430AFCD78C0B}"/>
                      </a:ext>
                    </a:extLst>
                  </p:cNvPr>
                  <p:cNvSpPr/>
                  <p:nvPr/>
                </p:nvSpPr>
                <p:spPr>
                  <a:xfrm>
                    <a:off x="8118143" y="2193511"/>
                    <a:ext cx="137988" cy="138323"/>
                  </a:xfrm>
                  <a:custGeom>
                    <a:avLst/>
                    <a:gdLst>
                      <a:gd name="connsiteX0" fmla="*/ 69175 w 137988"/>
                      <a:gd name="connsiteY0" fmla="*/ 77497 h 138323"/>
                      <a:gd name="connsiteX1" fmla="*/ 57183 w 137988"/>
                      <a:gd name="connsiteY1" fmla="*/ 83231 h 138323"/>
                      <a:gd name="connsiteX2" fmla="*/ 47963 w 137988"/>
                      <a:gd name="connsiteY2" fmla="*/ 73629 h 138323"/>
                      <a:gd name="connsiteX3" fmla="*/ 54268 w 137988"/>
                      <a:gd name="connsiteY3" fmla="*/ 61876 h 138323"/>
                      <a:gd name="connsiteX4" fmla="*/ 67404 w 137988"/>
                      <a:gd name="connsiteY4" fmla="*/ 64257 h 138323"/>
                      <a:gd name="connsiteX5" fmla="*/ 69175 w 137988"/>
                      <a:gd name="connsiteY5" fmla="*/ 77497 h 1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988" h="138323">
                        <a:moveTo>
                          <a:pt x="69175" y="77497"/>
                        </a:moveTo>
                        <a:cubicBezTo>
                          <a:pt x="169960" y="125217"/>
                          <a:pt x="48411" y="183615"/>
                          <a:pt x="57183" y="83231"/>
                        </a:cubicBezTo>
                        <a:cubicBezTo>
                          <a:pt x="48411" y="183615"/>
                          <a:pt x="-44677" y="86098"/>
                          <a:pt x="47963" y="73629"/>
                        </a:cubicBezTo>
                        <a:cubicBezTo>
                          <a:pt x="-44696" y="86098"/>
                          <a:pt x="19283" y="-32574"/>
                          <a:pt x="54268" y="61876"/>
                        </a:cubicBezTo>
                        <a:cubicBezTo>
                          <a:pt x="19283" y="-32574"/>
                          <a:pt x="151957" y="-8429"/>
                          <a:pt x="67404" y="64257"/>
                        </a:cubicBezTo>
                        <a:cubicBezTo>
                          <a:pt x="151957" y="-8438"/>
                          <a:pt x="169960" y="125217"/>
                          <a:pt x="69175" y="774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7" name="任意多边形: 形状 1656">
                    <a:extLst>
                      <a:ext uri="{FF2B5EF4-FFF2-40B4-BE49-F238E27FC236}">
                        <a16:creationId xmlns:a16="http://schemas.microsoft.com/office/drawing/2014/main" id="{4A0C44B2-9A9F-1FAE-2712-2B5ED99A6AB7}"/>
                      </a:ext>
                    </a:extLst>
                  </p:cNvPr>
                  <p:cNvSpPr/>
                  <p:nvPr/>
                </p:nvSpPr>
                <p:spPr>
                  <a:xfrm>
                    <a:off x="8143036" y="2268064"/>
                    <a:ext cx="31442" cy="33528"/>
                  </a:xfrm>
                  <a:custGeom>
                    <a:avLst/>
                    <a:gdLst>
                      <a:gd name="connsiteX0" fmla="*/ 0 w 31442"/>
                      <a:gd name="connsiteY0" fmla="*/ 33528 h 33528"/>
                      <a:gd name="connsiteX1" fmla="*/ 3591 w 31442"/>
                      <a:gd name="connsiteY1" fmla="*/ 27051 h 33528"/>
                      <a:gd name="connsiteX2" fmla="*/ 13449 w 31442"/>
                      <a:gd name="connsiteY2" fmla="*/ 14602 h 33528"/>
                      <a:gd name="connsiteX3" fmla="*/ 25203 w 31442"/>
                      <a:gd name="connsiteY3" fmla="*/ 4020 h 33528"/>
                      <a:gd name="connsiteX4" fmla="*/ 31442 w 31442"/>
                      <a:gd name="connsiteY4" fmla="*/ 0 h 33528"/>
                      <a:gd name="connsiteX5" fmla="*/ 27851 w 31442"/>
                      <a:gd name="connsiteY5" fmla="*/ 6439 h 33528"/>
                      <a:gd name="connsiteX6" fmla="*/ 17983 w 31442"/>
                      <a:gd name="connsiteY6" fmla="*/ 18907 h 33528"/>
                      <a:gd name="connsiteX7" fmla="*/ 6191 w 31442"/>
                      <a:gd name="connsiteY7" fmla="*/ 29470 h 33528"/>
                      <a:gd name="connsiteX8" fmla="*/ 0 w 31442"/>
                      <a:gd name="connsiteY8" fmla="*/ 33528 h 33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42" h="33528">
                        <a:moveTo>
                          <a:pt x="0" y="33528"/>
                        </a:moveTo>
                        <a:cubicBezTo>
                          <a:pt x="0" y="33528"/>
                          <a:pt x="1191" y="30699"/>
                          <a:pt x="3591" y="27051"/>
                        </a:cubicBezTo>
                        <a:cubicBezTo>
                          <a:pt x="5972" y="23365"/>
                          <a:pt x="9516" y="18793"/>
                          <a:pt x="13449" y="14602"/>
                        </a:cubicBezTo>
                        <a:cubicBezTo>
                          <a:pt x="17393" y="10420"/>
                          <a:pt x="21689" y="6582"/>
                          <a:pt x="25203" y="4020"/>
                        </a:cubicBezTo>
                        <a:cubicBezTo>
                          <a:pt x="28699" y="1362"/>
                          <a:pt x="31442" y="0"/>
                          <a:pt x="31442" y="0"/>
                        </a:cubicBezTo>
                        <a:cubicBezTo>
                          <a:pt x="31442" y="0"/>
                          <a:pt x="30252" y="2791"/>
                          <a:pt x="27851" y="6439"/>
                        </a:cubicBezTo>
                        <a:cubicBezTo>
                          <a:pt x="25451" y="10144"/>
                          <a:pt x="21927" y="14678"/>
                          <a:pt x="17983" y="18907"/>
                        </a:cubicBezTo>
                        <a:cubicBezTo>
                          <a:pt x="14040" y="23060"/>
                          <a:pt x="9744" y="26889"/>
                          <a:pt x="6191" y="29470"/>
                        </a:cubicBezTo>
                        <a:cubicBezTo>
                          <a:pt x="2724" y="32128"/>
                          <a:pt x="0" y="33528"/>
                          <a:pt x="0" y="335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8" name="任意多边形: 形状 1657">
                    <a:extLst>
                      <a:ext uri="{FF2B5EF4-FFF2-40B4-BE49-F238E27FC236}">
                        <a16:creationId xmlns:a16="http://schemas.microsoft.com/office/drawing/2014/main" id="{030605FE-8251-70BB-BD47-DF1B12C9E82B}"/>
                      </a:ext>
                    </a:extLst>
                  </p:cNvPr>
                  <p:cNvSpPr/>
                  <p:nvPr/>
                </p:nvSpPr>
                <p:spPr>
                  <a:xfrm>
                    <a:off x="8178260" y="2212333"/>
                    <a:ext cx="12069" cy="44386"/>
                  </a:xfrm>
                  <a:custGeom>
                    <a:avLst/>
                    <a:gdLst>
                      <a:gd name="connsiteX0" fmla="*/ 76 w 12069"/>
                      <a:gd name="connsiteY0" fmla="*/ 44387 h 44386"/>
                      <a:gd name="connsiteX1" fmla="*/ 228 w 12069"/>
                      <a:gd name="connsiteY1" fmla="*/ 36967 h 44386"/>
                      <a:gd name="connsiteX2" fmla="*/ 3019 w 12069"/>
                      <a:gd name="connsiteY2" fmla="*/ 21393 h 44386"/>
                      <a:gd name="connsiteX3" fmla="*/ 8382 w 12069"/>
                      <a:gd name="connsiteY3" fmla="*/ 6477 h 44386"/>
                      <a:gd name="connsiteX4" fmla="*/ 11982 w 12069"/>
                      <a:gd name="connsiteY4" fmla="*/ 0 h 44386"/>
                      <a:gd name="connsiteX5" fmla="*/ 11849 w 12069"/>
                      <a:gd name="connsiteY5" fmla="*/ 7363 h 44386"/>
                      <a:gd name="connsiteX6" fmla="*/ 9049 w 12069"/>
                      <a:gd name="connsiteY6" fmla="*/ 22974 h 44386"/>
                      <a:gd name="connsiteX7" fmla="*/ 3686 w 12069"/>
                      <a:gd name="connsiteY7" fmla="*/ 37929 h 44386"/>
                      <a:gd name="connsiteX8" fmla="*/ 76 w 12069"/>
                      <a:gd name="connsiteY8" fmla="*/ 44387 h 44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069" h="44386">
                        <a:moveTo>
                          <a:pt x="76" y="44387"/>
                        </a:moveTo>
                        <a:cubicBezTo>
                          <a:pt x="76" y="44387"/>
                          <a:pt x="-172" y="41339"/>
                          <a:pt x="228" y="36967"/>
                        </a:cubicBezTo>
                        <a:cubicBezTo>
                          <a:pt x="562" y="32633"/>
                          <a:pt x="1552" y="26937"/>
                          <a:pt x="3019" y="21393"/>
                        </a:cubicBezTo>
                        <a:cubicBezTo>
                          <a:pt x="4505" y="15850"/>
                          <a:pt x="6496" y="10401"/>
                          <a:pt x="8382" y="6477"/>
                        </a:cubicBezTo>
                        <a:cubicBezTo>
                          <a:pt x="10211" y="2496"/>
                          <a:pt x="11982" y="0"/>
                          <a:pt x="11982" y="0"/>
                        </a:cubicBezTo>
                        <a:cubicBezTo>
                          <a:pt x="11982" y="0"/>
                          <a:pt x="12249" y="3010"/>
                          <a:pt x="11849" y="7363"/>
                        </a:cubicBezTo>
                        <a:cubicBezTo>
                          <a:pt x="11515" y="11773"/>
                          <a:pt x="10515" y="17450"/>
                          <a:pt x="9049" y="22974"/>
                        </a:cubicBezTo>
                        <a:cubicBezTo>
                          <a:pt x="7525" y="28556"/>
                          <a:pt x="5562" y="33928"/>
                          <a:pt x="3686" y="37929"/>
                        </a:cubicBezTo>
                        <a:cubicBezTo>
                          <a:pt x="1829" y="41853"/>
                          <a:pt x="76" y="44387"/>
                          <a:pt x="76" y="443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9" name="任意多边形: 形状 1658">
                    <a:extLst>
                      <a:ext uri="{FF2B5EF4-FFF2-40B4-BE49-F238E27FC236}">
                        <a16:creationId xmlns:a16="http://schemas.microsoft.com/office/drawing/2014/main" id="{4E85FF60-DBC9-CB38-D010-8E2449F682CF}"/>
                      </a:ext>
                    </a:extLst>
                  </p:cNvPr>
                  <p:cNvSpPr/>
                  <p:nvPr/>
                </p:nvSpPr>
                <p:spPr>
                  <a:xfrm>
                    <a:off x="8131321" y="2239117"/>
                    <a:ext cx="40138" cy="22345"/>
                  </a:xfrm>
                  <a:custGeom>
                    <a:avLst/>
                    <a:gdLst>
                      <a:gd name="connsiteX0" fmla="*/ 40138 w 40138"/>
                      <a:gd name="connsiteY0" fmla="*/ 22346 h 22345"/>
                      <a:gd name="connsiteX1" fmla="*/ 33004 w 40138"/>
                      <a:gd name="connsiteY1" fmla="*/ 20431 h 22345"/>
                      <a:gd name="connsiteX2" fmla="*/ 18555 w 40138"/>
                      <a:gd name="connsiteY2" fmla="*/ 13897 h 22345"/>
                      <a:gd name="connsiteX3" fmla="*/ 5382 w 40138"/>
                      <a:gd name="connsiteY3" fmla="*/ 5058 h 22345"/>
                      <a:gd name="connsiteX4" fmla="*/ 0 w 40138"/>
                      <a:gd name="connsiteY4" fmla="*/ 0 h 22345"/>
                      <a:gd name="connsiteX5" fmla="*/ 7153 w 40138"/>
                      <a:gd name="connsiteY5" fmla="*/ 1895 h 22345"/>
                      <a:gd name="connsiteX6" fmla="*/ 21603 w 40138"/>
                      <a:gd name="connsiteY6" fmla="*/ 8411 h 22345"/>
                      <a:gd name="connsiteX7" fmla="*/ 34747 w 40138"/>
                      <a:gd name="connsiteY7" fmla="*/ 17326 h 22345"/>
                      <a:gd name="connsiteX8" fmla="*/ 40138 w 40138"/>
                      <a:gd name="connsiteY8" fmla="*/ 22346 h 2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138" h="22345">
                        <a:moveTo>
                          <a:pt x="40138" y="22346"/>
                        </a:moveTo>
                        <a:cubicBezTo>
                          <a:pt x="40138" y="22346"/>
                          <a:pt x="37147" y="21860"/>
                          <a:pt x="33004" y="20431"/>
                        </a:cubicBezTo>
                        <a:cubicBezTo>
                          <a:pt x="28860" y="19040"/>
                          <a:pt x="23593" y="16659"/>
                          <a:pt x="18555" y="13897"/>
                        </a:cubicBezTo>
                        <a:cubicBezTo>
                          <a:pt x="13545" y="11106"/>
                          <a:pt x="8782" y="7868"/>
                          <a:pt x="5382" y="5058"/>
                        </a:cubicBezTo>
                        <a:cubicBezTo>
                          <a:pt x="1971" y="2324"/>
                          <a:pt x="0" y="0"/>
                          <a:pt x="0" y="0"/>
                        </a:cubicBezTo>
                        <a:cubicBezTo>
                          <a:pt x="0" y="0"/>
                          <a:pt x="3020" y="486"/>
                          <a:pt x="7153" y="1895"/>
                        </a:cubicBezTo>
                        <a:cubicBezTo>
                          <a:pt x="11287" y="3305"/>
                          <a:pt x="16554" y="5658"/>
                          <a:pt x="21603" y="8411"/>
                        </a:cubicBezTo>
                        <a:cubicBezTo>
                          <a:pt x="26603" y="11240"/>
                          <a:pt x="31366" y="14516"/>
                          <a:pt x="34747" y="17326"/>
                        </a:cubicBezTo>
                        <a:cubicBezTo>
                          <a:pt x="38138" y="20041"/>
                          <a:pt x="40138" y="22346"/>
                          <a:pt x="40138" y="223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0" name="任意多边形: 形状 1659">
                    <a:extLst>
                      <a:ext uri="{FF2B5EF4-FFF2-40B4-BE49-F238E27FC236}">
                        <a16:creationId xmlns:a16="http://schemas.microsoft.com/office/drawing/2014/main" id="{5AE61FA5-69F0-3F6C-FB3F-DABB899EF2D5}"/>
                      </a:ext>
                    </a:extLst>
                  </p:cNvPr>
                  <p:cNvSpPr/>
                  <p:nvPr/>
                </p:nvSpPr>
                <p:spPr>
                  <a:xfrm>
                    <a:off x="8188194" y="2257327"/>
                    <a:ext cx="45653" cy="7476"/>
                  </a:xfrm>
                  <a:custGeom>
                    <a:avLst/>
                    <a:gdLst>
                      <a:gd name="connsiteX0" fmla="*/ 45653 w 45653"/>
                      <a:gd name="connsiteY0" fmla="*/ 1088 h 7476"/>
                      <a:gd name="connsiteX1" fmla="*/ 38738 w 45653"/>
                      <a:gd name="connsiteY1" fmla="*/ 3688 h 7476"/>
                      <a:gd name="connsiteX2" fmla="*/ 23213 w 45653"/>
                      <a:gd name="connsiteY2" fmla="*/ 6831 h 7476"/>
                      <a:gd name="connsiteX3" fmla="*/ 7344 w 45653"/>
                      <a:gd name="connsiteY3" fmla="*/ 7336 h 7476"/>
                      <a:gd name="connsiteX4" fmla="*/ 0 w 45653"/>
                      <a:gd name="connsiteY4" fmla="*/ 6403 h 7476"/>
                      <a:gd name="connsiteX5" fmla="*/ 6934 w 45653"/>
                      <a:gd name="connsiteY5" fmla="*/ 3802 h 7476"/>
                      <a:gd name="connsiteX6" fmla="*/ 22488 w 45653"/>
                      <a:gd name="connsiteY6" fmla="*/ 602 h 7476"/>
                      <a:gd name="connsiteX7" fmla="*/ 38319 w 45653"/>
                      <a:gd name="connsiteY7" fmla="*/ 135 h 7476"/>
                      <a:gd name="connsiteX8" fmla="*/ 45653 w 45653"/>
                      <a:gd name="connsiteY8" fmla="*/ 1088 h 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653" h="7476">
                        <a:moveTo>
                          <a:pt x="45653" y="1088"/>
                        </a:moveTo>
                        <a:cubicBezTo>
                          <a:pt x="45653" y="1088"/>
                          <a:pt x="42958" y="2450"/>
                          <a:pt x="38738" y="3688"/>
                        </a:cubicBezTo>
                        <a:cubicBezTo>
                          <a:pt x="34547" y="4974"/>
                          <a:pt x="28918" y="6146"/>
                          <a:pt x="23213" y="6831"/>
                        </a:cubicBezTo>
                        <a:cubicBezTo>
                          <a:pt x="17488" y="7498"/>
                          <a:pt x="11735" y="7612"/>
                          <a:pt x="7344" y="7336"/>
                        </a:cubicBezTo>
                        <a:cubicBezTo>
                          <a:pt x="2991" y="7117"/>
                          <a:pt x="0" y="6403"/>
                          <a:pt x="0" y="6403"/>
                        </a:cubicBezTo>
                        <a:cubicBezTo>
                          <a:pt x="0" y="6403"/>
                          <a:pt x="2724" y="5012"/>
                          <a:pt x="6934" y="3802"/>
                        </a:cubicBezTo>
                        <a:cubicBezTo>
                          <a:pt x="11106" y="2497"/>
                          <a:pt x="16773" y="1307"/>
                          <a:pt x="22488" y="602"/>
                        </a:cubicBezTo>
                        <a:cubicBezTo>
                          <a:pt x="28223" y="2"/>
                          <a:pt x="33975" y="-141"/>
                          <a:pt x="38319" y="135"/>
                        </a:cubicBezTo>
                        <a:cubicBezTo>
                          <a:pt x="42681" y="373"/>
                          <a:pt x="45653" y="1088"/>
                          <a:pt x="45653" y="1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1" name="任意多边形: 形状 1660">
                    <a:extLst>
                      <a:ext uri="{FF2B5EF4-FFF2-40B4-BE49-F238E27FC236}">
                        <a16:creationId xmlns:a16="http://schemas.microsoft.com/office/drawing/2014/main" id="{A51CAE79-138A-C6C6-6D39-F728B9135E7E}"/>
                      </a:ext>
                    </a:extLst>
                  </p:cNvPr>
                  <p:cNvSpPr/>
                  <p:nvPr/>
                </p:nvSpPr>
                <p:spPr>
                  <a:xfrm>
                    <a:off x="8183889" y="2274779"/>
                    <a:ext cx="23640" cy="39385"/>
                  </a:xfrm>
                  <a:custGeom>
                    <a:avLst/>
                    <a:gdLst>
                      <a:gd name="connsiteX0" fmla="*/ 23641 w 23640"/>
                      <a:gd name="connsiteY0" fmla="*/ 39386 h 39385"/>
                      <a:gd name="connsiteX1" fmla="*/ 18402 w 23640"/>
                      <a:gd name="connsiteY1" fmla="*/ 34138 h 39385"/>
                      <a:gd name="connsiteX2" fmla="*/ 9134 w 23640"/>
                      <a:gd name="connsiteY2" fmla="*/ 21260 h 39385"/>
                      <a:gd name="connsiteX3" fmla="*/ 2162 w 23640"/>
                      <a:gd name="connsiteY3" fmla="*/ 7048 h 39385"/>
                      <a:gd name="connsiteX4" fmla="*/ 0 w 23640"/>
                      <a:gd name="connsiteY4" fmla="*/ 0 h 39385"/>
                      <a:gd name="connsiteX5" fmla="*/ 5249 w 23640"/>
                      <a:gd name="connsiteY5" fmla="*/ 5191 h 39385"/>
                      <a:gd name="connsiteX6" fmla="*/ 14497 w 23640"/>
                      <a:gd name="connsiteY6" fmla="*/ 18050 h 39385"/>
                      <a:gd name="connsiteX7" fmla="*/ 21488 w 23640"/>
                      <a:gd name="connsiteY7" fmla="*/ 32299 h 39385"/>
                      <a:gd name="connsiteX8" fmla="*/ 23641 w 23640"/>
                      <a:gd name="connsiteY8" fmla="*/ 39386 h 3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640" h="39385">
                        <a:moveTo>
                          <a:pt x="23641" y="39386"/>
                        </a:moveTo>
                        <a:cubicBezTo>
                          <a:pt x="23641" y="39386"/>
                          <a:pt x="21260" y="37471"/>
                          <a:pt x="18402" y="34138"/>
                        </a:cubicBezTo>
                        <a:cubicBezTo>
                          <a:pt x="15488" y="30842"/>
                          <a:pt x="12135" y="26194"/>
                          <a:pt x="9134" y="21260"/>
                        </a:cubicBezTo>
                        <a:cubicBezTo>
                          <a:pt x="6191" y="16326"/>
                          <a:pt x="3696" y="11154"/>
                          <a:pt x="2162" y="7048"/>
                        </a:cubicBezTo>
                        <a:cubicBezTo>
                          <a:pt x="581" y="2953"/>
                          <a:pt x="0" y="0"/>
                          <a:pt x="0" y="0"/>
                        </a:cubicBezTo>
                        <a:cubicBezTo>
                          <a:pt x="0" y="0"/>
                          <a:pt x="2372" y="1896"/>
                          <a:pt x="5249" y="5191"/>
                        </a:cubicBezTo>
                        <a:cubicBezTo>
                          <a:pt x="8134" y="8506"/>
                          <a:pt x="11525" y="13154"/>
                          <a:pt x="14497" y="18050"/>
                        </a:cubicBezTo>
                        <a:cubicBezTo>
                          <a:pt x="17440" y="23003"/>
                          <a:pt x="19927" y="28204"/>
                          <a:pt x="21488" y="32299"/>
                        </a:cubicBezTo>
                        <a:cubicBezTo>
                          <a:pt x="23050" y="36376"/>
                          <a:pt x="23641" y="39386"/>
                          <a:pt x="23641" y="393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2" name="任意多边形: 形状 1661">
                    <a:extLst>
                      <a:ext uri="{FF2B5EF4-FFF2-40B4-BE49-F238E27FC236}">
                        <a16:creationId xmlns:a16="http://schemas.microsoft.com/office/drawing/2014/main" id="{2B608359-7144-8280-6331-7A01430BEA34}"/>
                      </a:ext>
                    </a:extLst>
                  </p:cNvPr>
                  <p:cNvSpPr/>
                  <p:nvPr/>
                </p:nvSpPr>
                <p:spPr>
                  <a:xfrm>
                    <a:off x="8163705" y="2251862"/>
                    <a:ext cx="33299" cy="31870"/>
                  </a:xfrm>
                  <a:custGeom>
                    <a:avLst/>
                    <a:gdLst>
                      <a:gd name="connsiteX0" fmla="*/ 26604 w 33299"/>
                      <a:gd name="connsiteY0" fmla="*/ 0 h 31870"/>
                      <a:gd name="connsiteX1" fmla="*/ 24822 w 33299"/>
                      <a:gd name="connsiteY1" fmla="*/ 11497 h 31870"/>
                      <a:gd name="connsiteX2" fmla="*/ 33300 w 33299"/>
                      <a:gd name="connsiteY2" fmla="*/ 19498 h 31870"/>
                      <a:gd name="connsiteX3" fmla="*/ 21803 w 33299"/>
                      <a:gd name="connsiteY3" fmla="*/ 21336 h 31870"/>
                      <a:gd name="connsiteX4" fmla="*/ 16840 w 33299"/>
                      <a:gd name="connsiteY4" fmla="*/ 31871 h 31870"/>
                      <a:gd name="connsiteX5" fmla="*/ 11516 w 33299"/>
                      <a:gd name="connsiteY5" fmla="*/ 21527 h 31870"/>
                      <a:gd name="connsiteX6" fmla="*/ 0 w 33299"/>
                      <a:gd name="connsiteY6" fmla="*/ 20041 h 31870"/>
                      <a:gd name="connsiteX7" fmla="*/ 8192 w 33299"/>
                      <a:gd name="connsiteY7" fmla="*/ 11773 h 31870"/>
                      <a:gd name="connsiteX8" fmla="*/ 6030 w 33299"/>
                      <a:gd name="connsiteY8" fmla="*/ 352 h 31870"/>
                      <a:gd name="connsiteX9" fmla="*/ 16412 w 33299"/>
                      <a:gd name="connsiteY9" fmla="*/ 5601 h 31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299" h="31870">
                        <a:moveTo>
                          <a:pt x="26604" y="0"/>
                        </a:moveTo>
                        <a:lnTo>
                          <a:pt x="24822" y="11497"/>
                        </a:lnTo>
                        <a:lnTo>
                          <a:pt x="33300" y="19498"/>
                        </a:lnTo>
                        <a:lnTo>
                          <a:pt x="21803" y="21336"/>
                        </a:lnTo>
                        <a:lnTo>
                          <a:pt x="16840" y="31871"/>
                        </a:lnTo>
                        <a:lnTo>
                          <a:pt x="11516" y="21527"/>
                        </a:lnTo>
                        <a:lnTo>
                          <a:pt x="0" y="20041"/>
                        </a:lnTo>
                        <a:lnTo>
                          <a:pt x="8192" y="11773"/>
                        </a:lnTo>
                        <a:lnTo>
                          <a:pt x="6030" y="352"/>
                        </a:lnTo>
                        <a:lnTo>
                          <a:pt x="16412" y="56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3" name="图形 113">
                  <a:extLst>
                    <a:ext uri="{FF2B5EF4-FFF2-40B4-BE49-F238E27FC236}">
                      <a16:creationId xmlns:a16="http://schemas.microsoft.com/office/drawing/2014/main" id="{B8E2A15D-FEE3-E43B-F903-899669726A35}"/>
                    </a:ext>
                  </a:extLst>
                </p:cNvPr>
                <p:cNvGrpSpPr/>
                <p:nvPr/>
              </p:nvGrpSpPr>
              <p:grpSpPr>
                <a:xfrm>
                  <a:off x="8056376" y="2079430"/>
                  <a:ext cx="106626" cy="106867"/>
                  <a:chOff x="8056376" y="2079430"/>
                  <a:chExt cx="106626" cy="106867"/>
                </a:xfrm>
              </p:grpSpPr>
              <p:sp>
                <p:nvSpPr>
                  <p:cNvPr id="1664" name="任意多边形: 形状 1663">
                    <a:extLst>
                      <a:ext uri="{FF2B5EF4-FFF2-40B4-BE49-F238E27FC236}">
                        <a16:creationId xmlns:a16="http://schemas.microsoft.com/office/drawing/2014/main" id="{9EE6DC8D-E757-80C9-900A-3FD030A4041A}"/>
                      </a:ext>
                    </a:extLst>
                  </p:cNvPr>
                  <p:cNvSpPr/>
                  <p:nvPr/>
                </p:nvSpPr>
                <p:spPr>
                  <a:xfrm>
                    <a:off x="8056376" y="2079430"/>
                    <a:ext cx="106626" cy="106867"/>
                  </a:xfrm>
                  <a:custGeom>
                    <a:avLst/>
                    <a:gdLst>
                      <a:gd name="connsiteX0" fmla="*/ 53494 w 106626"/>
                      <a:gd name="connsiteY0" fmla="*/ 59865 h 106867"/>
                      <a:gd name="connsiteX1" fmla="*/ 44198 w 106626"/>
                      <a:gd name="connsiteY1" fmla="*/ 64351 h 106867"/>
                      <a:gd name="connsiteX2" fmla="*/ 37082 w 106626"/>
                      <a:gd name="connsiteY2" fmla="*/ 56912 h 106867"/>
                      <a:gd name="connsiteX3" fmla="*/ 41959 w 106626"/>
                      <a:gd name="connsiteY3" fmla="*/ 47835 h 106867"/>
                      <a:gd name="connsiteX4" fmla="*/ 52084 w 106626"/>
                      <a:gd name="connsiteY4" fmla="*/ 49673 h 106867"/>
                      <a:gd name="connsiteX5" fmla="*/ 53494 w 106626"/>
                      <a:gd name="connsiteY5" fmla="*/ 59865 h 106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626" h="106867">
                        <a:moveTo>
                          <a:pt x="53494" y="59865"/>
                        </a:moveTo>
                        <a:cubicBezTo>
                          <a:pt x="131389" y="96641"/>
                          <a:pt x="37549" y="141904"/>
                          <a:pt x="44198" y="64351"/>
                        </a:cubicBezTo>
                        <a:cubicBezTo>
                          <a:pt x="37549" y="141914"/>
                          <a:pt x="-34498" y="66656"/>
                          <a:pt x="37082" y="56912"/>
                        </a:cubicBezTo>
                        <a:cubicBezTo>
                          <a:pt x="-34498" y="66656"/>
                          <a:pt x="14813" y="-25126"/>
                          <a:pt x="41959" y="47835"/>
                        </a:cubicBezTo>
                        <a:cubicBezTo>
                          <a:pt x="14813" y="-25126"/>
                          <a:pt x="117340" y="-6581"/>
                          <a:pt x="52084" y="49673"/>
                        </a:cubicBezTo>
                        <a:cubicBezTo>
                          <a:pt x="117340" y="-6591"/>
                          <a:pt x="131389" y="96641"/>
                          <a:pt x="53494" y="598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5" name="任意多边形: 形状 1664">
                    <a:extLst>
                      <a:ext uri="{FF2B5EF4-FFF2-40B4-BE49-F238E27FC236}">
                        <a16:creationId xmlns:a16="http://schemas.microsoft.com/office/drawing/2014/main" id="{34E8549D-1BAB-D904-D34F-9B22BE59D5F9}"/>
                      </a:ext>
                    </a:extLst>
                  </p:cNvPr>
                  <p:cNvSpPr/>
                  <p:nvPr/>
                </p:nvSpPr>
                <p:spPr>
                  <a:xfrm>
                    <a:off x="8059084" y="2083001"/>
                    <a:ext cx="99802" cy="100064"/>
                  </a:xfrm>
                  <a:custGeom>
                    <a:avLst/>
                    <a:gdLst>
                      <a:gd name="connsiteX0" fmla="*/ 50053 w 99802"/>
                      <a:gd name="connsiteY0" fmla="*/ 56066 h 100064"/>
                      <a:gd name="connsiteX1" fmla="*/ 41376 w 99802"/>
                      <a:gd name="connsiteY1" fmla="*/ 60248 h 100064"/>
                      <a:gd name="connsiteX2" fmla="*/ 34708 w 99802"/>
                      <a:gd name="connsiteY2" fmla="*/ 53304 h 100064"/>
                      <a:gd name="connsiteX3" fmla="*/ 39271 w 99802"/>
                      <a:gd name="connsiteY3" fmla="*/ 44770 h 100064"/>
                      <a:gd name="connsiteX4" fmla="*/ 48748 w 99802"/>
                      <a:gd name="connsiteY4" fmla="*/ 46484 h 100064"/>
                      <a:gd name="connsiteX5" fmla="*/ 50053 w 99802"/>
                      <a:gd name="connsiteY5" fmla="*/ 56066 h 100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02" h="100064">
                        <a:moveTo>
                          <a:pt x="50053" y="56066"/>
                        </a:moveTo>
                        <a:cubicBezTo>
                          <a:pt x="122986" y="90499"/>
                          <a:pt x="35128" y="132866"/>
                          <a:pt x="41376" y="60248"/>
                        </a:cubicBezTo>
                        <a:cubicBezTo>
                          <a:pt x="35128" y="132857"/>
                          <a:pt x="-32290" y="62410"/>
                          <a:pt x="34708" y="53304"/>
                        </a:cubicBezTo>
                        <a:cubicBezTo>
                          <a:pt x="-32290" y="62400"/>
                          <a:pt x="13868" y="-23506"/>
                          <a:pt x="39271" y="44770"/>
                        </a:cubicBezTo>
                        <a:cubicBezTo>
                          <a:pt x="13858" y="-23506"/>
                          <a:pt x="109832" y="-6170"/>
                          <a:pt x="48748" y="46484"/>
                        </a:cubicBezTo>
                        <a:cubicBezTo>
                          <a:pt x="109832" y="-6161"/>
                          <a:pt x="122986" y="90499"/>
                          <a:pt x="50053" y="560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6" name="任意多边形: 形状 1665">
                    <a:extLst>
                      <a:ext uri="{FF2B5EF4-FFF2-40B4-BE49-F238E27FC236}">
                        <a16:creationId xmlns:a16="http://schemas.microsoft.com/office/drawing/2014/main" id="{A4581008-B7ED-EC3E-5C7A-A35A80FA4E61}"/>
                      </a:ext>
                    </a:extLst>
                  </p:cNvPr>
                  <p:cNvSpPr/>
                  <p:nvPr/>
                </p:nvSpPr>
                <p:spPr>
                  <a:xfrm>
                    <a:off x="8077123" y="2136962"/>
                    <a:ext cx="22726" cy="24279"/>
                  </a:xfrm>
                  <a:custGeom>
                    <a:avLst/>
                    <a:gdLst>
                      <a:gd name="connsiteX0" fmla="*/ 0 w 22726"/>
                      <a:gd name="connsiteY0" fmla="*/ 24279 h 24279"/>
                      <a:gd name="connsiteX1" fmla="*/ 2591 w 22726"/>
                      <a:gd name="connsiteY1" fmla="*/ 19593 h 24279"/>
                      <a:gd name="connsiteX2" fmla="*/ 9706 w 22726"/>
                      <a:gd name="connsiteY2" fmla="*/ 10592 h 24279"/>
                      <a:gd name="connsiteX3" fmla="*/ 18212 w 22726"/>
                      <a:gd name="connsiteY3" fmla="*/ 2905 h 24279"/>
                      <a:gd name="connsiteX4" fmla="*/ 22727 w 22726"/>
                      <a:gd name="connsiteY4" fmla="*/ 0 h 24279"/>
                      <a:gd name="connsiteX5" fmla="*/ 20136 w 22726"/>
                      <a:gd name="connsiteY5" fmla="*/ 4667 h 24279"/>
                      <a:gd name="connsiteX6" fmla="*/ 13021 w 22726"/>
                      <a:gd name="connsiteY6" fmla="*/ 13668 h 24279"/>
                      <a:gd name="connsiteX7" fmla="*/ 4506 w 22726"/>
                      <a:gd name="connsiteY7" fmla="*/ 21355 h 24279"/>
                      <a:gd name="connsiteX8" fmla="*/ 0 w 22726"/>
                      <a:gd name="connsiteY8" fmla="*/ 24279 h 24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726" h="24279">
                        <a:moveTo>
                          <a:pt x="0" y="24279"/>
                        </a:moveTo>
                        <a:cubicBezTo>
                          <a:pt x="0" y="24279"/>
                          <a:pt x="857" y="22212"/>
                          <a:pt x="2591" y="19593"/>
                        </a:cubicBezTo>
                        <a:cubicBezTo>
                          <a:pt x="4315" y="16935"/>
                          <a:pt x="6877" y="13621"/>
                          <a:pt x="9706" y="10592"/>
                        </a:cubicBezTo>
                        <a:cubicBezTo>
                          <a:pt x="12554" y="7563"/>
                          <a:pt x="15669" y="4791"/>
                          <a:pt x="18212" y="2905"/>
                        </a:cubicBezTo>
                        <a:cubicBezTo>
                          <a:pt x="20764" y="1010"/>
                          <a:pt x="22727" y="0"/>
                          <a:pt x="22727" y="0"/>
                        </a:cubicBezTo>
                        <a:cubicBezTo>
                          <a:pt x="22727" y="0"/>
                          <a:pt x="21879" y="2029"/>
                          <a:pt x="20136" y="4667"/>
                        </a:cubicBezTo>
                        <a:cubicBezTo>
                          <a:pt x="18412" y="7325"/>
                          <a:pt x="15869" y="10620"/>
                          <a:pt x="13021" y="13668"/>
                        </a:cubicBezTo>
                        <a:cubicBezTo>
                          <a:pt x="10173" y="16678"/>
                          <a:pt x="7068" y="19450"/>
                          <a:pt x="4506" y="21355"/>
                        </a:cubicBezTo>
                        <a:cubicBezTo>
                          <a:pt x="1971" y="23260"/>
                          <a:pt x="0" y="24279"/>
                          <a:pt x="0" y="242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7" name="任意多边形: 形状 1666">
                    <a:extLst>
                      <a:ext uri="{FF2B5EF4-FFF2-40B4-BE49-F238E27FC236}">
                        <a16:creationId xmlns:a16="http://schemas.microsoft.com/office/drawing/2014/main" id="{BB35E467-B81D-6358-8D6B-D20D81F89BA7}"/>
                      </a:ext>
                    </a:extLst>
                  </p:cNvPr>
                  <p:cNvSpPr/>
                  <p:nvPr/>
                </p:nvSpPr>
                <p:spPr>
                  <a:xfrm>
                    <a:off x="8102554" y="2096623"/>
                    <a:ext cx="8679" cy="32118"/>
                  </a:xfrm>
                  <a:custGeom>
                    <a:avLst/>
                    <a:gdLst>
                      <a:gd name="connsiteX0" fmla="*/ 68 w 8679"/>
                      <a:gd name="connsiteY0" fmla="*/ 32118 h 32118"/>
                      <a:gd name="connsiteX1" fmla="*/ 154 w 8679"/>
                      <a:gd name="connsiteY1" fmla="*/ 26756 h 32118"/>
                      <a:gd name="connsiteX2" fmla="*/ 2163 w 8679"/>
                      <a:gd name="connsiteY2" fmla="*/ 15478 h 32118"/>
                      <a:gd name="connsiteX3" fmla="*/ 6031 w 8679"/>
                      <a:gd name="connsiteY3" fmla="*/ 4686 h 32118"/>
                      <a:gd name="connsiteX4" fmla="*/ 8612 w 8679"/>
                      <a:gd name="connsiteY4" fmla="*/ 0 h 32118"/>
                      <a:gd name="connsiteX5" fmla="*/ 8526 w 8679"/>
                      <a:gd name="connsiteY5" fmla="*/ 5344 h 32118"/>
                      <a:gd name="connsiteX6" fmla="*/ 6517 w 8679"/>
                      <a:gd name="connsiteY6" fmla="*/ 16640 h 32118"/>
                      <a:gd name="connsiteX7" fmla="*/ 2630 w 8679"/>
                      <a:gd name="connsiteY7" fmla="*/ 27451 h 32118"/>
                      <a:gd name="connsiteX8" fmla="*/ 68 w 8679"/>
                      <a:gd name="connsiteY8" fmla="*/ 32118 h 32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79" h="32118">
                        <a:moveTo>
                          <a:pt x="68" y="32118"/>
                        </a:moveTo>
                        <a:cubicBezTo>
                          <a:pt x="68" y="32118"/>
                          <a:pt x="-132" y="29928"/>
                          <a:pt x="154" y="26756"/>
                        </a:cubicBezTo>
                        <a:cubicBezTo>
                          <a:pt x="383" y="23613"/>
                          <a:pt x="1126" y="19498"/>
                          <a:pt x="2163" y="15478"/>
                        </a:cubicBezTo>
                        <a:cubicBezTo>
                          <a:pt x="3221" y="11478"/>
                          <a:pt x="4678" y="7534"/>
                          <a:pt x="6031" y="4686"/>
                        </a:cubicBezTo>
                        <a:cubicBezTo>
                          <a:pt x="7355" y="1800"/>
                          <a:pt x="8612" y="0"/>
                          <a:pt x="8612" y="0"/>
                        </a:cubicBezTo>
                        <a:cubicBezTo>
                          <a:pt x="8612" y="0"/>
                          <a:pt x="8812" y="2191"/>
                          <a:pt x="8526" y="5344"/>
                        </a:cubicBezTo>
                        <a:cubicBezTo>
                          <a:pt x="8288" y="8525"/>
                          <a:pt x="7555" y="12621"/>
                          <a:pt x="6517" y="16640"/>
                        </a:cubicBezTo>
                        <a:cubicBezTo>
                          <a:pt x="5421" y="20660"/>
                          <a:pt x="3983" y="24565"/>
                          <a:pt x="2630" y="27451"/>
                        </a:cubicBezTo>
                        <a:cubicBezTo>
                          <a:pt x="1326" y="30318"/>
                          <a:pt x="68" y="32118"/>
                          <a:pt x="68" y="32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8" name="任意多边形: 形状 1667">
                    <a:extLst>
                      <a:ext uri="{FF2B5EF4-FFF2-40B4-BE49-F238E27FC236}">
                        <a16:creationId xmlns:a16="http://schemas.microsoft.com/office/drawing/2014/main" id="{F19E46AC-8071-3D89-FE48-2A0BE343F726}"/>
                      </a:ext>
                    </a:extLst>
                  </p:cNvPr>
                  <p:cNvSpPr/>
                  <p:nvPr/>
                </p:nvSpPr>
                <p:spPr>
                  <a:xfrm>
                    <a:off x="8068589" y="2116074"/>
                    <a:ext cx="29070" cy="16116"/>
                  </a:xfrm>
                  <a:custGeom>
                    <a:avLst/>
                    <a:gdLst>
                      <a:gd name="connsiteX0" fmla="*/ 29070 w 29070"/>
                      <a:gd name="connsiteY0" fmla="*/ 16116 h 16116"/>
                      <a:gd name="connsiteX1" fmla="*/ 23908 w 29070"/>
                      <a:gd name="connsiteY1" fmla="*/ 14735 h 16116"/>
                      <a:gd name="connsiteX2" fmla="*/ 13440 w 29070"/>
                      <a:gd name="connsiteY2" fmla="*/ 10030 h 16116"/>
                      <a:gd name="connsiteX3" fmla="*/ 3905 w 29070"/>
                      <a:gd name="connsiteY3" fmla="*/ 3648 h 16116"/>
                      <a:gd name="connsiteX4" fmla="*/ 0 w 29070"/>
                      <a:gd name="connsiteY4" fmla="*/ 0 h 16116"/>
                      <a:gd name="connsiteX5" fmla="*/ 5172 w 29070"/>
                      <a:gd name="connsiteY5" fmla="*/ 1362 h 16116"/>
                      <a:gd name="connsiteX6" fmla="*/ 15630 w 29070"/>
                      <a:gd name="connsiteY6" fmla="*/ 6067 h 16116"/>
                      <a:gd name="connsiteX7" fmla="*/ 25155 w 29070"/>
                      <a:gd name="connsiteY7" fmla="*/ 12487 h 16116"/>
                      <a:gd name="connsiteX8" fmla="*/ 29070 w 29070"/>
                      <a:gd name="connsiteY8" fmla="*/ 16116 h 16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070" h="16116">
                        <a:moveTo>
                          <a:pt x="29070" y="16116"/>
                        </a:moveTo>
                        <a:cubicBezTo>
                          <a:pt x="29070" y="16116"/>
                          <a:pt x="26889" y="15783"/>
                          <a:pt x="23908" y="14735"/>
                        </a:cubicBezTo>
                        <a:cubicBezTo>
                          <a:pt x="20898" y="13745"/>
                          <a:pt x="17088" y="12040"/>
                          <a:pt x="13440" y="10030"/>
                        </a:cubicBezTo>
                        <a:cubicBezTo>
                          <a:pt x="9810" y="8020"/>
                          <a:pt x="6362" y="5677"/>
                          <a:pt x="3905" y="3648"/>
                        </a:cubicBezTo>
                        <a:cubicBezTo>
                          <a:pt x="1448" y="1676"/>
                          <a:pt x="0" y="0"/>
                          <a:pt x="0" y="0"/>
                        </a:cubicBezTo>
                        <a:cubicBezTo>
                          <a:pt x="0" y="0"/>
                          <a:pt x="2181" y="333"/>
                          <a:pt x="5172" y="1362"/>
                        </a:cubicBezTo>
                        <a:cubicBezTo>
                          <a:pt x="8163" y="2381"/>
                          <a:pt x="12002" y="4077"/>
                          <a:pt x="15630" y="6067"/>
                        </a:cubicBezTo>
                        <a:cubicBezTo>
                          <a:pt x="19278" y="8115"/>
                          <a:pt x="22717" y="10458"/>
                          <a:pt x="25155" y="12487"/>
                        </a:cubicBezTo>
                        <a:cubicBezTo>
                          <a:pt x="27613" y="14459"/>
                          <a:pt x="29070" y="16116"/>
                          <a:pt x="29070" y="161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9" name="任意多边形: 形状 1668">
                    <a:extLst>
                      <a:ext uri="{FF2B5EF4-FFF2-40B4-BE49-F238E27FC236}">
                        <a16:creationId xmlns:a16="http://schemas.microsoft.com/office/drawing/2014/main" id="{5AC4FFCF-DF4B-5AE5-0229-05AD30BC658B}"/>
                      </a:ext>
                    </a:extLst>
                  </p:cNvPr>
                  <p:cNvSpPr/>
                  <p:nvPr/>
                </p:nvSpPr>
                <p:spPr>
                  <a:xfrm>
                    <a:off x="8109775" y="2129139"/>
                    <a:ext cx="33004" cy="5446"/>
                  </a:xfrm>
                  <a:custGeom>
                    <a:avLst/>
                    <a:gdLst>
                      <a:gd name="connsiteX0" fmla="*/ 33004 w 33004"/>
                      <a:gd name="connsiteY0" fmla="*/ 793 h 5446"/>
                      <a:gd name="connsiteX1" fmla="*/ 28004 w 33004"/>
                      <a:gd name="connsiteY1" fmla="*/ 2670 h 5446"/>
                      <a:gd name="connsiteX2" fmla="*/ 16764 w 33004"/>
                      <a:gd name="connsiteY2" fmla="*/ 4975 h 5446"/>
                      <a:gd name="connsiteX3" fmla="*/ 5305 w 33004"/>
                      <a:gd name="connsiteY3" fmla="*/ 5346 h 5446"/>
                      <a:gd name="connsiteX4" fmla="*/ 0 w 33004"/>
                      <a:gd name="connsiteY4" fmla="*/ 4680 h 5446"/>
                      <a:gd name="connsiteX5" fmla="*/ 4991 w 33004"/>
                      <a:gd name="connsiteY5" fmla="*/ 2784 h 5446"/>
                      <a:gd name="connsiteX6" fmla="*/ 16221 w 33004"/>
                      <a:gd name="connsiteY6" fmla="*/ 460 h 5446"/>
                      <a:gd name="connsiteX7" fmla="*/ 27690 w 33004"/>
                      <a:gd name="connsiteY7" fmla="*/ 88 h 5446"/>
                      <a:gd name="connsiteX8" fmla="*/ 33004 w 33004"/>
                      <a:gd name="connsiteY8" fmla="*/ 793 h 5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004" h="5446">
                        <a:moveTo>
                          <a:pt x="33004" y="793"/>
                        </a:moveTo>
                        <a:cubicBezTo>
                          <a:pt x="33004" y="793"/>
                          <a:pt x="31042" y="1784"/>
                          <a:pt x="28004" y="2670"/>
                        </a:cubicBezTo>
                        <a:cubicBezTo>
                          <a:pt x="24975" y="3603"/>
                          <a:pt x="20898" y="4460"/>
                          <a:pt x="16764" y="4975"/>
                        </a:cubicBezTo>
                        <a:cubicBezTo>
                          <a:pt x="12640" y="5441"/>
                          <a:pt x="8477" y="5556"/>
                          <a:pt x="5305" y="5346"/>
                        </a:cubicBezTo>
                        <a:cubicBezTo>
                          <a:pt x="2153" y="5175"/>
                          <a:pt x="0" y="4680"/>
                          <a:pt x="0" y="4680"/>
                        </a:cubicBezTo>
                        <a:cubicBezTo>
                          <a:pt x="0" y="4680"/>
                          <a:pt x="1953" y="3679"/>
                          <a:pt x="4991" y="2784"/>
                        </a:cubicBezTo>
                        <a:cubicBezTo>
                          <a:pt x="8001" y="1831"/>
                          <a:pt x="12097" y="984"/>
                          <a:pt x="16221" y="460"/>
                        </a:cubicBezTo>
                        <a:cubicBezTo>
                          <a:pt x="20384" y="12"/>
                          <a:pt x="24536" y="-102"/>
                          <a:pt x="27690" y="88"/>
                        </a:cubicBezTo>
                        <a:cubicBezTo>
                          <a:pt x="30842" y="279"/>
                          <a:pt x="33004" y="793"/>
                          <a:pt x="33004" y="7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0" name="任意多边形: 形状 1669">
                    <a:extLst>
                      <a:ext uri="{FF2B5EF4-FFF2-40B4-BE49-F238E27FC236}">
                        <a16:creationId xmlns:a16="http://schemas.microsoft.com/office/drawing/2014/main" id="{FFC95722-3018-D8B1-1206-42D32CF0D58E}"/>
                      </a:ext>
                    </a:extLst>
                  </p:cNvPr>
                  <p:cNvSpPr/>
                  <p:nvPr/>
                </p:nvSpPr>
                <p:spPr>
                  <a:xfrm>
                    <a:off x="8106689" y="2141810"/>
                    <a:ext cx="17107" cy="28479"/>
                  </a:xfrm>
                  <a:custGeom>
                    <a:avLst/>
                    <a:gdLst>
                      <a:gd name="connsiteX0" fmla="*/ 17107 w 17107"/>
                      <a:gd name="connsiteY0" fmla="*/ 28480 h 28479"/>
                      <a:gd name="connsiteX1" fmla="*/ 13325 w 17107"/>
                      <a:gd name="connsiteY1" fmla="*/ 24689 h 28479"/>
                      <a:gd name="connsiteX2" fmla="*/ 6610 w 17107"/>
                      <a:gd name="connsiteY2" fmla="*/ 15383 h 28479"/>
                      <a:gd name="connsiteX3" fmla="*/ 1543 w 17107"/>
                      <a:gd name="connsiteY3" fmla="*/ 5096 h 28479"/>
                      <a:gd name="connsiteX4" fmla="*/ 0 w 17107"/>
                      <a:gd name="connsiteY4" fmla="*/ 0 h 28479"/>
                      <a:gd name="connsiteX5" fmla="*/ 3772 w 17107"/>
                      <a:gd name="connsiteY5" fmla="*/ 3762 h 28479"/>
                      <a:gd name="connsiteX6" fmla="*/ 10487 w 17107"/>
                      <a:gd name="connsiteY6" fmla="*/ 13068 h 28479"/>
                      <a:gd name="connsiteX7" fmla="*/ 15545 w 17107"/>
                      <a:gd name="connsiteY7" fmla="*/ 23374 h 28479"/>
                      <a:gd name="connsiteX8" fmla="*/ 17107 w 17107"/>
                      <a:gd name="connsiteY8" fmla="*/ 28480 h 28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107" h="28479">
                        <a:moveTo>
                          <a:pt x="17107" y="28480"/>
                        </a:moveTo>
                        <a:cubicBezTo>
                          <a:pt x="17107" y="28480"/>
                          <a:pt x="15383" y="27089"/>
                          <a:pt x="13325" y="24689"/>
                        </a:cubicBezTo>
                        <a:cubicBezTo>
                          <a:pt x="11211" y="22327"/>
                          <a:pt x="8763" y="18936"/>
                          <a:pt x="6610" y="15383"/>
                        </a:cubicBezTo>
                        <a:cubicBezTo>
                          <a:pt x="4467" y="11830"/>
                          <a:pt x="2648" y="8068"/>
                          <a:pt x="1543" y="5096"/>
                        </a:cubicBezTo>
                        <a:cubicBezTo>
                          <a:pt x="409" y="2153"/>
                          <a:pt x="0" y="0"/>
                          <a:pt x="0" y="0"/>
                        </a:cubicBezTo>
                        <a:cubicBezTo>
                          <a:pt x="0" y="0"/>
                          <a:pt x="1714" y="1381"/>
                          <a:pt x="3772" y="3762"/>
                        </a:cubicBezTo>
                        <a:cubicBezTo>
                          <a:pt x="5886" y="6163"/>
                          <a:pt x="8344" y="9515"/>
                          <a:pt x="10487" y="13068"/>
                        </a:cubicBezTo>
                        <a:cubicBezTo>
                          <a:pt x="12639" y="16640"/>
                          <a:pt x="14431" y="20403"/>
                          <a:pt x="15545" y="23374"/>
                        </a:cubicBezTo>
                        <a:cubicBezTo>
                          <a:pt x="16678" y="26280"/>
                          <a:pt x="17107" y="28480"/>
                          <a:pt x="17107" y="28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1" name="任意多边形: 形状 1670">
                    <a:extLst>
                      <a:ext uri="{FF2B5EF4-FFF2-40B4-BE49-F238E27FC236}">
                        <a16:creationId xmlns:a16="http://schemas.microsoft.com/office/drawing/2014/main" id="{DA2F9E80-31DC-090A-EC19-265DAE067E2A}"/>
                      </a:ext>
                    </a:extLst>
                  </p:cNvPr>
                  <p:cNvSpPr/>
                  <p:nvPr/>
                </p:nvSpPr>
                <p:spPr>
                  <a:xfrm>
                    <a:off x="8092058" y="2125246"/>
                    <a:ext cx="24079" cy="23050"/>
                  </a:xfrm>
                  <a:custGeom>
                    <a:avLst/>
                    <a:gdLst>
                      <a:gd name="connsiteX0" fmla="*/ 19222 w 24079"/>
                      <a:gd name="connsiteY0" fmla="*/ 0 h 23050"/>
                      <a:gd name="connsiteX1" fmla="*/ 17945 w 24079"/>
                      <a:gd name="connsiteY1" fmla="*/ 8315 h 23050"/>
                      <a:gd name="connsiteX2" fmla="*/ 24079 w 24079"/>
                      <a:gd name="connsiteY2" fmla="*/ 14087 h 23050"/>
                      <a:gd name="connsiteX3" fmla="*/ 15764 w 24079"/>
                      <a:gd name="connsiteY3" fmla="*/ 15421 h 23050"/>
                      <a:gd name="connsiteX4" fmla="*/ 12173 w 24079"/>
                      <a:gd name="connsiteY4" fmla="*/ 23050 h 23050"/>
                      <a:gd name="connsiteX5" fmla="*/ 8325 w 24079"/>
                      <a:gd name="connsiteY5" fmla="*/ 15573 h 23050"/>
                      <a:gd name="connsiteX6" fmla="*/ 0 w 24079"/>
                      <a:gd name="connsiteY6" fmla="*/ 14507 h 23050"/>
                      <a:gd name="connsiteX7" fmla="*/ 5915 w 24079"/>
                      <a:gd name="connsiteY7" fmla="*/ 8525 h 23050"/>
                      <a:gd name="connsiteX8" fmla="*/ 4343 w 24079"/>
                      <a:gd name="connsiteY8" fmla="*/ 257 h 23050"/>
                      <a:gd name="connsiteX9" fmla="*/ 11859 w 24079"/>
                      <a:gd name="connsiteY9" fmla="*/ 4039 h 2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079" h="23050">
                        <a:moveTo>
                          <a:pt x="19222" y="0"/>
                        </a:moveTo>
                        <a:lnTo>
                          <a:pt x="17945" y="8315"/>
                        </a:lnTo>
                        <a:lnTo>
                          <a:pt x="24079" y="14087"/>
                        </a:lnTo>
                        <a:lnTo>
                          <a:pt x="15764" y="15421"/>
                        </a:lnTo>
                        <a:lnTo>
                          <a:pt x="12173" y="23050"/>
                        </a:lnTo>
                        <a:lnTo>
                          <a:pt x="8325" y="15573"/>
                        </a:lnTo>
                        <a:lnTo>
                          <a:pt x="0" y="14507"/>
                        </a:lnTo>
                        <a:lnTo>
                          <a:pt x="5915" y="8525"/>
                        </a:lnTo>
                        <a:lnTo>
                          <a:pt x="4343" y="257"/>
                        </a:lnTo>
                        <a:lnTo>
                          <a:pt x="11859" y="4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72" name="图形 113">
                  <a:extLst>
                    <a:ext uri="{FF2B5EF4-FFF2-40B4-BE49-F238E27FC236}">
                      <a16:creationId xmlns:a16="http://schemas.microsoft.com/office/drawing/2014/main" id="{6BA9ACEB-99EE-08FC-D9FB-D8FF48AFBC71}"/>
                    </a:ext>
                  </a:extLst>
                </p:cNvPr>
                <p:cNvGrpSpPr/>
                <p:nvPr/>
              </p:nvGrpSpPr>
              <p:grpSpPr>
                <a:xfrm>
                  <a:off x="8156285" y="1982268"/>
                  <a:ext cx="84470" cy="86455"/>
                  <a:chOff x="8156285" y="1982268"/>
                  <a:chExt cx="84470" cy="86455"/>
                </a:xfrm>
              </p:grpSpPr>
              <p:sp>
                <p:nvSpPr>
                  <p:cNvPr id="1673" name="任意多边形: 形状 1672">
                    <a:extLst>
                      <a:ext uri="{FF2B5EF4-FFF2-40B4-BE49-F238E27FC236}">
                        <a16:creationId xmlns:a16="http://schemas.microsoft.com/office/drawing/2014/main" id="{444F0FC8-B7D3-E0A3-2C1E-2A5E57EC4B9F}"/>
                      </a:ext>
                    </a:extLst>
                  </p:cNvPr>
                  <p:cNvSpPr/>
                  <p:nvPr/>
                </p:nvSpPr>
                <p:spPr>
                  <a:xfrm>
                    <a:off x="8156285" y="1982268"/>
                    <a:ext cx="84470" cy="86455"/>
                  </a:xfrm>
                  <a:custGeom>
                    <a:avLst/>
                    <a:gdLst>
                      <a:gd name="connsiteX0" fmla="*/ 40796 w 84470"/>
                      <a:gd name="connsiteY0" fmla="*/ 47138 h 86455"/>
                      <a:gd name="connsiteX1" fmla="*/ 32833 w 84470"/>
                      <a:gd name="connsiteY1" fmla="*/ 49481 h 86455"/>
                      <a:gd name="connsiteX2" fmla="*/ 28166 w 84470"/>
                      <a:gd name="connsiteY2" fmla="*/ 42633 h 86455"/>
                      <a:gd name="connsiteX3" fmla="*/ 33205 w 84470"/>
                      <a:gd name="connsiteY3" fmla="*/ 36079 h 86455"/>
                      <a:gd name="connsiteX4" fmla="*/ 41015 w 84470"/>
                      <a:gd name="connsiteY4" fmla="*/ 38870 h 86455"/>
                      <a:gd name="connsiteX5" fmla="*/ 40796 w 84470"/>
                      <a:gd name="connsiteY5" fmla="*/ 47138 h 86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470" h="86455">
                        <a:moveTo>
                          <a:pt x="40796" y="47138"/>
                        </a:moveTo>
                        <a:cubicBezTo>
                          <a:pt x="97765" y="86562"/>
                          <a:pt x="17374" y="110146"/>
                          <a:pt x="32833" y="49481"/>
                        </a:cubicBezTo>
                        <a:cubicBezTo>
                          <a:pt x="17374" y="110146"/>
                          <a:pt x="-29927" y="40975"/>
                          <a:pt x="28166" y="42633"/>
                        </a:cubicBezTo>
                        <a:cubicBezTo>
                          <a:pt x="-29927" y="40975"/>
                          <a:pt x="21251" y="-25404"/>
                          <a:pt x="33205" y="36079"/>
                        </a:cubicBezTo>
                        <a:cubicBezTo>
                          <a:pt x="21251" y="-25404"/>
                          <a:pt x="100165" y="2780"/>
                          <a:pt x="41015" y="38870"/>
                        </a:cubicBezTo>
                        <a:cubicBezTo>
                          <a:pt x="100184" y="2780"/>
                          <a:pt x="97784" y="86552"/>
                          <a:pt x="40796" y="471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4" name="任意多边形: 形状 1673">
                    <a:extLst>
                      <a:ext uri="{FF2B5EF4-FFF2-40B4-BE49-F238E27FC236}">
                        <a16:creationId xmlns:a16="http://schemas.microsoft.com/office/drawing/2014/main" id="{4FA37CC2-D595-BDE1-7E43-44B6B3999232}"/>
                      </a:ext>
                    </a:extLst>
                  </p:cNvPr>
                  <p:cNvSpPr/>
                  <p:nvPr/>
                </p:nvSpPr>
                <p:spPr>
                  <a:xfrm>
                    <a:off x="8158350" y="1985004"/>
                    <a:ext cx="79080" cy="80923"/>
                  </a:xfrm>
                  <a:custGeom>
                    <a:avLst/>
                    <a:gdLst>
                      <a:gd name="connsiteX0" fmla="*/ 38179 w 79080"/>
                      <a:gd name="connsiteY0" fmla="*/ 44135 h 80923"/>
                      <a:gd name="connsiteX1" fmla="*/ 30749 w 79080"/>
                      <a:gd name="connsiteY1" fmla="*/ 46297 h 80923"/>
                      <a:gd name="connsiteX2" fmla="*/ 26358 w 79080"/>
                      <a:gd name="connsiteY2" fmla="*/ 39915 h 80923"/>
                      <a:gd name="connsiteX3" fmla="*/ 31092 w 79080"/>
                      <a:gd name="connsiteY3" fmla="*/ 33762 h 80923"/>
                      <a:gd name="connsiteX4" fmla="*/ 38417 w 79080"/>
                      <a:gd name="connsiteY4" fmla="*/ 36362 h 80923"/>
                      <a:gd name="connsiteX5" fmla="*/ 38179 w 79080"/>
                      <a:gd name="connsiteY5" fmla="*/ 44135 h 80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080" h="80923">
                        <a:moveTo>
                          <a:pt x="38179" y="44135"/>
                        </a:moveTo>
                        <a:cubicBezTo>
                          <a:pt x="91557" y="81025"/>
                          <a:pt x="16253" y="103104"/>
                          <a:pt x="30749" y="46297"/>
                        </a:cubicBezTo>
                        <a:cubicBezTo>
                          <a:pt x="16262" y="103113"/>
                          <a:pt x="-28010" y="38334"/>
                          <a:pt x="26358" y="39915"/>
                        </a:cubicBezTo>
                        <a:cubicBezTo>
                          <a:pt x="-28010" y="38334"/>
                          <a:pt x="19901" y="-23769"/>
                          <a:pt x="31092" y="33762"/>
                        </a:cubicBezTo>
                        <a:cubicBezTo>
                          <a:pt x="19901" y="-23760"/>
                          <a:pt x="93805" y="2587"/>
                          <a:pt x="38417" y="36362"/>
                        </a:cubicBezTo>
                        <a:cubicBezTo>
                          <a:pt x="93796" y="2577"/>
                          <a:pt x="91538" y="81025"/>
                          <a:pt x="38179" y="441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5" name="任意多边形: 形状 1674">
                    <a:extLst>
                      <a:ext uri="{FF2B5EF4-FFF2-40B4-BE49-F238E27FC236}">
                        <a16:creationId xmlns:a16="http://schemas.microsoft.com/office/drawing/2014/main" id="{05003740-BD5F-8FF2-8C9C-059F2353BDD7}"/>
                      </a:ext>
                    </a:extLst>
                  </p:cNvPr>
                  <p:cNvSpPr/>
                  <p:nvPr/>
                </p:nvSpPr>
                <p:spPr>
                  <a:xfrm>
                    <a:off x="8168211" y="2026243"/>
                    <a:ext cx="21212" cy="16278"/>
                  </a:xfrm>
                  <a:custGeom>
                    <a:avLst/>
                    <a:gdLst>
                      <a:gd name="connsiteX0" fmla="*/ 0 w 21212"/>
                      <a:gd name="connsiteY0" fmla="*/ 16278 h 16278"/>
                      <a:gd name="connsiteX1" fmla="*/ 2677 w 21212"/>
                      <a:gd name="connsiteY1" fmla="*/ 12906 h 16278"/>
                      <a:gd name="connsiteX2" fmla="*/ 9506 w 21212"/>
                      <a:gd name="connsiteY2" fmla="*/ 6696 h 16278"/>
                      <a:gd name="connsiteX3" fmla="*/ 17250 w 21212"/>
                      <a:gd name="connsiteY3" fmla="*/ 1715 h 16278"/>
                      <a:gd name="connsiteX4" fmla="*/ 21212 w 21212"/>
                      <a:gd name="connsiteY4" fmla="*/ 0 h 16278"/>
                      <a:gd name="connsiteX5" fmla="*/ 18545 w 21212"/>
                      <a:gd name="connsiteY5" fmla="*/ 3381 h 16278"/>
                      <a:gd name="connsiteX6" fmla="*/ 11706 w 21212"/>
                      <a:gd name="connsiteY6" fmla="*/ 9573 h 16278"/>
                      <a:gd name="connsiteX7" fmla="*/ 3943 w 21212"/>
                      <a:gd name="connsiteY7" fmla="*/ 14535 h 16278"/>
                      <a:gd name="connsiteX8" fmla="*/ 0 w 21212"/>
                      <a:gd name="connsiteY8" fmla="*/ 16278 h 16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12" h="16278">
                        <a:moveTo>
                          <a:pt x="0" y="16278"/>
                        </a:moveTo>
                        <a:cubicBezTo>
                          <a:pt x="0" y="16278"/>
                          <a:pt x="962" y="14773"/>
                          <a:pt x="2677" y="12906"/>
                        </a:cubicBezTo>
                        <a:cubicBezTo>
                          <a:pt x="4391" y="11011"/>
                          <a:pt x="6848" y="8725"/>
                          <a:pt x="9506" y="6696"/>
                        </a:cubicBezTo>
                        <a:cubicBezTo>
                          <a:pt x="12154" y="4648"/>
                          <a:pt x="14993" y="2867"/>
                          <a:pt x="17250" y="1715"/>
                        </a:cubicBezTo>
                        <a:cubicBezTo>
                          <a:pt x="19508" y="524"/>
                          <a:pt x="21212" y="0"/>
                          <a:pt x="21212" y="0"/>
                        </a:cubicBezTo>
                        <a:cubicBezTo>
                          <a:pt x="21212" y="0"/>
                          <a:pt x="20260" y="1486"/>
                          <a:pt x="18545" y="3381"/>
                        </a:cubicBezTo>
                        <a:cubicBezTo>
                          <a:pt x="16821" y="5239"/>
                          <a:pt x="14374" y="7534"/>
                          <a:pt x="11706" y="9573"/>
                        </a:cubicBezTo>
                        <a:cubicBezTo>
                          <a:pt x="9058" y="11601"/>
                          <a:pt x="6229" y="13383"/>
                          <a:pt x="3943" y="14535"/>
                        </a:cubicBezTo>
                        <a:cubicBezTo>
                          <a:pt x="1695" y="15735"/>
                          <a:pt x="0" y="16278"/>
                          <a:pt x="0" y="162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6" name="任意多边形: 形状 1675">
                    <a:extLst>
                      <a:ext uri="{FF2B5EF4-FFF2-40B4-BE49-F238E27FC236}">
                        <a16:creationId xmlns:a16="http://schemas.microsoft.com/office/drawing/2014/main" id="{284C784B-B362-6A94-9B60-F665DC9867FB}"/>
                      </a:ext>
                    </a:extLst>
                  </p:cNvPr>
                  <p:cNvSpPr/>
                  <p:nvPr/>
                </p:nvSpPr>
                <p:spPr>
                  <a:xfrm>
                    <a:off x="8192709" y="1995716"/>
                    <a:ext cx="11001" cy="24364"/>
                  </a:xfrm>
                  <a:custGeom>
                    <a:avLst/>
                    <a:gdLst>
                      <a:gd name="connsiteX0" fmla="*/ 0 w 11001"/>
                      <a:gd name="connsiteY0" fmla="*/ 24365 h 24364"/>
                      <a:gd name="connsiteX1" fmla="*/ 762 w 11001"/>
                      <a:gd name="connsiteY1" fmla="*/ 20126 h 24364"/>
                      <a:gd name="connsiteX2" fmla="*/ 3839 w 11001"/>
                      <a:gd name="connsiteY2" fmla="*/ 11440 h 24364"/>
                      <a:gd name="connsiteX3" fmla="*/ 8334 w 11001"/>
                      <a:gd name="connsiteY3" fmla="*/ 3381 h 24364"/>
                      <a:gd name="connsiteX4" fmla="*/ 11001 w 11001"/>
                      <a:gd name="connsiteY4" fmla="*/ 0 h 24364"/>
                      <a:gd name="connsiteX5" fmla="*/ 10230 w 11001"/>
                      <a:gd name="connsiteY5" fmla="*/ 4220 h 24364"/>
                      <a:gd name="connsiteX6" fmla="*/ 7163 w 11001"/>
                      <a:gd name="connsiteY6" fmla="*/ 12925 h 24364"/>
                      <a:gd name="connsiteX7" fmla="*/ 2648 w 11001"/>
                      <a:gd name="connsiteY7" fmla="*/ 21003 h 24364"/>
                      <a:gd name="connsiteX8" fmla="*/ 0 w 11001"/>
                      <a:gd name="connsiteY8" fmla="*/ 24365 h 24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01" h="24364">
                        <a:moveTo>
                          <a:pt x="0" y="24365"/>
                        </a:moveTo>
                        <a:cubicBezTo>
                          <a:pt x="0" y="24365"/>
                          <a:pt x="152" y="22593"/>
                          <a:pt x="762" y="20126"/>
                        </a:cubicBezTo>
                        <a:cubicBezTo>
                          <a:pt x="1362" y="17650"/>
                          <a:pt x="2495" y="14488"/>
                          <a:pt x="3839" y="11440"/>
                        </a:cubicBezTo>
                        <a:cubicBezTo>
                          <a:pt x="5229" y="8430"/>
                          <a:pt x="6868" y="5467"/>
                          <a:pt x="8334" y="3381"/>
                        </a:cubicBezTo>
                        <a:cubicBezTo>
                          <a:pt x="9753" y="1257"/>
                          <a:pt x="11001" y="0"/>
                          <a:pt x="11001" y="0"/>
                        </a:cubicBezTo>
                        <a:cubicBezTo>
                          <a:pt x="11001" y="0"/>
                          <a:pt x="10859" y="1772"/>
                          <a:pt x="10230" y="4220"/>
                        </a:cubicBezTo>
                        <a:cubicBezTo>
                          <a:pt x="9630" y="6734"/>
                          <a:pt x="8506" y="9896"/>
                          <a:pt x="7163" y="12925"/>
                        </a:cubicBezTo>
                        <a:cubicBezTo>
                          <a:pt x="5772" y="15973"/>
                          <a:pt x="4124" y="18879"/>
                          <a:pt x="2648" y="21003"/>
                        </a:cubicBezTo>
                        <a:cubicBezTo>
                          <a:pt x="1228" y="23098"/>
                          <a:pt x="0" y="24365"/>
                          <a:pt x="0" y="243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7" name="任意多边形: 形状 1676">
                    <a:extLst>
                      <a:ext uri="{FF2B5EF4-FFF2-40B4-BE49-F238E27FC236}">
                        <a16:creationId xmlns:a16="http://schemas.microsoft.com/office/drawing/2014/main" id="{0C3FDC3A-D7E3-F8F5-BF6E-F8EE2F68DB5C}"/>
                      </a:ext>
                    </a:extLst>
                  </p:cNvPr>
                  <p:cNvSpPr/>
                  <p:nvPr/>
                </p:nvSpPr>
                <p:spPr>
                  <a:xfrm>
                    <a:off x="8167363" y="2005555"/>
                    <a:ext cx="20955" cy="16611"/>
                  </a:xfrm>
                  <a:custGeom>
                    <a:avLst/>
                    <a:gdLst>
                      <a:gd name="connsiteX0" fmla="*/ 20955 w 20955"/>
                      <a:gd name="connsiteY0" fmla="*/ 16612 h 16611"/>
                      <a:gd name="connsiteX1" fmla="*/ 17040 w 20955"/>
                      <a:gd name="connsiteY1" fmla="*/ 14840 h 16611"/>
                      <a:gd name="connsiteX2" fmla="*/ 9344 w 20955"/>
                      <a:gd name="connsiteY2" fmla="*/ 9725 h 16611"/>
                      <a:gd name="connsiteX3" fmla="*/ 2620 w 20955"/>
                      <a:gd name="connsiteY3" fmla="*/ 3419 h 16611"/>
                      <a:gd name="connsiteX4" fmla="*/ 0 w 20955"/>
                      <a:gd name="connsiteY4" fmla="*/ 0 h 16611"/>
                      <a:gd name="connsiteX5" fmla="*/ 3934 w 20955"/>
                      <a:gd name="connsiteY5" fmla="*/ 1772 h 16611"/>
                      <a:gd name="connsiteX6" fmla="*/ 11620 w 20955"/>
                      <a:gd name="connsiteY6" fmla="*/ 6868 h 16611"/>
                      <a:gd name="connsiteX7" fmla="*/ 18336 w 20955"/>
                      <a:gd name="connsiteY7" fmla="*/ 13211 h 16611"/>
                      <a:gd name="connsiteX8" fmla="*/ 20955 w 20955"/>
                      <a:gd name="connsiteY8" fmla="*/ 16612 h 16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55" h="16611">
                        <a:moveTo>
                          <a:pt x="20955" y="16612"/>
                        </a:moveTo>
                        <a:cubicBezTo>
                          <a:pt x="20955" y="16612"/>
                          <a:pt x="19259" y="16050"/>
                          <a:pt x="17040" y="14840"/>
                        </a:cubicBezTo>
                        <a:cubicBezTo>
                          <a:pt x="14792" y="13649"/>
                          <a:pt x="11992" y="11792"/>
                          <a:pt x="9344" y="9725"/>
                        </a:cubicBezTo>
                        <a:cubicBezTo>
                          <a:pt x="6734" y="7639"/>
                          <a:pt x="4315" y="5353"/>
                          <a:pt x="2620" y="3419"/>
                        </a:cubicBezTo>
                        <a:cubicBezTo>
                          <a:pt x="914" y="1524"/>
                          <a:pt x="0" y="0"/>
                          <a:pt x="0" y="0"/>
                        </a:cubicBezTo>
                        <a:cubicBezTo>
                          <a:pt x="0" y="0"/>
                          <a:pt x="1714" y="562"/>
                          <a:pt x="3934" y="1772"/>
                        </a:cubicBezTo>
                        <a:cubicBezTo>
                          <a:pt x="6172" y="2981"/>
                          <a:pt x="8982" y="4820"/>
                          <a:pt x="11620" y="6868"/>
                        </a:cubicBezTo>
                        <a:cubicBezTo>
                          <a:pt x="14231" y="8973"/>
                          <a:pt x="16659" y="11297"/>
                          <a:pt x="18336" y="13211"/>
                        </a:cubicBezTo>
                        <a:cubicBezTo>
                          <a:pt x="20021" y="15107"/>
                          <a:pt x="20955" y="16612"/>
                          <a:pt x="20955" y="166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8" name="任意多边形: 形状 1677">
                    <a:extLst>
                      <a:ext uri="{FF2B5EF4-FFF2-40B4-BE49-F238E27FC236}">
                        <a16:creationId xmlns:a16="http://schemas.microsoft.com/office/drawing/2014/main" id="{A8E97F72-3771-962D-A3DA-2EFE6CE8F36B}"/>
                      </a:ext>
                    </a:extLst>
                  </p:cNvPr>
                  <p:cNvSpPr/>
                  <p:nvPr/>
                </p:nvSpPr>
                <p:spPr>
                  <a:xfrm>
                    <a:off x="8197710" y="2023777"/>
                    <a:ext cx="26708" cy="3752"/>
                  </a:xfrm>
                  <a:custGeom>
                    <a:avLst/>
                    <a:gdLst>
                      <a:gd name="connsiteX0" fmla="*/ 26708 w 26708"/>
                      <a:gd name="connsiteY0" fmla="*/ 2514 h 3752"/>
                      <a:gd name="connsiteX1" fmla="*/ 22508 w 26708"/>
                      <a:gd name="connsiteY1" fmla="*/ 3352 h 3752"/>
                      <a:gd name="connsiteX2" fmla="*/ 13297 w 26708"/>
                      <a:gd name="connsiteY2" fmla="*/ 3705 h 3752"/>
                      <a:gd name="connsiteX3" fmla="*/ 4143 w 26708"/>
                      <a:gd name="connsiteY3" fmla="*/ 2495 h 3752"/>
                      <a:gd name="connsiteX4" fmla="*/ 0 w 26708"/>
                      <a:gd name="connsiteY4" fmla="*/ 1266 h 3752"/>
                      <a:gd name="connsiteX5" fmla="*/ 4220 w 26708"/>
                      <a:gd name="connsiteY5" fmla="*/ 409 h 3752"/>
                      <a:gd name="connsiteX6" fmla="*/ 13450 w 26708"/>
                      <a:gd name="connsiteY6" fmla="*/ 38 h 3752"/>
                      <a:gd name="connsiteX7" fmla="*/ 22593 w 26708"/>
                      <a:gd name="connsiteY7" fmla="*/ 1266 h 3752"/>
                      <a:gd name="connsiteX8" fmla="*/ 26708 w 26708"/>
                      <a:gd name="connsiteY8" fmla="*/ 2514 h 3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08" h="3752">
                        <a:moveTo>
                          <a:pt x="26708" y="2514"/>
                        </a:moveTo>
                        <a:cubicBezTo>
                          <a:pt x="26708" y="2514"/>
                          <a:pt x="25022" y="3038"/>
                          <a:pt x="22508" y="3352"/>
                        </a:cubicBezTo>
                        <a:cubicBezTo>
                          <a:pt x="19964" y="3686"/>
                          <a:pt x="16631" y="3838"/>
                          <a:pt x="13297" y="3705"/>
                        </a:cubicBezTo>
                        <a:cubicBezTo>
                          <a:pt x="9935" y="3533"/>
                          <a:pt x="6630" y="3076"/>
                          <a:pt x="4143" y="2495"/>
                        </a:cubicBezTo>
                        <a:cubicBezTo>
                          <a:pt x="1657" y="1952"/>
                          <a:pt x="0" y="1266"/>
                          <a:pt x="0" y="1266"/>
                        </a:cubicBezTo>
                        <a:cubicBezTo>
                          <a:pt x="0" y="1266"/>
                          <a:pt x="1696" y="723"/>
                          <a:pt x="4220" y="409"/>
                        </a:cubicBezTo>
                        <a:cubicBezTo>
                          <a:pt x="6754" y="76"/>
                          <a:pt x="10116" y="-77"/>
                          <a:pt x="13450" y="38"/>
                        </a:cubicBezTo>
                        <a:cubicBezTo>
                          <a:pt x="16793" y="238"/>
                          <a:pt x="20117" y="685"/>
                          <a:pt x="22593" y="1266"/>
                        </a:cubicBezTo>
                        <a:cubicBezTo>
                          <a:pt x="25079" y="1828"/>
                          <a:pt x="26708" y="2514"/>
                          <a:pt x="26708" y="25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9" name="任意多边形: 形状 1678">
                    <a:extLst>
                      <a:ext uri="{FF2B5EF4-FFF2-40B4-BE49-F238E27FC236}">
                        <a16:creationId xmlns:a16="http://schemas.microsoft.com/office/drawing/2014/main" id="{EFEB728B-682E-FCA0-BE38-421C76F0239A}"/>
                      </a:ext>
                    </a:extLst>
                  </p:cNvPr>
                  <p:cNvSpPr/>
                  <p:nvPr/>
                </p:nvSpPr>
                <p:spPr>
                  <a:xfrm>
                    <a:off x="8194185" y="2030987"/>
                    <a:ext cx="9877" cy="24831"/>
                  </a:xfrm>
                  <a:custGeom>
                    <a:avLst/>
                    <a:gdLst>
                      <a:gd name="connsiteX0" fmla="*/ 9877 w 9877"/>
                      <a:gd name="connsiteY0" fmla="*/ 24832 h 24831"/>
                      <a:gd name="connsiteX1" fmla="*/ 7363 w 9877"/>
                      <a:gd name="connsiteY1" fmla="*/ 21336 h 24831"/>
                      <a:gd name="connsiteX2" fmla="*/ 3239 w 9877"/>
                      <a:gd name="connsiteY2" fmla="*/ 13078 h 24831"/>
                      <a:gd name="connsiteX3" fmla="*/ 591 w 9877"/>
                      <a:gd name="connsiteY3" fmla="*/ 4239 h 24831"/>
                      <a:gd name="connsiteX4" fmla="*/ 0 w 9877"/>
                      <a:gd name="connsiteY4" fmla="*/ 0 h 24831"/>
                      <a:gd name="connsiteX5" fmla="*/ 2524 w 9877"/>
                      <a:gd name="connsiteY5" fmla="*/ 3477 h 24831"/>
                      <a:gd name="connsiteX6" fmla="*/ 6639 w 9877"/>
                      <a:gd name="connsiteY6" fmla="*/ 11735 h 24831"/>
                      <a:gd name="connsiteX7" fmla="*/ 9297 w 9877"/>
                      <a:gd name="connsiteY7" fmla="*/ 20574 h 24831"/>
                      <a:gd name="connsiteX8" fmla="*/ 9877 w 9877"/>
                      <a:gd name="connsiteY8" fmla="*/ 24832 h 24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" h="24831">
                        <a:moveTo>
                          <a:pt x="9877" y="24832"/>
                        </a:moveTo>
                        <a:cubicBezTo>
                          <a:pt x="9877" y="24832"/>
                          <a:pt x="8687" y="23508"/>
                          <a:pt x="7363" y="21336"/>
                        </a:cubicBezTo>
                        <a:cubicBezTo>
                          <a:pt x="5991" y="19174"/>
                          <a:pt x="4515" y="16183"/>
                          <a:pt x="3239" y="13078"/>
                        </a:cubicBezTo>
                        <a:cubicBezTo>
                          <a:pt x="2010" y="9973"/>
                          <a:pt x="1057" y="6753"/>
                          <a:pt x="591" y="4239"/>
                        </a:cubicBezTo>
                        <a:cubicBezTo>
                          <a:pt x="58" y="1762"/>
                          <a:pt x="0" y="0"/>
                          <a:pt x="0" y="0"/>
                        </a:cubicBezTo>
                        <a:cubicBezTo>
                          <a:pt x="0" y="0"/>
                          <a:pt x="1191" y="1305"/>
                          <a:pt x="2524" y="3477"/>
                        </a:cubicBezTo>
                        <a:cubicBezTo>
                          <a:pt x="3886" y="5639"/>
                          <a:pt x="5410" y="8630"/>
                          <a:pt x="6639" y="11735"/>
                        </a:cubicBezTo>
                        <a:cubicBezTo>
                          <a:pt x="7868" y="14840"/>
                          <a:pt x="8801" y="18059"/>
                          <a:pt x="9297" y="20574"/>
                        </a:cubicBezTo>
                        <a:cubicBezTo>
                          <a:pt x="9820" y="23041"/>
                          <a:pt x="9877" y="24832"/>
                          <a:pt x="9877" y="24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0" name="任意多边形: 形状 1679">
                    <a:extLst>
                      <a:ext uri="{FF2B5EF4-FFF2-40B4-BE49-F238E27FC236}">
                        <a16:creationId xmlns:a16="http://schemas.microsoft.com/office/drawing/2014/main" id="{4079C94D-D08A-3697-A924-8DF161357AD0}"/>
                      </a:ext>
                    </a:extLst>
                  </p:cNvPr>
                  <p:cNvSpPr/>
                  <p:nvPr/>
                </p:nvSpPr>
                <p:spPr>
                  <a:xfrm>
                    <a:off x="8182879" y="2016699"/>
                    <a:ext cx="19173" cy="19097"/>
                  </a:xfrm>
                  <a:custGeom>
                    <a:avLst/>
                    <a:gdLst>
                      <a:gd name="connsiteX0" fmla="*/ 17164 w 19173"/>
                      <a:gd name="connsiteY0" fmla="*/ 1724 h 19097"/>
                      <a:gd name="connsiteX1" fmla="*/ 15060 w 19173"/>
                      <a:gd name="connsiteY1" fmla="*/ 8163 h 19097"/>
                      <a:gd name="connsiteX2" fmla="*/ 19174 w 19173"/>
                      <a:gd name="connsiteY2" fmla="*/ 13554 h 19097"/>
                      <a:gd name="connsiteX3" fmla="*/ 12402 w 19173"/>
                      <a:gd name="connsiteY3" fmla="*/ 13535 h 19097"/>
                      <a:gd name="connsiteX4" fmla="*/ 8544 w 19173"/>
                      <a:gd name="connsiteY4" fmla="*/ 19098 h 19097"/>
                      <a:gd name="connsiteX5" fmla="*/ 6478 w 19173"/>
                      <a:gd name="connsiteY5" fmla="*/ 12668 h 19097"/>
                      <a:gd name="connsiteX6" fmla="*/ 0 w 19173"/>
                      <a:gd name="connsiteY6" fmla="*/ 10735 h 19097"/>
                      <a:gd name="connsiteX7" fmla="*/ 5477 w 19173"/>
                      <a:gd name="connsiteY7" fmla="*/ 6753 h 19097"/>
                      <a:gd name="connsiteX8" fmla="*/ 5325 w 19173"/>
                      <a:gd name="connsiteY8" fmla="*/ 0 h 19097"/>
                      <a:gd name="connsiteX9" fmla="*/ 10782 w 19173"/>
                      <a:gd name="connsiteY9" fmla="*/ 3981 h 19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173" h="19097">
                        <a:moveTo>
                          <a:pt x="17164" y="1724"/>
                        </a:moveTo>
                        <a:lnTo>
                          <a:pt x="15060" y="8163"/>
                        </a:lnTo>
                        <a:lnTo>
                          <a:pt x="19174" y="13554"/>
                        </a:lnTo>
                        <a:lnTo>
                          <a:pt x="12402" y="13535"/>
                        </a:lnTo>
                        <a:lnTo>
                          <a:pt x="8544" y="19098"/>
                        </a:lnTo>
                        <a:lnTo>
                          <a:pt x="6478" y="12668"/>
                        </a:lnTo>
                        <a:lnTo>
                          <a:pt x="0" y="10735"/>
                        </a:lnTo>
                        <a:lnTo>
                          <a:pt x="5477" y="6753"/>
                        </a:lnTo>
                        <a:lnTo>
                          <a:pt x="5325" y="0"/>
                        </a:lnTo>
                        <a:lnTo>
                          <a:pt x="10782" y="39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81" name="图形 113">
                  <a:extLst>
                    <a:ext uri="{FF2B5EF4-FFF2-40B4-BE49-F238E27FC236}">
                      <a16:creationId xmlns:a16="http://schemas.microsoft.com/office/drawing/2014/main" id="{5ABF75B6-0A48-F217-6928-5AC9CCF6281E}"/>
                    </a:ext>
                  </a:extLst>
                </p:cNvPr>
                <p:cNvGrpSpPr/>
                <p:nvPr/>
              </p:nvGrpSpPr>
              <p:grpSpPr>
                <a:xfrm>
                  <a:off x="8296364" y="2029041"/>
                  <a:ext cx="146417" cy="147617"/>
                  <a:chOff x="8296364" y="2029041"/>
                  <a:chExt cx="146417" cy="147617"/>
                </a:xfrm>
              </p:grpSpPr>
              <p:sp>
                <p:nvSpPr>
                  <p:cNvPr id="1682" name="任意多边形: 形状 1681">
                    <a:extLst>
                      <a:ext uri="{FF2B5EF4-FFF2-40B4-BE49-F238E27FC236}">
                        <a16:creationId xmlns:a16="http://schemas.microsoft.com/office/drawing/2014/main" id="{B811F107-AC9B-D273-0C76-A3DE4D98DFE4}"/>
                      </a:ext>
                    </a:extLst>
                  </p:cNvPr>
                  <p:cNvSpPr/>
                  <p:nvPr/>
                </p:nvSpPr>
                <p:spPr>
                  <a:xfrm>
                    <a:off x="8296364" y="2029041"/>
                    <a:ext cx="146417" cy="147617"/>
                  </a:xfrm>
                  <a:custGeom>
                    <a:avLst/>
                    <a:gdLst>
                      <a:gd name="connsiteX0" fmla="*/ 71310 w 146417"/>
                      <a:gd name="connsiteY0" fmla="*/ 79422 h 147617"/>
                      <a:gd name="connsiteX1" fmla="*/ 57423 w 146417"/>
                      <a:gd name="connsiteY1" fmla="*/ 82403 h 147617"/>
                      <a:gd name="connsiteX2" fmla="*/ 50308 w 146417"/>
                      <a:gd name="connsiteY2" fmla="*/ 70088 h 147617"/>
                      <a:gd name="connsiteX3" fmla="*/ 59804 w 146417"/>
                      <a:gd name="connsiteY3" fmla="*/ 59562 h 147617"/>
                      <a:gd name="connsiteX4" fmla="*/ 72787 w 146417"/>
                      <a:gd name="connsiteY4" fmla="*/ 65325 h 147617"/>
                      <a:gd name="connsiteX5" fmla="*/ 71310 w 146417"/>
                      <a:gd name="connsiteY5" fmla="*/ 79422 h 147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417" h="147617">
                        <a:moveTo>
                          <a:pt x="71310" y="79422"/>
                        </a:moveTo>
                        <a:cubicBezTo>
                          <a:pt x="163550" y="154174"/>
                          <a:pt x="23085" y="184026"/>
                          <a:pt x="57423" y="82403"/>
                        </a:cubicBezTo>
                        <a:cubicBezTo>
                          <a:pt x="23095" y="184035"/>
                          <a:pt x="-48696" y="59705"/>
                          <a:pt x="50308" y="70088"/>
                        </a:cubicBezTo>
                        <a:cubicBezTo>
                          <a:pt x="-48696" y="59705"/>
                          <a:pt x="47374" y="-47003"/>
                          <a:pt x="59804" y="59562"/>
                        </a:cubicBezTo>
                        <a:cubicBezTo>
                          <a:pt x="47374" y="-47003"/>
                          <a:pt x="178543" y="11395"/>
                          <a:pt x="72787" y="65325"/>
                        </a:cubicBezTo>
                        <a:cubicBezTo>
                          <a:pt x="178533" y="11395"/>
                          <a:pt x="163541" y="154174"/>
                          <a:pt x="71310" y="794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3" name="任意多边形: 形状 1682">
                    <a:extLst>
                      <a:ext uri="{FF2B5EF4-FFF2-40B4-BE49-F238E27FC236}">
                        <a16:creationId xmlns:a16="http://schemas.microsoft.com/office/drawing/2014/main" id="{00E77F3C-DCF3-D63D-328B-A7EAAEE95464}"/>
                      </a:ext>
                    </a:extLst>
                  </p:cNvPr>
                  <p:cNvSpPr/>
                  <p:nvPr/>
                </p:nvSpPr>
                <p:spPr>
                  <a:xfrm>
                    <a:off x="8300029" y="2033550"/>
                    <a:ext cx="137077" cy="138206"/>
                  </a:xfrm>
                  <a:custGeom>
                    <a:avLst/>
                    <a:gdLst>
                      <a:gd name="connsiteX0" fmla="*/ 66740 w 137077"/>
                      <a:gd name="connsiteY0" fmla="*/ 74398 h 138206"/>
                      <a:gd name="connsiteX1" fmla="*/ 53758 w 137077"/>
                      <a:gd name="connsiteY1" fmla="*/ 77132 h 138206"/>
                      <a:gd name="connsiteX2" fmla="*/ 47109 w 137077"/>
                      <a:gd name="connsiteY2" fmla="*/ 65654 h 138206"/>
                      <a:gd name="connsiteX3" fmla="*/ 55996 w 137077"/>
                      <a:gd name="connsiteY3" fmla="*/ 55758 h 138206"/>
                      <a:gd name="connsiteX4" fmla="*/ 68150 w 137077"/>
                      <a:gd name="connsiteY4" fmla="*/ 61130 h 138206"/>
                      <a:gd name="connsiteX5" fmla="*/ 66740 w 137077"/>
                      <a:gd name="connsiteY5" fmla="*/ 74398 h 13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077" h="138206">
                        <a:moveTo>
                          <a:pt x="66740" y="74398"/>
                        </a:moveTo>
                        <a:cubicBezTo>
                          <a:pt x="153103" y="144350"/>
                          <a:pt x="21611" y="172287"/>
                          <a:pt x="53758" y="77132"/>
                        </a:cubicBezTo>
                        <a:cubicBezTo>
                          <a:pt x="21611" y="172287"/>
                          <a:pt x="-45589" y="55901"/>
                          <a:pt x="47109" y="65654"/>
                        </a:cubicBezTo>
                        <a:cubicBezTo>
                          <a:pt x="-45569" y="55910"/>
                          <a:pt x="44347" y="-43997"/>
                          <a:pt x="55996" y="55758"/>
                        </a:cubicBezTo>
                        <a:cubicBezTo>
                          <a:pt x="44347" y="-43997"/>
                          <a:pt x="167172" y="10667"/>
                          <a:pt x="68150" y="61130"/>
                        </a:cubicBezTo>
                        <a:cubicBezTo>
                          <a:pt x="167153" y="10657"/>
                          <a:pt x="153103" y="144341"/>
                          <a:pt x="66740" y="743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" name="任意多边形: 形状 1683">
                    <a:extLst>
                      <a:ext uri="{FF2B5EF4-FFF2-40B4-BE49-F238E27FC236}">
                        <a16:creationId xmlns:a16="http://schemas.microsoft.com/office/drawing/2014/main" id="{44C272B0-4C1A-EA09-45CF-C37B1BC22587}"/>
                      </a:ext>
                    </a:extLst>
                  </p:cNvPr>
                  <p:cNvSpPr/>
                  <p:nvPr/>
                </p:nvSpPr>
                <p:spPr>
                  <a:xfrm>
                    <a:off x="8316648" y="2102072"/>
                    <a:ext cx="38357" cy="25050"/>
                  </a:xfrm>
                  <a:custGeom>
                    <a:avLst/>
                    <a:gdLst>
                      <a:gd name="connsiteX0" fmla="*/ 0 w 38357"/>
                      <a:gd name="connsiteY0" fmla="*/ 25051 h 25050"/>
                      <a:gd name="connsiteX1" fmla="*/ 5010 w 38357"/>
                      <a:gd name="connsiteY1" fmla="*/ 19641 h 25050"/>
                      <a:gd name="connsiteX2" fmla="*/ 17498 w 38357"/>
                      <a:gd name="connsiteY2" fmla="*/ 9916 h 25050"/>
                      <a:gd name="connsiteX3" fmla="*/ 31385 w 38357"/>
                      <a:gd name="connsiteY3" fmla="*/ 2419 h 25050"/>
                      <a:gd name="connsiteX4" fmla="*/ 38358 w 38357"/>
                      <a:gd name="connsiteY4" fmla="*/ 0 h 25050"/>
                      <a:gd name="connsiteX5" fmla="*/ 33357 w 38357"/>
                      <a:gd name="connsiteY5" fmla="*/ 5410 h 25050"/>
                      <a:gd name="connsiteX6" fmla="*/ 20870 w 38357"/>
                      <a:gd name="connsiteY6" fmla="*/ 15135 h 25050"/>
                      <a:gd name="connsiteX7" fmla="*/ 6963 w 38357"/>
                      <a:gd name="connsiteY7" fmla="*/ 22612 h 25050"/>
                      <a:gd name="connsiteX8" fmla="*/ 0 w 38357"/>
                      <a:gd name="connsiteY8" fmla="*/ 25051 h 25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357" h="25050">
                        <a:moveTo>
                          <a:pt x="0" y="25051"/>
                        </a:moveTo>
                        <a:cubicBezTo>
                          <a:pt x="0" y="25051"/>
                          <a:pt x="1829" y="22574"/>
                          <a:pt x="5010" y="19641"/>
                        </a:cubicBezTo>
                        <a:cubicBezTo>
                          <a:pt x="8182" y="16631"/>
                          <a:pt x="12697" y="13059"/>
                          <a:pt x="17498" y="9916"/>
                        </a:cubicBezTo>
                        <a:cubicBezTo>
                          <a:pt x="22317" y="6810"/>
                          <a:pt x="27366" y="4096"/>
                          <a:pt x="31385" y="2419"/>
                        </a:cubicBezTo>
                        <a:cubicBezTo>
                          <a:pt x="35405" y="705"/>
                          <a:pt x="38358" y="0"/>
                          <a:pt x="38358" y="0"/>
                        </a:cubicBezTo>
                        <a:cubicBezTo>
                          <a:pt x="38358" y="0"/>
                          <a:pt x="36567" y="2438"/>
                          <a:pt x="33357" y="5410"/>
                        </a:cubicBezTo>
                        <a:cubicBezTo>
                          <a:pt x="30185" y="8401"/>
                          <a:pt x="25689" y="11973"/>
                          <a:pt x="20870" y="15135"/>
                        </a:cubicBezTo>
                        <a:cubicBezTo>
                          <a:pt x="16069" y="18221"/>
                          <a:pt x="11011" y="20917"/>
                          <a:pt x="6963" y="22612"/>
                        </a:cubicBezTo>
                        <a:cubicBezTo>
                          <a:pt x="2972" y="24346"/>
                          <a:pt x="0" y="25051"/>
                          <a:pt x="0" y="25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5" name="任意多边形: 形状 1684">
                    <a:extLst>
                      <a:ext uri="{FF2B5EF4-FFF2-40B4-BE49-F238E27FC236}">
                        <a16:creationId xmlns:a16="http://schemas.microsoft.com/office/drawing/2014/main" id="{224A5FE5-D688-3E34-21EB-54539493456A}"/>
                      </a:ext>
                    </a:extLst>
                  </p:cNvPr>
                  <p:cNvSpPr/>
                  <p:nvPr/>
                </p:nvSpPr>
                <p:spPr>
                  <a:xfrm>
                    <a:off x="8361416" y="2051799"/>
                    <a:ext cx="21955" cy="40185"/>
                  </a:xfrm>
                  <a:custGeom>
                    <a:avLst/>
                    <a:gdLst>
                      <a:gd name="connsiteX0" fmla="*/ 0 w 21955"/>
                      <a:gd name="connsiteY0" fmla="*/ 40186 h 40185"/>
                      <a:gd name="connsiteX1" fmla="*/ 1877 w 21955"/>
                      <a:gd name="connsiteY1" fmla="*/ 33042 h 40185"/>
                      <a:gd name="connsiteX2" fmla="*/ 8258 w 21955"/>
                      <a:gd name="connsiteY2" fmla="*/ 18602 h 40185"/>
                      <a:gd name="connsiteX3" fmla="*/ 16955 w 21955"/>
                      <a:gd name="connsiteY3" fmla="*/ 5429 h 40185"/>
                      <a:gd name="connsiteX4" fmla="*/ 21955 w 21955"/>
                      <a:gd name="connsiteY4" fmla="*/ 0 h 40185"/>
                      <a:gd name="connsiteX5" fmla="*/ 20107 w 21955"/>
                      <a:gd name="connsiteY5" fmla="*/ 7106 h 40185"/>
                      <a:gd name="connsiteX6" fmla="*/ 13716 w 21955"/>
                      <a:gd name="connsiteY6" fmla="*/ 21565 h 40185"/>
                      <a:gd name="connsiteX7" fmla="*/ 4982 w 21955"/>
                      <a:gd name="connsiteY7" fmla="*/ 34757 h 40185"/>
                      <a:gd name="connsiteX8" fmla="*/ 0 w 21955"/>
                      <a:gd name="connsiteY8" fmla="*/ 40186 h 40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55" h="40185">
                        <a:moveTo>
                          <a:pt x="0" y="40186"/>
                        </a:moveTo>
                        <a:cubicBezTo>
                          <a:pt x="0" y="40186"/>
                          <a:pt x="476" y="37176"/>
                          <a:pt x="1877" y="33042"/>
                        </a:cubicBezTo>
                        <a:cubicBezTo>
                          <a:pt x="3248" y="28908"/>
                          <a:pt x="5553" y="23632"/>
                          <a:pt x="8258" y="18602"/>
                        </a:cubicBezTo>
                        <a:cubicBezTo>
                          <a:pt x="11002" y="13621"/>
                          <a:pt x="14221" y="8782"/>
                          <a:pt x="16955" y="5429"/>
                        </a:cubicBezTo>
                        <a:cubicBezTo>
                          <a:pt x="19669" y="1972"/>
                          <a:pt x="21955" y="0"/>
                          <a:pt x="21955" y="0"/>
                        </a:cubicBezTo>
                        <a:cubicBezTo>
                          <a:pt x="21955" y="0"/>
                          <a:pt x="21517" y="2991"/>
                          <a:pt x="20107" y="7106"/>
                        </a:cubicBezTo>
                        <a:cubicBezTo>
                          <a:pt x="18736" y="11278"/>
                          <a:pt x="16450" y="16554"/>
                          <a:pt x="13716" y="21565"/>
                        </a:cubicBezTo>
                        <a:cubicBezTo>
                          <a:pt x="10935" y="26603"/>
                          <a:pt x="7744" y="31366"/>
                          <a:pt x="4982" y="34757"/>
                        </a:cubicBezTo>
                        <a:cubicBezTo>
                          <a:pt x="2286" y="38176"/>
                          <a:pt x="0" y="40186"/>
                          <a:pt x="0" y="401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6" name="任意多边形: 形状 1685">
                    <a:extLst>
                      <a:ext uri="{FF2B5EF4-FFF2-40B4-BE49-F238E27FC236}">
                        <a16:creationId xmlns:a16="http://schemas.microsoft.com/office/drawing/2014/main" id="{C0824ECB-B0A7-4FBA-5909-BAA1249A6A80}"/>
                      </a:ext>
                    </a:extLst>
                  </p:cNvPr>
                  <p:cNvSpPr/>
                  <p:nvPr/>
                </p:nvSpPr>
                <p:spPr>
                  <a:xfrm>
                    <a:off x="8320011" y="2063857"/>
                    <a:ext cx="33642" cy="31099"/>
                  </a:xfrm>
                  <a:custGeom>
                    <a:avLst/>
                    <a:gdLst>
                      <a:gd name="connsiteX0" fmla="*/ 33642 w 33642"/>
                      <a:gd name="connsiteY0" fmla="*/ 31099 h 31099"/>
                      <a:gd name="connsiteX1" fmla="*/ 27175 w 33642"/>
                      <a:gd name="connsiteY1" fmla="*/ 27565 h 31099"/>
                      <a:gd name="connsiteX2" fmla="*/ 14697 w 33642"/>
                      <a:gd name="connsiteY2" fmla="*/ 17840 h 31099"/>
                      <a:gd name="connsiteX3" fmla="*/ 4029 w 33642"/>
                      <a:gd name="connsiteY3" fmla="*/ 6153 h 31099"/>
                      <a:gd name="connsiteX4" fmla="*/ 0 w 33642"/>
                      <a:gd name="connsiteY4" fmla="*/ 0 h 31099"/>
                      <a:gd name="connsiteX5" fmla="*/ 6486 w 33642"/>
                      <a:gd name="connsiteY5" fmla="*/ 3515 h 31099"/>
                      <a:gd name="connsiteX6" fmla="*/ 18955 w 33642"/>
                      <a:gd name="connsiteY6" fmla="*/ 13230 h 31099"/>
                      <a:gd name="connsiteX7" fmla="*/ 29585 w 33642"/>
                      <a:gd name="connsiteY7" fmla="*/ 24946 h 31099"/>
                      <a:gd name="connsiteX8" fmla="*/ 33642 w 33642"/>
                      <a:gd name="connsiteY8" fmla="*/ 31099 h 31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42" h="31099">
                        <a:moveTo>
                          <a:pt x="33642" y="31099"/>
                        </a:moveTo>
                        <a:cubicBezTo>
                          <a:pt x="33642" y="31099"/>
                          <a:pt x="30842" y="29947"/>
                          <a:pt x="27175" y="27565"/>
                        </a:cubicBezTo>
                        <a:cubicBezTo>
                          <a:pt x="23469" y="25241"/>
                          <a:pt x="18945" y="21707"/>
                          <a:pt x="14697" y="17840"/>
                        </a:cubicBezTo>
                        <a:cubicBezTo>
                          <a:pt x="10516" y="13935"/>
                          <a:pt x="6639" y="9677"/>
                          <a:pt x="4029" y="6153"/>
                        </a:cubicBezTo>
                        <a:cubicBezTo>
                          <a:pt x="1391" y="2715"/>
                          <a:pt x="0" y="0"/>
                          <a:pt x="0" y="0"/>
                        </a:cubicBezTo>
                        <a:cubicBezTo>
                          <a:pt x="0" y="0"/>
                          <a:pt x="2829" y="1172"/>
                          <a:pt x="6486" y="3515"/>
                        </a:cubicBezTo>
                        <a:cubicBezTo>
                          <a:pt x="10173" y="5858"/>
                          <a:pt x="14707" y="9373"/>
                          <a:pt x="18955" y="13230"/>
                        </a:cubicBezTo>
                        <a:cubicBezTo>
                          <a:pt x="23136" y="17155"/>
                          <a:pt x="26984" y="21450"/>
                          <a:pt x="29585" y="24946"/>
                        </a:cubicBezTo>
                        <a:cubicBezTo>
                          <a:pt x="32242" y="28404"/>
                          <a:pt x="33642" y="31099"/>
                          <a:pt x="33642" y="310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" name="任意多边形: 形状 1686">
                    <a:extLst>
                      <a:ext uri="{FF2B5EF4-FFF2-40B4-BE49-F238E27FC236}">
                        <a16:creationId xmlns:a16="http://schemas.microsoft.com/office/drawing/2014/main" id="{901861B1-E989-055B-59B8-40D268158174}"/>
                      </a:ext>
                    </a:extLst>
                  </p:cNvPr>
                  <p:cNvSpPr/>
                  <p:nvPr/>
                </p:nvSpPr>
                <p:spPr>
                  <a:xfrm>
                    <a:off x="8369312" y="2100099"/>
                    <a:ext cx="45490" cy="7621"/>
                  </a:xfrm>
                  <a:custGeom>
                    <a:avLst/>
                    <a:gdLst>
                      <a:gd name="connsiteX0" fmla="*/ 45491 w 45490"/>
                      <a:gd name="connsiteY0" fmla="*/ 6621 h 7621"/>
                      <a:gd name="connsiteX1" fmla="*/ 38176 w 45490"/>
                      <a:gd name="connsiteY1" fmla="*/ 7516 h 7621"/>
                      <a:gd name="connsiteX2" fmla="*/ 22384 w 45490"/>
                      <a:gd name="connsiteY2" fmla="*/ 6916 h 7621"/>
                      <a:gd name="connsiteX3" fmla="*/ 6905 w 45490"/>
                      <a:gd name="connsiteY3" fmla="*/ 3639 h 7621"/>
                      <a:gd name="connsiteX4" fmla="*/ 0 w 45490"/>
                      <a:gd name="connsiteY4" fmla="*/ 1001 h 7621"/>
                      <a:gd name="connsiteX5" fmla="*/ 7344 w 45490"/>
                      <a:gd name="connsiteY5" fmla="*/ 125 h 7621"/>
                      <a:gd name="connsiteX6" fmla="*/ 23146 w 45490"/>
                      <a:gd name="connsiteY6" fmla="*/ 687 h 7621"/>
                      <a:gd name="connsiteX7" fmla="*/ 38605 w 45490"/>
                      <a:gd name="connsiteY7" fmla="*/ 3963 h 7621"/>
                      <a:gd name="connsiteX8" fmla="*/ 45491 w 45490"/>
                      <a:gd name="connsiteY8" fmla="*/ 6621 h 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90" h="7621">
                        <a:moveTo>
                          <a:pt x="45491" y="6621"/>
                        </a:moveTo>
                        <a:cubicBezTo>
                          <a:pt x="45491" y="6621"/>
                          <a:pt x="42538" y="7287"/>
                          <a:pt x="38176" y="7516"/>
                        </a:cubicBezTo>
                        <a:cubicBezTo>
                          <a:pt x="33823" y="7773"/>
                          <a:pt x="28070" y="7554"/>
                          <a:pt x="22384" y="6916"/>
                        </a:cubicBezTo>
                        <a:cubicBezTo>
                          <a:pt x="16697" y="6173"/>
                          <a:pt x="11068" y="4963"/>
                          <a:pt x="6905" y="3639"/>
                        </a:cubicBezTo>
                        <a:cubicBezTo>
                          <a:pt x="2734" y="2411"/>
                          <a:pt x="0" y="1001"/>
                          <a:pt x="0" y="1001"/>
                        </a:cubicBezTo>
                        <a:cubicBezTo>
                          <a:pt x="0" y="1001"/>
                          <a:pt x="2981" y="334"/>
                          <a:pt x="7344" y="125"/>
                        </a:cubicBezTo>
                        <a:cubicBezTo>
                          <a:pt x="11696" y="-152"/>
                          <a:pt x="17469" y="29"/>
                          <a:pt x="23146" y="687"/>
                        </a:cubicBezTo>
                        <a:cubicBezTo>
                          <a:pt x="28832" y="1449"/>
                          <a:pt x="34461" y="2677"/>
                          <a:pt x="38605" y="3963"/>
                        </a:cubicBezTo>
                        <a:cubicBezTo>
                          <a:pt x="42776" y="5240"/>
                          <a:pt x="45491" y="6621"/>
                          <a:pt x="45491" y="6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8" name="任意多边形: 形状 1687">
                    <a:extLst>
                      <a:ext uri="{FF2B5EF4-FFF2-40B4-BE49-F238E27FC236}">
                        <a16:creationId xmlns:a16="http://schemas.microsoft.com/office/drawing/2014/main" id="{C102E907-96FF-BAB8-7C48-1A8D65DF8A3F}"/>
                      </a:ext>
                    </a:extLst>
                  </p:cNvPr>
                  <p:cNvSpPr/>
                  <p:nvPr/>
                </p:nvSpPr>
                <p:spPr>
                  <a:xfrm>
                    <a:off x="8362554" y="2110806"/>
                    <a:ext cx="13625" cy="43719"/>
                  </a:xfrm>
                  <a:custGeom>
                    <a:avLst/>
                    <a:gdLst>
                      <a:gd name="connsiteX0" fmla="*/ 13607 w 13625"/>
                      <a:gd name="connsiteY0" fmla="*/ 43720 h 43719"/>
                      <a:gd name="connsiteX1" fmla="*/ 9797 w 13625"/>
                      <a:gd name="connsiteY1" fmla="*/ 37395 h 43719"/>
                      <a:gd name="connsiteX2" fmla="*/ 3843 w 13625"/>
                      <a:gd name="connsiteY2" fmla="*/ 22736 h 43719"/>
                      <a:gd name="connsiteX3" fmla="*/ 424 w 13625"/>
                      <a:gd name="connsiteY3" fmla="*/ 7334 h 43719"/>
                      <a:gd name="connsiteX4" fmla="*/ 15 w 13625"/>
                      <a:gd name="connsiteY4" fmla="*/ 0 h 43719"/>
                      <a:gd name="connsiteX5" fmla="*/ 3853 w 13625"/>
                      <a:gd name="connsiteY5" fmla="*/ 6248 h 43719"/>
                      <a:gd name="connsiteX6" fmla="*/ 9787 w 13625"/>
                      <a:gd name="connsiteY6" fmla="*/ 20888 h 43719"/>
                      <a:gd name="connsiteX7" fmla="*/ 13188 w 13625"/>
                      <a:gd name="connsiteY7" fmla="*/ 36328 h 43719"/>
                      <a:gd name="connsiteX8" fmla="*/ 13607 w 13625"/>
                      <a:gd name="connsiteY8" fmla="*/ 43720 h 43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25" h="43719">
                        <a:moveTo>
                          <a:pt x="13607" y="43720"/>
                        </a:moveTo>
                        <a:cubicBezTo>
                          <a:pt x="13607" y="43720"/>
                          <a:pt x="11768" y="41300"/>
                          <a:pt x="9797" y="37395"/>
                        </a:cubicBezTo>
                        <a:cubicBezTo>
                          <a:pt x="7748" y="33528"/>
                          <a:pt x="5596" y="28223"/>
                          <a:pt x="3843" y="22736"/>
                        </a:cubicBezTo>
                        <a:cubicBezTo>
                          <a:pt x="2138" y="17269"/>
                          <a:pt x="948" y="11649"/>
                          <a:pt x="424" y="7334"/>
                        </a:cubicBezTo>
                        <a:cubicBezTo>
                          <a:pt x="-119" y="3019"/>
                          <a:pt x="15" y="0"/>
                          <a:pt x="15" y="0"/>
                        </a:cubicBezTo>
                        <a:cubicBezTo>
                          <a:pt x="15" y="0"/>
                          <a:pt x="1862" y="2381"/>
                          <a:pt x="3853" y="6248"/>
                        </a:cubicBezTo>
                        <a:cubicBezTo>
                          <a:pt x="5872" y="10135"/>
                          <a:pt x="8082" y="15440"/>
                          <a:pt x="9787" y="20888"/>
                        </a:cubicBezTo>
                        <a:cubicBezTo>
                          <a:pt x="11492" y="26375"/>
                          <a:pt x="12664" y="31994"/>
                          <a:pt x="13188" y="36328"/>
                        </a:cubicBezTo>
                        <a:cubicBezTo>
                          <a:pt x="13759" y="40634"/>
                          <a:pt x="13607" y="43720"/>
                          <a:pt x="13607" y="437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9" name="任意多边形: 形状 1688">
                    <a:extLst>
                      <a:ext uri="{FF2B5EF4-FFF2-40B4-BE49-F238E27FC236}">
                        <a16:creationId xmlns:a16="http://schemas.microsoft.com/office/drawing/2014/main" id="{9C536725-1C7E-EDBE-0C06-479AF56049C2}"/>
                      </a:ext>
                    </a:extLst>
                  </p:cNvPr>
                  <p:cNvSpPr/>
                  <p:nvPr/>
                </p:nvSpPr>
                <p:spPr>
                  <a:xfrm>
                    <a:off x="8343671" y="2085622"/>
                    <a:ext cx="32375" cy="33080"/>
                  </a:xfrm>
                  <a:custGeom>
                    <a:avLst/>
                    <a:gdLst>
                      <a:gd name="connsiteX0" fmla="*/ 30489 w 32375"/>
                      <a:gd name="connsiteY0" fmla="*/ 4505 h 33080"/>
                      <a:gd name="connsiteX1" fmla="*/ 26060 w 32375"/>
                      <a:gd name="connsiteY1" fmla="*/ 15221 h 33080"/>
                      <a:gd name="connsiteX2" fmla="*/ 32375 w 32375"/>
                      <a:gd name="connsiteY2" fmla="*/ 24946 h 33080"/>
                      <a:gd name="connsiteX3" fmla="*/ 20812 w 32375"/>
                      <a:gd name="connsiteY3" fmla="*/ 24032 h 33080"/>
                      <a:gd name="connsiteX4" fmla="*/ 13516 w 32375"/>
                      <a:gd name="connsiteY4" fmla="*/ 33080 h 33080"/>
                      <a:gd name="connsiteX5" fmla="*/ 10801 w 32375"/>
                      <a:gd name="connsiteY5" fmla="*/ 21765 h 33080"/>
                      <a:gd name="connsiteX6" fmla="*/ 0 w 32375"/>
                      <a:gd name="connsiteY6" fmla="*/ 17631 h 33080"/>
                      <a:gd name="connsiteX7" fmla="*/ 9887 w 32375"/>
                      <a:gd name="connsiteY7" fmla="*/ 11535 h 33080"/>
                      <a:gd name="connsiteX8" fmla="*/ 10487 w 32375"/>
                      <a:gd name="connsiteY8" fmla="*/ 0 h 33080"/>
                      <a:gd name="connsiteX9" fmla="*/ 19278 w 32375"/>
                      <a:gd name="connsiteY9" fmla="*/ 7496 h 3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375" h="33080">
                        <a:moveTo>
                          <a:pt x="30489" y="4505"/>
                        </a:moveTo>
                        <a:lnTo>
                          <a:pt x="26060" y="15221"/>
                        </a:lnTo>
                        <a:lnTo>
                          <a:pt x="32375" y="24946"/>
                        </a:lnTo>
                        <a:lnTo>
                          <a:pt x="20812" y="24032"/>
                        </a:lnTo>
                        <a:lnTo>
                          <a:pt x="13516" y="33080"/>
                        </a:lnTo>
                        <a:lnTo>
                          <a:pt x="10801" y="21765"/>
                        </a:lnTo>
                        <a:lnTo>
                          <a:pt x="0" y="17631"/>
                        </a:lnTo>
                        <a:lnTo>
                          <a:pt x="9887" y="11535"/>
                        </a:lnTo>
                        <a:lnTo>
                          <a:pt x="10487" y="0"/>
                        </a:lnTo>
                        <a:lnTo>
                          <a:pt x="19278" y="74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90" name="图形 113">
                <a:extLst>
                  <a:ext uri="{FF2B5EF4-FFF2-40B4-BE49-F238E27FC236}">
                    <a16:creationId xmlns:a16="http://schemas.microsoft.com/office/drawing/2014/main" id="{6C4113E6-4002-7F50-60CE-012843FCB6F7}"/>
                  </a:ext>
                </a:extLst>
              </p:cNvPr>
              <p:cNvGrpSpPr/>
              <p:nvPr/>
            </p:nvGrpSpPr>
            <p:grpSpPr>
              <a:xfrm>
                <a:off x="8655668" y="1660704"/>
                <a:ext cx="435111" cy="554685"/>
                <a:chOff x="8655668" y="1660704"/>
                <a:chExt cx="435111" cy="554685"/>
              </a:xfrm>
            </p:grpSpPr>
            <p:grpSp>
              <p:nvGrpSpPr>
                <p:cNvPr id="1691" name="图形 113">
                  <a:extLst>
                    <a:ext uri="{FF2B5EF4-FFF2-40B4-BE49-F238E27FC236}">
                      <a16:creationId xmlns:a16="http://schemas.microsoft.com/office/drawing/2014/main" id="{D76A8E21-9806-56C0-BD75-8F00813A242C}"/>
                    </a:ext>
                  </a:extLst>
                </p:cNvPr>
                <p:cNvGrpSpPr/>
                <p:nvPr/>
              </p:nvGrpSpPr>
              <p:grpSpPr>
                <a:xfrm>
                  <a:off x="8655668" y="1831987"/>
                  <a:ext cx="124406" cy="126490"/>
                  <a:chOff x="8655668" y="1831987"/>
                  <a:chExt cx="124406" cy="126490"/>
                </a:xfrm>
              </p:grpSpPr>
              <p:sp>
                <p:nvSpPr>
                  <p:cNvPr id="1692" name="任意多边形: 形状 1691">
                    <a:extLst>
                      <a:ext uri="{FF2B5EF4-FFF2-40B4-BE49-F238E27FC236}">
                        <a16:creationId xmlns:a16="http://schemas.microsoft.com/office/drawing/2014/main" id="{B79179AE-9D9C-122B-F23A-F7A9FD42C167}"/>
                      </a:ext>
                    </a:extLst>
                  </p:cNvPr>
                  <p:cNvSpPr/>
                  <p:nvPr/>
                </p:nvSpPr>
                <p:spPr>
                  <a:xfrm>
                    <a:off x="8655668" y="1831987"/>
                    <a:ext cx="124406" cy="126490"/>
                  </a:xfrm>
                  <a:custGeom>
                    <a:avLst/>
                    <a:gdLst>
                      <a:gd name="connsiteX0" fmla="*/ 61030 w 124406"/>
                      <a:gd name="connsiteY0" fmla="*/ 70003 h 126490"/>
                      <a:gd name="connsiteX1" fmla="*/ 49734 w 124406"/>
                      <a:gd name="connsiteY1" fmla="*/ 74451 h 126490"/>
                      <a:gd name="connsiteX2" fmla="*/ 42000 w 124406"/>
                      <a:gd name="connsiteY2" fmla="*/ 65078 h 126490"/>
                      <a:gd name="connsiteX3" fmla="*/ 48534 w 124406"/>
                      <a:gd name="connsiteY3" fmla="*/ 54868 h 126490"/>
                      <a:gd name="connsiteX4" fmla="*/ 60278 w 124406"/>
                      <a:gd name="connsiteY4" fmla="*/ 57916 h 126490"/>
                      <a:gd name="connsiteX5" fmla="*/ 61030 w 124406"/>
                      <a:gd name="connsiteY5" fmla="*/ 70003 h 126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406" h="126490">
                        <a:moveTo>
                          <a:pt x="61030" y="70003"/>
                        </a:moveTo>
                        <a:cubicBezTo>
                          <a:pt x="149347" y="120028"/>
                          <a:pt x="35132" y="164996"/>
                          <a:pt x="49734" y="74451"/>
                        </a:cubicBezTo>
                        <a:cubicBezTo>
                          <a:pt x="35132" y="164996"/>
                          <a:pt x="-42935" y="70279"/>
                          <a:pt x="42000" y="65078"/>
                        </a:cubicBezTo>
                        <a:cubicBezTo>
                          <a:pt x="-42935" y="70289"/>
                          <a:pt x="23026" y="-33239"/>
                          <a:pt x="48534" y="54868"/>
                        </a:cubicBezTo>
                        <a:cubicBezTo>
                          <a:pt x="23026" y="-33239"/>
                          <a:pt x="141860" y="-2473"/>
                          <a:pt x="60278" y="57916"/>
                        </a:cubicBezTo>
                        <a:cubicBezTo>
                          <a:pt x="141860" y="-2482"/>
                          <a:pt x="149356" y="120028"/>
                          <a:pt x="61030" y="700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3" name="任意多边形: 形状 1692">
                    <a:extLst>
                      <a:ext uri="{FF2B5EF4-FFF2-40B4-BE49-F238E27FC236}">
                        <a16:creationId xmlns:a16="http://schemas.microsoft.com/office/drawing/2014/main" id="{DAD22BEC-37C6-A283-B5E0-DC3D1AD233E1}"/>
                      </a:ext>
                    </a:extLst>
                  </p:cNvPr>
                  <p:cNvSpPr/>
                  <p:nvPr/>
                </p:nvSpPr>
                <p:spPr>
                  <a:xfrm>
                    <a:off x="8658741" y="1836099"/>
                    <a:ext cx="116475" cy="118430"/>
                  </a:xfrm>
                  <a:custGeom>
                    <a:avLst/>
                    <a:gdLst>
                      <a:gd name="connsiteX0" fmla="*/ 57138 w 116475"/>
                      <a:gd name="connsiteY0" fmla="*/ 65567 h 118430"/>
                      <a:gd name="connsiteX1" fmla="*/ 46575 w 116475"/>
                      <a:gd name="connsiteY1" fmla="*/ 69701 h 118430"/>
                      <a:gd name="connsiteX2" fmla="*/ 39326 w 116475"/>
                      <a:gd name="connsiteY2" fmla="*/ 60976 h 118430"/>
                      <a:gd name="connsiteX3" fmla="*/ 45442 w 116475"/>
                      <a:gd name="connsiteY3" fmla="*/ 51356 h 118430"/>
                      <a:gd name="connsiteX4" fmla="*/ 56443 w 116475"/>
                      <a:gd name="connsiteY4" fmla="*/ 54204 h 118430"/>
                      <a:gd name="connsiteX5" fmla="*/ 57138 w 116475"/>
                      <a:gd name="connsiteY5" fmla="*/ 65567 h 118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475" h="118430">
                        <a:moveTo>
                          <a:pt x="57138" y="65567"/>
                        </a:moveTo>
                        <a:cubicBezTo>
                          <a:pt x="139815" y="112392"/>
                          <a:pt x="32878" y="154474"/>
                          <a:pt x="46575" y="69701"/>
                        </a:cubicBezTo>
                        <a:cubicBezTo>
                          <a:pt x="32878" y="154474"/>
                          <a:pt x="-40188" y="65815"/>
                          <a:pt x="39326" y="60976"/>
                        </a:cubicBezTo>
                        <a:cubicBezTo>
                          <a:pt x="-40198" y="65815"/>
                          <a:pt x="21553" y="-31092"/>
                          <a:pt x="45442" y="51356"/>
                        </a:cubicBezTo>
                        <a:cubicBezTo>
                          <a:pt x="21553" y="-31092"/>
                          <a:pt x="132843" y="-2336"/>
                          <a:pt x="56443" y="54204"/>
                        </a:cubicBezTo>
                        <a:cubicBezTo>
                          <a:pt x="132834" y="-2336"/>
                          <a:pt x="139815" y="112392"/>
                          <a:pt x="57138" y="655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4" name="任意多边形: 形状 1693">
                    <a:extLst>
                      <a:ext uri="{FF2B5EF4-FFF2-40B4-BE49-F238E27FC236}">
                        <a16:creationId xmlns:a16="http://schemas.microsoft.com/office/drawing/2014/main" id="{16659A71-BB19-39FF-B83F-06317BD53EDB}"/>
                      </a:ext>
                    </a:extLst>
                  </p:cNvPr>
                  <p:cNvSpPr/>
                  <p:nvPr/>
                </p:nvSpPr>
                <p:spPr>
                  <a:xfrm>
                    <a:off x="8676312" y="1898380"/>
                    <a:ext cx="28822" cy="26527"/>
                  </a:xfrm>
                  <a:custGeom>
                    <a:avLst/>
                    <a:gdLst>
                      <a:gd name="connsiteX0" fmla="*/ 0 w 28822"/>
                      <a:gd name="connsiteY0" fmla="*/ 26527 h 26527"/>
                      <a:gd name="connsiteX1" fmla="*/ 3477 w 28822"/>
                      <a:gd name="connsiteY1" fmla="*/ 21241 h 26527"/>
                      <a:gd name="connsiteX2" fmla="*/ 12611 w 28822"/>
                      <a:gd name="connsiteY2" fmla="*/ 11287 h 26527"/>
                      <a:gd name="connsiteX3" fmla="*/ 23289 w 28822"/>
                      <a:gd name="connsiteY3" fmla="*/ 3010 h 26527"/>
                      <a:gd name="connsiteX4" fmla="*/ 28823 w 28822"/>
                      <a:gd name="connsiteY4" fmla="*/ 0 h 26527"/>
                      <a:gd name="connsiteX5" fmla="*/ 25375 w 28822"/>
                      <a:gd name="connsiteY5" fmla="*/ 5267 h 26527"/>
                      <a:gd name="connsiteX6" fmla="*/ 16221 w 28822"/>
                      <a:gd name="connsiteY6" fmla="*/ 15221 h 26527"/>
                      <a:gd name="connsiteX7" fmla="*/ 5544 w 28822"/>
                      <a:gd name="connsiteY7" fmla="*/ 23479 h 26527"/>
                      <a:gd name="connsiteX8" fmla="*/ 0 w 28822"/>
                      <a:gd name="connsiteY8" fmla="*/ 26527 h 26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22" h="26527">
                        <a:moveTo>
                          <a:pt x="0" y="26527"/>
                        </a:moveTo>
                        <a:cubicBezTo>
                          <a:pt x="0" y="26527"/>
                          <a:pt x="1201" y="24203"/>
                          <a:pt x="3477" y="21241"/>
                        </a:cubicBezTo>
                        <a:cubicBezTo>
                          <a:pt x="5725" y="18259"/>
                          <a:pt x="9020" y="14621"/>
                          <a:pt x="12611" y="11287"/>
                        </a:cubicBezTo>
                        <a:cubicBezTo>
                          <a:pt x="16240" y="7972"/>
                          <a:pt x="20127" y="4982"/>
                          <a:pt x="23289" y="3010"/>
                        </a:cubicBezTo>
                        <a:cubicBezTo>
                          <a:pt x="26422" y="981"/>
                          <a:pt x="28823" y="0"/>
                          <a:pt x="28823" y="0"/>
                        </a:cubicBezTo>
                        <a:cubicBezTo>
                          <a:pt x="28823" y="0"/>
                          <a:pt x="27642" y="2305"/>
                          <a:pt x="25375" y="5267"/>
                        </a:cubicBezTo>
                        <a:cubicBezTo>
                          <a:pt x="23127" y="8249"/>
                          <a:pt x="19831" y="11868"/>
                          <a:pt x="16221" y="15221"/>
                        </a:cubicBezTo>
                        <a:cubicBezTo>
                          <a:pt x="12611" y="18517"/>
                          <a:pt x="8725" y="21507"/>
                          <a:pt x="5544" y="23479"/>
                        </a:cubicBezTo>
                        <a:cubicBezTo>
                          <a:pt x="2420" y="25517"/>
                          <a:pt x="0" y="26527"/>
                          <a:pt x="0" y="26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5" name="任意多边形: 形状 1694">
                    <a:extLst>
                      <a:ext uri="{FF2B5EF4-FFF2-40B4-BE49-F238E27FC236}">
                        <a16:creationId xmlns:a16="http://schemas.microsoft.com/office/drawing/2014/main" id="{DB4E777E-E041-0061-A6B4-20345481EC50}"/>
                      </a:ext>
                    </a:extLst>
                  </p:cNvPr>
                  <p:cNvSpPr/>
                  <p:nvPr/>
                </p:nvSpPr>
                <p:spPr>
                  <a:xfrm>
                    <a:off x="8709126" y="1851974"/>
                    <a:ext cx="12859" cy="36985"/>
                  </a:xfrm>
                  <a:custGeom>
                    <a:avLst/>
                    <a:gdLst>
                      <a:gd name="connsiteX0" fmla="*/ 0 w 12859"/>
                      <a:gd name="connsiteY0" fmla="*/ 36986 h 36985"/>
                      <a:gd name="connsiteX1" fmla="*/ 562 w 12859"/>
                      <a:gd name="connsiteY1" fmla="*/ 30699 h 36985"/>
                      <a:gd name="connsiteX2" fmla="*/ 3924 w 12859"/>
                      <a:gd name="connsiteY2" fmla="*/ 17621 h 36985"/>
                      <a:gd name="connsiteX3" fmla="*/ 9401 w 12859"/>
                      <a:gd name="connsiteY3" fmla="*/ 5286 h 36985"/>
                      <a:gd name="connsiteX4" fmla="*/ 12859 w 12859"/>
                      <a:gd name="connsiteY4" fmla="*/ 0 h 36985"/>
                      <a:gd name="connsiteX5" fmla="*/ 12287 w 12859"/>
                      <a:gd name="connsiteY5" fmla="*/ 6248 h 36985"/>
                      <a:gd name="connsiteX6" fmla="*/ 8925 w 12859"/>
                      <a:gd name="connsiteY6" fmla="*/ 19345 h 36985"/>
                      <a:gd name="connsiteX7" fmla="*/ 3429 w 12859"/>
                      <a:gd name="connsiteY7" fmla="*/ 31718 h 36985"/>
                      <a:gd name="connsiteX8" fmla="*/ 0 w 12859"/>
                      <a:gd name="connsiteY8" fmla="*/ 36986 h 36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859" h="36985">
                        <a:moveTo>
                          <a:pt x="0" y="36986"/>
                        </a:moveTo>
                        <a:cubicBezTo>
                          <a:pt x="0" y="36986"/>
                          <a:pt x="-28" y="34385"/>
                          <a:pt x="562" y="30699"/>
                        </a:cubicBezTo>
                        <a:cubicBezTo>
                          <a:pt x="1143" y="27032"/>
                          <a:pt x="2344" y="22250"/>
                          <a:pt x="3924" y="17621"/>
                        </a:cubicBezTo>
                        <a:cubicBezTo>
                          <a:pt x="5544" y="13030"/>
                          <a:pt x="7572" y="8506"/>
                          <a:pt x="9401" y="5286"/>
                        </a:cubicBezTo>
                        <a:cubicBezTo>
                          <a:pt x="11202" y="2010"/>
                          <a:pt x="12859" y="0"/>
                          <a:pt x="12859" y="0"/>
                        </a:cubicBezTo>
                        <a:cubicBezTo>
                          <a:pt x="12859" y="0"/>
                          <a:pt x="12897" y="2581"/>
                          <a:pt x="12287" y="6248"/>
                        </a:cubicBezTo>
                        <a:cubicBezTo>
                          <a:pt x="11706" y="9973"/>
                          <a:pt x="10516" y="14735"/>
                          <a:pt x="8925" y="19345"/>
                        </a:cubicBezTo>
                        <a:cubicBezTo>
                          <a:pt x="7287" y="23993"/>
                          <a:pt x="5277" y="28442"/>
                          <a:pt x="3429" y="31718"/>
                        </a:cubicBezTo>
                        <a:cubicBezTo>
                          <a:pt x="1629" y="34966"/>
                          <a:pt x="0" y="36986"/>
                          <a:pt x="0" y="369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6" name="任意多边形: 形状 1695">
                    <a:extLst>
                      <a:ext uri="{FF2B5EF4-FFF2-40B4-BE49-F238E27FC236}">
                        <a16:creationId xmlns:a16="http://schemas.microsoft.com/office/drawing/2014/main" id="{47D2D645-106D-53A8-337A-F48F903228A4}"/>
                      </a:ext>
                    </a:extLst>
                  </p:cNvPr>
                  <p:cNvSpPr/>
                  <p:nvPr/>
                </p:nvSpPr>
                <p:spPr>
                  <a:xfrm>
                    <a:off x="8670255" y="1871100"/>
                    <a:ext cx="32727" cy="21469"/>
                  </a:xfrm>
                  <a:custGeom>
                    <a:avLst/>
                    <a:gdLst>
                      <a:gd name="connsiteX0" fmla="*/ 32728 w 32727"/>
                      <a:gd name="connsiteY0" fmla="*/ 21469 h 21469"/>
                      <a:gd name="connsiteX1" fmla="*/ 26775 w 32727"/>
                      <a:gd name="connsiteY1" fmla="*/ 19402 h 21469"/>
                      <a:gd name="connsiteX2" fmla="*/ 14907 w 32727"/>
                      <a:gd name="connsiteY2" fmla="*/ 12944 h 21469"/>
                      <a:gd name="connsiteX3" fmla="*/ 4267 w 32727"/>
                      <a:gd name="connsiteY3" fmla="*/ 4610 h 21469"/>
                      <a:gd name="connsiteX4" fmla="*/ 0 w 32727"/>
                      <a:gd name="connsiteY4" fmla="*/ 0 h 21469"/>
                      <a:gd name="connsiteX5" fmla="*/ 5953 w 32727"/>
                      <a:gd name="connsiteY5" fmla="*/ 2048 h 21469"/>
                      <a:gd name="connsiteX6" fmla="*/ 17840 w 32727"/>
                      <a:gd name="connsiteY6" fmla="*/ 8487 h 21469"/>
                      <a:gd name="connsiteX7" fmla="*/ 28451 w 32727"/>
                      <a:gd name="connsiteY7" fmla="*/ 16859 h 21469"/>
                      <a:gd name="connsiteX8" fmla="*/ 32728 w 32727"/>
                      <a:gd name="connsiteY8" fmla="*/ 21469 h 21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727" h="21469">
                        <a:moveTo>
                          <a:pt x="32728" y="21469"/>
                        </a:moveTo>
                        <a:cubicBezTo>
                          <a:pt x="32728" y="21469"/>
                          <a:pt x="30194" y="20869"/>
                          <a:pt x="26775" y="19402"/>
                        </a:cubicBezTo>
                        <a:cubicBezTo>
                          <a:pt x="23346" y="17974"/>
                          <a:pt x="19012" y="15611"/>
                          <a:pt x="14907" y="12944"/>
                        </a:cubicBezTo>
                        <a:cubicBezTo>
                          <a:pt x="10801" y="10268"/>
                          <a:pt x="6953" y="7210"/>
                          <a:pt x="4267" y="4610"/>
                        </a:cubicBezTo>
                        <a:cubicBezTo>
                          <a:pt x="1543" y="2076"/>
                          <a:pt x="0" y="0"/>
                          <a:pt x="0" y="0"/>
                        </a:cubicBezTo>
                        <a:cubicBezTo>
                          <a:pt x="0" y="0"/>
                          <a:pt x="2553" y="581"/>
                          <a:pt x="5953" y="2048"/>
                        </a:cubicBezTo>
                        <a:cubicBezTo>
                          <a:pt x="9392" y="3496"/>
                          <a:pt x="13716" y="5820"/>
                          <a:pt x="17840" y="8487"/>
                        </a:cubicBezTo>
                        <a:cubicBezTo>
                          <a:pt x="21917" y="11201"/>
                          <a:pt x="25765" y="14268"/>
                          <a:pt x="28451" y="16859"/>
                        </a:cubicBezTo>
                        <a:cubicBezTo>
                          <a:pt x="31156" y="19393"/>
                          <a:pt x="32728" y="21469"/>
                          <a:pt x="32728" y="214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7" name="任意多边形: 形状 1696">
                    <a:extLst>
                      <a:ext uri="{FF2B5EF4-FFF2-40B4-BE49-F238E27FC236}">
                        <a16:creationId xmlns:a16="http://schemas.microsoft.com/office/drawing/2014/main" id="{A0BBEBA0-5F03-CC92-46C0-A2C3598D36AB}"/>
                      </a:ext>
                    </a:extLst>
                  </p:cNvPr>
                  <p:cNvSpPr/>
                  <p:nvPr/>
                </p:nvSpPr>
                <p:spPr>
                  <a:xfrm>
                    <a:off x="8717080" y="1891942"/>
                    <a:ext cx="39119" cy="5479"/>
                  </a:xfrm>
                  <a:custGeom>
                    <a:avLst/>
                    <a:gdLst>
                      <a:gd name="connsiteX0" fmla="*/ 39119 w 39119"/>
                      <a:gd name="connsiteY0" fmla="*/ 1895 h 5479"/>
                      <a:gd name="connsiteX1" fmla="*/ 33080 w 39119"/>
                      <a:gd name="connsiteY1" fmla="*/ 3695 h 5479"/>
                      <a:gd name="connsiteX2" fmla="*/ 19688 w 39119"/>
                      <a:gd name="connsiteY2" fmla="*/ 5409 h 5479"/>
                      <a:gd name="connsiteX3" fmla="*/ 6162 w 39119"/>
                      <a:gd name="connsiteY3" fmla="*/ 4847 h 5479"/>
                      <a:gd name="connsiteX4" fmla="*/ 0 w 39119"/>
                      <a:gd name="connsiteY4" fmla="*/ 3599 h 5479"/>
                      <a:gd name="connsiteX5" fmla="*/ 6058 w 39119"/>
                      <a:gd name="connsiteY5" fmla="*/ 1809 h 5479"/>
                      <a:gd name="connsiteX6" fmla="*/ 19459 w 39119"/>
                      <a:gd name="connsiteY6" fmla="*/ 56 h 5479"/>
                      <a:gd name="connsiteX7" fmla="*/ 32956 w 39119"/>
                      <a:gd name="connsiteY7" fmla="*/ 637 h 5479"/>
                      <a:gd name="connsiteX8" fmla="*/ 39119 w 39119"/>
                      <a:gd name="connsiteY8" fmla="*/ 1895 h 5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19" h="5479">
                        <a:moveTo>
                          <a:pt x="39119" y="1895"/>
                        </a:moveTo>
                        <a:cubicBezTo>
                          <a:pt x="39119" y="1895"/>
                          <a:pt x="36728" y="2895"/>
                          <a:pt x="33080" y="3695"/>
                        </a:cubicBezTo>
                        <a:cubicBezTo>
                          <a:pt x="29432" y="4514"/>
                          <a:pt x="24565" y="5162"/>
                          <a:pt x="19688" y="5409"/>
                        </a:cubicBezTo>
                        <a:cubicBezTo>
                          <a:pt x="14783" y="5609"/>
                          <a:pt x="9896" y="5371"/>
                          <a:pt x="6162" y="4847"/>
                        </a:cubicBezTo>
                        <a:cubicBezTo>
                          <a:pt x="2477" y="4381"/>
                          <a:pt x="0" y="3599"/>
                          <a:pt x="0" y="3599"/>
                        </a:cubicBezTo>
                        <a:cubicBezTo>
                          <a:pt x="0" y="3599"/>
                          <a:pt x="2419" y="2599"/>
                          <a:pt x="6058" y="1809"/>
                        </a:cubicBezTo>
                        <a:cubicBezTo>
                          <a:pt x="9677" y="952"/>
                          <a:pt x="14592" y="304"/>
                          <a:pt x="19459" y="56"/>
                        </a:cubicBezTo>
                        <a:cubicBezTo>
                          <a:pt x="24355" y="-115"/>
                          <a:pt x="29270" y="113"/>
                          <a:pt x="32956" y="637"/>
                        </a:cubicBezTo>
                        <a:cubicBezTo>
                          <a:pt x="36643" y="1133"/>
                          <a:pt x="39119" y="1895"/>
                          <a:pt x="39119" y="18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8" name="任意多边形: 形状 1697">
                    <a:extLst>
                      <a:ext uri="{FF2B5EF4-FFF2-40B4-BE49-F238E27FC236}">
                        <a16:creationId xmlns:a16="http://schemas.microsoft.com/office/drawing/2014/main" id="{AB9483AB-486A-A87C-E2BC-9A674676AEF6}"/>
                      </a:ext>
                    </a:extLst>
                  </p:cNvPr>
                  <p:cNvSpPr/>
                  <p:nvPr/>
                </p:nvSpPr>
                <p:spPr>
                  <a:xfrm>
                    <a:off x="8712707" y="1904666"/>
                    <a:ext cx="17659" cy="34937"/>
                  </a:xfrm>
                  <a:custGeom>
                    <a:avLst/>
                    <a:gdLst>
                      <a:gd name="connsiteX0" fmla="*/ 17659 w 17659"/>
                      <a:gd name="connsiteY0" fmla="*/ 34938 h 34937"/>
                      <a:gd name="connsiteX1" fmla="*/ 13526 w 17659"/>
                      <a:gd name="connsiteY1" fmla="*/ 30156 h 34937"/>
                      <a:gd name="connsiteX2" fmla="*/ 6458 w 17659"/>
                      <a:gd name="connsiteY2" fmla="*/ 18659 h 34937"/>
                      <a:gd name="connsiteX3" fmla="*/ 1391 w 17659"/>
                      <a:gd name="connsiteY3" fmla="*/ 6144 h 34937"/>
                      <a:gd name="connsiteX4" fmla="*/ 0 w 17659"/>
                      <a:gd name="connsiteY4" fmla="*/ 0 h 34937"/>
                      <a:gd name="connsiteX5" fmla="*/ 4134 w 17659"/>
                      <a:gd name="connsiteY5" fmla="*/ 4743 h 34937"/>
                      <a:gd name="connsiteX6" fmla="*/ 11202 w 17659"/>
                      <a:gd name="connsiteY6" fmla="*/ 16259 h 34937"/>
                      <a:gd name="connsiteX7" fmla="*/ 16250 w 17659"/>
                      <a:gd name="connsiteY7" fmla="*/ 28794 h 34937"/>
                      <a:gd name="connsiteX8" fmla="*/ 17659 w 17659"/>
                      <a:gd name="connsiteY8" fmla="*/ 34938 h 34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59" h="34937">
                        <a:moveTo>
                          <a:pt x="17659" y="34938"/>
                        </a:moveTo>
                        <a:cubicBezTo>
                          <a:pt x="17659" y="34938"/>
                          <a:pt x="15745" y="33166"/>
                          <a:pt x="13526" y="30156"/>
                        </a:cubicBezTo>
                        <a:cubicBezTo>
                          <a:pt x="11259" y="27194"/>
                          <a:pt x="8677" y="23031"/>
                          <a:pt x="6458" y="18659"/>
                        </a:cubicBezTo>
                        <a:cubicBezTo>
                          <a:pt x="4268" y="14288"/>
                          <a:pt x="2458" y="9716"/>
                          <a:pt x="1391" y="6144"/>
                        </a:cubicBezTo>
                        <a:cubicBezTo>
                          <a:pt x="334" y="2572"/>
                          <a:pt x="0" y="0"/>
                          <a:pt x="0" y="0"/>
                        </a:cubicBezTo>
                        <a:cubicBezTo>
                          <a:pt x="0" y="0"/>
                          <a:pt x="1915" y="1753"/>
                          <a:pt x="4134" y="4743"/>
                        </a:cubicBezTo>
                        <a:cubicBezTo>
                          <a:pt x="6382" y="7734"/>
                          <a:pt x="8992" y="11887"/>
                          <a:pt x="11202" y="16259"/>
                        </a:cubicBezTo>
                        <a:cubicBezTo>
                          <a:pt x="13392" y="20631"/>
                          <a:pt x="15193" y="25203"/>
                          <a:pt x="16250" y="28794"/>
                        </a:cubicBezTo>
                        <a:cubicBezTo>
                          <a:pt x="17345" y="32328"/>
                          <a:pt x="17659" y="34938"/>
                          <a:pt x="17659" y="349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9" name="任意多边形: 形状 1698">
                    <a:extLst>
                      <a:ext uri="{FF2B5EF4-FFF2-40B4-BE49-F238E27FC236}">
                        <a16:creationId xmlns:a16="http://schemas.microsoft.com/office/drawing/2014/main" id="{1C340D92-BEEA-A985-8029-AABE62CCAD1E}"/>
                      </a:ext>
                    </a:extLst>
                  </p:cNvPr>
                  <p:cNvSpPr/>
                  <p:nvPr/>
                </p:nvSpPr>
                <p:spPr>
                  <a:xfrm>
                    <a:off x="8695744" y="1884606"/>
                    <a:ext cx="28317" cy="27460"/>
                  </a:xfrm>
                  <a:custGeom>
                    <a:avLst/>
                    <a:gdLst>
                      <a:gd name="connsiteX0" fmla="*/ 23860 w 28317"/>
                      <a:gd name="connsiteY0" fmla="*/ 991 h 27460"/>
                      <a:gd name="connsiteX1" fmla="*/ 21621 w 28317"/>
                      <a:gd name="connsiteY1" fmla="*/ 10649 h 27460"/>
                      <a:gd name="connsiteX2" fmla="*/ 28317 w 28317"/>
                      <a:gd name="connsiteY2" fmla="*/ 17974 h 27460"/>
                      <a:gd name="connsiteX3" fmla="*/ 18440 w 28317"/>
                      <a:gd name="connsiteY3" fmla="*/ 18831 h 27460"/>
                      <a:gd name="connsiteX4" fmla="*/ 13573 w 28317"/>
                      <a:gd name="connsiteY4" fmla="*/ 27461 h 27460"/>
                      <a:gd name="connsiteX5" fmla="*/ 9696 w 28317"/>
                      <a:gd name="connsiteY5" fmla="*/ 18326 h 27460"/>
                      <a:gd name="connsiteX6" fmla="*/ 0 w 28317"/>
                      <a:gd name="connsiteY6" fmla="*/ 16354 h 27460"/>
                      <a:gd name="connsiteX7" fmla="*/ 7468 w 28317"/>
                      <a:gd name="connsiteY7" fmla="*/ 9830 h 27460"/>
                      <a:gd name="connsiteX8" fmla="*/ 6343 w 28317"/>
                      <a:gd name="connsiteY8" fmla="*/ 0 h 27460"/>
                      <a:gd name="connsiteX9" fmla="*/ 14830 w 28317"/>
                      <a:gd name="connsiteY9" fmla="*/ 5105 h 27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317" h="27460">
                        <a:moveTo>
                          <a:pt x="23860" y="991"/>
                        </a:moveTo>
                        <a:lnTo>
                          <a:pt x="21621" y="10649"/>
                        </a:lnTo>
                        <a:lnTo>
                          <a:pt x="28317" y="17974"/>
                        </a:lnTo>
                        <a:lnTo>
                          <a:pt x="18440" y="18831"/>
                        </a:lnTo>
                        <a:lnTo>
                          <a:pt x="13573" y="27461"/>
                        </a:lnTo>
                        <a:lnTo>
                          <a:pt x="9696" y="18326"/>
                        </a:lnTo>
                        <a:lnTo>
                          <a:pt x="0" y="16354"/>
                        </a:lnTo>
                        <a:lnTo>
                          <a:pt x="7468" y="9830"/>
                        </a:lnTo>
                        <a:lnTo>
                          <a:pt x="6343" y="0"/>
                        </a:lnTo>
                        <a:lnTo>
                          <a:pt x="14830" y="51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00" name="图形 113">
                  <a:extLst>
                    <a:ext uri="{FF2B5EF4-FFF2-40B4-BE49-F238E27FC236}">
                      <a16:creationId xmlns:a16="http://schemas.microsoft.com/office/drawing/2014/main" id="{F55EC781-480A-5B0B-A290-B7A28A578874}"/>
                    </a:ext>
                  </a:extLst>
                </p:cNvPr>
                <p:cNvGrpSpPr/>
                <p:nvPr/>
              </p:nvGrpSpPr>
              <p:grpSpPr>
                <a:xfrm>
                  <a:off x="8809893" y="1912556"/>
                  <a:ext cx="137258" cy="135976"/>
                  <a:chOff x="8809893" y="1912556"/>
                  <a:chExt cx="137258" cy="135976"/>
                </a:xfrm>
              </p:grpSpPr>
              <p:sp>
                <p:nvSpPr>
                  <p:cNvPr id="1701" name="任意多边形: 形状 1700">
                    <a:extLst>
                      <a:ext uri="{FF2B5EF4-FFF2-40B4-BE49-F238E27FC236}">
                        <a16:creationId xmlns:a16="http://schemas.microsoft.com/office/drawing/2014/main" id="{D79928D5-03A2-E275-7380-FA99E6B32374}"/>
                      </a:ext>
                    </a:extLst>
                  </p:cNvPr>
                  <p:cNvSpPr/>
                  <p:nvPr/>
                </p:nvSpPr>
                <p:spPr>
                  <a:xfrm>
                    <a:off x="8809893" y="1912556"/>
                    <a:ext cx="137258" cy="135976"/>
                  </a:xfrm>
                  <a:custGeom>
                    <a:avLst/>
                    <a:gdLst>
                      <a:gd name="connsiteX0" fmla="*/ 67511 w 137258"/>
                      <a:gd name="connsiteY0" fmla="*/ 71978 h 135976"/>
                      <a:gd name="connsiteX1" fmla="*/ 54414 w 137258"/>
                      <a:gd name="connsiteY1" fmla="*/ 73540 h 135976"/>
                      <a:gd name="connsiteX2" fmla="*/ 48890 w 137258"/>
                      <a:gd name="connsiteY2" fmla="*/ 61538 h 135976"/>
                      <a:gd name="connsiteX3" fmla="*/ 58577 w 137258"/>
                      <a:gd name="connsiteY3" fmla="*/ 52604 h 135976"/>
                      <a:gd name="connsiteX4" fmla="*/ 70093 w 137258"/>
                      <a:gd name="connsiteY4" fmla="*/ 59043 h 135976"/>
                      <a:gd name="connsiteX5" fmla="*/ 67511 w 137258"/>
                      <a:gd name="connsiteY5" fmla="*/ 71978 h 13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258" h="135976">
                        <a:moveTo>
                          <a:pt x="67511" y="71978"/>
                        </a:moveTo>
                        <a:cubicBezTo>
                          <a:pt x="146493" y="149016"/>
                          <a:pt x="13991" y="164646"/>
                          <a:pt x="54414" y="73540"/>
                        </a:cubicBezTo>
                        <a:cubicBezTo>
                          <a:pt x="13991" y="164637"/>
                          <a:pt x="-41826" y="43498"/>
                          <a:pt x="48890" y="61538"/>
                        </a:cubicBezTo>
                        <a:cubicBezTo>
                          <a:pt x="-41826" y="43488"/>
                          <a:pt x="56167" y="-47066"/>
                          <a:pt x="58577" y="52604"/>
                        </a:cubicBezTo>
                        <a:cubicBezTo>
                          <a:pt x="56167" y="-47075"/>
                          <a:pt x="172553" y="18152"/>
                          <a:pt x="70093" y="59043"/>
                        </a:cubicBezTo>
                        <a:cubicBezTo>
                          <a:pt x="172544" y="18152"/>
                          <a:pt x="146493" y="149016"/>
                          <a:pt x="67511" y="719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2" name="任意多边形: 形状 1701">
                    <a:extLst>
                      <a:ext uri="{FF2B5EF4-FFF2-40B4-BE49-F238E27FC236}">
                        <a16:creationId xmlns:a16="http://schemas.microsoft.com/office/drawing/2014/main" id="{7AA39347-F546-701A-5ACE-2292CFC1FF0F}"/>
                      </a:ext>
                    </a:extLst>
                  </p:cNvPr>
                  <p:cNvSpPr/>
                  <p:nvPr/>
                </p:nvSpPr>
                <p:spPr>
                  <a:xfrm>
                    <a:off x="8813415" y="1916556"/>
                    <a:ext cx="128518" cy="127302"/>
                  </a:xfrm>
                  <a:custGeom>
                    <a:avLst/>
                    <a:gdLst>
                      <a:gd name="connsiteX0" fmla="*/ 63208 w 128518"/>
                      <a:gd name="connsiteY0" fmla="*/ 67396 h 127302"/>
                      <a:gd name="connsiteX1" fmla="*/ 50959 w 128518"/>
                      <a:gd name="connsiteY1" fmla="*/ 68825 h 127302"/>
                      <a:gd name="connsiteX2" fmla="*/ 45768 w 128518"/>
                      <a:gd name="connsiteY2" fmla="*/ 57642 h 127302"/>
                      <a:gd name="connsiteX3" fmla="*/ 54845 w 128518"/>
                      <a:gd name="connsiteY3" fmla="*/ 49232 h 127302"/>
                      <a:gd name="connsiteX4" fmla="*/ 65627 w 128518"/>
                      <a:gd name="connsiteY4" fmla="*/ 55261 h 127302"/>
                      <a:gd name="connsiteX5" fmla="*/ 63208 w 128518"/>
                      <a:gd name="connsiteY5" fmla="*/ 67396 h 127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518" h="127302">
                        <a:moveTo>
                          <a:pt x="63208" y="67396"/>
                        </a:moveTo>
                        <a:cubicBezTo>
                          <a:pt x="137160" y="139519"/>
                          <a:pt x="13097" y="154140"/>
                          <a:pt x="50959" y="68825"/>
                        </a:cubicBezTo>
                        <a:cubicBezTo>
                          <a:pt x="13097" y="154140"/>
                          <a:pt x="-39157" y="40716"/>
                          <a:pt x="45768" y="57642"/>
                        </a:cubicBezTo>
                        <a:cubicBezTo>
                          <a:pt x="-39157" y="40716"/>
                          <a:pt x="52578" y="-44047"/>
                          <a:pt x="54845" y="49232"/>
                        </a:cubicBezTo>
                        <a:cubicBezTo>
                          <a:pt x="52578" y="-44047"/>
                          <a:pt x="161563" y="16970"/>
                          <a:pt x="65627" y="55261"/>
                        </a:cubicBezTo>
                        <a:cubicBezTo>
                          <a:pt x="161563" y="16980"/>
                          <a:pt x="137160" y="139519"/>
                          <a:pt x="63208" y="673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3" name="任意多边形: 形状 1702">
                    <a:extLst>
                      <a:ext uri="{FF2B5EF4-FFF2-40B4-BE49-F238E27FC236}">
                        <a16:creationId xmlns:a16="http://schemas.microsoft.com/office/drawing/2014/main" id="{3A0DEF74-D869-B980-D0F7-9DDAE2FAFB65}"/>
                      </a:ext>
                    </a:extLst>
                  </p:cNvPr>
                  <p:cNvSpPr/>
                  <p:nvPr/>
                </p:nvSpPr>
                <p:spPr>
                  <a:xfrm>
                    <a:off x="8828608" y="1977532"/>
                    <a:ext cx="37643" cy="19907"/>
                  </a:xfrm>
                  <a:custGeom>
                    <a:avLst/>
                    <a:gdLst>
                      <a:gd name="connsiteX0" fmla="*/ 0 w 37643"/>
                      <a:gd name="connsiteY0" fmla="*/ 19907 h 19907"/>
                      <a:gd name="connsiteX1" fmla="*/ 5115 w 37643"/>
                      <a:gd name="connsiteY1" fmla="*/ 15316 h 19907"/>
                      <a:gd name="connsiteX2" fmla="*/ 17479 w 37643"/>
                      <a:gd name="connsiteY2" fmla="*/ 7391 h 19907"/>
                      <a:gd name="connsiteX3" fmla="*/ 30975 w 37643"/>
                      <a:gd name="connsiteY3" fmla="*/ 1638 h 19907"/>
                      <a:gd name="connsiteX4" fmla="*/ 37643 w 37643"/>
                      <a:gd name="connsiteY4" fmla="*/ 0 h 19907"/>
                      <a:gd name="connsiteX5" fmla="*/ 32557 w 37643"/>
                      <a:gd name="connsiteY5" fmla="*/ 4562 h 19907"/>
                      <a:gd name="connsiteX6" fmla="*/ 20174 w 37643"/>
                      <a:gd name="connsiteY6" fmla="*/ 12487 h 19907"/>
                      <a:gd name="connsiteX7" fmla="*/ 6658 w 37643"/>
                      <a:gd name="connsiteY7" fmla="*/ 18221 h 19907"/>
                      <a:gd name="connsiteX8" fmla="*/ 0 w 37643"/>
                      <a:gd name="connsiteY8" fmla="*/ 19907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643" h="19907">
                        <a:moveTo>
                          <a:pt x="0" y="19907"/>
                        </a:moveTo>
                        <a:cubicBezTo>
                          <a:pt x="0" y="19907"/>
                          <a:pt x="1905" y="17783"/>
                          <a:pt x="5115" y="15316"/>
                        </a:cubicBezTo>
                        <a:cubicBezTo>
                          <a:pt x="8296" y="12821"/>
                          <a:pt x="12782" y="9887"/>
                          <a:pt x="17479" y="7391"/>
                        </a:cubicBezTo>
                        <a:cubicBezTo>
                          <a:pt x="22193" y="4896"/>
                          <a:pt x="27127" y="2848"/>
                          <a:pt x="30975" y="1638"/>
                        </a:cubicBezTo>
                        <a:cubicBezTo>
                          <a:pt x="34833" y="371"/>
                          <a:pt x="37643" y="0"/>
                          <a:pt x="37643" y="0"/>
                        </a:cubicBezTo>
                        <a:cubicBezTo>
                          <a:pt x="37643" y="0"/>
                          <a:pt x="35766" y="2086"/>
                          <a:pt x="32557" y="4562"/>
                        </a:cubicBezTo>
                        <a:cubicBezTo>
                          <a:pt x="29356" y="7077"/>
                          <a:pt x="24879" y="9973"/>
                          <a:pt x="20174" y="12487"/>
                        </a:cubicBezTo>
                        <a:cubicBezTo>
                          <a:pt x="15469" y="14945"/>
                          <a:pt x="10544" y="17012"/>
                          <a:pt x="6658" y="18221"/>
                        </a:cubicBezTo>
                        <a:cubicBezTo>
                          <a:pt x="2810" y="19517"/>
                          <a:pt x="0" y="19907"/>
                          <a:pt x="0" y="19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4" name="任意多边形: 形状 1703">
                    <a:extLst>
                      <a:ext uri="{FF2B5EF4-FFF2-40B4-BE49-F238E27FC236}">
                        <a16:creationId xmlns:a16="http://schemas.microsoft.com/office/drawing/2014/main" id="{178EF582-D3F2-B218-D875-68E5A1BD46B3}"/>
                      </a:ext>
                    </a:extLst>
                  </p:cNvPr>
                  <p:cNvSpPr/>
                  <p:nvPr/>
                </p:nvSpPr>
                <p:spPr>
                  <a:xfrm>
                    <a:off x="8873032" y="1933422"/>
                    <a:ext cx="23764" cy="35309"/>
                  </a:xfrm>
                  <a:custGeom>
                    <a:avLst/>
                    <a:gdLst>
                      <a:gd name="connsiteX0" fmla="*/ 0 w 23764"/>
                      <a:gd name="connsiteY0" fmla="*/ 35309 h 35309"/>
                      <a:gd name="connsiteX1" fmla="*/ 2353 w 23764"/>
                      <a:gd name="connsiteY1" fmla="*/ 28870 h 35309"/>
                      <a:gd name="connsiteX2" fmla="*/ 9487 w 23764"/>
                      <a:gd name="connsiteY2" fmla="*/ 16031 h 35309"/>
                      <a:gd name="connsiteX3" fmla="*/ 18679 w 23764"/>
                      <a:gd name="connsiteY3" fmla="*/ 4572 h 35309"/>
                      <a:gd name="connsiteX4" fmla="*/ 23765 w 23764"/>
                      <a:gd name="connsiteY4" fmla="*/ 0 h 35309"/>
                      <a:gd name="connsiteX5" fmla="*/ 21441 w 23764"/>
                      <a:gd name="connsiteY5" fmla="*/ 6420 h 35309"/>
                      <a:gd name="connsiteX6" fmla="*/ 14297 w 23764"/>
                      <a:gd name="connsiteY6" fmla="*/ 19279 h 35309"/>
                      <a:gd name="connsiteX7" fmla="*/ 5086 w 23764"/>
                      <a:gd name="connsiteY7" fmla="*/ 30737 h 35309"/>
                      <a:gd name="connsiteX8" fmla="*/ 0 w 23764"/>
                      <a:gd name="connsiteY8" fmla="*/ 35309 h 35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64" h="35309">
                        <a:moveTo>
                          <a:pt x="0" y="35309"/>
                        </a:moveTo>
                        <a:cubicBezTo>
                          <a:pt x="0" y="35309"/>
                          <a:pt x="695" y="32556"/>
                          <a:pt x="2353" y="28870"/>
                        </a:cubicBezTo>
                        <a:cubicBezTo>
                          <a:pt x="3963" y="25146"/>
                          <a:pt x="6525" y="20460"/>
                          <a:pt x="9487" y="16031"/>
                        </a:cubicBezTo>
                        <a:cubicBezTo>
                          <a:pt x="12459" y="11640"/>
                          <a:pt x="15830" y="7477"/>
                          <a:pt x="18679" y="4572"/>
                        </a:cubicBezTo>
                        <a:cubicBezTo>
                          <a:pt x="21479" y="1629"/>
                          <a:pt x="23765" y="0"/>
                          <a:pt x="23765" y="0"/>
                        </a:cubicBezTo>
                        <a:cubicBezTo>
                          <a:pt x="23765" y="0"/>
                          <a:pt x="23098" y="2734"/>
                          <a:pt x="21441" y="6420"/>
                        </a:cubicBezTo>
                        <a:cubicBezTo>
                          <a:pt x="19821" y="10182"/>
                          <a:pt x="17240" y="14849"/>
                          <a:pt x="14297" y="19279"/>
                        </a:cubicBezTo>
                        <a:cubicBezTo>
                          <a:pt x="11296" y="23670"/>
                          <a:pt x="7934" y="27803"/>
                          <a:pt x="5086" y="30737"/>
                        </a:cubicBezTo>
                        <a:cubicBezTo>
                          <a:pt x="2277" y="33642"/>
                          <a:pt x="0" y="35309"/>
                          <a:pt x="0" y="353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5" name="任意多边形: 形状 1704">
                    <a:extLst>
                      <a:ext uri="{FF2B5EF4-FFF2-40B4-BE49-F238E27FC236}">
                        <a16:creationId xmlns:a16="http://schemas.microsoft.com/office/drawing/2014/main" id="{EEC2909E-1131-9BBE-D7FA-CE3D1264980D}"/>
                      </a:ext>
                    </a:extLst>
                  </p:cNvPr>
                  <p:cNvSpPr/>
                  <p:nvPr/>
                </p:nvSpPr>
                <p:spPr>
                  <a:xfrm>
                    <a:off x="8837104" y="1939185"/>
                    <a:ext cx="28488" cy="31651"/>
                  </a:xfrm>
                  <a:custGeom>
                    <a:avLst/>
                    <a:gdLst>
                      <a:gd name="connsiteX0" fmla="*/ 28489 w 28488"/>
                      <a:gd name="connsiteY0" fmla="*/ 31652 h 31651"/>
                      <a:gd name="connsiteX1" fmla="*/ 22803 w 28488"/>
                      <a:gd name="connsiteY1" fmla="*/ 27842 h 31651"/>
                      <a:gd name="connsiteX2" fmla="*/ 12106 w 28488"/>
                      <a:gd name="connsiteY2" fmla="*/ 17774 h 31651"/>
                      <a:gd name="connsiteX3" fmla="*/ 3210 w 28488"/>
                      <a:gd name="connsiteY3" fmla="*/ 6067 h 31651"/>
                      <a:gd name="connsiteX4" fmla="*/ 0 w 28488"/>
                      <a:gd name="connsiteY4" fmla="*/ 0 h 31651"/>
                      <a:gd name="connsiteX5" fmla="*/ 5705 w 28488"/>
                      <a:gd name="connsiteY5" fmla="*/ 3810 h 31651"/>
                      <a:gd name="connsiteX6" fmla="*/ 16411 w 28488"/>
                      <a:gd name="connsiteY6" fmla="*/ 13878 h 31651"/>
                      <a:gd name="connsiteX7" fmla="*/ 25260 w 28488"/>
                      <a:gd name="connsiteY7" fmla="*/ 25594 h 31651"/>
                      <a:gd name="connsiteX8" fmla="*/ 28489 w 28488"/>
                      <a:gd name="connsiteY8" fmla="*/ 31652 h 31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88" h="31651">
                        <a:moveTo>
                          <a:pt x="28489" y="31652"/>
                        </a:moveTo>
                        <a:cubicBezTo>
                          <a:pt x="28489" y="31652"/>
                          <a:pt x="25993" y="30328"/>
                          <a:pt x="22803" y="27842"/>
                        </a:cubicBezTo>
                        <a:cubicBezTo>
                          <a:pt x="19592" y="25346"/>
                          <a:pt x="15678" y="21698"/>
                          <a:pt x="12106" y="17774"/>
                        </a:cubicBezTo>
                        <a:cubicBezTo>
                          <a:pt x="8553" y="13811"/>
                          <a:pt x="5343" y="9535"/>
                          <a:pt x="3210" y="6067"/>
                        </a:cubicBezTo>
                        <a:cubicBezTo>
                          <a:pt x="1048" y="2648"/>
                          <a:pt x="0" y="0"/>
                          <a:pt x="0" y="0"/>
                        </a:cubicBezTo>
                        <a:cubicBezTo>
                          <a:pt x="0" y="0"/>
                          <a:pt x="2534" y="1324"/>
                          <a:pt x="5705" y="3810"/>
                        </a:cubicBezTo>
                        <a:cubicBezTo>
                          <a:pt x="8924" y="6286"/>
                          <a:pt x="12839" y="9935"/>
                          <a:pt x="16411" y="13878"/>
                        </a:cubicBezTo>
                        <a:cubicBezTo>
                          <a:pt x="19955" y="17859"/>
                          <a:pt x="23155" y="22136"/>
                          <a:pt x="25260" y="25594"/>
                        </a:cubicBezTo>
                        <a:cubicBezTo>
                          <a:pt x="27413" y="29032"/>
                          <a:pt x="28489" y="31652"/>
                          <a:pt x="28489" y="316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6" name="任意多边形: 形状 1705">
                    <a:extLst>
                      <a:ext uri="{FF2B5EF4-FFF2-40B4-BE49-F238E27FC236}">
                        <a16:creationId xmlns:a16="http://schemas.microsoft.com/office/drawing/2014/main" id="{FA16526C-F3FF-CD7A-1A40-EBAB6B03956A}"/>
                      </a:ext>
                    </a:extLst>
                  </p:cNvPr>
                  <p:cNvSpPr/>
                  <p:nvPr/>
                </p:nvSpPr>
                <p:spPr>
                  <a:xfrm>
                    <a:off x="8879576" y="1977626"/>
                    <a:ext cx="41585" cy="9548"/>
                  </a:xfrm>
                  <a:custGeom>
                    <a:avLst/>
                    <a:gdLst>
                      <a:gd name="connsiteX0" fmla="*/ 41586 w 41585"/>
                      <a:gd name="connsiteY0" fmla="*/ 9308 h 9548"/>
                      <a:gd name="connsiteX1" fmla="*/ 34757 w 41585"/>
                      <a:gd name="connsiteY1" fmla="*/ 9499 h 9548"/>
                      <a:gd name="connsiteX2" fmla="*/ 20193 w 41585"/>
                      <a:gd name="connsiteY2" fmla="*/ 7603 h 9548"/>
                      <a:gd name="connsiteX3" fmla="*/ 6153 w 41585"/>
                      <a:gd name="connsiteY3" fmla="*/ 3269 h 9548"/>
                      <a:gd name="connsiteX4" fmla="*/ 0 w 41585"/>
                      <a:gd name="connsiteY4" fmla="*/ 240 h 9548"/>
                      <a:gd name="connsiteX5" fmla="*/ 6848 w 41585"/>
                      <a:gd name="connsiteY5" fmla="*/ 50 h 9548"/>
                      <a:gd name="connsiteX6" fmla="*/ 21421 w 41585"/>
                      <a:gd name="connsiteY6" fmla="*/ 1907 h 9548"/>
                      <a:gd name="connsiteX7" fmla="*/ 35461 w 41585"/>
                      <a:gd name="connsiteY7" fmla="*/ 6260 h 9548"/>
                      <a:gd name="connsiteX8" fmla="*/ 41586 w 41585"/>
                      <a:gd name="connsiteY8" fmla="*/ 9308 h 9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585" h="9548">
                        <a:moveTo>
                          <a:pt x="41586" y="9308"/>
                        </a:moveTo>
                        <a:cubicBezTo>
                          <a:pt x="41586" y="9308"/>
                          <a:pt x="38814" y="9679"/>
                          <a:pt x="34757" y="9499"/>
                        </a:cubicBezTo>
                        <a:cubicBezTo>
                          <a:pt x="30699" y="9365"/>
                          <a:pt x="25412" y="8679"/>
                          <a:pt x="20193" y="7603"/>
                        </a:cubicBezTo>
                        <a:cubicBezTo>
                          <a:pt x="14992" y="6470"/>
                          <a:pt x="9906" y="4850"/>
                          <a:pt x="6153" y="3269"/>
                        </a:cubicBezTo>
                        <a:cubicBezTo>
                          <a:pt x="2391" y="1764"/>
                          <a:pt x="0" y="240"/>
                          <a:pt x="0" y="240"/>
                        </a:cubicBezTo>
                        <a:cubicBezTo>
                          <a:pt x="0" y="240"/>
                          <a:pt x="2800" y="-131"/>
                          <a:pt x="6848" y="50"/>
                        </a:cubicBezTo>
                        <a:cubicBezTo>
                          <a:pt x="10916" y="164"/>
                          <a:pt x="16221" y="831"/>
                          <a:pt x="21421" y="1907"/>
                        </a:cubicBezTo>
                        <a:cubicBezTo>
                          <a:pt x="26622" y="3098"/>
                          <a:pt x="31718" y="4698"/>
                          <a:pt x="35461" y="6260"/>
                        </a:cubicBezTo>
                        <a:cubicBezTo>
                          <a:pt x="39205" y="7774"/>
                          <a:pt x="41586" y="9308"/>
                          <a:pt x="41586" y="9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7" name="任意多边形: 形状 1706">
                    <a:extLst>
                      <a:ext uri="{FF2B5EF4-FFF2-40B4-BE49-F238E27FC236}">
                        <a16:creationId xmlns:a16="http://schemas.microsoft.com/office/drawing/2014/main" id="{8E7B3187-8AFB-A220-30C2-847226E2EB62}"/>
                      </a:ext>
                    </a:extLst>
                  </p:cNvPr>
                  <p:cNvSpPr/>
                  <p:nvPr/>
                </p:nvSpPr>
                <p:spPr>
                  <a:xfrm>
                    <a:off x="8872222" y="1986238"/>
                    <a:ext cx="9389" cy="41614"/>
                  </a:xfrm>
                  <a:custGeom>
                    <a:avLst/>
                    <a:gdLst>
                      <a:gd name="connsiteX0" fmla="*/ 9136 w 9389"/>
                      <a:gd name="connsiteY0" fmla="*/ 41615 h 41614"/>
                      <a:gd name="connsiteX1" fmla="*/ 6126 w 9389"/>
                      <a:gd name="connsiteY1" fmla="*/ 35443 h 41614"/>
                      <a:gd name="connsiteX2" fmla="*/ 1868 w 9389"/>
                      <a:gd name="connsiteY2" fmla="*/ 21393 h 41614"/>
                      <a:gd name="connsiteX3" fmla="*/ 29 w 9389"/>
                      <a:gd name="connsiteY3" fmla="*/ 6829 h 41614"/>
                      <a:gd name="connsiteX4" fmla="*/ 258 w 9389"/>
                      <a:gd name="connsiteY4" fmla="*/ 0 h 41614"/>
                      <a:gd name="connsiteX5" fmla="*/ 3277 w 9389"/>
                      <a:gd name="connsiteY5" fmla="*/ 6125 h 41614"/>
                      <a:gd name="connsiteX6" fmla="*/ 7526 w 9389"/>
                      <a:gd name="connsiteY6" fmla="*/ 20193 h 41614"/>
                      <a:gd name="connsiteX7" fmla="*/ 9345 w 9389"/>
                      <a:gd name="connsiteY7" fmla="*/ 34776 h 41614"/>
                      <a:gd name="connsiteX8" fmla="*/ 9136 w 9389"/>
                      <a:gd name="connsiteY8" fmla="*/ 41615 h 41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89" h="41614">
                        <a:moveTo>
                          <a:pt x="9136" y="41615"/>
                        </a:moveTo>
                        <a:cubicBezTo>
                          <a:pt x="9136" y="41615"/>
                          <a:pt x="7611" y="39214"/>
                          <a:pt x="6126" y="35443"/>
                        </a:cubicBezTo>
                        <a:cubicBezTo>
                          <a:pt x="4563" y="31699"/>
                          <a:pt x="3001" y="26603"/>
                          <a:pt x="1868" y="21393"/>
                        </a:cubicBezTo>
                        <a:cubicBezTo>
                          <a:pt x="792" y="16164"/>
                          <a:pt x="135" y="10878"/>
                          <a:pt x="29" y="6829"/>
                        </a:cubicBezTo>
                        <a:cubicBezTo>
                          <a:pt x="-104" y="2772"/>
                          <a:pt x="258" y="0"/>
                          <a:pt x="258" y="0"/>
                        </a:cubicBezTo>
                        <a:cubicBezTo>
                          <a:pt x="258" y="0"/>
                          <a:pt x="1773" y="2362"/>
                          <a:pt x="3277" y="6125"/>
                        </a:cubicBezTo>
                        <a:cubicBezTo>
                          <a:pt x="4821" y="9887"/>
                          <a:pt x="6412" y="14983"/>
                          <a:pt x="7526" y="20193"/>
                        </a:cubicBezTo>
                        <a:cubicBezTo>
                          <a:pt x="8611" y="25403"/>
                          <a:pt x="9240" y="30709"/>
                          <a:pt x="9345" y="34776"/>
                        </a:cubicBezTo>
                        <a:cubicBezTo>
                          <a:pt x="9517" y="38795"/>
                          <a:pt x="9136" y="41615"/>
                          <a:pt x="9136" y="416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8" name="任意多边形: 形状 1707">
                    <a:extLst>
                      <a:ext uri="{FF2B5EF4-FFF2-40B4-BE49-F238E27FC236}">
                        <a16:creationId xmlns:a16="http://schemas.microsoft.com/office/drawing/2014/main" id="{7B350F35-8BDE-7CBE-04FF-9F4905BF77A0}"/>
                      </a:ext>
                    </a:extLst>
                  </p:cNvPr>
                  <p:cNvSpPr/>
                  <p:nvPr/>
                </p:nvSpPr>
                <p:spPr>
                  <a:xfrm>
                    <a:off x="8855659" y="1962226"/>
                    <a:ext cx="29327" cy="30861"/>
                  </a:xfrm>
                  <a:custGeom>
                    <a:avLst/>
                    <a:gdLst>
                      <a:gd name="connsiteX0" fmla="*/ 29327 w 29327"/>
                      <a:gd name="connsiteY0" fmla="*/ 5877 h 30861"/>
                      <a:gd name="connsiteX1" fmla="*/ 24317 w 29327"/>
                      <a:gd name="connsiteY1" fmla="*/ 15402 h 30861"/>
                      <a:gd name="connsiteX2" fmla="*/ 29327 w 29327"/>
                      <a:gd name="connsiteY2" fmla="*/ 24965 h 30861"/>
                      <a:gd name="connsiteX3" fmla="*/ 18707 w 29327"/>
                      <a:gd name="connsiteY3" fmla="*/ 23127 h 30861"/>
                      <a:gd name="connsiteX4" fmla="*/ 11182 w 29327"/>
                      <a:gd name="connsiteY4" fmla="*/ 30861 h 30861"/>
                      <a:gd name="connsiteX5" fmla="*/ 9639 w 29327"/>
                      <a:gd name="connsiteY5" fmla="*/ 20183 h 30861"/>
                      <a:gd name="connsiteX6" fmla="*/ 0 w 29327"/>
                      <a:gd name="connsiteY6" fmla="*/ 15440 h 30861"/>
                      <a:gd name="connsiteX7" fmla="*/ 9649 w 29327"/>
                      <a:gd name="connsiteY7" fmla="*/ 10639 h 30861"/>
                      <a:gd name="connsiteX8" fmla="*/ 11201 w 29327"/>
                      <a:gd name="connsiteY8" fmla="*/ 0 h 30861"/>
                      <a:gd name="connsiteX9" fmla="*/ 18716 w 29327"/>
                      <a:gd name="connsiteY9" fmla="*/ 7696 h 30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27" h="30861">
                        <a:moveTo>
                          <a:pt x="29327" y="5877"/>
                        </a:moveTo>
                        <a:lnTo>
                          <a:pt x="24317" y="15402"/>
                        </a:lnTo>
                        <a:lnTo>
                          <a:pt x="29327" y="24965"/>
                        </a:lnTo>
                        <a:lnTo>
                          <a:pt x="18707" y="23127"/>
                        </a:lnTo>
                        <a:lnTo>
                          <a:pt x="11182" y="30861"/>
                        </a:lnTo>
                        <a:lnTo>
                          <a:pt x="9639" y="20183"/>
                        </a:lnTo>
                        <a:lnTo>
                          <a:pt x="0" y="15440"/>
                        </a:lnTo>
                        <a:lnTo>
                          <a:pt x="9649" y="10639"/>
                        </a:lnTo>
                        <a:lnTo>
                          <a:pt x="11201" y="0"/>
                        </a:lnTo>
                        <a:lnTo>
                          <a:pt x="18716" y="76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09" name="图形 113">
                  <a:extLst>
                    <a:ext uri="{FF2B5EF4-FFF2-40B4-BE49-F238E27FC236}">
                      <a16:creationId xmlns:a16="http://schemas.microsoft.com/office/drawing/2014/main" id="{FBC9855C-77CE-EC4E-80EF-A9C777F1BB3C}"/>
                    </a:ext>
                  </a:extLst>
                </p:cNvPr>
                <p:cNvGrpSpPr/>
                <p:nvPr/>
              </p:nvGrpSpPr>
              <p:grpSpPr>
                <a:xfrm>
                  <a:off x="8918279" y="2089244"/>
                  <a:ext cx="81528" cy="81804"/>
                  <a:chOff x="8918279" y="2089244"/>
                  <a:chExt cx="81528" cy="81804"/>
                </a:xfrm>
              </p:grpSpPr>
              <p:sp>
                <p:nvSpPr>
                  <p:cNvPr id="1710" name="任意多边形: 形状 1709">
                    <a:extLst>
                      <a:ext uri="{FF2B5EF4-FFF2-40B4-BE49-F238E27FC236}">
                        <a16:creationId xmlns:a16="http://schemas.microsoft.com/office/drawing/2014/main" id="{847B3114-339D-233C-FE6C-A65B4FE94816}"/>
                      </a:ext>
                    </a:extLst>
                  </p:cNvPr>
                  <p:cNvSpPr/>
                  <p:nvPr/>
                </p:nvSpPr>
                <p:spPr>
                  <a:xfrm>
                    <a:off x="8918279" y="2089244"/>
                    <a:ext cx="81528" cy="81804"/>
                  </a:xfrm>
                  <a:custGeom>
                    <a:avLst/>
                    <a:gdLst>
                      <a:gd name="connsiteX0" fmla="*/ 40840 w 81528"/>
                      <a:gd name="connsiteY0" fmla="*/ 45803 h 81804"/>
                      <a:gd name="connsiteX1" fmla="*/ 33734 w 81528"/>
                      <a:gd name="connsiteY1" fmla="*/ 49203 h 81804"/>
                      <a:gd name="connsiteX2" fmla="*/ 28305 w 81528"/>
                      <a:gd name="connsiteY2" fmla="*/ 43479 h 81804"/>
                      <a:gd name="connsiteX3" fmla="*/ 32077 w 81528"/>
                      <a:gd name="connsiteY3" fmla="*/ 36554 h 81804"/>
                      <a:gd name="connsiteX4" fmla="*/ 39821 w 81528"/>
                      <a:gd name="connsiteY4" fmla="*/ 37983 h 81804"/>
                      <a:gd name="connsiteX5" fmla="*/ 40840 w 81528"/>
                      <a:gd name="connsiteY5" fmla="*/ 45803 h 81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528" h="81804">
                        <a:moveTo>
                          <a:pt x="40840" y="45803"/>
                        </a:moveTo>
                        <a:cubicBezTo>
                          <a:pt x="100314" y="74197"/>
                          <a:pt x="28363" y="108506"/>
                          <a:pt x="33734" y="49203"/>
                        </a:cubicBezTo>
                        <a:cubicBezTo>
                          <a:pt x="28372" y="108506"/>
                          <a:pt x="-26483" y="50708"/>
                          <a:pt x="28305" y="43479"/>
                        </a:cubicBezTo>
                        <a:cubicBezTo>
                          <a:pt x="-26483" y="50708"/>
                          <a:pt x="11541" y="-19367"/>
                          <a:pt x="32077" y="36554"/>
                        </a:cubicBezTo>
                        <a:cubicBezTo>
                          <a:pt x="11560" y="-19367"/>
                          <a:pt x="89922" y="-4841"/>
                          <a:pt x="39821" y="37983"/>
                        </a:cubicBezTo>
                        <a:cubicBezTo>
                          <a:pt x="89913" y="-4822"/>
                          <a:pt x="100314" y="74207"/>
                          <a:pt x="40840" y="458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1" name="任意多边形: 形状 1710">
                    <a:extLst>
                      <a:ext uri="{FF2B5EF4-FFF2-40B4-BE49-F238E27FC236}">
                        <a16:creationId xmlns:a16="http://schemas.microsoft.com/office/drawing/2014/main" id="{182ADB9C-5D2B-7197-9D87-2B814CCF6596}"/>
                      </a:ext>
                    </a:extLst>
                  </p:cNvPr>
                  <p:cNvSpPr/>
                  <p:nvPr/>
                </p:nvSpPr>
                <p:spPr>
                  <a:xfrm>
                    <a:off x="8920335" y="2092003"/>
                    <a:ext cx="76329" cy="76575"/>
                  </a:xfrm>
                  <a:custGeom>
                    <a:avLst/>
                    <a:gdLst>
                      <a:gd name="connsiteX0" fmla="*/ 38222 w 76329"/>
                      <a:gd name="connsiteY0" fmla="*/ 42873 h 76575"/>
                      <a:gd name="connsiteX1" fmla="*/ 31583 w 76329"/>
                      <a:gd name="connsiteY1" fmla="*/ 46045 h 76575"/>
                      <a:gd name="connsiteX2" fmla="*/ 26507 w 76329"/>
                      <a:gd name="connsiteY2" fmla="*/ 40711 h 76575"/>
                      <a:gd name="connsiteX3" fmla="*/ 30021 w 76329"/>
                      <a:gd name="connsiteY3" fmla="*/ 34196 h 76575"/>
                      <a:gd name="connsiteX4" fmla="*/ 37270 w 76329"/>
                      <a:gd name="connsiteY4" fmla="*/ 35539 h 76575"/>
                      <a:gd name="connsiteX5" fmla="*/ 38222 w 76329"/>
                      <a:gd name="connsiteY5" fmla="*/ 42873 h 76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329" h="76575">
                        <a:moveTo>
                          <a:pt x="38222" y="42873"/>
                        </a:moveTo>
                        <a:cubicBezTo>
                          <a:pt x="93934" y="69457"/>
                          <a:pt x="26554" y="101575"/>
                          <a:pt x="31583" y="46045"/>
                        </a:cubicBezTo>
                        <a:cubicBezTo>
                          <a:pt x="26573" y="101575"/>
                          <a:pt x="-24805" y="47454"/>
                          <a:pt x="26507" y="40711"/>
                        </a:cubicBezTo>
                        <a:cubicBezTo>
                          <a:pt x="-24805" y="47454"/>
                          <a:pt x="10819" y="-18116"/>
                          <a:pt x="30021" y="34196"/>
                        </a:cubicBezTo>
                        <a:cubicBezTo>
                          <a:pt x="10799" y="-18116"/>
                          <a:pt x="84190" y="-4533"/>
                          <a:pt x="37270" y="35539"/>
                        </a:cubicBezTo>
                        <a:cubicBezTo>
                          <a:pt x="84180" y="-4533"/>
                          <a:pt x="93925" y="69457"/>
                          <a:pt x="38222" y="4287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2" name="任意多边形: 形状 1711">
                    <a:extLst>
                      <a:ext uri="{FF2B5EF4-FFF2-40B4-BE49-F238E27FC236}">
                        <a16:creationId xmlns:a16="http://schemas.microsoft.com/office/drawing/2014/main" id="{FE1E3EE8-BEB0-C12B-4FED-99E0D9E3E6BA}"/>
                      </a:ext>
                    </a:extLst>
                  </p:cNvPr>
                  <p:cNvSpPr/>
                  <p:nvPr/>
                </p:nvSpPr>
                <p:spPr>
                  <a:xfrm>
                    <a:off x="8934002" y="2133247"/>
                    <a:ext cx="17468" cy="18488"/>
                  </a:xfrm>
                  <a:custGeom>
                    <a:avLst/>
                    <a:gdLst>
                      <a:gd name="connsiteX0" fmla="*/ 0 w 17468"/>
                      <a:gd name="connsiteY0" fmla="*/ 18488 h 18488"/>
                      <a:gd name="connsiteX1" fmla="*/ 2000 w 17468"/>
                      <a:gd name="connsiteY1" fmla="*/ 14907 h 18488"/>
                      <a:gd name="connsiteX2" fmla="*/ 7477 w 17468"/>
                      <a:gd name="connsiteY2" fmla="*/ 8039 h 18488"/>
                      <a:gd name="connsiteX3" fmla="*/ 14021 w 17468"/>
                      <a:gd name="connsiteY3" fmla="*/ 2200 h 18488"/>
                      <a:gd name="connsiteX4" fmla="*/ 17469 w 17468"/>
                      <a:gd name="connsiteY4" fmla="*/ 0 h 18488"/>
                      <a:gd name="connsiteX5" fmla="*/ 15459 w 17468"/>
                      <a:gd name="connsiteY5" fmla="*/ 3562 h 18488"/>
                      <a:gd name="connsiteX6" fmla="*/ 10001 w 17468"/>
                      <a:gd name="connsiteY6" fmla="*/ 10430 h 18488"/>
                      <a:gd name="connsiteX7" fmla="*/ 3448 w 17468"/>
                      <a:gd name="connsiteY7" fmla="*/ 16269 h 18488"/>
                      <a:gd name="connsiteX8" fmla="*/ 0 w 17468"/>
                      <a:gd name="connsiteY8" fmla="*/ 18488 h 18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68" h="18488">
                        <a:moveTo>
                          <a:pt x="0" y="18488"/>
                        </a:moveTo>
                        <a:cubicBezTo>
                          <a:pt x="0" y="18488"/>
                          <a:pt x="667" y="16916"/>
                          <a:pt x="2000" y="14907"/>
                        </a:cubicBezTo>
                        <a:cubicBezTo>
                          <a:pt x="3343" y="12878"/>
                          <a:pt x="5315" y="10363"/>
                          <a:pt x="7477" y="8039"/>
                        </a:cubicBezTo>
                        <a:cubicBezTo>
                          <a:pt x="9668" y="5734"/>
                          <a:pt x="12049" y="3620"/>
                          <a:pt x="14021" y="2200"/>
                        </a:cubicBezTo>
                        <a:cubicBezTo>
                          <a:pt x="15964" y="752"/>
                          <a:pt x="17469" y="0"/>
                          <a:pt x="17469" y="0"/>
                        </a:cubicBezTo>
                        <a:cubicBezTo>
                          <a:pt x="17469" y="0"/>
                          <a:pt x="16812" y="1534"/>
                          <a:pt x="15459" y="3562"/>
                        </a:cubicBezTo>
                        <a:cubicBezTo>
                          <a:pt x="14135" y="5601"/>
                          <a:pt x="12163" y="8106"/>
                          <a:pt x="10001" y="10430"/>
                        </a:cubicBezTo>
                        <a:cubicBezTo>
                          <a:pt x="7811" y="12725"/>
                          <a:pt x="5419" y="14840"/>
                          <a:pt x="3448" y="16269"/>
                        </a:cubicBezTo>
                        <a:cubicBezTo>
                          <a:pt x="1514" y="17717"/>
                          <a:pt x="0" y="18488"/>
                          <a:pt x="0" y="184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3" name="任意多边形: 形状 1712">
                    <a:extLst>
                      <a:ext uri="{FF2B5EF4-FFF2-40B4-BE49-F238E27FC236}">
                        <a16:creationId xmlns:a16="http://schemas.microsoft.com/office/drawing/2014/main" id="{6B46685D-3E92-DDEE-E1D5-CE0CE6C7C1ED}"/>
                      </a:ext>
                    </a:extLst>
                  </p:cNvPr>
                  <p:cNvSpPr/>
                  <p:nvPr/>
                </p:nvSpPr>
                <p:spPr>
                  <a:xfrm>
                    <a:off x="8953575" y="2102424"/>
                    <a:ext cx="6739" cy="24536"/>
                  </a:xfrm>
                  <a:custGeom>
                    <a:avLst/>
                    <a:gdLst>
                      <a:gd name="connsiteX0" fmla="*/ 39 w 6739"/>
                      <a:gd name="connsiteY0" fmla="*/ 24536 h 24536"/>
                      <a:gd name="connsiteX1" fmla="*/ 134 w 6739"/>
                      <a:gd name="connsiteY1" fmla="*/ 20450 h 24536"/>
                      <a:gd name="connsiteX2" fmla="*/ 1706 w 6739"/>
                      <a:gd name="connsiteY2" fmla="*/ 11821 h 24536"/>
                      <a:gd name="connsiteX3" fmla="*/ 4687 w 6739"/>
                      <a:gd name="connsiteY3" fmla="*/ 3581 h 24536"/>
                      <a:gd name="connsiteX4" fmla="*/ 6687 w 6739"/>
                      <a:gd name="connsiteY4" fmla="*/ 0 h 24536"/>
                      <a:gd name="connsiteX5" fmla="*/ 6601 w 6739"/>
                      <a:gd name="connsiteY5" fmla="*/ 4086 h 24536"/>
                      <a:gd name="connsiteX6" fmla="*/ 5030 w 6739"/>
                      <a:gd name="connsiteY6" fmla="*/ 12716 h 24536"/>
                      <a:gd name="connsiteX7" fmla="*/ 2029 w 6739"/>
                      <a:gd name="connsiteY7" fmla="*/ 20974 h 24536"/>
                      <a:gd name="connsiteX8" fmla="*/ 39 w 6739"/>
                      <a:gd name="connsiteY8" fmla="*/ 24536 h 24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39" h="24536">
                        <a:moveTo>
                          <a:pt x="39" y="24536"/>
                        </a:moveTo>
                        <a:cubicBezTo>
                          <a:pt x="39" y="24536"/>
                          <a:pt x="-95" y="22850"/>
                          <a:pt x="134" y="20450"/>
                        </a:cubicBezTo>
                        <a:cubicBezTo>
                          <a:pt x="334" y="18031"/>
                          <a:pt x="887" y="14888"/>
                          <a:pt x="1706" y="11821"/>
                        </a:cubicBezTo>
                        <a:cubicBezTo>
                          <a:pt x="2544" y="8763"/>
                          <a:pt x="3649" y="5753"/>
                          <a:pt x="4687" y="3581"/>
                        </a:cubicBezTo>
                        <a:cubicBezTo>
                          <a:pt x="5697" y="1381"/>
                          <a:pt x="6687" y="0"/>
                          <a:pt x="6687" y="0"/>
                        </a:cubicBezTo>
                        <a:cubicBezTo>
                          <a:pt x="6687" y="0"/>
                          <a:pt x="6849" y="1676"/>
                          <a:pt x="6601" y="4086"/>
                        </a:cubicBezTo>
                        <a:cubicBezTo>
                          <a:pt x="6401" y="6525"/>
                          <a:pt x="5858" y="9658"/>
                          <a:pt x="5030" y="12716"/>
                        </a:cubicBezTo>
                        <a:cubicBezTo>
                          <a:pt x="4172" y="15802"/>
                          <a:pt x="3086" y="18774"/>
                          <a:pt x="2029" y="20974"/>
                        </a:cubicBezTo>
                        <a:cubicBezTo>
                          <a:pt x="1010" y="23146"/>
                          <a:pt x="39" y="24536"/>
                          <a:pt x="39" y="245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4" name="任意多边形: 形状 1713">
                    <a:extLst>
                      <a:ext uri="{FF2B5EF4-FFF2-40B4-BE49-F238E27FC236}">
                        <a16:creationId xmlns:a16="http://schemas.microsoft.com/office/drawing/2014/main" id="{8CF404D6-CCE4-8B71-56E1-A2002FA5DBA0}"/>
                      </a:ext>
                    </a:extLst>
                  </p:cNvPr>
                  <p:cNvSpPr/>
                  <p:nvPr/>
                </p:nvSpPr>
                <p:spPr>
                  <a:xfrm>
                    <a:off x="8927620" y="2117150"/>
                    <a:ext cx="22183" cy="12430"/>
                  </a:xfrm>
                  <a:custGeom>
                    <a:avLst/>
                    <a:gdLst>
                      <a:gd name="connsiteX0" fmla="*/ 22184 w 22183"/>
                      <a:gd name="connsiteY0" fmla="*/ 12430 h 12430"/>
                      <a:gd name="connsiteX1" fmla="*/ 18240 w 22183"/>
                      <a:gd name="connsiteY1" fmla="*/ 11363 h 12430"/>
                      <a:gd name="connsiteX2" fmla="*/ 10258 w 22183"/>
                      <a:gd name="connsiteY2" fmla="*/ 7725 h 12430"/>
                      <a:gd name="connsiteX3" fmla="*/ 2981 w 22183"/>
                      <a:gd name="connsiteY3" fmla="*/ 2800 h 12430"/>
                      <a:gd name="connsiteX4" fmla="*/ 0 w 22183"/>
                      <a:gd name="connsiteY4" fmla="*/ 0 h 12430"/>
                      <a:gd name="connsiteX5" fmla="*/ 3962 w 22183"/>
                      <a:gd name="connsiteY5" fmla="*/ 1067 h 12430"/>
                      <a:gd name="connsiteX6" fmla="*/ 11944 w 22183"/>
                      <a:gd name="connsiteY6" fmla="*/ 4686 h 12430"/>
                      <a:gd name="connsiteX7" fmla="*/ 19212 w 22183"/>
                      <a:gd name="connsiteY7" fmla="*/ 9630 h 12430"/>
                      <a:gd name="connsiteX8" fmla="*/ 22184 w 22183"/>
                      <a:gd name="connsiteY8" fmla="*/ 12430 h 12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183" h="12430">
                        <a:moveTo>
                          <a:pt x="22184" y="12430"/>
                        </a:moveTo>
                        <a:cubicBezTo>
                          <a:pt x="22184" y="12430"/>
                          <a:pt x="20526" y="12163"/>
                          <a:pt x="18240" y="11363"/>
                        </a:cubicBezTo>
                        <a:cubicBezTo>
                          <a:pt x="15954" y="10582"/>
                          <a:pt x="13030" y="9258"/>
                          <a:pt x="10258" y="7725"/>
                        </a:cubicBezTo>
                        <a:cubicBezTo>
                          <a:pt x="7486" y="6172"/>
                          <a:pt x="4848" y="4372"/>
                          <a:pt x="2981" y="2800"/>
                        </a:cubicBezTo>
                        <a:cubicBezTo>
                          <a:pt x="1105" y="1286"/>
                          <a:pt x="0" y="0"/>
                          <a:pt x="0" y="0"/>
                        </a:cubicBezTo>
                        <a:cubicBezTo>
                          <a:pt x="0" y="0"/>
                          <a:pt x="1686" y="267"/>
                          <a:pt x="3962" y="1067"/>
                        </a:cubicBezTo>
                        <a:cubicBezTo>
                          <a:pt x="6239" y="1848"/>
                          <a:pt x="9154" y="3162"/>
                          <a:pt x="11944" y="4686"/>
                        </a:cubicBezTo>
                        <a:cubicBezTo>
                          <a:pt x="14707" y="6258"/>
                          <a:pt x="17336" y="8077"/>
                          <a:pt x="19212" y="9630"/>
                        </a:cubicBezTo>
                        <a:cubicBezTo>
                          <a:pt x="21078" y="11154"/>
                          <a:pt x="22184" y="12430"/>
                          <a:pt x="22184" y="124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5" name="任意多边形: 形状 1714">
                    <a:extLst>
                      <a:ext uri="{FF2B5EF4-FFF2-40B4-BE49-F238E27FC236}">
                        <a16:creationId xmlns:a16="http://schemas.microsoft.com/office/drawing/2014/main" id="{AD26D3ED-C389-BDBE-636B-71321E21A8DE}"/>
                      </a:ext>
                    </a:extLst>
                  </p:cNvPr>
                  <p:cNvSpPr/>
                  <p:nvPr/>
                </p:nvSpPr>
                <p:spPr>
                  <a:xfrm>
                    <a:off x="8959081" y="2127358"/>
                    <a:ext cx="25250" cy="4125"/>
                  </a:xfrm>
                  <a:custGeom>
                    <a:avLst/>
                    <a:gdLst>
                      <a:gd name="connsiteX0" fmla="*/ 25251 w 25250"/>
                      <a:gd name="connsiteY0" fmla="*/ 632 h 4125"/>
                      <a:gd name="connsiteX1" fmla="*/ 21431 w 25250"/>
                      <a:gd name="connsiteY1" fmla="*/ 2070 h 4125"/>
                      <a:gd name="connsiteX2" fmla="*/ 12840 w 25250"/>
                      <a:gd name="connsiteY2" fmla="*/ 3794 h 4125"/>
                      <a:gd name="connsiteX3" fmla="*/ 4067 w 25250"/>
                      <a:gd name="connsiteY3" fmla="*/ 4032 h 4125"/>
                      <a:gd name="connsiteX4" fmla="*/ 0 w 25250"/>
                      <a:gd name="connsiteY4" fmla="*/ 3508 h 4125"/>
                      <a:gd name="connsiteX5" fmla="*/ 3829 w 25250"/>
                      <a:gd name="connsiteY5" fmla="*/ 2070 h 4125"/>
                      <a:gd name="connsiteX6" fmla="*/ 12430 w 25250"/>
                      <a:gd name="connsiteY6" fmla="*/ 327 h 4125"/>
                      <a:gd name="connsiteX7" fmla="*/ 21212 w 25250"/>
                      <a:gd name="connsiteY7" fmla="*/ 89 h 4125"/>
                      <a:gd name="connsiteX8" fmla="*/ 25251 w 25250"/>
                      <a:gd name="connsiteY8" fmla="*/ 632 h 4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250" h="4125">
                        <a:moveTo>
                          <a:pt x="25251" y="632"/>
                        </a:moveTo>
                        <a:cubicBezTo>
                          <a:pt x="25251" y="632"/>
                          <a:pt x="23756" y="1384"/>
                          <a:pt x="21431" y="2070"/>
                        </a:cubicBezTo>
                        <a:cubicBezTo>
                          <a:pt x="19126" y="2756"/>
                          <a:pt x="16002" y="3403"/>
                          <a:pt x="12840" y="3794"/>
                        </a:cubicBezTo>
                        <a:cubicBezTo>
                          <a:pt x="9677" y="4146"/>
                          <a:pt x="6496" y="4203"/>
                          <a:pt x="4067" y="4032"/>
                        </a:cubicBezTo>
                        <a:cubicBezTo>
                          <a:pt x="1657" y="3899"/>
                          <a:pt x="0" y="3508"/>
                          <a:pt x="0" y="3508"/>
                        </a:cubicBezTo>
                        <a:cubicBezTo>
                          <a:pt x="0" y="3508"/>
                          <a:pt x="1514" y="2737"/>
                          <a:pt x="3829" y="2070"/>
                        </a:cubicBezTo>
                        <a:cubicBezTo>
                          <a:pt x="6144" y="1355"/>
                          <a:pt x="9287" y="717"/>
                          <a:pt x="12430" y="327"/>
                        </a:cubicBezTo>
                        <a:cubicBezTo>
                          <a:pt x="15593" y="-7"/>
                          <a:pt x="18793" y="-83"/>
                          <a:pt x="21212" y="89"/>
                        </a:cubicBezTo>
                        <a:cubicBezTo>
                          <a:pt x="23613" y="241"/>
                          <a:pt x="25251" y="632"/>
                          <a:pt x="25251" y="6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6" name="任意多边形: 形状 1715">
                    <a:extLst>
                      <a:ext uri="{FF2B5EF4-FFF2-40B4-BE49-F238E27FC236}">
                        <a16:creationId xmlns:a16="http://schemas.microsoft.com/office/drawing/2014/main" id="{61B5E2D4-B2FD-D364-92F8-B524A25E955C}"/>
                      </a:ext>
                    </a:extLst>
                  </p:cNvPr>
                  <p:cNvSpPr/>
                  <p:nvPr/>
                </p:nvSpPr>
                <p:spPr>
                  <a:xfrm>
                    <a:off x="8956671" y="2136962"/>
                    <a:ext cx="13010" cy="21850"/>
                  </a:xfrm>
                  <a:custGeom>
                    <a:avLst/>
                    <a:gdLst>
                      <a:gd name="connsiteX0" fmla="*/ 13011 w 13010"/>
                      <a:gd name="connsiteY0" fmla="*/ 21850 h 21850"/>
                      <a:gd name="connsiteX1" fmla="*/ 10106 w 13010"/>
                      <a:gd name="connsiteY1" fmla="*/ 18926 h 21850"/>
                      <a:gd name="connsiteX2" fmla="*/ 5010 w 13010"/>
                      <a:gd name="connsiteY2" fmla="*/ 11792 h 21850"/>
                      <a:gd name="connsiteX3" fmla="*/ 1162 w 13010"/>
                      <a:gd name="connsiteY3" fmla="*/ 3915 h 21850"/>
                      <a:gd name="connsiteX4" fmla="*/ 0 w 13010"/>
                      <a:gd name="connsiteY4" fmla="*/ 0 h 21850"/>
                      <a:gd name="connsiteX5" fmla="*/ 2886 w 13010"/>
                      <a:gd name="connsiteY5" fmla="*/ 2896 h 21850"/>
                      <a:gd name="connsiteX6" fmla="*/ 7991 w 13010"/>
                      <a:gd name="connsiteY6" fmla="*/ 10020 h 21850"/>
                      <a:gd name="connsiteX7" fmla="*/ 11820 w 13010"/>
                      <a:gd name="connsiteY7" fmla="*/ 17926 h 21850"/>
                      <a:gd name="connsiteX8" fmla="*/ 13011 w 13010"/>
                      <a:gd name="connsiteY8" fmla="*/ 21850 h 21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010" h="21850">
                        <a:moveTo>
                          <a:pt x="13011" y="21850"/>
                        </a:moveTo>
                        <a:cubicBezTo>
                          <a:pt x="13011" y="21850"/>
                          <a:pt x="11678" y="20774"/>
                          <a:pt x="10106" y="18926"/>
                        </a:cubicBezTo>
                        <a:cubicBezTo>
                          <a:pt x="8506" y="17107"/>
                          <a:pt x="6648" y="14516"/>
                          <a:pt x="5010" y="11792"/>
                        </a:cubicBezTo>
                        <a:cubicBezTo>
                          <a:pt x="3391" y="9049"/>
                          <a:pt x="2029" y="6182"/>
                          <a:pt x="1162" y="3915"/>
                        </a:cubicBezTo>
                        <a:cubicBezTo>
                          <a:pt x="305" y="1648"/>
                          <a:pt x="0" y="0"/>
                          <a:pt x="0" y="0"/>
                        </a:cubicBezTo>
                        <a:cubicBezTo>
                          <a:pt x="0" y="0"/>
                          <a:pt x="1314" y="1048"/>
                          <a:pt x="2886" y="2896"/>
                        </a:cubicBezTo>
                        <a:cubicBezTo>
                          <a:pt x="4486" y="4715"/>
                          <a:pt x="6362" y="7306"/>
                          <a:pt x="7991" y="10020"/>
                        </a:cubicBezTo>
                        <a:cubicBezTo>
                          <a:pt x="9620" y="12754"/>
                          <a:pt x="10973" y="15640"/>
                          <a:pt x="11820" y="17926"/>
                        </a:cubicBezTo>
                        <a:cubicBezTo>
                          <a:pt x="12678" y="20174"/>
                          <a:pt x="13011" y="21850"/>
                          <a:pt x="13011" y="21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7" name="任意多边形: 形状 1716">
                    <a:extLst>
                      <a:ext uri="{FF2B5EF4-FFF2-40B4-BE49-F238E27FC236}">
                        <a16:creationId xmlns:a16="http://schemas.microsoft.com/office/drawing/2014/main" id="{6285D27C-DC99-7A31-06DB-90895EB592DA}"/>
                      </a:ext>
                    </a:extLst>
                  </p:cNvPr>
                  <p:cNvSpPr/>
                  <p:nvPr/>
                </p:nvSpPr>
                <p:spPr>
                  <a:xfrm>
                    <a:off x="8945498" y="2124303"/>
                    <a:ext cx="18421" cy="17621"/>
                  </a:xfrm>
                  <a:custGeom>
                    <a:avLst/>
                    <a:gdLst>
                      <a:gd name="connsiteX0" fmla="*/ 14754 w 18421"/>
                      <a:gd name="connsiteY0" fmla="*/ 0 h 17621"/>
                      <a:gd name="connsiteX1" fmla="*/ 13754 w 18421"/>
                      <a:gd name="connsiteY1" fmla="*/ 6363 h 17621"/>
                      <a:gd name="connsiteX2" fmla="*/ 18422 w 18421"/>
                      <a:gd name="connsiteY2" fmla="*/ 10792 h 17621"/>
                      <a:gd name="connsiteX3" fmla="*/ 12068 w 18421"/>
                      <a:gd name="connsiteY3" fmla="*/ 11801 h 17621"/>
                      <a:gd name="connsiteX4" fmla="*/ 9297 w 18421"/>
                      <a:gd name="connsiteY4" fmla="*/ 17621 h 17621"/>
                      <a:gd name="connsiteX5" fmla="*/ 6363 w 18421"/>
                      <a:gd name="connsiteY5" fmla="*/ 11887 h 17621"/>
                      <a:gd name="connsiteX6" fmla="*/ 0 w 18421"/>
                      <a:gd name="connsiteY6" fmla="*/ 11039 h 17621"/>
                      <a:gd name="connsiteX7" fmla="*/ 4544 w 18421"/>
                      <a:gd name="connsiteY7" fmla="*/ 6477 h 17621"/>
                      <a:gd name="connsiteX8" fmla="*/ 3372 w 18421"/>
                      <a:gd name="connsiteY8" fmla="*/ 162 h 17621"/>
                      <a:gd name="connsiteX9" fmla="*/ 9097 w 18421"/>
                      <a:gd name="connsiteY9" fmla="*/ 3077 h 1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421" h="17621">
                        <a:moveTo>
                          <a:pt x="14754" y="0"/>
                        </a:moveTo>
                        <a:lnTo>
                          <a:pt x="13754" y="6363"/>
                        </a:lnTo>
                        <a:lnTo>
                          <a:pt x="18422" y="10792"/>
                        </a:lnTo>
                        <a:lnTo>
                          <a:pt x="12068" y="11801"/>
                        </a:lnTo>
                        <a:lnTo>
                          <a:pt x="9297" y="17621"/>
                        </a:lnTo>
                        <a:lnTo>
                          <a:pt x="6363" y="11887"/>
                        </a:lnTo>
                        <a:lnTo>
                          <a:pt x="0" y="11039"/>
                        </a:lnTo>
                        <a:lnTo>
                          <a:pt x="4544" y="6477"/>
                        </a:lnTo>
                        <a:lnTo>
                          <a:pt x="3372" y="162"/>
                        </a:lnTo>
                        <a:lnTo>
                          <a:pt x="9097" y="30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8" name="图形 113">
                  <a:extLst>
                    <a:ext uri="{FF2B5EF4-FFF2-40B4-BE49-F238E27FC236}">
                      <a16:creationId xmlns:a16="http://schemas.microsoft.com/office/drawing/2014/main" id="{3339EA24-BC79-ECCD-71C6-62986F43D98E}"/>
                    </a:ext>
                  </a:extLst>
                </p:cNvPr>
                <p:cNvGrpSpPr/>
                <p:nvPr/>
              </p:nvGrpSpPr>
              <p:grpSpPr>
                <a:xfrm>
                  <a:off x="8959417" y="2115462"/>
                  <a:ext cx="99824" cy="99926"/>
                  <a:chOff x="8959417" y="2115462"/>
                  <a:chExt cx="99824" cy="99926"/>
                </a:xfrm>
              </p:grpSpPr>
              <p:sp>
                <p:nvSpPr>
                  <p:cNvPr id="1719" name="任意多边形: 形状 1718">
                    <a:extLst>
                      <a:ext uri="{FF2B5EF4-FFF2-40B4-BE49-F238E27FC236}">
                        <a16:creationId xmlns:a16="http://schemas.microsoft.com/office/drawing/2014/main" id="{62897085-B8C3-11D4-EB5C-3339AA966A8F}"/>
                      </a:ext>
                    </a:extLst>
                  </p:cNvPr>
                  <p:cNvSpPr/>
                  <p:nvPr/>
                </p:nvSpPr>
                <p:spPr>
                  <a:xfrm>
                    <a:off x="8959417" y="2115462"/>
                    <a:ext cx="99824" cy="99926"/>
                  </a:xfrm>
                  <a:custGeom>
                    <a:avLst/>
                    <a:gdLst>
                      <a:gd name="connsiteX0" fmla="*/ 50175 w 99824"/>
                      <a:gd name="connsiteY0" fmla="*/ 56038 h 99926"/>
                      <a:gd name="connsiteX1" fmla="*/ 41526 w 99824"/>
                      <a:gd name="connsiteY1" fmla="*/ 60295 h 99926"/>
                      <a:gd name="connsiteX2" fmla="*/ 34811 w 99824"/>
                      <a:gd name="connsiteY2" fmla="*/ 53371 h 99926"/>
                      <a:gd name="connsiteX3" fmla="*/ 39317 w 99824"/>
                      <a:gd name="connsiteY3" fmla="*/ 44865 h 99926"/>
                      <a:gd name="connsiteX4" fmla="*/ 48813 w 99824"/>
                      <a:gd name="connsiteY4" fmla="*/ 46503 h 99926"/>
                      <a:gd name="connsiteX5" fmla="*/ 50175 w 99824"/>
                      <a:gd name="connsiteY5" fmla="*/ 56038 h 99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24" h="99926">
                        <a:moveTo>
                          <a:pt x="50175" y="56038"/>
                        </a:moveTo>
                        <a:cubicBezTo>
                          <a:pt x="123298" y="89937"/>
                          <a:pt x="35802" y="132904"/>
                          <a:pt x="41526" y="60295"/>
                        </a:cubicBezTo>
                        <a:cubicBezTo>
                          <a:pt x="35802" y="132904"/>
                          <a:pt x="-32092" y="62972"/>
                          <a:pt x="34811" y="53371"/>
                        </a:cubicBezTo>
                        <a:cubicBezTo>
                          <a:pt x="-32083" y="62972"/>
                          <a:pt x="13437" y="-23220"/>
                          <a:pt x="39317" y="44865"/>
                        </a:cubicBezTo>
                        <a:cubicBezTo>
                          <a:pt x="13437" y="-23220"/>
                          <a:pt x="109477" y="-6551"/>
                          <a:pt x="48813" y="46503"/>
                        </a:cubicBezTo>
                        <a:cubicBezTo>
                          <a:pt x="109477" y="-6551"/>
                          <a:pt x="123298" y="89928"/>
                          <a:pt x="50175" y="560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0" name="任意多边形: 形状 1719">
                    <a:extLst>
                      <a:ext uri="{FF2B5EF4-FFF2-40B4-BE49-F238E27FC236}">
                        <a16:creationId xmlns:a16="http://schemas.microsoft.com/office/drawing/2014/main" id="{6E79FC87-3001-145D-BD7B-48A7103E8FEC}"/>
                      </a:ext>
                    </a:extLst>
                  </p:cNvPr>
                  <p:cNvSpPr/>
                  <p:nvPr/>
                </p:nvSpPr>
                <p:spPr>
                  <a:xfrm>
                    <a:off x="8961940" y="2118822"/>
                    <a:ext cx="93457" cy="93562"/>
                  </a:xfrm>
                  <a:custGeom>
                    <a:avLst/>
                    <a:gdLst>
                      <a:gd name="connsiteX0" fmla="*/ 46967 w 93457"/>
                      <a:gd name="connsiteY0" fmla="*/ 52487 h 93562"/>
                      <a:gd name="connsiteX1" fmla="*/ 38870 w 93457"/>
                      <a:gd name="connsiteY1" fmla="*/ 56449 h 93562"/>
                      <a:gd name="connsiteX2" fmla="*/ 32584 w 93457"/>
                      <a:gd name="connsiteY2" fmla="*/ 49991 h 93562"/>
                      <a:gd name="connsiteX3" fmla="*/ 36804 w 93457"/>
                      <a:gd name="connsiteY3" fmla="*/ 41990 h 93562"/>
                      <a:gd name="connsiteX4" fmla="*/ 45700 w 93457"/>
                      <a:gd name="connsiteY4" fmla="*/ 43514 h 93562"/>
                      <a:gd name="connsiteX5" fmla="*/ 46967 w 93457"/>
                      <a:gd name="connsiteY5" fmla="*/ 52487 h 93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457" h="93562">
                        <a:moveTo>
                          <a:pt x="46967" y="52487"/>
                        </a:moveTo>
                        <a:cubicBezTo>
                          <a:pt x="115433" y="84224"/>
                          <a:pt x="33518" y="124429"/>
                          <a:pt x="38870" y="56449"/>
                        </a:cubicBezTo>
                        <a:cubicBezTo>
                          <a:pt x="33508" y="124429"/>
                          <a:pt x="-30034" y="58964"/>
                          <a:pt x="32584" y="49991"/>
                        </a:cubicBezTo>
                        <a:cubicBezTo>
                          <a:pt x="-30034" y="58954"/>
                          <a:pt x="12581" y="-21723"/>
                          <a:pt x="36804" y="41990"/>
                        </a:cubicBezTo>
                        <a:cubicBezTo>
                          <a:pt x="12581" y="-21723"/>
                          <a:pt x="102488" y="-6140"/>
                          <a:pt x="45700" y="43514"/>
                        </a:cubicBezTo>
                        <a:cubicBezTo>
                          <a:pt x="102497" y="-6130"/>
                          <a:pt x="115433" y="84224"/>
                          <a:pt x="46967" y="5248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1" name="任意多边形: 形状 1720">
                    <a:extLst>
                      <a:ext uri="{FF2B5EF4-FFF2-40B4-BE49-F238E27FC236}">
                        <a16:creationId xmlns:a16="http://schemas.microsoft.com/office/drawing/2014/main" id="{551F0DAB-15C3-E1D5-BA6C-E2A8B7D233F4}"/>
                      </a:ext>
                    </a:extLst>
                  </p:cNvPr>
                  <p:cNvSpPr/>
                  <p:nvPr/>
                </p:nvSpPr>
                <p:spPr>
                  <a:xfrm>
                    <a:off x="8979103" y="2169385"/>
                    <a:ext cx="21088" cy="22869"/>
                  </a:xfrm>
                  <a:custGeom>
                    <a:avLst/>
                    <a:gdLst>
                      <a:gd name="connsiteX0" fmla="*/ 0 w 21088"/>
                      <a:gd name="connsiteY0" fmla="*/ 22869 h 22869"/>
                      <a:gd name="connsiteX1" fmla="*/ 2400 w 21088"/>
                      <a:gd name="connsiteY1" fmla="*/ 18459 h 22869"/>
                      <a:gd name="connsiteX2" fmla="*/ 9001 w 21088"/>
                      <a:gd name="connsiteY2" fmla="*/ 9992 h 22869"/>
                      <a:gd name="connsiteX3" fmla="*/ 16907 w 21088"/>
                      <a:gd name="connsiteY3" fmla="*/ 2753 h 22869"/>
                      <a:gd name="connsiteX4" fmla="*/ 21088 w 21088"/>
                      <a:gd name="connsiteY4" fmla="*/ 0 h 22869"/>
                      <a:gd name="connsiteX5" fmla="*/ 18688 w 21088"/>
                      <a:gd name="connsiteY5" fmla="*/ 4391 h 22869"/>
                      <a:gd name="connsiteX6" fmla="*/ 12087 w 21088"/>
                      <a:gd name="connsiteY6" fmla="*/ 12859 h 22869"/>
                      <a:gd name="connsiteX7" fmla="*/ 4182 w 21088"/>
                      <a:gd name="connsiteY7" fmla="*/ 20098 h 22869"/>
                      <a:gd name="connsiteX8" fmla="*/ 0 w 21088"/>
                      <a:gd name="connsiteY8" fmla="*/ 22869 h 22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088" h="22869">
                        <a:moveTo>
                          <a:pt x="0" y="22869"/>
                        </a:moveTo>
                        <a:cubicBezTo>
                          <a:pt x="0" y="22869"/>
                          <a:pt x="800" y="20936"/>
                          <a:pt x="2400" y="18459"/>
                        </a:cubicBezTo>
                        <a:cubicBezTo>
                          <a:pt x="4000" y="15964"/>
                          <a:pt x="6382" y="12859"/>
                          <a:pt x="9001" y="9992"/>
                        </a:cubicBezTo>
                        <a:cubicBezTo>
                          <a:pt x="11630" y="7125"/>
                          <a:pt x="14526" y="4524"/>
                          <a:pt x="16907" y="2753"/>
                        </a:cubicBezTo>
                        <a:cubicBezTo>
                          <a:pt x="19260" y="952"/>
                          <a:pt x="21088" y="0"/>
                          <a:pt x="21088" y="0"/>
                        </a:cubicBezTo>
                        <a:cubicBezTo>
                          <a:pt x="21088" y="0"/>
                          <a:pt x="20298" y="1895"/>
                          <a:pt x="18688" y="4391"/>
                        </a:cubicBezTo>
                        <a:cubicBezTo>
                          <a:pt x="17097" y="6906"/>
                          <a:pt x="14735" y="9992"/>
                          <a:pt x="12087" y="12859"/>
                        </a:cubicBezTo>
                        <a:cubicBezTo>
                          <a:pt x="9468" y="15707"/>
                          <a:pt x="6563" y="18326"/>
                          <a:pt x="4182" y="20098"/>
                        </a:cubicBezTo>
                        <a:cubicBezTo>
                          <a:pt x="1838" y="21907"/>
                          <a:pt x="0" y="22869"/>
                          <a:pt x="0" y="228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2" name="任意多边形: 形状 1721">
                    <a:extLst>
                      <a:ext uri="{FF2B5EF4-FFF2-40B4-BE49-F238E27FC236}">
                        <a16:creationId xmlns:a16="http://schemas.microsoft.com/office/drawing/2014/main" id="{63EB9749-EF2F-BF48-DFB4-471258BF20C8}"/>
                      </a:ext>
                    </a:extLst>
                  </p:cNvPr>
                  <p:cNvSpPr/>
                  <p:nvPr/>
                </p:nvSpPr>
                <p:spPr>
                  <a:xfrm>
                    <a:off x="9002667" y="2131599"/>
                    <a:ext cx="7943" cy="30089"/>
                  </a:xfrm>
                  <a:custGeom>
                    <a:avLst/>
                    <a:gdLst>
                      <a:gd name="connsiteX0" fmla="*/ 76 w 7943"/>
                      <a:gd name="connsiteY0" fmla="*/ 30089 h 30089"/>
                      <a:gd name="connsiteX1" fmla="*/ 124 w 7943"/>
                      <a:gd name="connsiteY1" fmla="*/ 25070 h 30089"/>
                      <a:gd name="connsiteX2" fmla="*/ 1915 w 7943"/>
                      <a:gd name="connsiteY2" fmla="*/ 14526 h 30089"/>
                      <a:gd name="connsiteX3" fmla="*/ 5468 w 7943"/>
                      <a:gd name="connsiteY3" fmla="*/ 4391 h 30089"/>
                      <a:gd name="connsiteX4" fmla="*/ 7868 w 7943"/>
                      <a:gd name="connsiteY4" fmla="*/ 0 h 30089"/>
                      <a:gd name="connsiteX5" fmla="*/ 7820 w 7943"/>
                      <a:gd name="connsiteY5" fmla="*/ 4982 h 30089"/>
                      <a:gd name="connsiteX6" fmla="*/ 6020 w 7943"/>
                      <a:gd name="connsiteY6" fmla="*/ 15564 h 30089"/>
                      <a:gd name="connsiteX7" fmla="*/ 2477 w 7943"/>
                      <a:gd name="connsiteY7" fmla="*/ 25698 h 30089"/>
                      <a:gd name="connsiteX8" fmla="*/ 76 w 7943"/>
                      <a:gd name="connsiteY8" fmla="*/ 30089 h 30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43" h="30089">
                        <a:moveTo>
                          <a:pt x="76" y="30089"/>
                        </a:moveTo>
                        <a:cubicBezTo>
                          <a:pt x="76" y="30089"/>
                          <a:pt x="-124" y="28023"/>
                          <a:pt x="124" y="25070"/>
                        </a:cubicBezTo>
                        <a:cubicBezTo>
                          <a:pt x="324" y="22127"/>
                          <a:pt x="972" y="18278"/>
                          <a:pt x="1915" y="14526"/>
                        </a:cubicBezTo>
                        <a:cubicBezTo>
                          <a:pt x="2905" y="10763"/>
                          <a:pt x="4210" y="7068"/>
                          <a:pt x="5468" y="4391"/>
                        </a:cubicBezTo>
                        <a:cubicBezTo>
                          <a:pt x="6687" y="1695"/>
                          <a:pt x="7868" y="0"/>
                          <a:pt x="7868" y="0"/>
                        </a:cubicBezTo>
                        <a:cubicBezTo>
                          <a:pt x="7868" y="0"/>
                          <a:pt x="8068" y="2048"/>
                          <a:pt x="7820" y="4982"/>
                        </a:cubicBezTo>
                        <a:cubicBezTo>
                          <a:pt x="7620" y="7963"/>
                          <a:pt x="6972" y="11811"/>
                          <a:pt x="6020" y="15564"/>
                        </a:cubicBezTo>
                        <a:cubicBezTo>
                          <a:pt x="5029" y="19326"/>
                          <a:pt x="3734" y="22984"/>
                          <a:pt x="2477" y="25698"/>
                        </a:cubicBezTo>
                        <a:cubicBezTo>
                          <a:pt x="1248" y="28394"/>
                          <a:pt x="76" y="30089"/>
                          <a:pt x="76" y="300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3" name="任意多边形: 形状 1722">
                    <a:extLst>
                      <a:ext uri="{FF2B5EF4-FFF2-40B4-BE49-F238E27FC236}">
                        <a16:creationId xmlns:a16="http://schemas.microsoft.com/office/drawing/2014/main" id="{62B6E1C2-AD5C-73FC-F56A-E12051C43EF4}"/>
                      </a:ext>
                    </a:extLst>
                  </p:cNvPr>
                  <p:cNvSpPr/>
                  <p:nvPr/>
                </p:nvSpPr>
                <p:spPr>
                  <a:xfrm>
                    <a:off x="8970825" y="2150068"/>
                    <a:ext cx="27289" cy="14878"/>
                  </a:xfrm>
                  <a:custGeom>
                    <a:avLst/>
                    <a:gdLst>
                      <a:gd name="connsiteX0" fmla="*/ 27290 w 27289"/>
                      <a:gd name="connsiteY0" fmla="*/ 14878 h 14878"/>
                      <a:gd name="connsiteX1" fmla="*/ 22451 w 27289"/>
                      <a:gd name="connsiteY1" fmla="*/ 13611 h 14878"/>
                      <a:gd name="connsiteX2" fmla="*/ 12640 w 27289"/>
                      <a:gd name="connsiteY2" fmla="*/ 9277 h 14878"/>
                      <a:gd name="connsiteX3" fmla="*/ 3686 w 27289"/>
                      <a:gd name="connsiteY3" fmla="*/ 3381 h 14878"/>
                      <a:gd name="connsiteX4" fmla="*/ 0 w 27289"/>
                      <a:gd name="connsiteY4" fmla="*/ 0 h 14878"/>
                      <a:gd name="connsiteX5" fmla="*/ 4858 w 27289"/>
                      <a:gd name="connsiteY5" fmla="*/ 1229 h 14878"/>
                      <a:gd name="connsiteX6" fmla="*/ 14659 w 27289"/>
                      <a:gd name="connsiteY6" fmla="*/ 5563 h 14878"/>
                      <a:gd name="connsiteX7" fmla="*/ 23603 w 27289"/>
                      <a:gd name="connsiteY7" fmla="*/ 11497 h 14878"/>
                      <a:gd name="connsiteX8" fmla="*/ 27290 w 27289"/>
                      <a:gd name="connsiteY8" fmla="*/ 14878 h 1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89" h="14878">
                        <a:moveTo>
                          <a:pt x="27290" y="14878"/>
                        </a:moveTo>
                        <a:cubicBezTo>
                          <a:pt x="27290" y="14878"/>
                          <a:pt x="25261" y="14564"/>
                          <a:pt x="22451" y="13611"/>
                        </a:cubicBezTo>
                        <a:cubicBezTo>
                          <a:pt x="19641" y="12697"/>
                          <a:pt x="16059" y="11116"/>
                          <a:pt x="12640" y="9277"/>
                        </a:cubicBezTo>
                        <a:cubicBezTo>
                          <a:pt x="9230" y="7420"/>
                          <a:pt x="5982" y="5258"/>
                          <a:pt x="3686" y="3381"/>
                        </a:cubicBezTo>
                        <a:cubicBezTo>
                          <a:pt x="1372" y="1562"/>
                          <a:pt x="0" y="0"/>
                          <a:pt x="0" y="0"/>
                        </a:cubicBezTo>
                        <a:cubicBezTo>
                          <a:pt x="0" y="0"/>
                          <a:pt x="2057" y="295"/>
                          <a:pt x="4858" y="1229"/>
                        </a:cubicBezTo>
                        <a:cubicBezTo>
                          <a:pt x="7668" y="2162"/>
                          <a:pt x="11259" y="3724"/>
                          <a:pt x="14659" y="5563"/>
                        </a:cubicBezTo>
                        <a:cubicBezTo>
                          <a:pt x="18060" y="7439"/>
                          <a:pt x="21317" y="9639"/>
                          <a:pt x="23603" y="11497"/>
                        </a:cubicBezTo>
                        <a:cubicBezTo>
                          <a:pt x="25927" y="13316"/>
                          <a:pt x="27290" y="14878"/>
                          <a:pt x="27290" y="14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4" name="任意多边形: 形状 1723">
                    <a:extLst>
                      <a:ext uri="{FF2B5EF4-FFF2-40B4-BE49-F238E27FC236}">
                        <a16:creationId xmlns:a16="http://schemas.microsoft.com/office/drawing/2014/main" id="{0F775DD4-B8E8-AF4A-A45B-7B4262EC690F}"/>
                      </a:ext>
                    </a:extLst>
                  </p:cNvPr>
                  <p:cNvSpPr/>
                  <p:nvPr/>
                </p:nvSpPr>
                <p:spPr>
                  <a:xfrm>
                    <a:off x="9009459" y="2161846"/>
                    <a:ext cx="30860" cy="5194"/>
                  </a:xfrm>
                  <a:custGeom>
                    <a:avLst/>
                    <a:gdLst>
                      <a:gd name="connsiteX0" fmla="*/ 30861 w 30860"/>
                      <a:gd name="connsiteY0" fmla="*/ 681 h 5194"/>
                      <a:gd name="connsiteX1" fmla="*/ 26203 w 30860"/>
                      <a:gd name="connsiteY1" fmla="*/ 2481 h 5194"/>
                      <a:gd name="connsiteX2" fmla="*/ 15697 w 30860"/>
                      <a:gd name="connsiteY2" fmla="*/ 4691 h 5194"/>
                      <a:gd name="connsiteX3" fmla="*/ 4962 w 30860"/>
                      <a:gd name="connsiteY3" fmla="*/ 5120 h 5194"/>
                      <a:gd name="connsiteX4" fmla="*/ 0 w 30860"/>
                      <a:gd name="connsiteY4" fmla="*/ 4539 h 5194"/>
                      <a:gd name="connsiteX5" fmla="*/ 4667 w 30860"/>
                      <a:gd name="connsiteY5" fmla="*/ 2719 h 5194"/>
                      <a:gd name="connsiteX6" fmla="*/ 15173 w 30860"/>
                      <a:gd name="connsiteY6" fmla="*/ 471 h 5194"/>
                      <a:gd name="connsiteX7" fmla="*/ 25898 w 30860"/>
                      <a:gd name="connsiteY7" fmla="*/ 81 h 5194"/>
                      <a:gd name="connsiteX8" fmla="*/ 30861 w 30860"/>
                      <a:gd name="connsiteY8" fmla="*/ 681 h 5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60" h="5194">
                        <a:moveTo>
                          <a:pt x="30861" y="681"/>
                        </a:moveTo>
                        <a:cubicBezTo>
                          <a:pt x="30861" y="681"/>
                          <a:pt x="29051" y="1614"/>
                          <a:pt x="26203" y="2481"/>
                        </a:cubicBezTo>
                        <a:cubicBezTo>
                          <a:pt x="23365" y="3357"/>
                          <a:pt x="19584" y="4177"/>
                          <a:pt x="15697" y="4691"/>
                        </a:cubicBezTo>
                        <a:cubicBezTo>
                          <a:pt x="11849" y="5177"/>
                          <a:pt x="7954" y="5291"/>
                          <a:pt x="4962" y="5120"/>
                        </a:cubicBezTo>
                        <a:cubicBezTo>
                          <a:pt x="2019" y="4986"/>
                          <a:pt x="0" y="4539"/>
                          <a:pt x="0" y="4539"/>
                        </a:cubicBezTo>
                        <a:cubicBezTo>
                          <a:pt x="0" y="4539"/>
                          <a:pt x="1829" y="3567"/>
                          <a:pt x="4667" y="2719"/>
                        </a:cubicBezTo>
                        <a:cubicBezTo>
                          <a:pt x="7487" y="1824"/>
                          <a:pt x="11316" y="986"/>
                          <a:pt x="15173" y="471"/>
                        </a:cubicBezTo>
                        <a:cubicBezTo>
                          <a:pt x="19041" y="43"/>
                          <a:pt x="22936" y="-110"/>
                          <a:pt x="25898" y="81"/>
                        </a:cubicBezTo>
                        <a:cubicBezTo>
                          <a:pt x="28861" y="214"/>
                          <a:pt x="30861" y="681"/>
                          <a:pt x="30861" y="6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5" name="任意多边形: 形状 1724">
                    <a:extLst>
                      <a:ext uri="{FF2B5EF4-FFF2-40B4-BE49-F238E27FC236}">
                        <a16:creationId xmlns:a16="http://schemas.microsoft.com/office/drawing/2014/main" id="{1F5F092A-A5D0-030E-2F13-E4AEADA359D7}"/>
                      </a:ext>
                    </a:extLst>
                  </p:cNvPr>
                  <p:cNvSpPr/>
                  <p:nvPr/>
                </p:nvSpPr>
                <p:spPr>
                  <a:xfrm>
                    <a:off x="9006621" y="2173900"/>
                    <a:ext cx="16211" cy="26508"/>
                  </a:xfrm>
                  <a:custGeom>
                    <a:avLst/>
                    <a:gdLst>
                      <a:gd name="connsiteX0" fmla="*/ 16211 w 16211"/>
                      <a:gd name="connsiteY0" fmla="*/ 26508 h 26508"/>
                      <a:gd name="connsiteX1" fmla="*/ 12649 w 16211"/>
                      <a:gd name="connsiteY1" fmla="*/ 22993 h 26508"/>
                      <a:gd name="connsiteX2" fmla="*/ 6305 w 16211"/>
                      <a:gd name="connsiteY2" fmla="*/ 14345 h 26508"/>
                      <a:gd name="connsiteX3" fmla="*/ 1485 w 16211"/>
                      <a:gd name="connsiteY3" fmla="*/ 4743 h 26508"/>
                      <a:gd name="connsiteX4" fmla="*/ 0 w 16211"/>
                      <a:gd name="connsiteY4" fmla="*/ 0 h 26508"/>
                      <a:gd name="connsiteX5" fmla="*/ 3562 w 16211"/>
                      <a:gd name="connsiteY5" fmla="*/ 3477 h 26508"/>
                      <a:gd name="connsiteX6" fmla="*/ 9906 w 16211"/>
                      <a:gd name="connsiteY6" fmla="*/ 12125 h 26508"/>
                      <a:gd name="connsiteX7" fmla="*/ 14706 w 16211"/>
                      <a:gd name="connsiteY7" fmla="*/ 21727 h 26508"/>
                      <a:gd name="connsiteX8" fmla="*/ 16211 w 16211"/>
                      <a:gd name="connsiteY8" fmla="*/ 26508 h 26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211" h="26508">
                        <a:moveTo>
                          <a:pt x="16211" y="26508"/>
                        </a:moveTo>
                        <a:cubicBezTo>
                          <a:pt x="16211" y="26508"/>
                          <a:pt x="14582" y="25222"/>
                          <a:pt x="12649" y="22993"/>
                        </a:cubicBezTo>
                        <a:cubicBezTo>
                          <a:pt x="10658" y="20784"/>
                          <a:pt x="8344" y="17650"/>
                          <a:pt x="6305" y="14345"/>
                        </a:cubicBezTo>
                        <a:cubicBezTo>
                          <a:pt x="4276" y="11011"/>
                          <a:pt x="2543" y="7515"/>
                          <a:pt x="1485" y="4743"/>
                        </a:cubicBezTo>
                        <a:cubicBezTo>
                          <a:pt x="409" y="1991"/>
                          <a:pt x="0" y="0"/>
                          <a:pt x="0" y="0"/>
                        </a:cubicBezTo>
                        <a:cubicBezTo>
                          <a:pt x="0" y="0"/>
                          <a:pt x="1609" y="1267"/>
                          <a:pt x="3562" y="3477"/>
                        </a:cubicBezTo>
                        <a:cubicBezTo>
                          <a:pt x="5534" y="5686"/>
                          <a:pt x="7868" y="8820"/>
                          <a:pt x="9906" y="12125"/>
                        </a:cubicBezTo>
                        <a:cubicBezTo>
                          <a:pt x="11925" y="15459"/>
                          <a:pt x="13649" y="18955"/>
                          <a:pt x="14706" y="21727"/>
                        </a:cubicBezTo>
                        <a:cubicBezTo>
                          <a:pt x="15792" y="24460"/>
                          <a:pt x="16211" y="26508"/>
                          <a:pt x="16211" y="265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6" name="任意多边形: 形状 1725">
                    <a:extLst>
                      <a:ext uri="{FF2B5EF4-FFF2-40B4-BE49-F238E27FC236}">
                        <a16:creationId xmlns:a16="http://schemas.microsoft.com/office/drawing/2014/main" id="{177ACBAE-A6FA-6D36-179F-9DA792C5B5F5}"/>
                      </a:ext>
                    </a:extLst>
                  </p:cNvPr>
                  <p:cNvSpPr/>
                  <p:nvPr/>
                </p:nvSpPr>
                <p:spPr>
                  <a:xfrm>
                    <a:off x="8992923" y="2158364"/>
                    <a:ext cx="22536" cy="21612"/>
                  </a:xfrm>
                  <a:custGeom>
                    <a:avLst/>
                    <a:gdLst>
                      <a:gd name="connsiteX0" fmla="*/ 17898 w 22536"/>
                      <a:gd name="connsiteY0" fmla="*/ 0 h 21612"/>
                      <a:gd name="connsiteX1" fmla="*/ 16764 w 22536"/>
                      <a:gd name="connsiteY1" fmla="*/ 7772 h 21612"/>
                      <a:gd name="connsiteX2" fmla="*/ 22536 w 22536"/>
                      <a:gd name="connsiteY2" fmla="*/ 13135 h 21612"/>
                      <a:gd name="connsiteX3" fmla="*/ 14774 w 22536"/>
                      <a:gd name="connsiteY3" fmla="*/ 14449 h 21612"/>
                      <a:gd name="connsiteX4" fmla="*/ 11459 w 22536"/>
                      <a:gd name="connsiteY4" fmla="*/ 21612 h 21612"/>
                      <a:gd name="connsiteX5" fmla="*/ 7811 w 22536"/>
                      <a:gd name="connsiteY5" fmla="*/ 14640 h 21612"/>
                      <a:gd name="connsiteX6" fmla="*/ 0 w 22536"/>
                      <a:gd name="connsiteY6" fmla="*/ 13687 h 21612"/>
                      <a:gd name="connsiteX7" fmla="*/ 5505 w 22536"/>
                      <a:gd name="connsiteY7" fmla="*/ 8030 h 21612"/>
                      <a:gd name="connsiteX8" fmla="*/ 3982 w 22536"/>
                      <a:gd name="connsiteY8" fmla="*/ 333 h 21612"/>
                      <a:gd name="connsiteX9" fmla="*/ 11030 w 22536"/>
                      <a:gd name="connsiteY9" fmla="*/ 3829 h 21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536" h="21612">
                        <a:moveTo>
                          <a:pt x="17898" y="0"/>
                        </a:moveTo>
                        <a:lnTo>
                          <a:pt x="16764" y="7772"/>
                        </a:lnTo>
                        <a:lnTo>
                          <a:pt x="22536" y="13135"/>
                        </a:lnTo>
                        <a:lnTo>
                          <a:pt x="14774" y="14449"/>
                        </a:lnTo>
                        <a:lnTo>
                          <a:pt x="11459" y="21612"/>
                        </a:lnTo>
                        <a:lnTo>
                          <a:pt x="7811" y="14640"/>
                        </a:lnTo>
                        <a:lnTo>
                          <a:pt x="0" y="13687"/>
                        </a:lnTo>
                        <a:lnTo>
                          <a:pt x="5505" y="8030"/>
                        </a:lnTo>
                        <a:lnTo>
                          <a:pt x="3982" y="333"/>
                        </a:lnTo>
                        <a:lnTo>
                          <a:pt x="11030" y="38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27" name="图形 113">
                  <a:extLst>
                    <a:ext uri="{FF2B5EF4-FFF2-40B4-BE49-F238E27FC236}">
                      <a16:creationId xmlns:a16="http://schemas.microsoft.com/office/drawing/2014/main" id="{791DE6A9-F872-0E34-A7AD-5C9B076C6448}"/>
                    </a:ext>
                  </a:extLst>
                </p:cNvPr>
                <p:cNvGrpSpPr/>
                <p:nvPr/>
              </p:nvGrpSpPr>
              <p:grpSpPr>
                <a:xfrm>
                  <a:off x="8848070" y="2024807"/>
                  <a:ext cx="112060" cy="111987"/>
                  <a:chOff x="8848070" y="2024807"/>
                  <a:chExt cx="112060" cy="111987"/>
                </a:xfrm>
              </p:grpSpPr>
              <p:sp>
                <p:nvSpPr>
                  <p:cNvPr id="1728" name="任意多边形: 形状 1727">
                    <a:extLst>
                      <a:ext uri="{FF2B5EF4-FFF2-40B4-BE49-F238E27FC236}">
                        <a16:creationId xmlns:a16="http://schemas.microsoft.com/office/drawing/2014/main" id="{CF0BCBE9-2E82-B8E0-9EC3-D0148D7AD7EF}"/>
                      </a:ext>
                    </a:extLst>
                  </p:cNvPr>
                  <p:cNvSpPr/>
                  <p:nvPr/>
                </p:nvSpPr>
                <p:spPr>
                  <a:xfrm>
                    <a:off x="8848070" y="2024807"/>
                    <a:ext cx="112060" cy="111987"/>
                  </a:xfrm>
                  <a:custGeom>
                    <a:avLst/>
                    <a:gdLst>
                      <a:gd name="connsiteX0" fmla="*/ 54852 w 112060"/>
                      <a:gd name="connsiteY0" fmla="*/ 59758 h 111987"/>
                      <a:gd name="connsiteX1" fmla="*/ 44184 w 112060"/>
                      <a:gd name="connsiteY1" fmla="*/ 61530 h 111987"/>
                      <a:gd name="connsiteX2" fmla="*/ 39222 w 112060"/>
                      <a:gd name="connsiteY2" fmla="*/ 51909 h 111987"/>
                      <a:gd name="connsiteX3" fmla="*/ 46822 w 112060"/>
                      <a:gd name="connsiteY3" fmla="*/ 44223 h 111987"/>
                      <a:gd name="connsiteX4" fmla="*/ 56490 w 112060"/>
                      <a:gd name="connsiteY4" fmla="*/ 49100 h 111987"/>
                      <a:gd name="connsiteX5" fmla="*/ 54852 w 112060"/>
                      <a:gd name="connsiteY5" fmla="*/ 59758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060" h="111987">
                        <a:moveTo>
                          <a:pt x="54852" y="59758"/>
                        </a:moveTo>
                        <a:cubicBezTo>
                          <a:pt x="122346" y="119899"/>
                          <a:pt x="14466" y="137615"/>
                          <a:pt x="44184" y="61530"/>
                        </a:cubicBezTo>
                        <a:cubicBezTo>
                          <a:pt x="14466" y="137615"/>
                          <a:pt x="-35712" y="40508"/>
                          <a:pt x="39222" y="51909"/>
                        </a:cubicBezTo>
                        <a:cubicBezTo>
                          <a:pt x="-35702" y="40508"/>
                          <a:pt x="41165" y="-37254"/>
                          <a:pt x="46822" y="44223"/>
                        </a:cubicBezTo>
                        <a:cubicBezTo>
                          <a:pt x="41165" y="-37264"/>
                          <a:pt x="138834" y="11819"/>
                          <a:pt x="56490" y="49100"/>
                        </a:cubicBezTo>
                        <a:cubicBezTo>
                          <a:pt x="138824" y="11809"/>
                          <a:pt x="122346" y="119899"/>
                          <a:pt x="54852" y="597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9" name="任意多边形: 形状 1728">
                    <a:extLst>
                      <a:ext uri="{FF2B5EF4-FFF2-40B4-BE49-F238E27FC236}">
                        <a16:creationId xmlns:a16="http://schemas.microsoft.com/office/drawing/2014/main" id="{A96F1206-63AE-C217-8C9C-869F8C4E06AD}"/>
                      </a:ext>
                    </a:extLst>
                  </p:cNvPr>
                  <p:cNvSpPr/>
                  <p:nvPr/>
                </p:nvSpPr>
                <p:spPr>
                  <a:xfrm>
                    <a:off x="8850900" y="2028179"/>
                    <a:ext cx="104917" cy="104827"/>
                  </a:xfrm>
                  <a:custGeom>
                    <a:avLst/>
                    <a:gdLst>
                      <a:gd name="connsiteX0" fmla="*/ 51346 w 104917"/>
                      <a:gd name="connsiteY0" fmla="*/ 55957 h 104827"/>
                      <a:gd name="connsiteX1" fmla="*/ 41373 w 104917"/>
                      <a:gd name="connsiteY1" fmla="*/ 57577 h 104827"/>
                      <a:gd name="connsiteX2" fmla="*/ 36725 w 104917"/>
                      <a:gd name="connsiteY2" fmla="*/ 48614 h 104827"/>
                      <a:gd name="connsiteX3" fmla="*/ 43831 w 104917"/>
                      <a:gd name="connsiteY3" fmla="*/ 41394 h 104827"/>
                      <a:gd name="connsiteX4" fmla="*/ 52880 w 104917"/>
                      <a:gd name="connsiteY4" fmla="*/ 45918 h 104827"/>
                      <a:gd name="connsiteX5" fmla="*/ 51346 w 104917"/>
                      <a:gd name="connsiteY5" fmla="*/ 55957 h 10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17" h="104827">
                        <a:moveTo>
                          <a:pt x="51346" y="55957"/>
                        </a:moveTo>
                        <a:cubicBezTo>
                          <a:pt x="114554" y="112250"/>
                          <a:pt x="13541" y="128805"/>
                          <a:pt x="41373" y="57577"/>
                        </a:cubicBezTo>
                        <a:cubicBezTo>
                          <a:pt x="13541" y="128814"/>
                          <a:pt x="-33436" y="37898"/>
                          <a:pt x="36725" y="48614"/>
                        </a:cubicBezTo>
                        <a:cubicBezTo>
                          <a:pt x="-33417" y="37898"/>
                          <a:pt x="38525" y="-34863"/>
                          <a:pt x="43831" y="41394"/>
                        </a:cubicBezTo>
                        <a:cubicBezTo>
                          <a:pt x="38525" y="-34863"/>
                          <a:pt x="130004" y="11047"/>
                          <a:pt x="52880" y="45918"/>
                        </a:cubicBezTo>
                        <a:cubicBezTo>
                          <a:pt x="129984" y="11047"/>
                          <a:pt x="114545" y="112250"/>
                          <a:pt x="51346" y="5595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0" name="任意多边形: 形状 1729">
                    <a:extLst>
                      <a:ext uri="{FF2B5EF4-FFF2-40B4-BE49-F238E27FC236}">
                        <a16:creationId xmlns:a16="http://schemas.microsoft.com/office/drawing/2014/main" id="{4727FCE5-E595-6150-C9F5-F508BF2CA854}"/>
                      </a:ext>
                    </a:extLst>
                  </p:cNvPr>
                  <p:cNvSpPr/>
                  <p:nvPr/>
                </p:nvSpPr>
                <p:spPr>
                  <a:xfrm>
                    <a:off x="8863450" y="2079259"/>
                    <a:ext cx="30060" cy="17668"/>
                  </a:xfrm>
                  <a:custGeom>
                    <a:avLst/>
                    <a:gdLst>
                      <a:gd name="connsiteX0" fmla="*/ 0 w 30060"/>
                      <a:gd name="connsiteY0" fmla="*/ 17669 h 17668"/>
                      <a:gd name="connsiteX1" fmla="*/ 4010 w 30060"/>
                      <a:gd name="connsiteY1" fmla="*/ 13726 h 17668"/>
                      <a:gd name="connsiteX2" fmla="*/ 13830 w 30060"/>
                      <a:gd name="connsiteY2" fmla="*/ 6772 h 17668"/>
                      <a:gd name="connsiteX3" fmla="*/ 24679 w 30060"/>
                      <a:gd name="connsiteY3" fmla="*/ 1581 h 17668"/>
                      <a:gd name="connsiteX4" fmla="*/ 30061 w 30060"/>
                      <a:gd name="connsiteY4" fmla="*/ 0 h 17668"/>
                      <a:gd name="connsiteX5" fmla="*/ 26060 w 30060"/>
                      <a:gd name="connsiteY5" fmla="*/ 3924 h 17668"/>
                      <a:gd name="connsiteX6" fmla="*/ 16240 w 30060"/>
                      <a:gd name="connsiteY6" fmla="*/ 10868 h 17668"/>
                      <a:gd name="connsiteX7" fmla="*/ 5372 w 30060"/>
                      <a:gd name="connsiteY7" fmla="*/ 16078 h 17668"/>
                      <a:gd name="connsiteX8" fmla="*/ 0 w 30060"/>
                      <a:gd name="connsiteY8" fmla="*/ 17669 h 17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60" h="17668">
                        <a:moveTo>
                          <a:pt x="0" y="17669"/>
                        </a:moveTo>
                        <a:cubicBezTo>
                          <a:pt x="0" y="17669"/>
                          <a:pt x="1467" y="15869"/>
                          <a:pt x="4010" y="13726"/>
                        </a:cubicBezTo>
                        <a:cubicBezTo>
                          <a:pt x="6534" y="11563"/>
                          <a:pt x="10096" y="9001"/>
                          <a:pt x="13830" y="6772"/>
                        </a:cubicBezTo>
                        <a:cubicBezTo>
                          <a:pt x="17602" y="4582"/>
                          <a:pt x="21564" y="2715"/>
                          <a:pt x="24679" y="1581"/>
                        </a:cubicBezTo>
                        <a:cubicBezTo>
                          <a:pt x="27794" y="410"/>
                          <a:pt x="30061" y="0"/>
                          <a:pt x="30061" y="0"/>
                        </a:cubicBezTo>
                        <a:cubicBezTo>
                          <a:pt x="30061" y="0"/>
                          <a:pt x="28613" y="1772"/>
                          <a:pt x="26060" y="3924"/>
                        </a:cubicBezTo>
                        <a:cubicBezTo>
                          <a:pt x="23536" y="6106"/>
                          <a:pt x="19993" y="8630"/>
                          <a:pt x="16240" y="10868"/>
                        </a:cubicBezTo>
                        <a:cubicBezTo>
                          <a:pt x="12468" y="13059"/>
                          <a:pt x="8506" y="14926"/>
                          <a:pt x="5372" y="16078"/>
                        </a:cubicBezTo>
                        <a:cubicBezTo>
                          <a:pt x="2276" y="17240"/>
                          <a:pt x="0" y="17669"/>
                          <a:pt x="0" y="176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1" name="任意多边形: 形状 1730">
                    <a:extLst>
                      <a:ext uri="{FF2B5EF4-FFF2-40B4-BE49-F238E27FC236}">
                        <a16:creationId xmlns:a16="http://schemas.microsoft.com/office/drawing/2014/main" id="{E20ECF69-70ED-79CE-3F4B-C31899776B7D}"/>
                      </a:ext>
                    </a:extLst>
                  </p:cNvPr>
                  <p:cNvSpPr/>
                  <p:nvPr/>
                </p:nvSpPr>
                <p:spPr>
                  <a:xfrm>
                    <a:off x="8898750" y="2042007"/>
                    <a:ext cx="18164" cy="29794"/>
                  </a:xfrm>
                  <a:custGeom>
                    <a:avLst/>
                    <a:gdLst>
                      <a:gd name="connsiteX0" fmla="*/ 0 w 18164"/>
                      <a:gd name="connsiteY0" fmla="*/ 29794 h 29794"/>
                      <a:gd name="connsiteX1" fmla="*/ 1695 w 18164"/>
                      <a:gd name="connsiteY1" fmla="*/ 24432 h 29794"/>
                      <a:gd name="connsiteX2" fmla="*/ 7048 w 18164"/>
                      <a:gd name="connsiteY2" fmla="*/ 13659 h 29794"/>
                      <a:gd name="connsiteX3" fmla="*/ 14154 w 18164"/>
                      <a:gd name="connsiteY3" fmla="*/ 3943 h 29794"/>
                      <a:gd name="connsiteX4" fmla="*/ 18164 w 18164"/>
                      <a:gd name="connsiteY4" fmla="*/ 0 h 29794"/>
                      <a:gd name="connsiteX5" fmla="*/ 16487 w 18164"/>
                      <a:gd name="connsiteY5" fmla="*/ 5363 h 29794"/>
                      <a:gd name="connsiteX6" fmla="*/ 11116 w 18164"/>
                      <a:gd name="connsiteY6" fmla="*/ 16116 h 29794"/>
                      <a:gd name="connsiteX7" fmla="*/ 4020 w 18164"/>
                      <a:gd name="connsiteY7" fmla="*/ 25860 h 29794"/>
                      <a:gd name="connsiteX8" fmla="*/ 0 w 18164"/>
                      <a:gd name="connsiteY8" fmla="*/ 29794 h 29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64" h="29794">
                        <a:moveTo>
                          <a:pt x="0" y="29794"/>
                        </a:moveTo>
                        <a:cubicBezTo>
                          <a:pt x="0" y="29794"/>
                          <a:pt x="476" y="27527"/>
                          <a:pt x="1695" y="24432"/>
                        </a:cubicBezTo>
                        <a:cubicBezTo>
                          <a:pt x="2857" y="21326"/>
                          <a:pt x="4810" y="17383"/>
                          <a:pt x="7048" y="13659"/>
                        </a:cubicBezTo>
                        <a:cubicBezTo>
                          <a:pt x="9325" y="9973"/>
                          <a:pt x="11954" y="6401"/>
                          <a:pt x="14154" y="3943"/>
                        </a:cubicBezTo>
                        <a:cubicBezTo>
                          <a:pt x="16335" y="1448"/>
                          <a:pt x="18164" y="0"/>
                          <a:pt x="18164" y="0"/>
                        </a:cubicBezTo>
                        <a:cubicBezTo>
                          <a:pt x="18164" y="0"/>
                          <a:pt x="17707" y="2267"/>
                          <a:pt x="16487" y="5363"/>
                        </a:cubicBezTo>
                        <a:cubicBezTo>
                          <a:pt x="15297" y="8487"/>
                          <a:pt x="13354" y="12392"/>
                          <a:pt x="11116" y="16116"/>
                        </a:cubicBezTo>
                        <a:cubicBezTo>
                          <a:pt x="8830" y="19841"/>
                          <a:pt x="6220" y="23355"/>
                          <a:pt x="4020" y="25860"/>
                        </a:cubicBezTo>
                        <a:cubicBezTo>
                          <a:pt x="1819" y="28337"/>
                          <a:pt x="0" y="29794"/>
                          <a:pt x="0" y="297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2" name="任意多边形: 形状 1731">
                    <a:extLst>
                      <a:ext uri="{FF2B5EF4-FFF2-40B4-BE49-F238E27FC236}">
                        <a16:creationId xmlns:a16="http://schemas.microsoft.com/office/drawing/2014/main" id="{7650BEBC-A6B9-A2AF-BB73-96CC24DC20F7}"/>
                      </a:ext>
                    </a:extLst>
                  </p:cNvPr>
                  <p:cNvSpPr/>
                  <p:nvPr/>
                </p:nvSpPr>
                <p:spPr>
                  <a:xfrm>
                    <a:off x="8868251" y="2048932"/>
                    <a:ext cx="24479" cy="24860"/>
                  </a:xfrm>
                  <a:custGeom>
                    <a:avLst/>
                    <a:gdLst>
                      <a:gd name="connsiteX0" fmla="*/ 24479 w 24479"/>
                      <a:gd name="connsiteY0" fmla="*/ 24860 h 24860"/>
                      <a:gd name="connsiteX1" fmla="*/ 19698 w 24479"/>
                      <a:gd name="connsiteY1" fmla="*/ 21936 h 24860"/>
                      <a:gd name="connsiteX2" fmla="*/ 10563 w 24479"/>
                      <a:gd name="connsiteY2" fmla="*/ 14107 h 24860"/>
                      <a:gd name="connsiteX3" fmla="*/ 2857 w 24479"/>
                      <a:gd name="connsiteY3" fmla="*/ 4839 h 24860"/>
                      <a:gd name="connsiteX4" fmla="*/ 0 w 24479"/>
                      <a:gd name="connsiteY4" fmla="*/ 0 h 24860"/>
                      <a:gd name="connsiteX5" fmla="*/ 4810 w 24479"/>
                      <a:gd name="connsiteY5" fmla="*/ 2924 h 24860"/>
                      <a:gd name="connsiteX6" fmla="*/ 13944 w 24479"/>
                      <a:gd name="connsiteY6" fmla="*/ 10754 h 24860"/>
                      <a:gd name="connsiteX7" fmla="*/ 21612 w 24479"/>
                      <a:gd name="connsiteY7" fmla="*/ 20041 h 24860"/>
                      <a:gd name="connsiteX8" fmla="*/ 24479 w 24479"/>
                      <a:gd name="connsiteY8" fmla="*/ 24860 h 24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479" h="24860">
                        <a:moveTo>
                          <a:pt x="24479" y="24860"/>
                        </a:moveTo>
                        <a:cubicBezTo>
                          <a:pt x="24479" y="24860"/>
                          <a:pt x="22393" y="23870"/>
                          <a:pt x="19698" y="21936"/>
                        </a:cubicBezTo>
                        <a:cubicBezTo>
                          <a:pt x="16964" y="20060"/>
                          <a:pt x="13631" y="17193"/>
                          <a:pt x="10563" y="14107"/>
                        </a:cubicBezTo>
                        <a:cubicBezTo>
                          <a:pt x="7515" y="11001"/>
                          <a:pt x="4734" y="7630"/>
                          <a:pt x="2857" y="4839"/>
                        </a:cubicBezTo>
                        <a:cubicBezTo>
                          <a:pt x="962" y="2124"/>
                          <a:pt x="0" y="0"/>
                          <a:pt x="0" y="0"/>
                        </a:cubicBezTo>
                        <a:cubicBezTo>
                          <a:pt x="0" y="0"/>
                          <a:pt x="2114" y="1000"/>
                          <a:pt x="4810" y="2924"/>
                        </a:cubicBezTo>
                        <a:cubicBezTo>
                          <a:pt x="7515" y="4839"/>
                          <a:pt x="10868" y="7668"/>
                          <a:pt x="13944" y="10754"/>
                        </a:cubicBezTo>
                        <a:cubicBezTo>
                          <a:pt x="16973" y="13878"/>
                          <a:pt x="19755" y="17288"/>
                          <a:pt x="21612" y="20041"/>
                        </a:cubicBezTo>
                        <a:cubicBezTo>
                          <a:pt x="23517" y="22755"/>
                          <a:pt x="24479" y="24860"/>
                          <a:pt x="24479" y="24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3" name="任意多边形: 形状 1732">
                    <a:extLst>
                      <a:ext uri="{FF2B5EF4-FFF2-40B4-BE49-F238E27FC236}">
                        <a16:creationId xmlns:a16="http://schemas.microsoft.com/office/drawing/2014/main" id="{0AED63A3-87E0-0B36-33B7-8A61B0B83CAA}"/>
                      </a:ext>
                    </a:extLst>
                  </p:cNvPr>
                  <p:cNvSpPr/>
                  <p:nvPr/>
                </p:nvSpPr>
                <p:spPr>
                  <a:xfrm>
                    <a:off x="8904427" y="2078615"/>
                    <a:ext cx="34394" cy="6714"/>
                  </a:xfrm>
                  <a:custGeom>
                    <a:avLst/>
                    <a:gdLst>
                      <a:gd name="connsiteX0" fmla="*/ 34394 w 34394"/>
                      <a:gd name="connsiteY0" fmla="*/ 6283 h 6714"/>
                      <a:gd name="connsiteX1" fmla="*/ 28794 w 34394"/>
                      <a:gd name="connsiteY1" fmla="*/ 6712 h 6714"/>
                      <a:gd name="connsiteX2" fmla="*/ 16811 w 34394"/>
                      <a:gd name="connsiteY2" fmla="*/ 5711 h 6714"/>
                      <a:gd name="connsiteX3" fmla="*/ 5143 w 34394"/>
                      <a:gd name="connsiteY3" fmla="*/ 2663 h 6714"/>
                      <a:gd name="connsiteX4" fmla="*/ 0 w 34394"/>
                      <a:gd name="connsiteY4" fmla="*/ 435 h 6714"/>
                      <a:gd name="connsiteX5" fmla="*/ 5600 w 34394"/>
                      <a:gd name="connsiteY5" fmla="*/ 6 h 6714"/>
                      <a:gd name="connsiteX6" fmla="*/ 17602 w 34394"/>
                      <a:gd name="connsiteY6" fmla="*/ 997 h 6714"/>
                      <a:gd name="connsiteX7" fmla="*/ 29260 w 34394"/>
                      <a:gd name="connsiteY7" fmla="*/ 4045 h 6714"/>
                      <a:gd name="connsiteX8" fmla="*/ 34394 w 34394"/>
                      <a:gd name="connsiteY8" fmla="*/ 6283 h 6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394" h="6714">
                        <a:moveTo>
                          <a:pt x="34394" y="6283"/>
                        </a:moveTo>
                        <a:cubicBezTo>
                          <a:pt x="34394" y="6283"/>
                          <a:pt x="32137" y="6712"/>
                          <a:pt x="28794" y="6712"/>
                        </a:cubicBezTo>
                        <a:cubicBezTo>
                          <a:pt x="25469" y="6750"/>
                          <a:pt x="21117" y="6378"/>
                          <a:pt x="16811" y="5711"/>
                        </a:cubicBezTo>
                        <a:cubicBezTo>
                          <a:pt x="12516" y="4969"/>
                          <a:pt x="8277" y="3816"/>
                          <a:pt x="5143" y="2663"/>
                        </a:cubicBezTo>
                        <a:cubicBezTo>
                          <a:pt x="2028" y="1587"/>
                          <a:pt x="0" y="435"/>
                          <a:pt x="0" y="435"/>
                        </a:cubicBezTo>
                        <a:cubicBezTo>
                          <a:pt x="0" y="435"/>
                          <a:pt x="2286" y="-13"/>
                          <a:pt x="5600" y="6"/>
                        </a:cubicBezTo>
                        <a:cubicBezTo>
                          <a:pt x="8924" y="-51"/>
                          <a:pt x="13315" y="301"/>
                          <a:pt x="17602" y="997"/>
                        </a:cubicBezTo>
                        <a:cubicBezTo>
                          <a:pt x="21898" y="1778"/>
                          <a:pt x="26136" y="2911"/>
                          <a:pt x="29260" y="4045"/>
                        </a:cubicBezTo>
                        <a:cubicBezTo>
                          <a:pt x="32375" y="5150"/>
                          <a:pt x="34394" y="6283"/>
                          <a:pt x="34394" y="62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4" name="任意多边形: 形状 1733">
                    <a:extLst>
                      <a:ext uri="{FF2B5EF4-FFF2-40B4-BE49-F238E27FC236}">
                        <a16:creationId xmlns:a16="http://schemas.microsoft.com/office/drawing/2014/main" id="{53309666-87B4-40C7-6A19-FFA983005024}"/>
                      </a:ext>
                    </a:extLst>
                  </p:cNvPr>
                  <p:cNvSpPr/>
                  <p:nvPr/>
                </p:nvSpPr>
                <p:spPr>
                  <a:xfrm>
                    <a:off x="8898874" y="2086146"/>
                    <a:ext cx="8953" cy="33747"/>
                  </a:xfrm>
                  <a:custGeom>
                    <a:avLst/>
                    <a:gdLst>
                      <a:gd name="connsiteX0" fmla="*/ 8877 w 8953"/>
                      <a:gd name="connsiteY0" fmla="*/ 33747 h 33747"/>
                      <a:gd name="connsiteX1" fmla="*/ 6182 w 8953"/>
                      <a:gd name="connsiteY1" fmla="*/ 28794 h 33747"/>
                      <a:gd name="connsiteX2" fmla="*/ 2191 w 8953"/>
                      <a:gd name="connsiteY2" fmla="*/ 17450 h 33747"/>
                      <a:gd name="connsiteX3" fmla="*/ 124 w 8953"/>
                      <a:gd name="connsiteY3" fmla="*/ 5601 h 33747"/>
                      <a:gd name="connsiteX4" fmla="*/ 76 w 8953"/>
                      <a:gd name="connsiteY4" fmla="*/ 0 h 33747"/>
                      <a:gd name="connsiteX5" fmla="*/ 2772 w 8953"/>
                      <a:gd name="connsiteY5" fmla="*/ 4915 h 33747"/>
                      <a:gd name="connsiteX6" fmla="*/ 6762 w 8953"/>
                      <a:gd name="connsiteY6" fmla="*/ 16259 h 33747"/>
                      <a:gd name="connsiteX7" fmla="*/ 8811 w 8953"/>
                      <a:gd name="connsiteY7" fmla="*/ 28127 h 33747"/>
                      <a:gd name="connsiteX8" fmla="*/ 8877 w 8953"/>
                      <a:gd name="connsiteY8" fmla="*/ 33747 h 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953" h="33747">
                        <a:moveTo>
                          <a:pt x="8877" y="33747"/>
                        </a:moveTo>
                        <a:cubicBezTo>
                          <a:pt x="8877" y="33747"/>
                          <a:pt x="7544" y="31833"/>
                          <a:pt x="6182" y="28794"/>
                        </a:cubicBezTo>
                        <a:cubicBezTo>
                          <a:pt x="4791" y="25784"/>
                          <a:pt x="3305" y="21688"/>
                          <a:pt x="2191" y="17450"/>
                        </a:cubicBezTo>
                        <a:cubicBezTo>
                          <a:pt x="1105" y="13230"/>
                          <a:pt x="391" y="8925"/>
                          <a:pt x="124" y="5601"/>
                        </a:cubicBezTo>
                        <a:cubicBezTo>
                          <a:pt x="-124" y="2305"/>
                          <a:pt x="76" y="0"/>
                          <a:pt x="76" y="0"/>
                        </a:cubicBezTo>
                        <a:cubicBezTo>
                          <a:pt x="76" y="0"/>
                          <a:pt x="1400" y="1895"/>
                          <a:pt x="2772" y="4915"/>
                        </a:cubicBezTo>
                        <a:cubicBezTo>
                          <a:pt x="4163" y="7925"/>
                          <a:pt x="5667" y="12059"/>
                          <a:pt x="6762" y="16259"/>
                        </a:cubicBezTo>
                        <a:cubicBezTo>
                          <a:pt x="7858" y="20479"/>
                          <a:pt x="8554" y="24813"/>
                          <a:pt x="8811" y="28127"/>
                        </a:cubicBezTo>
                        <a:cubicBezTo>
                          <a:pt x="9087" y="31413"/>
                          <a:pt x="8877" y="33747"/>
                          <a:pt x="8877" y="337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5" name="任意多边形: 形状 1734">
                    <a:extLst>
                      <a:ext uri="{FF2B5EF4-FFF2-40B4-BE49-F238E27FC236}">
                        <a16:creationId xmlns:a16="http://schemas.microsoft.com/office/drawing/2014/main" id="{57AB6622-6620-B144-32CE-71D3F017C7C4}"/>
                      </a:ext>
                    </a:extLst>
                  </p:cNvPr>
                  <p:cNvSpPr/>
                  <p:nvPr/>
                </p:nvSpPr>
                <p:spPr>
                  <a:xfrm>
                    <a:off x="8884853" y="2066686"/>
                    <a:ext cx="24364" cy="25279"/>
                  </a:xfrm>
                  <a:custGeom>
                    <a:avLst/>
                    <a:gdLst>
                      <a:gd name="connsiteX0" fmla="*/ 23660 w 24364"/>
                      <a:gd name="connsiteY0" fmla="*/ 4162 h 25279"/>
                      <a:gd name="connsiteX1" fmla="*/ 19916 w 24364"/>
                      <a:gd name="connsiteY1" fmla="*/ 12144 h 25279"/>
                      <a:gd name="connsiteX2" fmla="*/ 24365 w 24364"/>
                      <a:gd name="connsiteY2" fmla="*/ 19793 h 25279"/>
                      <a:gd name="connsiteX3" fmla="*/ 15611 w 24364"/>
                      <a:gd name="connsiteY3" fmla="*/ 18679 h 25279"/>
                      <a:gd name="connsiteX4" fmla="*/ 9734 w 24364"/>
                      <a:gd name="connsiteY4" fmla="*/ 25279 h 25279"/>
                      <a:gd name="connsiteX5" fmla="*/ 8077 w 24364"/>
                      <a:gd name="connsiteY5" fmla="*/ 16593 h 25279"/>
                      <a:gd name="connsiteX6" fmla="*/ 0 w 24364"/>
                      <a:gd name="connsiteY6" fmla="*/ 13059 h 25279"/>
                      <a:gd name="connsiteX7" fmla="*/ 7734 w 24364"/>
                      <a:gd name="connsiteY7" fmla="*/ 8773 h 25279"/>
                      <a:gd name="connsiteX8" fmla="*/ 8611 w 24364"/>
                      <a:gd name="connsiteY8" fmla="*/ 0 h 25279"/>
                      <a:gd name="connsiteX9" fmla="*/ 15040 w 24364"/>
                      <a:gd name="connsiteY9" fmla="*/ 6020 h 25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364" h="25279">
                        <a:moveTo>
                          <a:pt x="23660" y="4162"/>
                        </a:moveTo>
                        <a:lnTo>
                          <a:pt x="19916" y="12144"/>
                        </a:lnTo>
                        <a:lnTo>
                          <a:pt x="24365" y="19793"/>
                        </a:lnTo>
                        <a:lnTo>
                          <a:pt x="15611" y="18679"/>
                        </a:lnTo>
                        <a:lnTo>
                          <a:pt x="9734" y="25279"/>
                        </a:lnTo>
                        <a:lnTo>
                          <a:pt x="8077" y="16593"/>
                        </a:lnTo>
                        <a:lnTo>
                          <a:pt x="0" y="13059"/>
                        </a:lnTo>
                        <a:lnTo>
                          <a:pt x="7734" y="8773"/>
                        </a:lnTo>
                        <a:lnTo>
                          <a:pt x="8611" y="0"/>
                        </a:lnTo>
                        <a:lnTo>
                          <a:pt x="15040" y="60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36" name="图形 113">
                  <a:extLst>
                    <a:ext uri="{FF2B5EF4-FFF2-40B4-BE49-F238E27FC236}">
                      <a16:creationId xmlns:a16="http://schemas.microsoft.com/office/drawing/2014/main" id="{BFCC7E12-8598-57A4-108C-165488C189B3}"/>
                    </a:ext>
                  </a:extLst>
                </p:cNvPr>
                <p:cNvGrpSpPr/>
                <p:nvPr/>
              </p:nvGrpSpPr>
              <p:grpSpPr>
                <a:xfrm>
                  <a:off x="8853572" y="1865254"/>
                  <a:ext cx="132394" cy="134966"/>
                  <a:chOff x="8853572" y="1865254"/>
                  <a:chExt cx="132394" cy="134966"/>
                </a:xfrm>
              </p:grpSpPr>
              <p:sp>
                <p:nvSpPr>
                  <p:cNvPr id="1737" name="任意多边形: 形状 1736">
                    <a:extLst>
                      <a:ext uri="{FF2B5EF4-FFF2-40B4-BE49-F238E27FC236}">
                        <a16:creationId xmlns:a16="http://schemas.microsoft.com/office/drawing/2014/main" id="{E0FE9C37-795A-DD6B-2481-920D10D10789}"/>
                      </a:ext>
                    </a:extLst>
                  </p:cNvPr>
                  <p:cNvSpPr/>
                  <p:nvPr/>
                </p:nvSpPr>
                <p:spPr>
                  <a:xfrm>
                    <a:off x="8853572" y="1865254"/>
                    <a:ext cx="132394" cy="134966"/>
                  </a:xfrm>
                  <a:custGeom>
                    <a:avLst/>
                    <a:gdLst>
                      <a:gd name="connsiteX0" fmla="*/ 64713 w 132394"/>
                      <a:gd name="connsiteY0" fmla="*/ 74569 h 134966"/>
                      <a:gd name="connsiteX1" fmla="*/ 52607 w 132394"/>
                      <a:gd name="connsiteY1" fmla="*/ 79131 h 134966"/>
                      <a:gd name="connsiteX2" fmla="*/ 44472 w 132394"/>
                      <a:gd name="connsiteY2" fmla="*/ 69044 h 134966"/>
                      <a:gd name="connsiteX3" fmla="*/ 51559 w 132394"/>
                      <a:gd name="connsiteY3" fmla="*/ 58252 h 134966"/>
                      <a:gd name="connsiteX4" fmla="*/ 64065 w 132394"/>
                      <a:gd name="connsiteY4" fmla="*/ 61624 h 134966"/>
                      <a:gd name="connsiteX5" fmla="*/ 64713 w 132394"/>
                      <a:gd name="connsiteY5" fmla="*/ 74569 h 134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394" h="134966">
                        <a:moveTo>
                          <a:pt x="64713" y="74569"/>
                        </a:moveTo>
                        <a:cubicBezTo>
                          <a:pt x="158201" y="129042"/>
                          <a:pt x="35843" y="175514"/>
                          <a:pt x="52607" y="79131"/>
                        </a:cubicBezTo>
                        <a:cubicBezTo>
                          <a:pt x="35824" y="175495"/>
                          <a:pt x="-46139" y="73473"/>
                          <a:pt x="44472" y="69044"/>
                        </a:cubicBezTo>
                        <a:cubicBezTo>
                          <a:pt x="-46158" y="73473"/>
                          <a:pt x="25556" y="-36064"/>
                          <a:pt x="51559" y="58252"/>
                        </a:cubicBezTo>
                        <a:cubicBezTo>
                          <a:pt x="25556" y="-36064"/>
                          <a:pt x="151819" y="-1689"/>
                          <a:pt x="64065" y="61624"/>
                        </a:cubicBezTo>
                        <a:cubicBezTo>
                          <a:pt x="151848" y="-1670"/>
                          <a:pt x="158211" y="129042"/>
                          <a:pt x="64713" y="745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8" name="任意多边形: 形状 1737">
                    <a:extLst>
                      <a:ext uri="{FF2B5EF4-FFF2-40B4-BE49-F238E27FC236}">
                        <a16:creationId xmlns:a16="http://schemas.microsoft.com/office/drawing/2014/main" id="{9EB69E24-9C68-C5B1-69AE-5E701C277F6E}"/>
                      </a:ext>
                    </a:extLst>
                  </p:cNvPr>
                  <p:cNvSpPr/>
                  <p:nvPr/>
                </p:nvSpPr>
                <p:spPr>
                  <a:xfrm>
                    <a:off x="8856831" y="1869669"/>
                    <a:ext cx="123943" cy="126323"/>
                  </a:xfrm>
                  <a:custGeom>
                    <a:avLst/>
                    <a:gdLst>
                      <a:gd name="connsiteX0" fmla="*/ 60560 w 123943"/>
                      <a:gd name="connsiteY0" fmla="*/ 69783 h 126323"/>
                      <a:gd name="connsiteX1" fmla="*/ 49244 w 123943"/>
                      <a:gd name="connsiteY1" fmla="*/ 74059 h 126323"/>
                      <a:gd name="connsiteX2" fmla="*/ 41653 w 123943"/>
                      <a:gd name="connsiteY2" fmla="*/ 64649 h 126323"/>
                      <a:gd name="connsiteX3" fmla="*/ 48292 w 123943"/>
                      <a:gd name="connsiteY3" fmla="*/ 54495 h 126323"/>
                      <a:gd name="connsiteX4" fmla="*/ 59979 w 123943"/>
                      <a:gd name="connsiteY4" fmla="*/ 57657 h 126323"/>
                      <a:gd name="connsiteX5" fmla="*/ 60560 w 123943"/>
                      <a:gd name="connsiteY5" fmla="*/ 69783 h 126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943" h="126323">
                        <a:moveTo>
                          <a:pt x="60560" y="69783"/>
                        </a:moveTo>
                        <a:cubicBezTo>
                          <a:pt x="148094" y="120789"/>
                          <a:pt x="33537" y="164271"/>
                          <a:pt x="49244" y="74059"/>
                        </a:cubicBezTo>
                        <a:cubicBezTo>
                          <a:pt x="33547" y="164271"/>
                          <a:pt x="-43215" y="68754"/>
                          <a:pt x="41653" y="64649"/>
                        </a:cubicBezTo>
                        <a:cubicBezTo>
                          <a:pt x="-43215" y="68763"/>
                          <a:pt x="23908" y="-33726"/>
                          <a:pt x="48292" y="54495"/>
                        </a:cubicBezTo>
                        <a:cubicBezTo>
                          <a:pt x="23889" y="-33726"/>
                          <a:pt x="142151" y="-1598"/>
                          <a:pt x="59979" y="57657"/>
                        </a:cubicBezTo>
                        <a:cubicBezTo>
                          <a:pt x="142160" y="-1598"/>
                          <a:pt x="148113" y="120798"/>
                          <a:pt x="60560" y="6978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9" name="任意多边形: 形状 1738">
                    <a:extLst>
                      <a:ext uri="{FF2B5EF4-FFF2-40B4-BE49-F238E27FC236}">
                        <a16:creationId xmlns:a16="http://schemas.microsoft.com/office/drawing/2014/main" id="{0BB0D49B-785E-9C6F-87E2-33286041D33E}"/>
                      </a:ext>
                    </a:extLst>
                  </p:cNvPr>
                  <p:cNvSpPr/>
                  <p:nvPr/>
                </p:nvSpPr>
                <p:spPr>
                  <a:xfrm>
                    <a:off x="8874918" y="1935803"/>
                    <a:ext cx="31060" cy="27908"/>
                  </a:xfrm>
                  <a:custGeom>
                    <a:avLst/>
                    <a:gdLst>
                      <a:gd name="connsiteX0" fmla="*/ 0 w 31060"/>
                      <a:gd name="connsiteY0" fmla="*/ 27908 h 27908"/>
                      <a:gd name="connsiteX1" fmla="*/ 3772 w 31060"/>
                      <a:gd name="connsiteY1" fmla="*/ 22327 h 27908"/>
                      <a:gd name="connsiteX2" fmla="*/ 13649 w 31060"/>
                      <a:gd name="connsiteY2" fmla="*/ 11830 h 27908"/>
                      <a:gd name="connsiteX3" fmla="*/ 25127 w 31060"/>
                      <a:gd name="connsiteY3" fmla="*/ 3162 h 27908"/>
                      <a:gd name="connsiteX4" fmla="*/ 31061 w 31060"/>
                      <a:gd name="connsiteY4" fmla="*/ 0 h 27908"/>
                      <a:gd name="connsiteX5" fmla="*/ 27308 w 31060"/>
                      <a:gd name="connsiteY5" fmla="*/ 5563 h 27908"/>
                      <a:gd name="connsiteX6" fmla="*/ 17412 w 31060"/>
                      <a:gd name="connsiteY6" fmla="*/ 16078 h 27908"/>
                      <a:gd name="connsiteX7" fmla="*/ 5934 w 31060"/>
                      <a:gd name="connsiteY7" fmla="*/ 24746 h 27908"/>
                      <a:gd name="connsiteX8" fmla="*/ 0 w 31060"/>
                      <a:gd name="connsiteY8" fmla="*/ 27908 h 27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60" h="27908">
                        <a:moveTo>
                          <a:pt x="0" y="27908"/>
                        </a:moveTo>
                        <a:cubicBezTo>
                          <a:pt x="0" y="27908"/>
                          <a:pt x="1305" y="25451"/>
                          <a:pt x="3772" y="22327"/>
                        </a:cubicBezTo>
                        <a:cubicBezTo>
                          <a:pt x="6210" y="19183"/>
                          <a:pt x="9763" y="15335"/>
                          <a:pt x="13649" y="11830"/>
                        </a:cubicBezTo>
                        <a:cubicBezTo>
                          <a:pt x="17555" y="8334"/>
                          <a:pt x="21727" y="5210"/>
                          <a:pt x="25127" y="3162"/>
                        </a:cubicBezTo>
                        <a:cubicBezTo>
                          <a:pt x="28499" y="1038"/>
                          <a:pt x="31061" y="0"/>
                          <a:pt x="31061" y="0"/>
                        </a:cubicBezTo>
                        <a:cubicBezTo>
                          <a:pt x="31061" y="0"/>
                          <a:pt x="29766" y="2457"/>
                          <a:pt x="27308" y="5563"/>
                        </a:cubicBezTo>
                        <a:cubicBezTo>
                          <a:pt x="24870" y="8725"/>
                          <a:pt x="21298" y="12554"/>
                          <a:pt x="17412" y="16078"/>
                        </a:cubicBezTo>
                        <a:cubicBezTo>
                          <a:pt x="13535" y="19536"/>
                          <a:pt x="9316" y="22660"/>
                          <a:pt x="5934" y="24746"/>
                        </a:cubicBezTo>
                        <a:cubicBezTo>
                          <a:pt x="2572" y="26870"/>
                          <a:pt x="0" y="27908"/>
                          <a:pt x="0" y="279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0" name="任意多边形: 形状 1739">
                    <a:extLst>
                      <a:ext uri="{FF2B5EF4-FFF2-40B4-BE49-F238E27FC236}">
                        <a16:creationId xmlns:a16="http://schemas.microsoft.com/office/drawing/2014/main" id="{F1917651-8829-D410-73DD-AAFFA29E3265}"/>
                      </a:ext>
                    </a:extLst>
                  </p:cNvPr>
                  <p:cNvSpPr/>
                  <p:nvPr/>
                </p:nvSpPr>
                <p:spPr>
                  <a:xfrm>
                    <a:off x="8910361" y="1886550"/>
                    <a:ext cx="14211" cy="39290"/>
                  </a:xfrm>
                  <a:custGeom>
                    <a:avLst/>
                    <a:gdLst>
                      <a:gd name="connsiteX0" fmla="*/ 0 w 14211"/>
                      <a:gd name="connsiteY0" fmla="*/ 39291 h 39290"/>
                      <a:gd name="connsiteX1" fmla="*/ 686 w 14211"/>
                      <a:gd name="connsiteY1" fmla="*/ 32595 h 39290"/>
                      <a:gd name="connsiteX2" fmla="*/ 4448 w 14211"/>
                      <a:gd name="connsiteY2" fmla="*/ 18679 h 39290"/>
                      <a:gd name="connsiteX3" fmla="*/ 10439 w 14211"/>
                      <a:gd name="connsiteY3" fmla="*/ 5582 h 39290"/>
                      <a:gd name="connsiteX4" fmla="*/ 14211 w 14211"/>
                      <a:gd name="connsiteY4" fmla="*/ 0 h 39290"/>
                      <a:gd name="connsiteX5" fmla="*/ 13525 w 14211"/>
                      <a:gd name="connsiteY5" fmla="*/ 6696 h 39290"/>
                      <a:gd name="connsiteX6" fmla="*/ 9782 w 14211"/>
                      <a:gd name="connsiteY6" fmla="*/ 20612 h 39290"/>
                      <a:gd name="connsiteX7" fmla="*/ 3743 w 14211"/>
                      <a:gd name="connsiteY7" fmla="*/ 33709 h 39290"/>
                      <a:gd name="connsiteX8" fmla="*/ 0 w 14211"/>
                      <a:gd name="connsiteY8" fmla="*/ 39291 h 39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211" h="39290">
                        <a:moveTo>
                          <a:pt x="0" y="39291"/>
                        </a:moveTo>
                        <a:cubicBezTo>
                          <a:pt x="0" y="39291"/>
                          <a:pt x="19" y="36500"/>
                          <a:pt x="686" y="32595"/>
                        </a:cubicBezTo>
                        <a:cubicBezTo>
                          <a:pt x="1343" y="28689"/>
                          <a:pt x="2696" y="23593"/>
                          <a:pt x="4448" y="18679"/>
                        </a:cubicBezTo>
                        <a:cubicBezTo>
                          <a:pt x="6220" y="13802"/>
                          <a:pt x="8448" y="9001"/>
                          <a:pt x="10439" y="5582"/>
                        </a:cubicBezTo>
                        <a:cubicBezTo>
                          <a:pt x="12411" y="2143"/>
                          <a:pt x="14211" y="0"/>
                          <a:pt x="14211" y="0"/>
                        </a:cubicBezTo>
                        <a:cubicBezTo>
                          <a:pt x="14211" y="0"/>
                          <a:pt x="14211" y="2791"/>
                          <a:pt x="13525" y="6696"/>
                        </a:cubicBezTo>
                        <a:cubicBezTo>
                          <a:pt x="12897" y="10639"/>
                          <a:pt x="11535" y="15697"/>
                          <a:pt x="9782" y="20612"/>
                        </a:cubicBezTo>
                        <a:cubicBezTo>
                          <a:pt x="7963" y="25527"/>
                          <a:pt x="5753" y="30251"/>
                          <a:pt x="3743" y="33709"/>
                        </a:cubicBezTo>
                        <a:cubicBezTo>
                          <a:pt x="1762" y="37148"/>
                          <a:pt x="0" y="39291"/>
                          <a:pt x="0" y="392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1" name="任意多边形: 形状 1740">
                    <a:extLst>
                      <a:ext uri="{FF2B5EF4-FFF2-40B4-BE49-F238E27FC236}">
                        <a16:creationId xmlns:a16="http://schemas.microsoft.com/office/drawing/2014/main" id="{D52B0FC1-81AC-748D-2E7F-7AE48E8208B8}"/>
                      </a:ext>
                    </a:extLst>
                  </p:cNvPr>
                  <p:cNvSpPr/>
                  <p:nvPr/>
                </p:nvSpPr>
                <p:spPr>
                  <a:xfrm>
                    <a:off x="8869156" y="1906276"/>
                    <a:ext cx="34623" cy="23317"/>
                  </a:xfrm>
                  <a:custGeom>
                    <a:avLst/>
                    <a:gdLst>
                      <a:gd name="connsiteX0" fmla="*/ 34623 w 34623"/>
                      <a:gd name="connsiteY0" fmla="*/ 23317 h 23317"/>
                      <a:gd name="connsiteX1" fmla="*/ 28317 w 34623"/>
                      <a:gd name="connsiteY1" fmla="*/ 21031 h 23317"/>
                      <a:gd name="connsiteX2" fmla="*/ 15735 w 34623"/>
                      <a:gd name="connsiteY2" fmla="*/ 14021 h 23317"/>
                      <a:gd name="connsiteX3" fmla="*/ 4486 w 34623"/>
                      <a:gd name="connsiteY3" fmla="*/ 4982 h 23317"/>
                      <a:gd name="connsiteX4" fmla="*/ 0 w 34623"/>
                      <a:gd name="connsiteY4" fmla="*/ 0 h 23317"/>
                      <a:gd name="connsiteX5" fmla="*/ 6325 w 34623"/>
                      <a:gd name="connsiteY5" fmla="*/ 2267 h 23317"/>
                      <a:gd name="connsiteX6" fmla="*/ 18898 w 34623"/>
                      <a:gd name="connsiteY6" fmla="*/ 9296 h 23317"/>
                      <a:gd name="connsiteX7" fmla="*/ 30118 w 34623"/>
                      <a:gd name="connsiteY7" fmla="*/ 18336 h 23317"/>
                      <a:gd name="connsiteX8" fmla="*/ 34623 w 34623"/>
                      <a:gd name="connsiteY8" fmla="*/ 23317 h 2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23" h="23317">
                        <a:moveTo>
                          <a:pt x="34623" y="23317"/>
                        </a:moveTo>
                        <a:cubicBezTo>
                          <a:pt x="34623" y="23317"/>
                          <a:pt x="31947" y="22650"/>
                          <a:pt x="28317" y="21031"/>
                        </a:cubicBezTo>
                        <a:cubicBezTo>
                          <a:pt x="24669" y="19450"/>
                          <a:pt x="20088" y="16916"/>
                          <a:pt x="15735" y="14021"/>
                        </a:cubicBezTo>
                        <a:cubicBezTo>
                          <a:pt x="11420" y="11097"/>
                          <a:pt x="7353" y="7791"/>
                          <a:pt x="4486" y="4982"/>
                        </a:cubicBezTo>
                        <a:cubicBezTo>
                          <a:pt x="1619" y="2267"/>
                          <a:pt x="0" y="0"/>
                          <a:pt x="0" y="0"/>
                        </a:cubicBezTo>
                        <a:cubicBezTo>
                          <a:pt x="0" y="0"/>
                          <a:pt x="2714" y="667"/>
                          <a:pt x="6325" y="2267"/>
                        </a:cubicBezTo>
                        <a:cubicBezTo>
                          <a:pt x="9953" y="3867"/>
                          <a:pt x="14564" y="6420"/>
                          <a:pt x="18898" y="9296"/>
                        </a:cubicBezTo>
                        <a:cubicBezTo>
                          <a:pt x="23212" y="12240"/>
                          <a:pt x="27270" y="15545"/>
                          <a:pt x="30118" y="18336"/>
                        </a:cubicBezTo>
                        <a:cubicBezTo>
                          <a:pt x="32985" y="21088"/>
                          <a:pt x="34623" y="23317"/>
                          <a:pt x="34623" y="233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2" name="任意多边形: 形状 1741">
                    <a:extLst>
                      <a:ext uri="{FF2B5EF4-FFF2-40B4-BE49-F238E27FC236}">
                        <a16:creationId xmlns:a16="http://schemas.microsoft.com/office/drawing/2014/main" id="{F2DEF63E-2988-B721-3EB3-787DC7FE2B7A}"/>
                      </a:ext>
                    </a:extLst>
                  </p:cNvPr>
                  <p:cNvSpPr/>
                  <p:nvPr/>
                </p:nvSpPr>
                <p:spPr>
                  <a:xfrm>
                    <a:off x="8918752" y="1929426"/>
                    <a:ext cx="41728" cy="5752"/>
                  </a:xfrm>
                  <a:custGeom>
                    <a:avLst/>
                    <a:gdLst>
                      <a:gd name="connsiteX0" fmla="*/ 41729 w 41728"/>
                      <a:gd name="connsiteY0" fmla="*/ 2234 h 5752"/>
                      <a:gd name="connsiteX1" fmla="*/ 35271 w 41728"/>
                      <a:gd name="connsiteY1" fmla="*/ 4072 h 5752"/>
                      <a:gd name="connsiteX2" fmla="*/ 20964 w 41728"/>
                      <a:gd name="connsiteY2" fmla="*/ 5710 h 5752"/>
                      <a:gd name="connsiteX3" fmla="*/ 6553 w 41728"/>
                      <a:gd name="connsiteY3" fmla="*/ 4929 h 5752"/>
                      <a:gd name="connsiteX4" fmla="*/ 0 w 41728"/>
                      <a:gd name="connsiteY4" fmla="*/ 3538 h 5752"/>
                      <a:gd name="connsiteX5" fmla="*/ 6477 w 41728"/>
                      <a:gd name="connsiteY5" fmla="*/ 1700 h 5752"/>
                      <a:gd name="connsiteX6" fmla="*/ 20803 w 41728"/>
                      <a:gd name="connsiteY6" fmla="*/ 24 h 5752"/>
                      <a:gd name="connsiteX7" fmla="*/ 35195 w 41728"/>
                      <a:gd name="connsiteY7" fmla="*/ 805 h 5752"/>
                      <a:gd name="connsiteX8" fmla="*/ 41729 w 41728"/>
                      <a:gd name="connsiteY8" fmla="*/ 2234 h 5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728" h="5752">
                        <a:moveTo>
                          <a:pt x="41729" y="2234"/>
                        </a:moveTo>
                        <a:cubicBezTo>
                          <a:pt x="41729" y="2234"/>
                          <a:pt x="39195" y="3272"/>
                          <a:pt x="35271" y="4072"/>
                        </a:cubicBezTo>
                        <a:cubicBezTo>
                          <a:pt x="31385" y="4891"/>
                          <a:pt x="26213" y="5520"/>
                          <a:pt x="20964" y="5710"/>
                        </a:cubicBezTo>
                        <a:cubicBezTo>
                          <a:pt x="15754" y="5882"/>
                          <a:pt x="10516" y="5520"/>
                          <a:pt x="6553" y="4929"/>
                        </a:cubicBezTo>
                        <a:cubicBezTo>
                          <a:pt x="2657" y="4386"/>
                          <a:pt x="0" y="3538"/>
                          <a:pt x="0" y="3538"/>
                        </a:cubicBezTo>
                        <a:cubicBezTo>
                          <a:pt x="0" y="3538"/>
                          <a:pt x="2591" y="2481"/>
                          <a:pt x="6477" y="1700"/>
                        </a:cubicBezTo>
                        <a:cubicBezTo>
                          <a:pt x="10363" y="843"/>
                          <a:pt x="15593" y="214"/>
                          <a:pt x="20803" y="24"/>
                        </a:cubicBezTo>
                        <a:cubicBezTo>
                          <a:pt x="26032" y="-91"/>
                          <a:pt x="31290" y="214"/>
                          <a:pt x="35195" y="805"/>
                        </a:cubicBezTo>
                        <a:cubicBezTo>
                          <a:pt x="39100" y="1357"/>
                          <a:pt x="41729" y="2234"/>
                          <a:pt x="41729" y="22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" name="任意多边形: 形状 1742">
                    <a:extLst>
                      <a:ext uri="{FF2B5EF4-FFF2-40B4-BE49-F238E27FC236}">
                        <a16:creationId xmlns:a16="http://schemas.microsoft.com/office/drawing/2014/main" id="{EDF723BC-3375-424F-2AC8-AD84AB085125}"/>
                      </a:ext>
                    </a:extLst>
                  </p:cNvPr>
                  <p:cNvSpPr/>
                  <p:nvPr/>
                </p:nvSpPr>
                <p:spPr>
                  <a:xfrm>
                    <a:off x="8914028" y="1942614"/>
                    <a:ext cx="18326" cy="37509"/>
                  </a:xfrm>
                  <a:custGeom>
                    <a:avLst/>
                    <a:gdLst>
                      <a:gd name="connsiteX0" fmla="*/ 18326 w 18326"/>
                      <a:gd name="connsiteY0" fmla="*/ 37509 h 37509"/>
                      <a:gd name="connsiteX1" fmla="*/ 14011 w 18326"/>
                      <a:gd name="connsiteY1" fmla="*/ 32337 h 37509"/>
                      <a:gd name="connsiteX2" fmla="*/ 6620 w 18326"/>
                      <a:gd name="connsiteY2" fmla="*/ 19983 h 37509"/>
                      <a:gd name="connsiteX3" fmla="*/ 1391 w 18326"/>
                      <a:gd name="connsiteY3" fmla="*/ 6553 h 37509"/>
                      <a:gd name="connsiteX4" fmla="*/ 0 w 18326"/>
                      <a:gd name="connsiteY4" fmla="*/ 0 h 37509"/>
                      <a:gd name="connsiteX5" fmla="*/ 4333 w 18326"/>
                      <a:gd name="connsiteY5" fmla="*/ 5115 h 37509"/>
                      <a:gd name="connsiteX6" fmla="*/ 11716 w 18326"/>
                      <a:gd name="connsiteY6" fmla="*/ 17469 h 37509"/>
                      <a:gd name="connsiteX7" fmla="*/ 16945 w 18326"/>
                      <a:gd name="connsiteY7" fmla="*/ 30918 h 37509"/>
                      <a:gd name="connsiteX8" fmla="*/ 18326 w 18326"/>
                      <a:gd name="connsiteY8" fmla="*/ 37509 h 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326" h="37509">
                        <a:moveTo>
                          <a:pt x="18326" y="37509"/>
                        </a:moveTo>
                        <a:cubicBezTo>
                          <a:pt x="18326" y="37509"/>
                          <a:pt x="16316" y="35576"/>
                          <a:pt x="14011" y="32337"/>
                        </a:cubicBezTo>
                        <a:cubicBezTo>
                          <a:pt x="11630" y="29156"/>
                          <a:pt x="8944" y="24670"/>
                          <a:pt x="6620" y="19983"/>
                        </a:cubicBezTo>
                        <a:cubicBezTo>
                          <a:pt x="4333" y="15297"/>
                          <a:pt x="2457" y="10401"/>
                          <a:pt x="1391" y="6553"/>
                        </a:cubicBezTo>
                        <a:cubicBezTo>
                          <a:pt x="295" y="2743"/>
                          <a:pt x="0" y="0"/>
                          <a:pt x="0" y="0"/>
                        </a:cubicBezTo>
                        <a:cubicBezTo>
                          <a:pt x="0" y="0"/>
                          <a:pt x="2010" y="1895"/>
                          <a:pt x="4333" y="5115"/>
                        </a:cubicBezTo>
                        <a:cubicBezTo>
                          <a:pt x="6696" y="8334"/>
                          <a:pt x="9410" y="12802"/>
                          <a:pt x="11716" y="17469"/>
                        </a:cubicBezTo>
                        <a:cubicBezTo>
                          <a:pt x="13992" y="22174"/>
                          <a:pt x="15850" y="27089"/>
                          <a:pt x="16945" y="30918"/>
                        </a:cubicBezTo>
                        <a:cubicBezTo>
                          <a:pt x="18021" y="34719"/>
                          <a:pt x="18326" y="37509"/>
                          <a:pt x="18326" y="3750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" name="任意多边形: 形状 1743">
                    <a:extLst>
                      <a:ext uri="{FF2B5EF4-FFF2-40B4-BE49-F238E27FC236}">
                        <a16:creationId xmlns:a16="http://schemas.microsoft.com/office/drawing/2014/main" id="{08EDE7BB-8F07-FA5F-A72D-06B040A83930}"/>
                      </a:ext>
                    </a:extLst>
                  </p:cNvPr>
                  <p:cNvSpPr/>
                  <p:nvPr/>
                </p:nvSpPr>
                <p:spPr>
                  <a:xfrm>
                    <a:off x="8895940" y="1921087"/>
                    <a:ext cx="30194" cy="29394"/>
                  </a:xfrm>
                  <a:custGeom>
                    <a:avLst/>
                    <a:gdLst>
                      <a:gd name="connsiteX0" fmla="*/ 25641 w 30194"/>
                      <a:gd name="connsiteY0" fmla="*/ 1286 h 29394"/>
                      <a:gd name="connsiteX1" fmla="*/ 23146 w 30194"/>
                      <a:gd name="connsiteY1" fmla="*/ 11554 h 29394"/>
                      <a:gd name="connsiteX2" fmla="*/ 30195 w 30194"/>
                      <a:gd name="connsiteY2" fmla="*/ 19441 h 29394"/>
                      <a:gd name="connsiteX3" fmla="*/ 19651 w 30194"/>
                      <a:gd name="connsiteY3" fmla="*/ 20231 h 29394"/>
                      <a:gd name="connsiteX4" fmla="*/ 14326 w 30194"/>
                      <a:gd name="connsiteY4" fmla="*/ 29394 h 29394"/>
                      <a:gd name="connsiteX5" fmla="*/ 10306 w 30194"/>
                      <a:gd name="connsiteY5" fmla="*/ 19593 h 29394"/>
                      <a:gd name="connsiteX6" fmla="*/ 0 w 30194"/>
                      <a:gd name="connsiteY6" fmla="*/ 17364 h 29394"/>
                      <a:gd name="connsiteX7" fmla="*/ 8058 w 30194"/>
                      <a:gd name="connsiteY7" fmla="*/ 10516 h 29394"/>
                      <a:gd name="connsiteX8" fmla="*/ 6982 w 30194"/>
                      <a:gd name="connsiteY8" fmla="*/ 0 h 29394"/>
                      <a:gd name="connsiteX9" fmla="*/ 15983 w 30194"/>
                      <a:gd name="connsiteY9" fmla="*/ 5563 h 29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194" h="29394">
                        <a:moveTo>
                          <a:pt x="25641" y="1286"/>
                        </a:moveTo>
                        <a:lnTo>
                          <a:pt x="23146" y="11554"/>
                        </a:lnTo>
                        <a:lnTo>
                          <a:pt x="30195" y="19441"/>
                        </a:lnTo>
                        <a:lnTo>
                          <a:pt x="19651" y="20231"/>
                        </a:lnTo>
                        <a:lnTo>
                          <a:pt x="14326" y="29394"/>
                        </a:lnTo>
                        <a:lnTo>
                          <a:pt x="10306" y="19593"/>
                        </a:lnTo>
                        <a:lnTo>
                          <a:pt x="0" y="17364"/>
                        </a:lnTo>
                        <a:lnTo>
                          <a:pt x="8058" y="10516"/>
                        </a:lnTo>
                        <a:lnTo>
                          <a:pt x="6982" y="0"/>
                        </a:lnTo>
                        <a:lnTo>
                          <a:pt x="15983" y="556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5" name="图形 113">
                  <a:extLst>
                    <a:ext uri="{FF2B5EF4-FFF2-40B4-BE49-F238E27FC236}">
                      <a16:creationId xmlns:a16="http://schemas.microsoft.com/office/drawing/2014/main" id="{B115FC90-EC15-9C86-2398-C1A7064CD081}"/>
                    </a:ext>
                  </a:extLst>
                </p:cNvPr>
                <p:cNvGrpSpPr/>
                <p:nvPr/>
              </p:nvGrpSpPr>
              <p:grpSpPr>
                <a:xfrm>
                  <a:off x="8762430" y="1866968"/>
                  <a:ext cx="147381" cy="147758"/>
                  <a:chOff x="8762430" y="1866968"/>
                  <a:chExt cx="147381" cy="147758"/>
                </a:xfrm>
              </p:grpSpPr>
              <p:sp>
                <p:nvSpPr>
                  <p:cNvPr id="1746" name="任意多边形: 形状 1745">
                    <a:extLst>
                      <a:ext uri="{FF2B5EF4-FFF2-40B4-BE49-F238E27FC236}">
                        <a16:creationId xmlns:a16="http://schemas.microsoft.com/office/drawing/2014/main" id="{557935BC-D642-0400-C90A-E1D4E8D29B28}"/>
                      </a:ext>
                    </a:extLst>
                  </p:cNvPr>
                  <p:cNvSpPr/>
                  <p:nvPr/>
                </p:nvSpPr>
                <p:spPr>
                  <a:xfrm>
                    <a:off x="8762430" y="1866968"/>
                    <a:ext cx="147381" cy="147758"/>
                  </a:xfrm>
                  <a:custGeom>
                    <a:avLst/>
                    <a:gdLst>
                      <a:gd name="connsiteX0" fmla="*/ 73892 w 147381"/>
                      <a:gd name="connsiteY0" fmla="*/ 82770 h 147758"/>
                      <a:gd name="connsiteX1" fmla="*/ 61072 w 147381"/>
                      <a:gd name="connsiteY1" fmla="*/ 88933 h 147758"/>
                      <a:gd name="connsiteX2" fmla="*/ 51214 w 147381"/>
                      <a:gd name="connsiteY2" fmla="*/ 78627 h 147758"/>
                      <a:gd name="connsiteX3" fmla="*/ 57986 w 147381"/>
                      <a:gd name="connsiteY3" fmla="*/ 66120 h 147758"/>
                      <a:gd name="connsiteX4" fmla="*/ 72026 w 147381"/>
                      <a:gd name="connsiteY4" fmla="*/ 68654 h 147758"/>
                      <a:gd name="connsiteX5" fmla="*/ 73892 w 147381"/>
                      <a:gd name="connsiteY5" fmla="*/ 82770 h 147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381" h="147758">
                        <a:moveTo>
                          <a:pt x="73892" y="82770"/>
                        </a:moveTo>
                        <a:cubicBezTo>
                          <a:pt x="181535" y="133748"/>
                          <a:pt x="51709" y="196137"/>
                          <a:pt x="61072" y="88933"/>
                        </a:cubicBezTo>
                        <a:cubicBezTo>
                          <a:pt x="51709" y="196127"/>
                          <a:pt x="-47742" y="91981"/>
                          <a:pt x="51214" y="78627"/>
                        </a:cubicBezTo>
                        <a:cubicBezTo>
                          <a:pt x="-47742" y="91981"/>
                          <a:pt x="20610" y="-34816"/>
                          <a:pt x="57986" y="66120"/>
                        </a:cubicBezTo>
                        <a:cubicBezTo>
                          <a:pt x="20610" y="-34826"/>
                          <a:pt x="162294" y="-8984"/>
                          <a:pt x="72026" y="68654"/>
                        </a:cubicBezTo>
                        <a:cubicBezTo>
                          <a:pt x="162294" y="-8965"/>
                          <a:pt x="181525" y="133748"/>
                          <a:pt x="73892" y="827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" name="任意多边形: 形状 1746">
                    <a:extLst>
                      <a:ext uri="{FF2B5EF4-FFF2-40B4-BE49-F238E27FC236}">
                        <a16:creationId xmlns:a16="http://schemas.microsoft.com/office/drawing/2014/main" id="{531116B3-4831-4F9F-D7BB-70DA7708CB52}"/>
                      </a:ext>
                    </a:extLst>
                  </p:cNvPr>
                  <p:cNvSpPr/>
                  <p:nvPr/>
                </p:nvSpPr>
                <p:spPr>
                  <a:xfrm>
                    <a:off x="8766136" y="1871947"/>
                    <a:ext cx="137988" cy="138323"/>
                  </a:xfrm>
                  <a:custGeom>
                    <a:avLst/>
                    <a:gdLst>
                      <a:gd name="connsiteX0" fmla="*/ 69177 w 137988"/>
                      <a:gd name="connsiteY0" fmla="*/ 77497 h 138323"/>
                      <a:gd name="connsiteX1" fmla="*/ 57176 w 137988"/>
                      <a:gd name="connsiteY1" fmla="*/ 83231 h 138323"/>
                      <a:gd name="connsiteX2" fmla="*/ 47956 w 137988"/>
                      <a:gd name="connsiteY2" fmla="*/ 73629 h 138323"/>
                      <a:gd name="connsiteX3" fmla="*/ 54271 w 137988"/>
                      <a:gd name="connsiteY3" fmla="*/ 61876 h 138323"/>
                      <a:gd name="connsiteX4" fmla="*/ 67397 w 137988"/>
                      <a:gd name="connsiteY4" fmla="*/ 64257 h 138323"/>
                      <a:gd name="connsiteX5" fmla="*/ 69177 w 137988"/>
                      <a:gd name="connsiteY5" fmla="*/ 77497 h 138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988" h="138323">
                        <a:moveTo>
                          <a:pt x="69177" y="77497"/>
                        </a:moveTo>
                        <a:cubicBezTo>
                          <a:pt x="169961" y="125217"/>
                          <a:pt x="48404" y="183615"/>
                          <a:pt x="57176" y="83231"/>
                        </a:cubicBezTo>
                        <a:cubicBezTo>
                          <a:pt x="48404" y="183615"/>
                          <a:pt x="-44675" y="86098"/>
                          <a:pt x="47956" y="73629"/>
                        </a:cubicBezTo>
                        <a:cubicBezTo>
                          <a:pt x="-44694" y="86098"/>
                          <a:pt x="19286" y="-32574"/>
                          <a:pt x="54271" y="61876"/>
                        </a:cubicBezTo>
                        <a:cubicBezTo>
                          <a:pt x="19286" y="-32574"/>
                          <a:pt x="151950" y="-8429"/>
                          <a:pt x="67397" y="64257"/>
                        </a:cubicBezTo>
                        <a:cubicBezTo>
                          <a:pt x="151959" y="-8429"/>
                          <a:pt x="169961" y="125217"/>
                          <a:pt x="69177" y="774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8" name="任意多边形: 形状 1747">
                    <a:extLst>
                      <a:ext uri="{FF2B5EF4-FFF2-40B4-BE49-F238E27FC236}">
                        <a16:creationId xmlns:a16="http://schemas.microsoft.com/office/drawing/2014/main" id="{4BEE850A-F29E-5993-802C-0F7587D759ED}"/>
                      </a:ext>
                    </a:extLst>
                  </p:cNvPr>
                  <p:cNvSpPr/>
                  <p:nvPr/>
                </p:nvSpPr>
                <p:spPr>
                  <a:xfrm>
                    <a:off x="8791041" y="1946500"/>
                    <a:ext cx="31432" cy="33528"/>
                  </a:xfrm>
                  <a:custGeom>
                    <a:avLst/>
                    <a:gdLst>
                      <a:gd name="connsiteX0" fmla="*/ 0 w 31432"/>
                      <a:gd name="connsiteY0" fmla="*/ 33528 h 33528"/>
                      <a:gd name="connsiteX1" fmla="*/ 3591 w 31432"/>
                      <a:gd name="connsiteY1" fmla="*/ 27051 h 33528"/>
                      <a:gd name="connsiteX2" fmla="*/ 13450 w 31432"/>
                      <a:gd name="connsiteY2" fmla="*/ 14602 h 33528"/>
                      <a:gd name="connsiteX3" fmla="*/ 25204 w 31432"/>
                      <a:gd name="connsiteY3" fmla="*/ 4020 h 33528"/>
                      <a:gd name="connsiteX4" fmla="*/ 31433 w 31432"/>
                      <a:gd name="connsiteY4" fmla="*/ 0 h 33528"/>
                      <a:gd name="connsiteX5" fmla="*/ 27842 w 31432"/>
                      <a:gd name="connsiteY5" fmla="*/ 6439 h 33528"/>
                      <a:gd name="connsiteX6" fmla="*/ 17974 w 31432"/>
                      <a:gd name="connsiteY6" fmla="*/ 18907 h 33528"/>
                      <a:gd name="connsiteX7" fmla="*/ 6191 w 31432"/>
                      <a:gd name="connsiteY7" fmla="*/ 29470 h 33528"/>
                      <a:gd name="connsiteX8" fmla="*/ 0 w 31432"/>
                      <a:gd name="connsiteY8" fmla="*/ 33528 h 33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32" h="33528">
                        <a:moveTo>
                          <a:pt x="0" y="33528"/>
                        </a:moveTo>
                        <a:cubicBezTo>
                          <a:pt x="0" y="33528"/>
                          <a:pt x="1191" y="30699"/>
                          <a:pt x="3591" y="27051"/>
                        </a:cubicBezTo>
                        <a:cubicBezTo>
                          <a:pt x="5972" y="23365"/>
                          <a:pt x="9516" y="18793"/>
                          <a:pt x="13450" y="14602"/>
                        </a:cubicBezTo>
                        <a:cubicBezTo>
                          <a:pt x="17393" y="10420"/>
                          <a:pt x="21689" y="6582"/>
                          <a:pt x="25204" y="4020"/>
                        </a:cubicBezTo>
                        <a:cubicBezTo>
                          <a:pt x="28690" y="1362"/>
                          <a:pt x="31433" y="0"/>
                          <a:pt x="31433" y="0"/>
                        </a:cubicBezTo>
                        <a:cubicBezTo>
                          <a:pt x="31433" y="0"/>
                          <a:pt x="30242" y="2791"/>
                          <a:pt x="27842" y="6439"/>
                        </a:cubicBezTo>
                        <a:cubicBezTo>
                          <a:pt x="25441" y="10144"/>
                          <a:pt x="21917" y="14678"/>
                          <a:pt x="17974" y="18907"/>
                        </a:cubicBezTo>
                        <a:cubicBezTo>
                          <a:pt x="14040" y="23060"/>
                          <a:pt x="9744" y="26889"/>
                          <a:pt x="6191" y="29470"/>
                        </a:cubicBezTo>
                        <a:cubicBezTo>
                          <a:pt x="2715" y="32128"/>
                          <a:pt x="0" y="33528"/>
                          <a:pt x="0" y="335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9" name="任意多边形: 形状 1748">
                    <a:extLst>
                      <a:ext uri="{FF2B5EF4-FFF2-40B4-BE49-F238E27FC236}">
                        <a16:creationId xmlns:a16="http://schemas.microsoft.com/office/drawing/2014/main" id="{A5E91A37-304D-9786-66BC-4DA363E3A438}"/>
                      </a:ext>
                    </a:extLst>
                  </p:cNvPr>
                  <p:cNvSpPr/>
                  <p:nvPr/>
                </p:nvSpPr>
                <p:spPr>
                  <a:xfrm>
                    <a:off x="8826263" y="1890769"/>
                    <a:ext cx="12070" cy="44386"/>
                  </a:xfrm>
                  <a:custGeom>
                    <a:avLst/>
                    <a:gdLst>
                      <a:gd name="connsiteX0" fmla="*/ 78 w 12070"/>
                      <a:gd name="connsiteY0" fmla="*/ 44387 h 44386"/>
                      <a:gd name="connsiteX1" fmla="*/ 220 w 12070"/>
                      <a:gd name="connsiteY1" fmla="*/ 36967 h 44386"/>
                      <a:gd name="connsiteX2" fmla="*/ 3020 w 12070"/>
                      <a:gd name="connsiteY2" fmla="*/ 21393 h 44386"/>
                      <a:gd name="connsiteX3" fmla="*/ 8383 w 12070"/>
                      <a:gd name="connsiteY3" fmla="*/ 6477 h 44386"/>
                      <a:gd name="connsiteX4" fmla="*/ 11984 w 12070"/>
                      <a:gd name="connsiteY4" fmla="*/ 0 h 44386"/>
                      <a:gd name="connsiteX5" fmla="*/ 11850 w 12070"/>
                      <a:gd name="connsiteY5" fmla="*/ 7363 h 44386"/>
                      <a:gd name="connsiteX6" fmla="*/ 9050 w 12070"/>
                      <a:gd name="connsiteY6" fmla="*/ 22974 h 44386"/>
                      <a:gd name="connsiteX7" fmla="*/ 3687 w 12070"/>
                      <a:gd name="connsiteY7" fmla="*/ 37929 h 44386"/>
                      <a:gd name="connsiteX8" fmla="*/ 78 w 12070"/>
                      <a:gd name="connsiteY8" fmla="*/ 44387 h 44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070" h="44386">
                        <a:moveTo>
                          <a:pt x="78" y="44387"/>
                        </a:moveTo>
                        <a:cubicBezTo>
                          <a:pt x="78" y="44387"/>
                          <a:pt x="-170" y="41339"/>
                          <a:pt x="220" y="36967"/>
                        </a:cubicBezTo>
                        <a:cubicBezTo>
                          <a:pt x="554" y="32633"/>
                          <a:pt x="1554" y="26937"/>
                          <a:pt x="3020" y="21393"/>
                        </a:cubicBezTo>
                        <a:cubicBezTo>
                          <a:pt x="4497" y="15850"/>
                          <a:pt x="6488" y="10401"/>
                          <a:pt x="8383" y="6477"/>
                        </a:cubicBezTo>
                        <a:cubicBezTo>
                          <a:pt x="10212" y="2496"/>
                          <a:pt x="11984" y="0"/>
                          <a:pt x="11984" y="0"/>
                        </a:cubicBezTo>
                        <a:cubicBezTo>
                          <a:pt x="11984" y="0"/>
                          <a:pt x="12250" y="3010"/>
                          <a:pt x="11850" y="7363"/>
                        </a:cubicBezTo>
                        <a:cubicBezTo>
                          <a:pt x="11517" y="11773"/>
                          <a:pt x="10507" y="17450"/>
                          <a:pt x="9050" y="22974"/>
                        </a:cubicBezTo>
                        <a:cubicBezTo>
                          <a:pt x="7526" y="28556"/>
                          <a:pt x="5564" y="33928"/>
                          <a:pt x="3687" y="37929"/>
                        </a:cubicBezTo>
                        <a:cubicBezTo>
                          <a:pt x="1811" y="41853"/>
                          <a:pt x="78" y="44387"/>
                          <a:pt x="78" y="443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0" name="任意多边形: 形状 1749">
                    <a:extLst>
                      <a:ext uri="{FF2B5EF4-FFF2-40B4-BE49-F238E27FC236}">
                        <a16:creationId xmlns:a16="http://schemas.microsoft.com/office/drawing/2014/main" id="{693965A6-C39A-1FEE-CEA6-D3C32ADBE269}"/>
                      </a:ext>
                    </a:extLst>
                  </p:cNvPr>
                  <p:cNvSpPr/>
                  <p:nvPr/>
                </p:nvSpPr>
                <p:spPr>
                  <a:xfrm>
                    <a:off x="8779316" y="1917553"/>
                    <a:ext cx="40138" cy="22345"/>
                  </a:xfrm>
                  <a:custGeom>
                    <a:avLst/>
                    <a:gdLst>
                      <a:gd name="connsiteX0" fmla="*/ 40138 w 40138"/>
                      <a:gd name="connsiteY0" fmla="*/ 22346 h 22345"/>
                      <a:gd name="connsiteX1" fmla="*/ 33004 w 40138"/>
                      <a:gd name="connsiteY1" fmla="*/ 20431 h 22345"/>
                      <a:gd name="connsiteX2" fmla="*/ 18545 w 40138"/>
                      <a:gd name="connsiteY2" fmla="*/ 13897 h 22345"/>
                      <a:gd name="connsiteX3" fmla="*/ 5382 w 40138"/>
                      <a:gd name="connsiteY3" fmla="*/ 5058 h 22345"/>
                      <a:gd name="connsiteX4" fmla="*/ 0 w 40138"/>
                      <a:gd name="connsiteY4" fmla="*/ 0 h 22345"/>
                      <a:gd name="connsiteX5" fmla="*/ 7153 w 40138"/>
                      <a:gd name="connsiteY5" fmla="*/ 1895 h 22345"/>
                      <a:gd name="connsiteX6" fmla="*/ 21603 w 40138"/>
                      <a:gd name="connsiteY6" fmla="*/ 8411 h 22345"/>
                      <a:gd name="connsiteX7" fmla="*/ 34747 w 40138"/>
                      <a:gd name="connsiteY7" fmla="*/ 17326 h 22345"/>
                      <a:gd name="connsiteX8" fmla="*/ 40138 w 40138"/>
                      <a:gd name="connsiteY8" fmla="*/ 22346 h 2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138" h="22345">
                        <a:moveTo>
                          <a:pt x="40138" y="22346"/>
                        </a:moveTo>
                        <a:cubicBezTo>
                          <a:pt x="40138" y="22346"/>
                          <a:pt x="37147" y="21860"/>
                          <a:pt x="33004" y="20431"/>
                        </a:cubicBezTo>
                        <a:cubicBezTo>
                          <a:pt x="28851" y="19040"/>
                          <a:pt x="23593" y="16659"/>
                          <a:pt x="18545" y="13897"/>
                        </a:cubicBezTo>
                        <a:cubicBezTo>
                          <a:pt x="13545" y="11106"/>
                          <a:pt x="8782" y="7868"/>
                          <a:pt x="5382" y="5058"/>
                        </a:cubicBezTo>
                        <a:cubicBezTo>
                          <a:pt x="1971" y="2324"/>
                          <a:pt x="0" y="0"/>
                          <a:pt x="0" y="0"/>
                        </a:cubicBezTo>
                        <a:cubicBezTo>
                          <a:pt x="0" y="0"/>
                          <a:pt x="3020" y="486"/>
                          <a:pt x="7153" y="1895"/>
                        </a:cubicBezTo>
                        <a:cubicBezTo>
                          <a:pt x="11287" y="3305"/>
                          <a:pt x="16554" y="5658"/>
                          <a:pt x="21603" y="8411"/>
                        </a:cubicBezTo>
                        <a:cubicBezTo>
                          <a:pt x="26603" y="11240"/>
                          <a:pt x="31366" y="14516"/>
                          <a:pt x="34747" y="17326"/>
                        </a:cubicBezTo>
                        <a:cubicBezTo>
                          <a:pt x="38138" y="20041"/>
                          <a:pt x="40138" y="22346"/>
                          <a:pt x="40138" y="223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1" name="任意多边形: 形状 1750">
                    <a:extLst>
                      <a:ext uri="{FF2B5EF4-FFF2-40B4-BE49-F238E27FC236}">
                        <a16:creationId xmlns:a16="http://schemas.microsoft.com/office/drawing/2014/main" id="{0EFC8FD8-8CD2-22A8-02A5-06E4CA77573F}"/>
                      </a:ext>
                    </a:extLst>
                  </p:cNvPr>
                  <p:cNvSpPr/>
                  <p:nvPr/>
                </p:nvSpPr>
                <p:spPr>
                  <a:xfrm>
                    <a:off x="8836190" y="1935763"/>
                    <a:ext cx="45653" cy="7476"/>
                  </a:xfrm>
                  <a:custGeom>
                    <a:avLst/>
                    <a:gdLst>
                      <a:gd name="connsiteX0" fmla="*/ 45653 w 45653"/>
                      <a:gd name="connsiteY0" fmla="*/ 1088 h 7476"/>
                      <a:gd name="connsiteX1" fmla="*/ 38728 w 45653"/>
                      <a:gd name="connsiteY1" fmla="*/ 3688 h 7476"/>
                      <a:gd name="connsiteX2" fmla="*/ 23203 w 45653"/>
                      <a:gd name="connsiteY2" fmla="*/ 6831 h 7476"/>
                      <a:gd name="connsiteX3" fmla="*/ 7334 w 45653"/>
                      <a:gd name="connsiteY3" fmla="*/ 7336 h 7476"/>
                      <a:gd name="connsiteX4" fmla="*/ 0 w 45653"/>
                      <a:gd name="connsiteY4" fmla="*/ 6403 h 7476"/>
                      <a:gd name="connsiteX5" fmla="*/ 6925 w 45653"/>
                      <a:gd name="connsiteY5" fmla="*/ 3802 h 7476"/>
                      <a:gd name="connsiteX6" fmla="*/ 22488 w 45653"/>
                      <a:gd name="connsiteY6" fmla="*/ 602 h 7476"/>
                      <a:gd name="connsiteX7" fmla="*/ 38309 w 45653"/>
                      <a:gd name="connsiteY7" fmla="*/ 135 h 7476"/>
                      <a:gd name="connsiteX8" fmla="*/ 45653 w 45653"/>
                      <a:gd name="connsiteY8" fmla="*/ 1088 h 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653" h="7476">
                        <a:moveTo>
                          <a:pt x="45653" y="1088"/>
                        </a:moveTo>
                        <a:cubicBezTo>
                          <a:pt x="45653" y="1088"/>
                          <a:pt x="42957" y="2450"/>
                          <a:pt x="38728" y="3688"/>
                        </a:cubicBezTo>
                        <a:cubicBezTo>
                          <a:pt x="34547" y="4974"/>
                          <a:pt x="28917" y="6145"/>
                          <a:pt x="23203" y="6831"/>
                        </a:cubicBezTo>
                        <a:cubicBezTo>
                          <a:pt x="17488" y="7498"/>
                          <a:pt x="11725" y="7612"/>
                          <a:pt x="7334" y="7336"/>
                        </a:cubicBezTo>
                        <a:cubicBezTo>
                          <a:pt x="2981" y="7117"/>
                          <a:pt x="0" y="6403"/>
                          <a:pt x="0" y="6403"/>
                        </a:cubicBezTo>
                        <a:cubicBezTo>
                          <a:pt x="0" y="6403"/>
                          <a:pt x="2724" y="5012"/>
                          <a:pt x="6925" y="3802"/>
                        </a:cubicBezTo>
                        <a:cubicBezTo>
                          <a:pt x="11106" y="2497"/>
                          <a:pt x="16773" y="1307"/>
                          <a:pt x="22488" y="602"/>
                        </a:cubicBezTo>
                        <a:cubicBezTo>
                          <a:pt x="28222" y="2"/>
                          <a:pt x="33966" y="-141"/>
                          <a:pt x="38309" y="135"/>
                        </a:cubicBezTo>
                        <a:cubicBezTo>
                          <a:pt x="42691" y="383"/>
                          <a:pt x="45653" y="1088"/>
                          <a:pt x="45653" y="1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2" name="任意多边形: 形状 1751">
                    <a:extLst>
                      <a:ext uri="{FF2B5EF4-FFF2-40B4-BE49-F238E27FC236}">
                        <a16:creationId xmlns:a16="http://schemas.microsoft.com/office/drawing/2014/main" id="{0D2C4BEE-69C7-A988-7E1C-F7EFB3635DD4}"/>
                      </a:ext>
                    </a:extLst>
                  </p:cNvPr>
                  <p:cNvSpPr/>
                  <p:nvPr/>
                </p:nvSpPr>
                <p:spPr>
                  <a:xfrm>
                    <a:off x="8831884" y="1953215"/>
                    <a:ext cx="23640" cy="39385"/>
                  </a:xfrm>
                  <a:custGeom>
                    <a:avLst/>
                    <a:gdLst>
                      <a:gd name="connsiteX0" fmla="*/ 23641 w 23640"/>
                      <a:gd name="connsiteY0" fmla="*/ 39386 h 39385"/>
                      <a:gd name="connsiteX1" fmla="*/ 18393 w 23640"/>
                      <a:gd name="connsiteY1" fmla="*/ 34138 h 39385"/>
                      <a:gd name="connsiteX2" fmla="*/ 9134 w 23640"/>
                      <a:gd name="connsiteY2" fmla="*/ 21260 h 39385"/>
                      <a:gd name="connsiteX3" fmla="*/ 2162 w 23640"/>
                      <a:gd name="connsiteY3" fmla="*/ 7048 h 39385"/>
                      <a:gd name="connsiteX4" fmla="*/ 0 w 23640"/>
                      <a:gd name="connsiteY4" fmla="*/ 0 h 39385"/>
                      <a:gd name="connsiteX5" fmla="*/ 5239 w 23640"/>
                      <a:gd name="connsiteY5" fmla="*/ 5191 h 39385"/>
                      <a:gd name="connsiteX6" fmla="*/ 14497 w 23640"/>
                      <a:gd name="connsiteY6" fmla="*/ 18050 h 39385"/>
                      <a:gd name="connsiteX7" fmla="*/ 21479 w 23640"/>
                      <a:gd name="connsiteY7" fmla="*/ 32299 h 39385"/>
                      <a:gd name="connsiteX8" fmla="*/ 23641 w 23640"/>
                      <a:gd name="connsiteY8" fmla="*/ 39386 h 3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640" h="39385">
                        <a:moveTo>
                          <a:pt x="23641" y="39386"/>
                        </a:moveTo>
                        <a:cubicBezTo>
                          <a:pt x="23641" y="39386"/>
                          <a:pt x="21260" y="37471"/>
                          <a:pt x="18393" y="34138"/>
                        </a:cubicBezTo>
                        <a:cubicBezTo>
                          <a:pt x="15487" y="30842"/>
                          <a:pt x="12135" y="26194"/>
                          <a:pt x="9134" y="21260"/>
                        </a:cubicBezTo>
                        <a:cubicBezTo>
                          <a:pt x="6191" y="16326"/>
                          <a:pt x="3686" y="11154"/>
                          <a:pt x="2162" y="7048"/>
                        </a:cubicBezTo>
                        <a:cubicBezTo>
                          <a:pt x="581" y="2953"/>
                          <a:pt x="0" y="0"/>
                          <a:pt x="0" y="0"/>
                        </a:cubicBezTo>
                        <a:cubicBezTo>
                          <a:pt x="0" y="0"/>
                          <a:pt x="2372" y="1895"/>
                          <a:pt x="5239" y="5191"/>
                        </a:cubicBezTo>
                        <a:cubicBezTo>
                          <a:pt x="8134" y="8506"/>
                          <a:pt x="11525" y="13154"/>
                          <a:pt x="14497" y="18050"/>
                        </a:cubicBezTo>
                        <a:cubicBezTo>
                          <a:pt x="17440" y="23003"/>
                          <a:pt x="19917" y="28204"/>
                          <a:pt x="21479" y="32299"/>
                        </a:cubicBezTo>
                        <a:cubicBezTo>
                          <a:pt x="23060" y="36376"/>
                          <a:pt x="23641" y="39386"/>
                          <a:pt x="23641" y="393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3" name="任意多边形: 形状 1752">
                    <a:extLst>
                      <a:ext uri="{FF2B5EF4-FFF2-40B4-BE49-F238E27FC236}">
                        <a16:creationId xmlns:a16="http://schemas.microsoft.com/office/drawing/2014/main" id="{22D66CE5-3D5F-EE02-778E-68FA658475A1}"/>
                      </a:ext>
                    </a:extLst>
                  </p:cNvPr>
                  <p:cNvSpPr/>
                  <p:nvPr/>
                </p:nvSpPr>
                <p:spPr>
                  <a:xfrm>
                    <a:off x="8811710" y="1930298"/>
                    <a:ext cx="33299" cy="31870"/>
                  </a:xfrm>
                  <a:custGeom>
                    <a:avLst/>
                    <a:gdLst>
                      <a:gd name="connsiteX0" fmla="*/ 26594 w 33299"/>
                      <a:gd name="connsiteY0" fmla="*/ 0 h 31870"/>
                      <a:gd name="connsiteX1" fmla="*/ 24812 w 33299"/>
                      <a:gd name="connsiteY1" fmla="*/ 11497 h 31870"/>
                      <a:gd name="connsiteX2" fmla="*/ 33299 w 33299"/>
                      <a:gd name="connsiteY2" fmla="*/ 19498 h 31870"/>
                      <a:gd name="connsiteX3" fmla="*/ 21803 w 33299"/>
                      <a:gd name="connsiteY3" fmla="*/ 21336 h 31870"/>
                      <a:gd name="connsiteX4" fmla="*/ 16830 w 33299"/>
                      <a:gd name="connsiteY4" fmla="*/ 31871 h 31870"/>
                      <a:gd name="connsiteX5" fmla="*/ 11516 w 33299"/>
                      <a:gd name="connsiteY5" fmla="*/ 21527 h 31870"/>
                      <a:gd name="connsiteX6" fmla="*/ 0 w 33299"/>
                      <a:gd name="connsiteY6" fmla="*/ 20041 h 31870"/>
                      <a:gd name="connsiteX7" fmla="*/ 8182 w 33299"/>
                      <a:gd name="connsiteY7" fmla="*/ 11782 h 31870"/>
                      <a:gd name="connsiteX8" fmla="*/ 6019 w 33299"/>
                      <a:gd name="connsiteY8" fmla="*/ 352 h 31870"/>
                      <a:gd name="connsiteX9" fmla="*/ 16402 w 33299"/>
                      <a:gd name="connsiteY9" fmla="*/ 5601 h 31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299" h="31870">
                        <a:moveTo>
                          <a:pt x="26594" y="0"/>
                        </a:moveTo>
                        <a:lnTo>
                          <a:pt x="24812" y="11497"/>
                        </a:lnTo>
                        <a:lnTo>
                          <a:pt x="33299" y="19498"/>
                        </a:lnTo>
                        <a:lnTo>
                          <a:pt x="21803" y="21336"/>
                        </a:lnTo>
                        <a:lnTo>
                          <a:pt x="16830" y="31871"/>
                        </a:lnTo>
                        <a:lnTo>
                          <a:pt x="11516" y="21527"/>
                        </a:lnTo>
                        <a:lnTo>
                          <a:pt x="0" y="20041"/>
                        </a:lnTo>
                        <a:lnTo>
                          <a:pt x="8182" y="11782"/>
                        </a:lnTo>
                        <a:lnTo>
                          <a:pt x="6019" y="352"/>
                        </a:lnTo>
                        <a:lnTo>
                          <a:pt x="16402" y="56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54" name="图形 113">
                  <a:extLst>
                    <a:ext uri="{FF2B5EF4-FFF2-40B4-BE49-F238E27FC236}">
                      <a16:creationId xmlns:a16="http://schemas.microsoft.com/office/drawing/2014/main" id="{3908B629-7417-5D75-B957-F04B8259BFD5}"/>
                    </a:ext>
                  </a:extLst>
                </p:cNvPr>
                <p:cNvGrpSpPr/>
                <p:nvPr/>
              </p:nvGrpSpPr>
              <p:grpSpPr>
                <a:xfrm>
                  <a:off x="8704369" y="1757866"/>
                  <a:ext cx="106628" cy="106867"/>
                  <a:chOff x="8704369" y="1757866"/>
                  <a:chExt cx="106628" cy="106867"/>
                </a:xfrm>
              </p:grpSpPr>
              <p:sp>
                <p:nvSpPr>
                  <p:cNvPr id="1755" name="任意多边形: 形状 1754">
                    <a:extLst>
                      <a:ext uri="{FF2B5EF4-FFF2-40B4-BE49-F238E27FC236}">
                        <a16:creationId xmlns:a16="http://schemas.microsoft.com/office/drawing/2014/main" id="{B6A8152A-8B14-328E-2F74-F41431B82A4C}"/>
                      </a:ext>
                    </a:extLst>
                  </p:cNvPr>
                  <p:cNvSpPr/>
                  <p:nvPr/>
                </p:nvSpPr>
                <p:spPr>
                  <a:xfrm>
                    <a:off x="8704369" y="1757866"/>
                    <a:ext cx="106628" cy="106867"/>
                  </a:xfrm>
                  <a:custGeom>
                    <a:avLst/>
                    <a:gdLst>
                      <a:gd name="connsiteX0" fmla="*/ 53496 w 106628"/>
                      <a:gd name="connsiteY0" fmla="*/ 59865 h 106867"/>
                      <a:gd name="connsiteX1" fmla="*/ 44200 w 106628"/>
                      <a:gd name="connsiteY1" fmla="*/ 64351 h 106867"/>
                      <a:gd name="connsiteX2" fmla="*/ 37075 w 106628"/>
                      <a:gd name="connsiteY2" fmla="*/ 56912 h 106867"/>
                      <a:gd name="connsiteX3" fmla="*/ 41962 w 106628"/>
                      <a:gd name="connsiteY3" fmla="*/ 47835 h 106867"/>
                      <a:gd name="connsiteX4" fmla="*/ 52087 w 106628"/>
                      <a:gd name="connsiteY4" fmla="*/ 49673 h 106867"/>
                      <a:gd name="connsiteX5" fmla="*/ 53496 w 106628"/>
                      <a:gd name="connsiteY5" fmla="*/ 59865 h 106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628" h="106867">
                        <a:moveTo>
                          <a:pt x="53496" y="59865"/>
                        </a:moveTo>
                        <a:cubicBezTo>
                          <a:pt x="131392" y="96641"/>
                          <a:pt x="37542" y="141904"/>
                          <a:pt x="44200" y="64351"/>
                        </a:cubicBezTo>
                        <a:cubicBezTo>
                          <a:pt x="37542" y="141914"/>
                          <a:pt x="-34495" y="66657"/>
                          <a:pt x="37075" y="56912"/>
                        </a:cubicBezTo>
                        <a:cubicBezTo>
                          <a:pt x="-34495" y="66657"/>
                          <a:pt x="14816" y="-25126"/>
                          <a:pt x="41962" y="47835"/>
                        </a:cubicBezTo>
                        <a:cubicBezTo>
                          <a:pt x="14816" y="-25126"/>
                          <a:pt x="117343" y="-6581"/>
                          <a:pt x="52087" y="49673"/>
                        </a:cubicBezTo>
                        <a:cubicBezTo>
                          <a:pt x="117343" y="-6591"/>
                          <a:pt x="131392" y="96641"/>
                          <a:pt x="53496" y="598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6" name="任意多边形: 形状 1755">
                    <a:extLst>
                      <a:ext uri="{FF2B5EF4-FFF2-40B4-BE49-F238E27FC236}">
                        <a16:creationId xmlns:a16="http://schemas.microsoft.com/office/drawing/2014/main" id="{A3758469-C414-3845-39C8-83007D7C13C2}"/>
                      </a:ext>
                    </a:extLst>
                  </p:cNvPr>
                  <p:cNvSpPr/>
                  <p:nvPr/>
                </p:nvSpPr>
                <p:spPr>
                  <a:xfrm>
                    <a:off x="8707079" y="1761437"/>
                    <a:ext cx="99801" cy="100064"/>
                  </a:xfrm>
                  <a:custGeom>
                    <a:avLst/>
                    <a:gdLst>
                      <a:gd name="connsiteX0" fmla="*/ 50053 w 99801"/>
                      <a:gd name="connsiteY0" fmla="*/ 56066 h 100064"/>
                      <a:gd name="connsiteX1" fmla="*/ 41376 w 99801"/>
                      <a:gd name="connsiteY1" fmla="*/ 60248 h 100064"/>
                      <a:gd name="connsiteX2" fmla="*/ 34708 w 99801"/>
                      <a:gd name="connsiteY2" fmla="*/ 53304 h 100064"/>
                      <a:gd name="connsiteX3" fmla="*/ 39271 w 99801"/>
                      <a:gd name="connsiteY3" fmla="*/ 44770 h 100064"/>
                      <a:gd name="connsiteX4" fmla="*/ 48738 w 99801"/>
                      <a:gd name="connsiteY4" fmla="*/ 46484 h 100064"/>
                      <a:gd name="connsiteX5" fmla="*/ 50053 w 99801"/>
                      <a:gd name="connsiteY5" fmla="*/ 56066 h 100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801" h="100064">
                        <a:moveTo>
                          <a:pt x="50053" y="56066"/>
                        </a:moveTo>
                        <a:cubicBezTo>
                          <a:pt x="122976" y="90499"/>
                          <a:pt x="35128" y="132866"/>
                          <a:pt x="41376" y="60248"/>
                        </a:cubicBezTo>
                        <a:cubicBezTo>
                          <a:pt x="35128" y="132857"/>
                          <a:pt x="-32290" y="62410"/>
                          <a:pt x="34708" y="53304"/>
                        </a:cubicBezTo>
                        <a:cubicBezTo>
                          <a:pt x="-32290" y="62400"/>
                          <a:pt x="13868" y="-23506"/>
                          <a:pt x="39271" y="44770"/>
                        </a:cubicBezTo>
                        <a:cubicBezTo>
                          <a:pt x="13849" y="-23506"/>
                          <a:pt x="109822" y="-6170"/>
                          <a:pt x="48738" y="46484"/>
                        </a:cubicBezTo>
                        <a:cubicBezTo>
                          <a:pt x="109832" y="-6161"/>
                          <a:pt x="122986" y="90509"/>
                          <a:pt x="50053" y="560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7" name="任意多边形: 形状 1756">
                    <a:extLst>
                      <a:ext uri="{FF2B5EF4-FFF2-40B4-BE49-F238E27FC236}">
                        <a16:creationId xmlns:a16="http://schemas.microsoft.com/office/drawing/2014/main" id="{E08417A3-A5F6-E08B-0B24-808F199E777E}"/>
                      </a:ext>
                    </a:extLst>
                  </p:cNvPr>
                  <p:cNvSpPr/>
                  <p:nvPr/>
                </p:nvSpPr>
                <p:spPr>
                  <a:xfrm>
                    <a:off x="8725128" y="1815407"/>
                    <a:ext cx="22717" cy="24279"/>
                  </a:xfrm>
                  <a:custGeom>
                    <a:avLst/>
                    <a:gdLst>
                      <a:gd name="connsiteX0" fmla="*/ 0 w 22717"/>
                      <a:gd name="connsiteY0" fmla="*/ 24279 h 24279"/>
                      <a:gd name="connsiteX1" fmla="*/ 2591 w 22717"/>
                      <a:gd name="connsiteY1" fmla="*/ 19593 h 24279"/>
                      <a:gd name="connsiteX2" fmla="*/ 9706 w 22717"/>
                      <a:gd name="connsiteY2" fmla="*/ 10592 h 24279"/>
                      <a:gd name="connsiteX3" fmla="*/ 18212 w 22717"/>
                      <a:gd name="connsiteY3" fmla="*/ 2905 h 24279"/>
                      <a:gd name="connsiteX4" fmla="*/ 22717 w 22717"/>
                      <a:gd name="connsiteY4" fmla="*/ 0 h 24279"/>
                      <a:gd name="connsiteX5" fmla="*/ 20136 w 22717"/>
                      <a:gd name="connsiteY5" fmla="*/ 4667 h 24279"/>
                      <a:gd name="connsiteX6" fmla="*/ 13021 w 22717"/>
                      <a:gd name="connsiteY6" fmla="*/ 13668 h 24279"/>
                      <a:gd name="connsiteX7" fmla="*/ 4496 w 22717"/>
                      <a:gd name="connsiteY7" fmla="*/ 21355 h 24279"/>
                      <a:gd name="connsiteX8" fmla="*/ 0 w 22717"/>
                      <a:gd name="connsiteY8" fmla="*/ 24279 h 24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717" h="24279">
                        <a:moveTo>
                          <a:pt x="0" y="24279"/>
                        </a:moveTo>
                        <a:cubicBezTo>
                          <a:pt x="0" y="24279"/>
                          <a:pt x="858" y="22212"/>
                          <a:pt x="2591" y="19593"/>
                        </a:cubicBezTo>
                        <a:cubicBezTo>
                          <a:pt x="4315" y="16935"/>
                          <a:pt x="6868" y="13621"/>
                          <a:pt x="9706" y="10592"/>
                        </a:cubicBezTo>
                        <a:cubicBezTo>
                          <a:pt x="12554" y="7563"/>
                          <a:pt x="15660" y="4791"/>
                          <a:pt x="18212" y="2905"/>
                        </a:cubicBezTo>
                        <a:cubicBezTo>
                          <a:pt x="20755" y="1010"/>
                          <a:pt x="22717" y="0"/>
                          <a:pt x="22717" y="0"/>
                        </a:cubicBezTo>
                        <a:cubicBezTo>
                          <a:pt x="22717" y="0"/>
                          <a:pt x="21879" y="2029"/>
                          <a:pt x="20136" y="4667"/>
                        </a:cubicBezTo>
                        <a:cubicBezTo>
                          <a:pt x="18402" y="7325"/>
                          <a:pt x="15869" y="10620"/>
                          <a:pt x="13021" y="13668"/>
                        </a:cubicBezTo>
                        <a:cubicBezTo>
                          <a:pt x="10173" y="16678"/>
                          <a:pt x="7068" y="19450"/>
                          <a:pt x="4496" y="21355"/>
                        </a:cubicBezTo>
                        <a:cubicBezTo>
                          <a:pt x="1972" y="23251"/>
                          <a:pt x="0" y="24279"/>
                          <a:pt x="0" y="242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8" name="任意多边形: 形状 1757">
                    <a:extLst>
                      <a:ext uri="{FF2B5EF4-FFF2-40B4-BE49-F238E27FC236}">
                        <a16:creationId xmlns:a16="http://schemas.microsoft.com/office/drawing/2014/main" id="{7C66E8EF-97EF-E093-4F38-2ECA4AD70615}"/>
                      </a:ext>
                    </a:extLst>
                  </p:cNvPr>
                  <p:cNvSpPr/>
                  <p:nvPr/>
                </p:nvSpPr>
                <p:spPr>
                  <a:xfrm>
                    <a:off x="8750549" y="1775059"/>
                    <a:ext cx="8689" cy="32118"/>
                  </a:xfrm>
                  <a:custGeom>
                    <a:avLst/>
                    <a:gdLst>
                      <a:gd name="connsiteX0" fmla="*/ 68 w 8689"/>
                      <a:gd name="connsiteY0" fmla="*/ 32118 h 32118"/>
                      <a:gd name="connsiteX1" fmla="*/ 154 w 8689"/>
                      <a:gd name="connsiteY1" fmla="*/ 26756 h 32118"/>
                      <a:gd name="connsiteX2" fmla="*/ 2173 w 8689"/>
                      <a:gd name="connsiteY2" fmla="*/ 15478 h 32118"/>
                      <a:gd name="connsiteX3" fmla="*/ 6031 w 8689"/>
                      <a:gd name="connsiteY3" fmla="*/ 4686 h 32118"/>
                      <a:gd name="connsiteX4" fmla="*/ 8622 w 8689"/>
                      <a:gd name="connsiteY4" fmla="*/ 0 h 32118"/>
                      <a:gd name="connsiteX5" fmla="*/ 8536 w 8689"/>
                      <a:gd name="connsiteY5" fmla="*/ 5344 h 32118"/>
                      <a:gd name="connsiteX6" fmla="*/ 6526 w 8689"/>
                      <a:gd name="connsiteY6" fmla="*/ 16640 h 32118"/>
                      <a:gd name="connsiteX7" fmla="*/ 2639 w 8689"/>
                      <a:gd name="connsiteY7" fmla="*/ 27451 h 32118"/>
                      <a:gd name="connsiteX8" fmla="*/ 68 w 8689"/>
                      <a:gd name="connsiteY8" fmla="*/ 32118 h 32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89" h="32118">
                        <a:moveTo>
                          <a:pt x="68" y="32118"/>
                        </a:moveTo>
                        <a:cubicBezTo>
                          <a:pt x="68" y="32118"/>
                          <a:pt x="-132" y="29928"/>
                          <a:pt x="154" y="26756"/>
                        </a:cubicBezTo>
                        <a:cubicBezTo>
                          <a:pt x="392" y="23612"/>
                          <a:pt x="1135" y="19498"/>
                          <a:pt x="2173" y="15478"/>
                        </a:cubicBezTo>
                        <a:cubicBezTo>
                          <a:pt x="3230" y="11478"/>
                          <a:pt x="4688" y="7534"/>
                          <a:pt x="6031" y="4686"/>
                        </a:cubicBezTo>
                        <a:cubicBezTo>
                          <a:pt x="7364" y="1800"/>
                          <a:pt x="8622" y="0"/>
                          <a:pt x="8622" y="0"/>
                        </a:cubicBezTo>
                        <a:cubicBezTo>
                          <a:pt x="8622" y="0"/>
                          <a:pt x="8822" y="2191"/>
                          <a:pt x="8536" y="5344"/>
                        </a:cubicBezTo>
                        <a:cubicBezTo>
                          <a:pt x="8298" y="8525"/>
                          <a:pt x="7564" y="12621"/>
                          <a:pt x="6526" y="16640"/>
                        </a:cubicBezTo>
                        <a:cubicBezTo>
                          <a:pt x="5431" y="20660"/>
                          <a:pt x="3992" y="24565"/>
                          <a:pt x="2639" y="27451"/>
                        </a:cubicBezTo>
                        <a:cubicBezTo>
                          <a:pt x="1325" y="30318"/>
                          <a:pt x="68" y="32118"/>
                          <a:pt x="68" y="32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9" name="任意多边形: 形状 1758">
                    <a:extLst>
                      <a:ext uri="{FF2B5EF4-FFF2-40B4-BE49-F238E27FC236}">
                        <a16:creationId xmlns:a16="http://schemas.microsoft.com/office/drawing/2014/main" id="{06CAB947-FFED-640E-D073-0D7A8061D7A4}"/>
                      </a:ext>
                    </a:extLst>
                  </p:cNvPr>
                  <p:cNvSpPr/>
                  <p:nvPr/>
                </p:nvSpPr>
                <p:spPr>
                  <a:xfrm>
                    <a:off x="8716584" y="1794510"/>
                    <a:ext cx="29070" cy="16116"/>
                  </a:xfrm>
                  <a:custGeom>
                    <a:avLst/>
                    <a:gdLst>
                      <a:gd name="connsiteX0" fmla="*/ 29070 w 29070"/>
                      <a:gd name="connsiteY0" fmla="*/ 16116 h 16116"/>
                      <a:gd name="connsiteX1" fmla="*/ 23908 w 29070"/>
                      <a:gd name="connsiteY1" fmla="*/ 14735 h 16116"/>
                      <a:gd name="connsiteX2" fmla="*/ 13430 w 29070"/>
                      <a:gd name="connsiteY2" fmla="*/ 10030 h 16116"/>
                      <a:gd name="connsiteX3" fmla="*/ 3896 w 29070"/>
                      <a:gd name="connsiteY3" fmla="*/ 3648 h 16116"/>
                      <a:gd name="connsiteX4" fmla="*/ 0 w 29070"/>
                      <a:gd name="connsiteY4" fmla="*/ 0 h 16116"/>
                      <a:gd name="connsiteX5" fmla="*/ 5172 w 29070"/>
                      <a:gd name="connsiteY5" fmla="*/ 1362 h 16116"/>
                      <a:gd name="connsiteX6" fmla="*/ 15630 w 29070"/>
                      <a:gd name="connsiteY6" fmla="*/ 6067 h 16116"/>
                      <a:gd name="connsiteX7" fmla="*/ 25155 w 29070"/>
                      <a:gd name="connsiteY7" fmla="*/ 12487 h 16116"/>
                      <a:gd name="connsiteX8" fmla="*/ 29070 w 29070"/>
                      <a:gd name="connsiteY8" fmla="*/ 16116 h 16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070" h="16116">
                        <a:moveTo>
                          <a:pt x="29070" y="16116"/>
                        </a:moveTo>
                        <a:cubicBezTo>
                          <a:pt x="29070" y="16116"/>
                          <a:pt x="26889" y="15783"/>
                          <a:pt x="23908" y="14735"/>
                        </a:cubicBezTo>
                        <a:cubicBezTo>
                          <a:pt x="20898" y="13745"/>
                          <a:pt x="17088" y="12040"/>
                          <a:pt x="13430" y="10030"/>
                        </a:cubicBezTo>
                        <a:cubicBezTo>
                          <a:pt x="9801" y="8020"/>
                          <a:pt x="6362" y="5677"/>
                          <a:pt x="3896" y="3648"/>
                        </a:cubicBezTo>
                        <a:cubicBezTo>
                          <a:pt x="1438" y="1676"/>
                          <a:pt x="0" y="0"/>
                          <a:pt x="0" y="0"/>
                        </a:cubicBezTo>
                        <a:cubicBezTo>
                          <a:pt x="0" y="0"/>
                          <a:pt x="2181" y="333"/>
                          <a:pt x="5172" y="1362"/>
                        </a:cubicBezTo>
                        <a:cubicBezTo>
                          <a:pt x="8153" y="2381"/>
                          <a:pt x="12002" y="4077"/>
                          <a:pt x="15630" y="6067"/>
                        </a:cubicBezTo>
                        <a:cubicBezTo>
                          <a:pt x="19269" y="8115"/>
                          <a:pt x="22717" y="10458"/>
                          <a:pt x="25155" y="12487"/>
                        </a:cubicBezTo>
                        <a:cubicBezTo>
                          <a:pt x="27622" y="14459"/>
                          <a:pt x="29070" y="16116"/>
                          <a:pt x="29070" y="161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0" name="任意多边形: 形状 1759">
                    <a:extLst>
                      <a:ext uri="{FF2B5EF4-FFF2-40B4-BE49-F238E27FC236}">
                        <a16:creationId xmlns:a16="http://schemas.microsoft.com/office/drawing/2014/main" id="{56BFDE97-CE71-DF5B-052C-1C939DDB789D}"/>
                      </a:ext>
                    </a:extLst>
                  </p:cNvPr>
                  <p:cNvSpPr/>
                  <p:nvPr/>
                </p:nvSpPr>
                <p:spPr>
                  <a:xfrm>
                    <a:off x="8757770" y="1807575"/>
                    <a:ext cx="33004" cy="5446"/>
                  </a:xfrm>
                  <a:custGeom>
                    <a:avLst/>
                    <a:gdLst>
                      <a:gd name="connsiteX0" fmla="*/ 33004 w 33004"/>
                      <a:gd name="connsiteY0" fmla="*/ 793 h 5446"/>
                      <a:gd name="connsiteX1" fmla="*/ 28013 w 33004"/>
                      <a:gd name="connsiteY1" fmla="*/ 2670 h 5446"/>
                      <a:gd name="connsiteX2" fmla="*/ 16773 w 33004"/>
                      <a:gd name="connsiteY2" fmla="*/ 4975 h 5446"/>
                      <a:gd name="connsiteX3" fmla="*/ 5315 w 33004"/>
                      <a:gd name="connsiteY3" fmla="*/ 5346 h 5446"/>
                      <a:gd name="connsiteX4" fmla="*/ 0 w 33004"/>
                      <a:gd name="connsiteY4" fmla="*/ 4679 h 5446"/>
                      <a:gd name="connsiteX5" fmla="*/ 5001 w 33004"/>
                      <a:gd name="connsiteY5" fmla="*/ 2784 h 5446"/>
                      <a:gd name="connsiteX6" fmla="*/ 16231 w 33004"/>
                      <a:gd name="connsiteY6" fmla="*/ 460 h 5446"/>
                      <a:gd name="connsiteX7" fmla="*/ 27699 w 33004"/>
                      <a:gd name="connsiteY7" fmla="*/ 88 h 5446"/>
                      <a:gd name="connsiteX8" fmla="*/ 33004 w 33004"/>
                      <a:gd name="connsiteY8" fmla="*/ 793 h 5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004" h="5446">
                        <a:moveTo>
                          <a:pt x="33004" y="793"/>
                        </a:moveTo>
                        <a:cubicBezTo>
                          <a:pt x="33004" y="793"/>
                          <a:pt x="31052" y="1784"/>
                          <a:pt x="28013" y="2670"/>
                        </a:cubicBezTo>
                        <a:cubicBezTo>
                          <a:pt x="24984" y="3603"/>
                          <a:pt x="20907" y="4460"/>
                          <a:pt x="16773" y="4975"/>
                        </a:cubicBezTo>
                        <a:cubicBezTo>
                          <a:pt x="12649" y="5441"/>
                          <a:pt x="8487" y="5556"/>
                          <a:pt x="5315" y="5346"/>
                        </a:cubicBezTo>
                        <a:cubicBezTo>
                          <a:pt x="2162" y="5175"/>
                          <a:pt x="0" y="4679"/>
                          <a:pt x="0" y="4679"/>
                        </a:cubicBezTo>
                        <a:cubicBezTo>
                          <a:pt x="0" y="4679"/>
                          <a:pt x="1962" y="3679"/>
                          <a:pt x="5001" y="2784"/>
                        </a:cubicBezTo>
                        <a:cubicBezTo>
                          <a:pt x="8011" y="1832"/>
                          <a:pt x="12106" y="984"/>
                          <a:pt x="16231" y="460"/>
                        </a:cubicBezTo>
                        <a:cubicBezTo>
                          <a:pt x="20393" y="12"/>
                          <a:pt x="24546" y="-102"/>
                          <a:pt x="27699" y="88"/>
                        </a:cubicBezTo>
                        <a:cubicBezTo>
                          <a:pt x="30861" y="279"/>
                          <a:pt x="33004" y="793"/>
                          <a:pt x="33004" y="7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1" name="任意多边形: 形状 1760">
                    <a:extLst>
                      <a:ext uri="{FF2B5EF4-FFF2-40B4-BE49-F238E27FC236}">
                        <a16:creationId xmlns:a16="http://schemas.microsoft.com/office/drawing/2014/main" id="{27CCDDC2-0DC6-93D4-B674-A2FCB8F67505}"/>
                      </a:ext>
                    </a:extLst>
                  </p:cNvPr>
                  <p:cNvSpPr/>
                  <p:nvPr/>
                </p:nvSpPr>
                <p:spPr>
                  <a:xfrm>
                    <a:off x="8754674" y="1820246"/>
                    <a:ext cx="17116" cy="28479"/>
                  </a:xfrm>
                  <a:custGeom>
                    <a:avLst/>
                    <a:gdLst>
                      <a:gd name="connsiteX0" fmla="*/ 17116 w 17116"/>
                      <a:gd name="connsiteY0" fmla="*/ 28480 h 28479"/>
                      <a:gd name="connsiteX1" fmla="*/ 13335 w 17116"/>
                      <a:gd name="connsiteY1" fmla="*/ 24689 h 28479"/>
                      <a:gd name="connsiteX2" fmla="*/ 6620 w 17116"/>
                      <a:gd name="connsiteY2" fmla="*/ 15383 h 28479"/>
                      <a:gd name="connsiteX3" fmla="*/ 1544 w 17116"/>
                      <a:gd name="connsiteY3" fmla="*/ 5096 h 28479"/>
                      <a:gd name="connsiteX4" fmla="*/ 0 w 17116"/>
                      <a:gd name="connsiteY4" fmla="*/ 0 h 28479"/>
                      <a:gd name="connsiteX5" fmla="*/ 3772 w 17116"/>
                      <a:gd name="connsiteY5" fmla="*/ 3762 h 28479"/>
                      <a:gd name="connsiteX6" fmla="*/ 10487 w 17116"/>
                      <a:gd name="connsiteY6" fmla="*/ 13068 h 28479"/>
                      <a:gd name="connsiteX7" fmla="*/ 15545 w 17116"/>
                      <a:gd name="connsiteY7" fmla="*/ 23374 h 28479"/>
                      <a:gd name="connsiteX8" fmla="*/ 17116 w 17116"/>
                      <a:gd name="connsiteY8" fmla="*/ 28480 h 28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116" h="28479">
                        <a:moveTo>
                          <a:pt x="17116" y="28480"/>
                        </a:moveTo>
                        <a:cubicBezTo>
                          <a:pt x="17116" y="28480"/>
                          <a:pt x="15383" y="27089"/>
                          <a:pt x="13335" y="24689"/>
                        </a:cubicBezTo>
                        <a:cubicBezTo>
                          <a:pt x="11221" y="22327"/>
                          <a:pt x="8773" y="18936"/>
                          <a:pt x="6620" y="15383"/>
                        </a:cubicBezTo>
                        <a:cubicBezTo>
                          <a:pt x="4477" y="11830"/>
                          <a:pt x="2658" y="8068"/>
                          <a:pt x="1544" y="5096"/>
                        </a:cubicBezTo>
                        <a:cubicBezTo>
                          <a:pt x="410" y="2153"/>
                          <a:pt x="0" y="0"/>
                          <a:pt x="0" y="0"/>
                        </a:cubicBezTo>
                        <a:cubicBezTo>
                          <a:pt x="0" y="0"/>
                          <a:pt x="1724" y="1381"/>
                          <a:pt x="3772" y="3762"/>
                        </a:cubicBezTo>
                        <a:cubicBezTo>
                          <a:pt x="5877" y="6163"/>
                          <a:pt x="8344" y="9515"/>
                          <a:pt x="10487" y="13068"/>
                        </a:cubicBezTo>
                        <a:cubicBezTo>
                          <a:pt x="12631" y="16640"/>
                          <a:pt x="14431" y="20403"/>
                          <a:pt x="15545" y="23374"/>
                        </a:cubicBezTo>
                        <a:cubicBezTo>
                          <a:pt x="16688" y="26279"/>
                          <a:pt x="17116" y="28480"/>
                          <a:pt x="17116" y="28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2" name="任意多边形: 形状 1761">
                    <a:extLst>
                      <a:ext uri="{FF2B5EF4-FFF2-40B4-BE49-F238E27FC236}">
                        <a16:creationId xmlns:a16="http://schemas.microsoft.com/office/drawing/2014/main" id="{E1075BC5-4976-765D-604C-106417D58EF1}"/>
                      </a:ext>
                    </a:extLst>
                  </p:cNvPr>
                  <p:cNvSpPr/>
                  <p:nvPr/>
                </p:nvSpPr>
                <p:spPr>
                  <a:xfrm>
                    <a:off x="8740054" y="1803682"/>
                    <a:ext cx="24079" cy="23050"/>
                  </a:xfrm>
                  <a:custGeom>
                    <a:avLst/>
                    <a:gdLst>
                      <a:gd name="connsiteX0" fmla="*/ 19231 w 24079"/>
                      <a:gd name="connsiteY0" fmla="*/ 0 h 23050"/>
                      <a:gd name="connsiteX1" fmla="*/ 17945 w 24079"/>
                      <a:gd name="connsiteY1" fmla="*/ 8315 h 23050"/>
                      <a:gd name="connsiteX2" fmla="*/ 24079 w 24079"/>
                      <a:gd name="connsiteY2" fmla="*/ 14087 h 23050"/>
                      <a:gd name="connsiteX3" fmla="*/ 15764 w 24079"/>
                      <a:gd name="connsiteY3" fmla="*/ 15421 h 23050"/>
                      <a:gd name="connsiteX4" fmla="*/ 12173 w 24079"/>
                      <a:gd name="connsiteY4" fmla="*/ 23051 h 23050"/>
                      <a:gd name="connsiteX5" fmla="*/ 8325 w 24079"/>
                      <a:gd name="connsiteY5" fmla="*/ 15573 h 23050"/>
                      <a:gd name="connsiteX6" fmla="*/ 0 w 24079"/>
                      <a:gd name="connsiteY6" fmla="*/ 14516 h 23050"/>
                      <a:gd name="connsiteX7" fmla="*/ 5915 w 24079"/>
                      <a:gd name="connsiteY7" fmla="*/ 8525 h 23050"/>
                      <a:gd name="connsiteX8" fmla="*/ 4343 w 24079"/>
                      <a:gd name="connsiteY8" fmla="*/ 267 h 23050"/>
                      <a:gd name="connsiteX9" fmla="*/ 11859 w 24079"/>
                      <a:gd name="connsiteY9" fmla="*/ 4039 h 2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079" h="23050">
                        <a:moveTo>
                          <a:pt x="19231" y="0"/>
                        </a:moveTo>
                        <a:lnTo>
                          <a:pt x="17945" y="8315"/>
                        </a:lnTo>
                        <a:lnTo>
                          <a:pt x="24079" y="14087"/>
                        </a:lnTo>
                        <a:lnTo>
                          <a:pt x="15764" y="15421"/>
                        </a:lnTo>
                        <a:lnTo>
                          <a:pt x="12173" y="23051"/>
                        </a:lnTo>
                        <a:lnTo>
                          <a:pt x="8325" y="15573"/>
                        </a:lnTo>
                        <a:lnTo>
                          <a:pt x="0" y="14516"/>
                        </a:lnTo>
                        <a:lnTo>
                          <a:pt x="5915" y="8525"/>
                        </a:lnTo>
                        <a:lnTo>
                          <a:pt x="4343" y="267"/>
                        </a:lnTo>
                        <a:lnTo>
                          <a:pt x="11859" y="4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63" name="图形 113">
                  <a:extLst>
                    <a:ext uri="{FF2B5EF4-FFF2-40B4-BE49-F238E27FC236}">
                      <a16:creationId xmlns:a16="http://schemas.microsoft.com/office/drawing/2014/main" id="{57A72575-69EA-9FBA-76CE-7AE02CD93978}"/>
                    </a:ext>
                  </a:extLst>
                </p:cNvPr>
                <p:cNvGrpSpPr/>
                <p:nvPr/>
              </p:nvGrpSpPr>
              <p:grpSpPr>
                <a:xfrm>
                  <a:off x="8804284" y="1660704"/>
                  <a:ext cx="84467" cy="86455"/>
                  <a:chOff x="8804284" y="1660704"/>
                  <a:chExt cx="84467" cy="86455"/>
                </a:xfrm>
              </p:grpSpPr>
              <p:sp>
                <p:nvSpPr>
                  <p:cNvPr id="1764" name="任意多边形: 形状 1763">
                    <a:extLst>
                      <a:ext uri="{FF2B5EF4-FFF2-40B4-BE49-F238E27FC236}">
                        <a16:creationId xmlns:a16="http://schemas.microsoft.com/office/drawing/2014/main" id="{13472CE9-F818-2CAA-903D-7BF8C4AA2357}"/>
                      </a:ext>
                    </a:extLst>
                  </p:cNvPr>
                  <p:cNvSpPr/>
                  <p:nvPr/>
                </p:nvSpPr>
                <p:spPr>
                  <a:xfrm>
                    <a:off x="8804284" y="1660704"/>
                    <a:ext cx="84467" cy="86455"/>
                  </a:xfrm>
                  <a:custGeom>
                    <a:avLst/>
                    <a:gdLst>
                      <a:gd name="connsiteX0" fmla="*/ 40792 w 84467"/>
                      <a:gd name="connsiteY0" fmla="*/ 47138 h 86455"/>
                      <a:gd name="connsiteX1" fmla="*/ 32829 w 84467"/>
                      <a:gd name="connsiteY1" fmla="*/ 49481 h 86455"/>
                      <a:gd name="connsiteX2" fmla="*/ 28162 w 84467"/>
                      <a:gd name="connsiteY2" fmla="*/ 42633 h 86455"/>
                      <a:gd name="connsiteX3" fmla="*/ 33210 w 84467"/>
                      <a:gd name="connsiteY3" fmla="*/ 36079 h 86455"/>
                      <a:gd name="connsiteX4" fmla="*/ 41020 w 84467"/>
                      <a:gd name="connsiteY4" fmla="*/ 38870 h 86455"/>
                      <a:gd name="connsiteX5" fmla="*/ 40792 w 84467"/>
                      <a:gd name="connsiteY5" fmla="*/ 47138 h 86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467" h="86455">
                        <a:moveTo>
                          <a:pt x="40792" y="47138"/>
                        </a:moveTo>
                        <a:cubicBezTo>
                          <a:pt x="97770" y="86562"/>
                          <a:pt x="17370" y="110146"/>
                          <a:pt x="32829" y="49481"/>
                        </a:cubicBezTo>
                        <a:cubicBezTo>
                          <a:pt x="17370" y="110146"/>
                          <a:pt x="-29922" y="40975"/>
                          <a:pt x="28162" y="42633"/>
                        </a:cubicBezTo>
                        <a:cubicBezTo>
                          <a:pt x="-29922" y="40975"/>
                          <a:pt x="21256" y="-25404"/>
                          <a:pt x="33210" y="36079"/>
                        </a:cubicBezTo>
                        <a:cubicBezTo>
                          <a:pt x="21256" y="-25404"/>
                          <a:pt x="100171" y="2780"/>
                          <a:pt x="41020" y="38870"/>
                        </a:cubicBezTo>
                        <a:cubicBezTo>
                          <a:pt x="100180" y="2790"/>
                          <a:pt x="97780" y="86552"/>
                          <a:pt x="40792" y="471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5" name="任意多边形: 形状 1764">
                    <a:extLst>
                      <a:ext uri="{FF2B5EF4-FFF2-40B4-BE49-F238E27FC236}">
                        <a16:creationId xmlns:a16="http://schemas.microsoft.com/office/drawing/2014/main" id="{7A3A218F-0CB9-353E-B4A3-2682AC5639AB}"/>
                      </a:ext>
                    </a:extLst>
                  </p:cNvPr>
                  <p:cNvSpPr/>
                  <p:nvPr/>
                </p:nvSpPr>
                <p:spPr>
                  <a:xfrm>
                    <a:off x="8806345" y="1663440"/>
                    <a:ext cx="79082" cy="80923"/>
                  </a:xfrm>
                  <a:custGeom>
                    <a:avLst/>
                    <a:gdLst>
                      <a:gd name="connsiteX0" fmla="*/ 38179 w 79082"/>
                      <a:gd name="connsiteY0" fmla="*/ 44135 h 80923"/>
                      <a:gd name="connsiteX1" fmla="*/ 30749 w 79082"/>
                      <a:gd name="connsiteY1" fmla="*/ 46297 h 80923"/>
                      <a:gd name="connsiteX2" fmla="*/ 26358 w 79082"/>
                      <a:gd name="connsiteY2" fmla="*/ 39915 h 80923"/>
                      <a:gd name="connsiteX3" fmla="*/ 31092 w 79082"/>
                      <a:gd name="connsiteY3" fmla="*/ 33762 h 80923"/>
                      <a:gd name="connsiteX4" fmla="*/ 38408 w 79082"/>
                      <a:gd name="connsiteY4" fmla="*/ 36362 h 80923"/>
                      <a:gd name="connsiteX5" fmla="*/ 38179 w 79082"/>
                      <a:gd name="connsiteY5" fmla="*/ 44135 h 80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082" h="80923">
                        <a:moveTo>
                          <a:pt x="38179" y="44135"/>
                        </a:moveTo>
                        <a:cubicBezTo>
                          <a:pt x="91548" y="81025"/>
                          <a:pt x="16253" y="103104"/>
                          <a:pt x="30749" y="46297"/>
                        </a:cubicBezTo>
                        <a:cubicBezTo>
                          <a:pt x="16262" y="103113"/>
                          <a:pt x="-28010" y="38334"/>
                          <a:pt x="26358" y="39915"/>
                        </a:cubicBezTo>
                        <a:cubicBezTo>
                          <a:pt x="-28010" y="38334"/>
                          <a:pt x="19901" y="-23769"/>
                          <a:pt x="31092" y="33762"/>
                        </a:cubicBezTo>
                        <a:cubicBezTo>
                          <a:pt x="19901" y="-23760"/>
                          <a:pt x="93805" y="2587"/>
                          <a:pt x="38408" y="36362"/>
                        </a:cubicBezTo>
                        <a:cubicBezTo>
                          <a:pt x="93805" y="2577"/>
                          <a:pt x="91538" y="81025"/>
                          <a:pt x="38179" y="441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6" name="任意多边形: 形状 1765">
                    <a:extLst>
                      <a:ext uri="{FF2B5EF4-FFF2-40B4-BE49-F238E27FC236}">
                        <a16:creationId xmlns:a16="http://schemas.microsoft.com/office/drawing/2014/main" id="{0B84E78E-FF16-8055-553B-E66967B6837F}"/>
                      </a:ext>
                    </a:extLst>
                  </p:cNvPr>
                  <p:cNvSpPr/>
                  <p:nvPr/>
                </p:nvSpPr>
                <p:spPr>
                  <a:xfrm>
                    <a:off x="8816206" y="1704679"/>
                    <a:ext cx="21212" cy="16278"/>
                  </a:xfrm>
                  <a:custGeom>
                    <a:avLst/>
                    <a:gdLst>
                      <a:gd name="connsiteX0" fmla="*/ 0 w 21212"/>
                      <a:gd name="connsiteY0" fmla="*/ 16278 h 16278"/>
                      <a:gd name="connsiteX1" fmla="*/ 2667 w 21212"/>
                      <a:gd name="connsiteY1" fmla="*/ 12906 h 16278"/>
                      <a:gd name="connsiteX2" fmla="*/ 9506 w 21212"/>
                      <a:gd name="connsiteY2" fmla="*/ 6696 h 16278"/>
                      <a:gd name="connsiteX3" fmla="*/ 17250 w 21212"/>
                      <a:gd name="connsiteY3" fmla="*/ 1715 h 16278"/>
                      <a:gd name="connsiteX4" fmla="*/ 21212 w 21212"/>
                      <a:gd name="connsiteY4" fmla="*/ 0 h 16278"/>
                      <a:gd name="connsiteX5" fmla="*/ 18535 w 21212"/>
                      <a:gd name="connsiteY5" fmla="*/ 3381 h 16278"/>
                      <a:gd name="connsiteX6" fmla="*/ 11706 w 21212"/>
                      <a:gd name="connsiteY6" fmla="*/ 9573 h 16278"/>
                      <a:gd name="connsiteX7" fmla="*/ 3943 w 21212"/>
                      <a:gd name="connsiteY7" fmla="*/ 14535 h 16278"/>
                      <a:gd name="connsiteX8" fmla="*/ 0 w 21212"/>
                      <a:gd name="connsiteY8" fmla="*/ 16278 h 16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12" h="16278">
                        <a:moveTo>
                          <a:pt x="0" y="16278"/>
                        </a:moveTo>
                        <a:cubicBezTo>
                          <a:pt x="0" y="16278"/>
                          <a:pt x="962" y="14773"/>
                          <a:pt x="2667" y="12906"/>
                        </a:cubicBezTo>
                        <a:cubicBezTo>
                          <a:pt x="4391" y="11011"/>
                          <a:pt x="6848" y="8725"/>
                          <a:pt x="9506" y="6696"/>
                        </a:cubicBezTo>
                        <a:cubicBezTo>
                          <a:pt x="12154" y="4648"/>
                          <a:pt x="14983" y="2867"/>
                          <a:pt x="17250" y="1715"/>
                        </a:cubicBezTo>
                        <a:cubicBezTo>
                          <a:pt x="19507" y="524"/>
                          <a:pt x="21212" y="0"/>
                          <a:pt x="21212" y="0"/>
                        </a:cubicBezTo>
                        <a:cubicBezTo>
                          <a:pt x="21212" y="0"/>
                          <a:pt x="20260" y="1486"/>
                          <a:pt x="18535" y="3381"/>
                        </a:cubicBezTo>
                        <a:cubicBezTo>
                          <a:pt x="16821" y="5239"/>
                          <a:pt x="14364" y="7534"/>
                          <a:pt x="11706" y="9573"/>
                        </a:cubicBezTo>
                        <a:cubicBezTo>
                          <a:pt x="9049" y="11601"/>
                          <a:pt x="6220" y="13383"/>
                          <a:pt x="3943" y="14535"/>
                        </a:cubicBezTo>
                        <a:cubicBezTo>
                          <a:pt x="1695" y="15735"/>
                          <a:pt x="0" y="16278"/>
                          <a:pt x="0" y="162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7" name="任意多边形: 形状 1766">
                    <a:extLst>
                      <a:ext uri="{FF2B5EF4-FFF2-40B4-BE49-F238E27FC236}">
                        <a16:creationId xmlns:a16="http://schemas.microsoft.com/office/drawing/2014/main" id="{A64B7329-A438-1DF3-E017-5C9C08F674CF}"/>
                      </a:ext>
                    </a:extLst>
                  </p:cNvPr>
                  <p:cNvSpPr/>
                  <p:nvPr/>
                </p:nvSpPr>
                <p:spPr>
                  <a:xfrm>
                    <a:off x="8840705" y="1674152"/>
                    <a:ext cx="11010" cy="24364"/>
                  </a:xfrm>
                  <a:custGeom>
                    <a:avLst/>
                    <a:gdLst>
                      <a:gd name="connsiteX0" fmla="*/ 0 w 11010"/>
                      <a:gd name="connsiteY0" fmla="*/ 24365 h 24364"/>
                      <a:gd name="connsiteX1" fmla="*/ 771 w 11010"/>
                      <a:gd name="connsiteY1" fmla="*/ 20126 h 24364"/>
                      <a:gd name="connsiteX2" fmla="*/ 3848 w 11010"/>
                      <a:gd name="connsiteY2" fmla="*/ 11440 h 24364"/>
                      <a:gd name="connsiteX3" fmla="*/ 8334 w 11010"/>
                      <a:gd name="connsiteY3" fmla="*/ 3381 h 24364"/>
                      <a:gd name="connsiteX4" fmla="*/ 11011 w 11010"/>
                      <a:gd name="connsiteY4" fmla="*/ 0 h 24364"/>
                      <a:gd name="connsiteX5" fmla="*/ 10239 w 11010"/>
                      <a:gd name="connsiteY5" fmla="*/ 4220 h 24364"/>
                      <a:gd name="connsiteX6" fmla="*/ 7162 w 11010"/>
                      <a:gd name="connsiteY6" fmla="*/ 12925 h 24364"/>
                      <a:gd name="connsiteX7" fmla="*/ 2657 w 11010"/>
                      <a:gd name="connsiteY7" fmla="*/ 21003 h 24364"/>
                      <a:gd name="connsiteX8" fmla="*/ 0 w 11010"/>
                      <a:gd name="connsiteY8" fmla="*/ 24365 h 24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10" h="24364">
                        <a:moveTo>
                          <a:pt x="0" y="24365"/>
                        </a:moveTo>
                        <a:cubicBezTo>
                          <a:pt x="0" y="24365"/>
                          <a:pt x="162" y="22584"/>
                          <a:pt x="771" y="20126"/>
                        </a:cubicBezTo>
                        <a:cubicBezTo>
                          <a:pt x="1371" y="17650"/>
                          <a:pt x="2505" y="14488"/>
                          <a:pt x="3848" y="11440"/>
                        </a:cubicBezTo>
                        <a:cubicBezTo>
                          <a:pt x="5229" y="8430"/>
                          <a:pt x="6877" y="5467"/>
                          <a:pt x="8334" y="3381"/>
                        </a:cubicBezTo>
                        <a:cubicBezTo>
                          <a:pt x="9763" y="1257"/>
                          <a:pt x="11011" y="0"/>
                          <a:pt x="11011" y="0"/>
                        </a:cubicBezTo>
                        <a:cubicBezTo>
                          <a:pt x="11011" y="0"/>
                          <a:pt x="10868" y="1772"/>
                          <a:pt x="10239" y="4220"/>
                        </a:cubicBezTo>
                        <a:cubicBezTo>
                          <a:pt x="9639" y="6734"/>
                          <a:pt x="8515" y="9896"/>
                          <a:pt x="7162" y="12925"/>
                        </a:cubicBezTo>
                        <a:cubicBezTo>
                          <a:pt x="5772" y="15973"/>
                          <a:pt x="4133" y="18879"/>
                          <a:pt x="2657" y="21003"/>
                        </a:cubicBezTo>
                        <a:cubicBezTo>
                          <a:pt x="1228" y="23098"/>
                          <a:pt x="0" y="24365"/>
                          <a:pt x="0" y="243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8" name="任意多边形: 形状 1767">
                    <a:extLst>
                      <a:ext uri="{FF2B5EF4-FFF2-40B4-BE49-F238E27FC236}">
                        <a16:creationId xmlns:a16="http://schemas.microsoft.com/office/drawing/2014/main" id="{8C5C8562-96F4-7280-64B0-02ACA22F8F36}"/>
                      </a:ext>
                    </a:extLst>
                  </p:cNvPr>
                  <p:cNvSpPr/>
                  <p:nvPr/>
                </p:nvSpPr>
                <p:spPr>
                  <a:xfrm>
                    <a:off x="8815359" y="1683991"/>
                    <a:ext cx="20955" cy="16611"/>
                  </a:xfrm>
                  <a:custGeom>
                    <a:avLst/>
                    <a:gdLst>
                      <a:gd name="connsiteX0" fmla="*/ 20955 w 20955"/>
                      <a:gd name="connsiteY0" fmla="*/ 16612 h 16611"/>
                      <a:gd name="connsiteX1" fmla="*/ 17040 w 20955"/>
                      <a:gd name="connsiteY1" fmla="*/ 14840 h 16611"/>
                      <a:gd name="connsiteX2" fmla="*/ 9353 w 20955"/>
                      <a:gd name="connsiteY2" fmla="*/ 9725 h 16611"/>
                      <a:gd name="connsiteX3" fmla="*/ 2629 w 20955"/>
                      <a:gd name="connsiteY3" fmla="*/ 3419 h 16611"/>
                      <a:gd name="connsiteX4" fmla="*/ 0 w 20955"/>
                      <a:gd name="connsiteY4" fmla="*/ 0 h 16611"/>
                      <a:gd name="connsiteX5" fmla="*/ 3933 w 20955"/>
                      <a:gd name="connsiteY5" fmla="*/ 1772 h 16611"/>
                      <a:gd name="connsiteX6" fmla="*/ 11630 w 20955"/>
                      <a:gd name="connsiteY6" fmla="*/ 6868 h 16611"/>
                      <a:gd name="connsiteX7" fmla="*/ 18345 w 20955"/>
                      <a:gd name="connsiteY7" fmla="*/ 13211 h 16611"/>
                      <a:gd name="connsiteX8" fmla="*/ 20955 w 20955"/>
                      <a:gd name="connsiteY8" fmla="*/ 16612 h 16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55" h="16611">
                        <a:moveTo>
                          <a:pt x="20955" y="16612"/>
                        </a:moveTo>
                        <a:cubicBezTo>
                          <a:pt x="20955" y="16612"/>
                          <a:pt x="19269" y="16050"/>
                          <a:pt x="17040" y="14840"/>
                        </a:cubicBezTo>
                        <a:cubicBezTo>
                          <a:pt x="14802" y="13649"/>
                          <a:pt x="12002" y="11792"/>
                          <a:pt x="9353" y="9725"/>
                        </a:cubicBezTo>
                        <a:cubicBezTo>
                          <a:pt x="6734" y="7639"/>
                          <a:pt x="4315" y="5353"/>
                          <a:pt x="2629" y="3419"/>
                        </a:cubicBezTo>
                        <a:cubicBezTo>
                          <a:pt x="924" y="1524"/>
                          <a:pt x="0" y="0"/>
                          <a:pt x="0" y="0"/>
                        </a:cubicBezTo>
                        <a:cubicBezTo>
                          <a:pt x="0" y="0"/>
                          <a:pt x="1724" y="562"/>
                          <a:pt x="3933" y="1772"/>
                        </a:cubicBezTo>
                        <a:cubicBezTo>
                          <a:pt x="6182" y="2981"/>
                          <a:pt x="8991" y="4820"/>
                          <a:pt x="11630" y="6868"/>
                        </a:cubicBezTo>
                        <a:cubicBezTo>
                          <a:pt x="14231" y="8973"/>
                          <a:pt x="16659" y="11297"/>
                          <a:pt x="18345" y="13211"/>
                        </a:cubicBezTo>
                        <a:cubicBezTo>
                          <a:pt x="20021" y="15107"/>
                          <a:pt x="20955" y="16612"/>
                          <a:pt x="20955" y="166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9" name="任意多边形: 形状 1768">
                    <a:extLst>
                      <a:ext uri="{FF2B5EF4-FFF2-40B4-BE49-F238E27FC236}">
                        <a16:creationId xmlns:a16="http://schemas.microsoft.com/office/drawing/2014/main" id="{A44DEB14-B530-3002-C078-80BAD332C349}"/>
                      </a:ext>
                    </a:extLst>
                  </p:cNvPr>
                  <p:cNvSpPr/>
                  <p:nvPr/>
                </p:nvSpPr>
                <p:spPr>
                  <a:xfrm>
                    <a:off x="8845715" y="1702222"/>
                    <a:ext cx="26707" cy="3752"/>
                  </a:xfrm>
                  <a:custGeom>
                    <a:avLst/>
                    <a:gdLst>
                      <a:gd name="connsiteX0" fmla="*/ 26708 w 26707"/>
                      <a:gd name="connsiteY0" fmla="*/ 2514 h 3752"/>
                      <a:gd name="connsiteX1" fmla="*/ 22507 w 26707"/>
                      <a:gd name="connsiteY1" fmla="*/ 3352 h 3752"/>
                      <a:gd name="connsiteX2" fmla="*/ 13287 w 26707"/>
                      <a:gd name="connsiteY2" fmla="*/ 3705 h 3752"/>
                      <a:gd name="connsiteX3" fmla="*/ 4133 w 26707"/>
                      <a:gd name="connsiteY3" fmla="*/ 2495 h 3752"/>
                      <a:gd name="connsiteX4" fmla="*/ 0 w 26707"/>
                      <a:gd name="connsiteY4" fmla="*/ 1266 h 3752"/>
                      <a:gd name="connsiteX5" fmla="*/ 4220 w 26707"/>
                      <a:gd name="connsiteY5" fmla="*/ 409 h 3752"/>
                      <a:gd name="connsiteX6" fmla="*/ 13449 w 26707"/>
                      <a:gd name="connsiteY6" fmla="*/ 38 h 3752"/>
                      <a:gd name="connsiteX7" fmla="*/ 22593 w 26707"/>
                      <a:gd name="connsiteY7" fmla="*/ 1266 h 3752"/>
                      <a:gd name="connsiteX8" fmla="*/ 26708 w 26707"/>
                      <a:gd name="connsiteY8" fmla="*/ 2514 h 3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07" h="3752">
                        <a:moveTo>
                          <a:pt x="26708" y="2514"/>
                        </a:moveTo>
                        <a:cubicBezTo>
                          <a:pt x="26708" y="2514"/>
                          <a:pt x="25022" y="3038"/>
                          <a:pt x="22507" y="3352"/>
                        </a:cubicBezTo>
                        <a:cubicBezTo>
                          <a:pt x="19964" y="3686"/>
                          <a:pt x="16630" y="3838"/>
                          <a:pt x="13287" y="3705"/>
                        </a:cubicBezTo>
                        <a:cubicBezTo>
                          <a:pt x="9934" y="3533"/>
                          <a:pt x="6629" y="3076"/>
                          <a:pt x="4133" y="2495"/>
                        </a:cubicBezTo>
                        <a:cubicBezTo>
                          <a:pt x="1657" y="1952"/>
                          <a:pt x="0" y="1266"/>
                          <a:pt x="0" y="1266"/>
                        </a:cubicBezTo>
                        <a:cubicBezTo>
                          <a:pt x="0" y="1266"/>
                          <a:pt x="1695" y="723"/>
                          <a:pt x="4220" y="409"/>
                        </a:cubicBezTo>
                        <a:cubicBezTo>
                          <a:pt x="6753" y="76"/>
                          <a:pt x="10106" y="-77"/>
                          <a:pt x="13449" y="38"/>
                        </a:cubicBezTo>
                        <a:cubicBezTo>
                          <a:pt x="16793" y="238"/>
                          <a:pt x="20117" y="685"/>
                          <a:pt x="22593" y="1266"/>
                        </a:cubicBezTo>
                        <a:cubicBezTo>
                          <a:pt x="25079" y="1819"/>
                          <a:pt x="26708" y="2514"/>
                          <a:pt x="26708" y="25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0" name="任意多边形: 形状 1769">
                    <a:extLst>
                      <a:ext uri="{FF2B5EF4-FFF2-40B4-BE49-F238E27FC236}">
                        <a16:creationId xmlns:a16="http://schemas.microsoft.com/office/drawing/2014/main" id="{D178F3DA-DA37-E0F1-8508-0B888B561946}"/>
                      </a:ext>
                    </a:extLst>
                  </p:cNvPr>
                  <p:cNvSpPr/>
                  <p:nvPr/>
                </p:nvSpPr>
                <p:spPr>
                  <a:xfrm>
                    <a:off x="8842181" y="1709423"/>
                    <a:ext cx="9877" cy="24831"/>
                  </a:xfrm>
                  <a:custGeom>
                    <a:avLst/>
                    <a:gdLst>
                      <a:gd name="connsiteX0" fmla="*/ 9877 w 9877"/>
                      <a:gd name="connsiteY0" fmla="*/ 24832 h 24831"/>
                      <a:gd name="connsiteX1" fmla="*/ 7363 w 9877"/>
                      <a:gd name="connsiteY1" fmla="*/ 21336 h 24831"/>
                      <a:gd name="connsiteX2" fmla="*/ 3239 w 9877"/>
                      <a:gd name="connsiteY2" fmla="*/ 13078 h 24831"/>
                      <a:gd name="connsiteX3" fmla="*/ 591 w 9877"/>
                      <a:gd name="connsiteY3" fmla="*/ 4239 h 24831"/>
                      <a:gd name="connsiteX4" fmla="*/ 0 w 9877"/>
                      <a:gd name="connsiteY4" fmla="*/ 0 h 24831"/>
                      <a:gd name="connsiteX5" fmla="*/ 2515 w 9877"/>
                      <a:gd name="connsiteY5" fmla="*/ 3477 h 24831"/>
                      <a:gd name="connsiteX6" fmla="*/ 6639 w 9877"/>
                      <a:gd name="connsiteY6" fmla="*/ 11735 h 24831"/>
                      <a:gd name="connsiteX7" fmla="*/ 9287 w 9877"/>
                      <a:gd name="connsiteY7" fmla="*/ 20574 h 24831"/>
                      <a:gd name="connsiteX8" fmla="*/ 9877 w 9877"/>
                      <a:gd name="connsiteY8" fmla="*/ 24832 h 24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" h="24831">
                        <a:moveTo>
                          <a:pt x="9877" y="24832"/>
                        </a:moveTo>
                        <a:cubicBezTo>
                          <a:pt x="9877" y="24832"/>
                          <a:pt x="8687" y="23508"/>
                          <a:pt x="7363" y="21336"/>
                        </a:cubicBezTo>
                        <a:cubicBezTo>
                          <a:pt x="5991" y="19174"/>
                          <a:pt x="4506" y="16183"/>
                          <a:pt x="3239" y="13078"/>
                        </a:cubicBezTo>
                        <a:cubicBezTo>
                          <a:pt x="2010" y="9973"/>
                          <a:pt x="1057" y="6753"/>
                          <a:pt x="591" y="4239"/>
                        </a:cubicBezTo>
                        <a:cubicBezTo>
                          <a:pt x="57" y="1762"/>
                          <a:pt x="0" y="0"/>
                          <a:pt x="0" y="0"/>
                        </a:cubicBezTo>
                        <a:cubicBezTo>
                          <a:pt x="0" y="0"/>
                          <a:pt x="1191" y="1305"/>
                          <a:pt x="2515" y="3477"/>
                        </a:cubicBezTo>
                        <a:cubicBezTo>
                          <a:pt x="3886" y="5639"/>
                          <a:pt x="5410" y="8630"/>
                          <a:pt x="6639" y="11735"/>
                        </a:cubicBezTo>
                        <a:cubicBezTo>
                          <a:pt x="7868" y="14840"/>
                          <a:pt x="8801" y="18059"/>
                          <a:pt x="9287" y="20574"/>
                        </a:cubicBezTo>
                        <a:cubicBezTo>
                          <a:pt x="9820" y="23051"/>
                          <a:pt x="9877" y="24832"/>
                          <a:pt x="9877" y="24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1" name="任意多边形: 形状 1770">
                    <a:extLst>
                      <a:ext uri="{FF2B5EF4-FFF2-40B4-BE49-F238E27FC236}">
                        <a16:creationId xmlns:a16="http://schemas.microsoft.com/office/drawing/2014/main" id="{AC6AFE8E-6E75-37D1-E075-E6B8F47FA1AA}"/>
                      </a:ext>
                    </a:extLst>
                  </p:cNvPr>
                  <p:cNvSpPr/>
                  <p:nvPr/>
                </p:nvSpPr>
                <p:spPr>
                  <a:xfrm>
                    <a:off x="8830865" y="1695135"/>
                    <a:ext cx="19183" cy="19107"/>
                  </a:xfrm>
                  <a:custGeom>
                    <a:avLst/>
                    <a:gdLst>
                      <a:gd name="connsiteX0" fmla="*/ 17173 w 19183"/>
                      <a:gd name="connsiteY0" fmla="*/ 1724 h 19107"/>
                      <a:gd name="connsiteX1" fmla="*/ 15068 w 19183"/>
                      <a:gd name="connsiteY1" fmla="*/ 8163 h 19107"/>
                      <a:gd name="connsiteX2" fmla="*/ 19183 w 19183"/>
                      <a:gd name="connsiteY2" fmla="*/ 13564 h 19107"/>
                      <a:gd name="connsiteX3" fmla="*/ 12411 w 19183"/>
                      <a:gd name="connsiteY3" fmla="*/ 13545 h 19107"/>
                      <a:gd name="connsiteX4" fmla="*/ 8563 w 19183"/>
                      <a:gd name="connsiteY4" fmla="*/ 19107 h 19107"/>
                      <a:gd name="connsiteX5" fmla="*/ 6487 w 19183"/>
                      <a:gd name="connsiteY5" fmla="*/ 12668 h 19107"/>
                      <a:gd name="connsiteX6" fmla="*/ 0 w 19183"/>
                      <a:gd name="connsiteY6" fmla="*/ 10735 h 19107"/>
                      <a:gd name="connsiteX7" fmla="*/ 5486 w 19183"/>
                      <a:gd name="connsiteY7" fmla="*/ 6753 h 19107"/>
                      <a:gd name="connsiteX8" fmla="*/ 5334 w 19183"/>
                      <a:gd name="connsiteY8" fmla="*/ 0 h 19107"/>
                      <a:gd name="connsiteX9" fmla="*/ 10792 w 19183"/>
                      <a:gd name="connsiteY9" fmla="*/ 3981 h 1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183" h="19107">
                        <a:moveTo>
                          <a:pt x="17173" y="1724"/>
                        </a:moveTo>
                        <a:lnTo>
                          <a:pt x="15068" y="8163"/>
                        </a:lnTo>
                        <a:lnTo>
                          <a:pt x="19183" y="13564"/>
                        </a:lnTo>
                        <a:lnTo>
                          <a:pt x="12411" y="13545"/>
                        </a:lnTo>
                        <a:lnTo>
                          <a:pt x="8563" y="19107"/>
                        </a:lnTo>
                        <a:lnTo>
                          <a:pt x="6487" y="12668"/>
                        </a:lnTo>
                        <a:lnTo>
                          <a:pt x="0" y="10735"/>
                        </a:lnTo>
                        <a:lnTo>
                          <a:pt x="5486" y="6753"/>
                        </a:lnTo>
                        <a:lnTo>
                          <a:pt x="5334" y="0"/>
                        </a:lnTo>
                        <a:lnTo>
                          <a:pt x="10792" y="39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72" name="图形 113">
                  <a:extLst>
                    <a:ext uri="{FF2B5EF4-FFF2-40B4-BE49-F238E27FC236}">
                      <a16:creationId xmlns:a16="http://schemas.microsoft.com/office/drawing/2014/main" id="{2B1C5054-D057-D1EC-5E4E-92550F5D3848}"/>
                    </a:ext>
                  </a:extLst>
                </p:cNvPr>
                <p:cNvGrpSpPr/>
                <p:nvPr/>
              </p:nvGrpSpPr>
              <p:grpSpPr>
                <a:xfrm>
                  <a:off x="8944369" y="1707486"/>
                  <a:ext cx="146410" cy="147617"/>
                  <a:chOff x="8944369" y="1707486"/>
                  <a:chExt cx="146410" cy="147617"/>
                </a:xfrm>
              </p:grpSpPr>
              <p:sp>
                <p:nvSpPr>
                  <p:cNvPr id="1773" name="任意多边形: 形状 1772">
                    <a:extLst>
                      <a:ext uri="{FF2B5EF4-FFF2-40B4-BE49-F238E27FC236}">
                        <a16:creationId xmlns:a16="http://schemas.microsoft.com/office/drawing/2014/main" id="{F985A497-1E61-E699-7DEA-132EDEC2FFA5}"/>
                      </a:ext>
                    </a:extLst>
                  </p:cNvPr>
                  <p:cNvSpPr/>
                  <p:nvPr/>
                </p:nvSpPr>
                <p:spPr>
                  <a:xfrm>
                    <a:off x="8944369" y="1707486"/>
                    <a:ext cx="146410" cy="147617"/>
                  </a:xfrm>
                  <a:custGeom>
                    <a:avLst/>
                    <a:gdLst>
                      <a:gd name="connsiteX0" fmla="*/ 71310 w 146410"/>
                      <a:gd name="connsiteY0" fmla="*/ 79422 h 147617"/>
                      <a:gd name="connsiteX1" fmla="*/ 57423 w 146410"/>
                      <a:gd name="connsiteY1" fmla="*/ 82403 h 147617"/>
                      <a:gd name="connsiteX2" fmla="*/ 50307 w 146410"/>
                      <a:gd name="connsiteY2" fmla="*/ 70088 h 147617"/>
                      <a:gd name="connsiteX3" fmla="*/ 59804 w 146410"/>
                      <a:gd name="connsiteY3" fmla="*/ 59562 h 147617"/>
                      <a:gd name="connsiteX4" fmla="*/ 72786 w 146410"/>
                      <a:gd name="connsiteY4" fmla="*/ 65325 h 147617"/>
                      <a:gd name="connsiteX5" fmla="*/ 71310 w 146410"/>
                      <a:gd name="connsiteY5" fmla="*/ 79422 h 147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410" h="147617">
                        <a:moveTo>
                          <a:pt x="71310" y="79422"/>
                        </a:moveTo>
                        <a:cubicBezTo>
                          <a:pt x="163550" y="154174"/>
                          <a:pt x="23085" y="184026"/>
                          <a:pt x="57423" y="82403"/>
                        </a:cubicBezTo>
                        <a:cubicBezTo>
                          <a:pt x="23095" y="184035"/>
                          <a:pt x="-48695" y="59705"/>
                          <a:pt x="50307" y="70088"/>
                        </a:cubicBezTo>
                        <a:cubicBezTo>
                          <a:pt x="-48695" y="59705"/>
                          <a:pt x="47374" y="-47003"/>
                          <a:pt x="59804" y="59562"/>
                        </a:cubicBezTo>
                        <a:cubicBezTo>
                          <a:pt x="47374" y="-47003"/>
                          <a:pt x="178533" y="11395"/>
                          <a:pt x="72786" y="65325"/>
                        </a:cubicBezTo>
                        <a:cubicBezTo>
                          <a:pt x="178523" y="11385"/>
                          <a:pt x="163531" y="154165"/>
                          <a:pt x="71310" y="794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4" name="任意多边形: 形状 1773">
                    <a:extLst>
                      <a:ext uri="{FF2B5EF4-FFF2-40B4-BE49-F238E27FC236}">
                        <a16:creationId xmlns:a16="http://schemas.microsoft.com/office/drawing/2014/main" id="{CC625107-80A1-2CBF-78A9-C75E7DAB3025}"/>
                      </a:ext>
                    </a:extLst>
                  </p:cNvPr>
                  <p:cNvSpPr/>
                  <p:nvPr/>
                </p:nvSpPr>
                <p:spPr>
                  <a:xfrm>
                    <a:off x="8948022" y="1711986"/>
                    <a:ext cx="137082" cy="138206"/>
                  </a:xfrm>
                  <a:custGeom>
                    <a:avLst/>
                    <a:gdLst>
                      <a:gd name="connsiteX0" fmla="*/ 66743 w 137082"/>
                      <a:gd name="connsiteY0" fmla="*/ 74398 h 138206"/>
                      <a:gd name="connsiteX1" fmla="*/ 53760 w 137082"/>
                      <a:gd name="connsiteY1" fmla="*/ 77132 h 138206"/>
                      <a:gd name="connsiteX2" fmla="*/ 47102 w 137082"/>
                      <a:gd name="connsiteY2" fmla="*/ 65654 h 138206"/>
                      <a:gd name="connsiteX3" fmla="*/ 55999 w 137082"/>
                      <a:gd name="connsiteY3" fmla="*/ 55758 h 138206"/>
                      <a:gd name="connsiteX4" fmla="*/ 68143 w 137082"/>
                      <a:gd name="connsiteY4" fmla="*/ 61130 h 138206"/>
                      <a:gd name="connsiteX5" fmla="*/ 66743 w 137082"/>
                      <a:gd name="connsiteY5" fmla="*/ 74398 h 13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082" h="138206">
                        <a:moveTo>
                          <a:pt x="66743" y="74398"/>
                        </a:moveTo>
                        <a:cubicBezTo>
                          <a:pt x="153096" y="144350"/>
                          <a:pt x="21613" y="172287"/>
                          <a:pt x="53760" y="77132"/>
                        </a:cubicBezTo>
                        <a:cubicBezTo>
                          <a:pt x="21613" y="172287"/>
                          <a:pt x="-45586" y="55901"/>
                          <a:pt x="47102" y="65654"/>
                        </a:cubicBezTo>
                        <a:cubicBezTo>
                          <a:pt x="-45567" y="55910"/>
                          <a:pt x="44349" y="-43997"/>
                          <a:pt x="55999" y="55758"/>
                        </a:cubicBezTo>
                        <a:cubicBezTo>
                          <a:pt x="44340" y="-43997"/>
                          <a:pt x="167174" y="10667"/>
                          <a:pt x="68143" y="61130"/>
                        </a:cubicBezTo>
                        <a:cubicBezTo>
                          <a:pt x="167155" y="10657"/>
                          <a:pt x="153115" y="144350"/>
                          <a:pt x="66743" y="743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5" name="任意多边形: 形状 1774">
                    <a:extLst>
                      <a:ext uri="{FF2B5EF4-FFF2-40B4-BE49-F238E27FC236}">
                        <a16:creationId xmlns:a16="http://schemas.microsoft.com/office/drawing/2014/main" id="{5CC14FB9-1E4B-342B-436E-49935255E97E}"/>
                      </a:ext>
                    </a:extLst>
                  </p:cNvPr>
                  <p:cNvSpPr/>
                  <p:nvPr/>
                </p:nvSpPr>
                <p:spPr>
                  <a:xfrm>
                    <a:off x="8964644" y="1780517"/>
                    <a:ext cx="38357" cy="25050"/>
                  </a:xfrm>
                  <a:custGeom>
                    <a:avLst/>
                    <a:gdLst>
                      <a:gd name="connsiteX0" fmla="*/ 0 w 38357"/>
                      <a:gd name="connsiteY0" fmla="*/ 25051 h 25050"/>
                      <a:gd name="connsiteX1" fmla="*/ 5010 w 38357"/>
                      <a:gd name="connsiteY1" fmla="*/ 19641 h 25050"/>
                      <a:gd name="connsiteX2" fmla="*/ 17498 w 38357"/>
                      <a:gd name="connsiteY2" fmla="*/ 9916 h 25050"/>
                      <a:gd name="connsiteX3" fmla="*/ 31385 w 38357"/>
                      <a:gd name="connsiteY3" fmla="*/ 2419 h 25050"/>
                      <a:gd name="connsiteX4" fmla="*/ 38358 w 38357"/>
                      <a:gd name="connsiteY4" fmla="*/ 0 h 25050"/>
                      <a:gd name="connsiteX5" fmla="*/ 33357 w 38357"/>
                      <a:gd name="connsiteY5" fmla="*/ 5410 h 25050"/>
                      <a:gd name="connsiteX6" fmla="*/ 20870 w 38357"/>
                      <a:gd name="connsiteY6" fmla="*/ 15135 h 25050"/>
                      <a:gd name="connsiteX7" fmla="*/ 6963 w 38357"/>
                      <a:gd name="connsiteY7" fmla="*/ 22612 h 25050"/>
                      <a:gd name="connsiteX8" fmla="*/ 0 w 38357"/>
                      <a:gd name="connsiteY8" fmla="*/ 25051 h 25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357" h="25050">
                        <a:moveTo>
                          <a:pt x="0" y="25051"/>
                        </a:moveTo>
                        <a:cubicBezTo>
                          <a:pt x="0" y="25051"/>
                          <a:pt x="1829" y="22574"/>
                          <a:pt x="5010" y="19641"/>
                        </a:cubicBezTo>
                        <a:cubicBezTo>
                          <a:pt x="8182" y="16631"/>
                          <a:pt x="12697" y="13059"/>
                          <a:pt x="17498" y="9916"/>
                        </a:cubicBezTo>
                        <a:cubicBezTo>
                          <a:pt x="22317" y="6810"/>
                          <a:pt x="27366" y="4096"/>
                          <a:pt x="31385" y="2419"/>
                        </a:cubicBezTo>
                        <a:cubicBezTo>
                          <a:pt x="35405" y="705"/>
                          <a:pt x="38358" y="0"/>
                          <a:pt x="38358" y="0"/>
                        </a:cubicBezTo>
                        <a:cubicBezTo>
                          <a:pt x="38358" y="0"/>
                          <a:pt x="36566" y="2438"/>
                          <a:pt x="33357" y="5410"/>
                        </a:cubicBezTo>
                        <a:cubicBezTo>
                          <a:pt x="30185" y="8401"/>
                          <a:pt x="25680" y="11973"/>
                          <a:pt x="20870" y="15135"/>
                        </a:cubicBezTo>
                        <a:cubicBezTo>
                          <a:pt x="16069" y="18221"/>
                          <a:pt x="11002" y="20917"/>
                          <a:pt x="6963" y="22612"/>
                        </a:cubicBezTo>
                        <a:cubicBezTo>
                          <a:pt x="2981" y="24336"/>
                          <a:pt x="0" y="25051"/>
                          <a:pt x="0" y="25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6" name="任意多边形: 形状 1775">
                    <a:extLst>
                      <a:ext uri="{FF2B5EF4-FFF2-40B4-BE49-F238E27FC236}">
                        <a16:creationId xmlns:a16="http://schemas.microsoft.com/office/drawing/2014/main" id="{BFF538AB-5D41-DD99-03DF-3444572EE4D5}"/>
                      </a:ext>
                    </a:extLst>
                  </p:cNvPr>
                  <p:cNvSpPr/>
                  <p:nvPr/>
                </p:nvSpPr>
                <p:spPr>
                  <a:xfrm>
                    <a:off x="9009411" y="1730235"/>
                    <a:ext cx="21964" cy="40185"/>
                  </a:xfrm>
                  <a:custGeom>
                    <a:avLst/>
                    <a:gdLst>
                      <a:gd name="connsiteX0" fmla="*/ 0 w 21964"/>
                      <a:gd name="connsiteY0" fmla="*/ 40186 h 40185"/>
                      <a:gd name="connsiteX1" fmla="*/ 1886 w 21964"/>
                      <a:gd name="connsiteY1" fmla="*/ 33042 h 40185"/>
                      <a:gd name="connsiteX2" fmla="*/ 8268 w 21964"/>
                      <a:gd name="connsiteY2" fmla="*/ 18602 h 40185"/>
                      <a:gd name="connsiteX3" fmla="*/ 16964 w 21964"/>
                      <a:gd name="connsiteY3" fmla="*/ 5429 h 40185"/>
                      <a:gd name="connsiteX4" fmla="*/ 21965 w 21964"/>
                      <a:gd name="connsiteY4" fmla="*/ 0 h 40185"/>
                      <a:gd name="connsiteX5" fmla="*/ 20117 w 21964"/>
                      <a:gd name="connsiteY5" fmla="*/ 7106 h 40185"/>
                      <a:gd name="connsiteX6" fmla="*/ 13725 w 21964"/>
                      <a:gd name="connsiteY6" fmla="*/ 21565 h 40185"/>
                      <a:gd name="connsiteX7" fmla="*/ 4991 w 21964"/>
                      <a:gd name="connsiteY7" fmla="*/ 34757 h 40185"/>
                      <a:gd name="connsiteX8" fmla="*/ 0 w 21964"/>
                      <a:gd name="connsiteY8" fmla="*/ 40186 h 40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64" h="40185">
                        <a:moveTo>
                          <a:pt x="0" y="40186"/>
                        </a:moveTo>
                        <a:cubicBezTo>
                          <a:pt x="0" y="40186"/>
                          <a:pt x="486" y="37176"/>
                          <a:pt x="1886" y="33042"/>
                        </a:cubicBezTo>
                        <a:cubicBezTo>
                          <a:pt x="3257" y="28908"/>
                          <a:pt x="5553" y="23632"/>
                          <a:pt x="8268" y="18602"/>
                        </a:cubicBezTo>
                        <a:cubicBezTo>
                          <a:pt x="11011" y="13621"/>
                          <a:pt x="14231" y="8782"/>
                          <a:pt x="16964" y="5429"/>
                        </a:cubicBezTo>
                        <a:cubicBezTo>
                          <a:pt x="19678" y="1972"/>
                          <a:pt x="21965" y="0"/>
                          <a:pt x="21965" y="0"/>
                        </a:cubicBezTo>
                        <a:cubicBezTo>
                          <a:pt x="21965" y="0"/>
                          <a:pt x="21527" y="2991"/>
                          <a:pt x="20117" y="7106"/>
                        </a:cubicBezTo>
                        <a:cubicBezTo>
                          <a:pt x="18745" y="11278"/>
                          <a:pt x="16459" y="16554"/>
                          <a:pt x="13725" y="21565"/>
                        </a:cubicBezTo>
                        <a:cubicBezTo>
                          <a:pt x="10944" y="26603"/>
                          <a:pt x="7754" y="31366"/>
                          <a:pt x="4991" y="34757"/>
                        </a:cubicBezTo>
                        <a:cubicBezTo>
                          <a:pt x="2296" y="38176"/>
                          <a:pt x="0" y="40186"/>
                          <a:pt x="0" y="401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7" name="任意多边形: 形状 1776">
                    <a:extLst>
                      <a:ext uri="{FF2B5EF4-FFF2-40B4-BE49-F238E27FC236}">
                        <a16:creationId xmlns:a16="http://schemas.microsoft.com/office/drawing/2014/main" id="{30C8F269-0B29-6EA0-AB6B-E7262E4386FF}"/>
                      </a:ext>
                    </a:extLst>
                  </p:cNvPr>
                  <p:cNvSpPr/>
                  <p:nvPr/>
                </p:nvSpPr>
                <p:spPr>
                  <a:xfrm>
                    <a:off x="8968006" y="1742313"/>
                    <a:ext cx="33642" cy="31089"/>
                  </a:xfrm>
                  <a:custGeom>
                    <a:avLst/>
                    <a:gdLst>
                      <a:gd name="connsiteX0" fmla="*/ 33642 w 33642"/>
                      <a:gd name="connsiteY0" fmla="*/ 31090 h 31089"/>
                      <a:gd name="connsiteX1" fmla="*/ 27165 w 33642"/>
                      <a:gd name="connsiteY1" fmla="*/ 27556 h 31089"/>
                      <a:gd name="connsiteX2" fmla="*/ 14697 w 33642"/>
                      <a:gd name="connsiteY2" fmla="*/ 17840 h 31089"/>
                      <a:gd name="connsiteX3" fmla="*/ 4029 w 33642"/>
                      <a:gd name="connsiteY3" fmla="*/ 6153 h 31089"/>
                      <a:gd name="connsiteX4" fmla="*/ 0 w 33642"/>
                      <a:gd name="connsiteY4" fmla="*/ 0 h 31089"/>
                      <a:gd name="connsiteX5" fmla="*/ 6477 w 33642"/>
                      <a:gd name="connsiteY5" fmla="*/ 3515 h 31089"/>
                      <a:gd name="connsiteX6" fmla="*/ 18955 w 33642"/>
                      <a:gd name="connsiteY6" fmla="*/ 13230 h 31089"/>
                      <a:gd name="connsiteX7" fmla="*/ 29585 w 33642"/>
                      <a:gd name="connsiteY7" fmla="*/ 24946 h 31089"/>
                      <a:gd name="connsiteX8" fmla="*/ 33642 w 33642"/>
                      <a:gd name="connsiteY8" fmla="*/ 31090 h 31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42" h="31089">
                        <a:moveTo>
                          <a:pt x="33642" y="31090"/>
                        </a:moveTo>
                        <a:cubicBezTo>
                          <a:pt x="33642" y="31090"/>
                          <a:pt x="30842" y="29937"/>
                          <a:pt x="27165" y="27556"/>
                        </a:cubicBezTo>
                        <a:cubicBezTo>
                          <a:pt x="23469" y="25232"/>
                          <a:pt x="18945" y="21698"/>
                          <a:pt x="14697" y="17840"/>
                        </a:cubicBezTo>
                        <a:cubicBezTo>
                          <a:pt x="10516" y="13935"/>
                          <a:pt x="6639" y="9677"/>
                          <a:pt x="4029" y="6153"/>
                        </a:cubicBezTo>
                        <a:cubicBezTo>
                          <a:pt x="1381" y="2715"/>
                          <a:pt x="0" y="0"/>
                          <a:pt x="0" y="0"/>
                        </a:cubicBezTo>
                        <a:cubicBezTo>
                          <a:pt x="0" y="0"/>
                          <a:pt x="2829" y="1172"/>
                          <a:pt x="6477" y="3515"/>
                        </a:cubicBezTo>
                        <a:cubicBezTo>
                          <a:pt x="10173" y="5858"/>
                          <a:pt x="14707" y="9373"/>
                          <a:pt x="18955" y="13230"/>
                        </a:cubicBezTo>
                        <a:cubicBezTo>
                          <a:pt x="23126" y="17155"/>
                          <a:pt x="26984" y="21450"/>
                          <a:pt x="29585" y="24946"/>
                        </a:cubicBezTo>
                        <a:cubicBezTo>
                          <a:pt x="32242" y="28384"/>
                          <a:pt x="33642" y="31090"/>
                          <a:pt x="33642" y="310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8" name="任意多边形: 形状 1777">
                    <a:extLst>
                      <a:ext uri="{FF2B5EF4-FFF2-40B4-BE49-F238E27FC236}">
                        <a16:creationId xmlns:a16="http://schemas.microsoft.com/office/drawing/2014/main" id="{F78260AB-77B4-9028-42A8-71561432F439}"/>
                      </a:ext>
                    </a:extLst>
                  </p:cNvPr>
                  <p:cNvSpPr/>
                  <p:nvPr/>
                </p:nvSpPr>
                <p:spPr>
                  <a:xfrm>
                    <a:off x="9017307" y="1778535"/>
                    <a:ext cx="45491" cy="7621"/>
                  </a:xfrm>
                  <a:custGeom>
                    <a:avLst/>
                    <a:gdLst>
                      <a:gd name="connsiteX0" fmla="*/ 45491 w 45491"/>
                      <a:gd name="connsiteY0" fmla="*/ 6621 h 7621"/>
                      <a:gd name="connsiteX1" fmla="*/ 38167 w 45491"/>
                      <a:gd name="connsiteY1" fmla="*/ 7516 h 7621"/>
                      <a:gd name="connsiteX2" fmla="*/ 22384 w 45491"/>
                      <a:gd name="connsiteY2" fmla="*/ 6916 h 7621"/>
                      <a:gd name="connsiteX3" fmla="*/ 6906 w 45491"/>
                      <a:gd name="connsiteY3" fmla="*/ 3639 h 7621"/>
                      <a:gd name="connsiteX4" fmla="*/ 0 w 45491"/>
                      <a:gd name="connsiteY4" fmla="*/ 1001 h 7621"/>
                      <a:gd name="connsiteX5" fmla="*/ 7344 w 45491"/>
                      <a:gd name="connsiteY5" fmla="*/ 125 h 7621"/>
                      <a:gd name="connsiteX6" fmla="*/ 23146 w 45491"/>
                      <a:gd name="connsiteY6" fmla="*/ 687 h 7621"/>
                      <a:gd name="connsiteX7" fmla="*/ 38595 w 45491"/>
                      <a:gd name="connsiteY7" fmla="*/ 3963 h 7621"/>
                      <a:gd name="connsiteX8" fmla="*/ 45491 w 45491"/>
                      <a:gd name="connsiteY8" fmla="*/ 6621 h 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91" h="7621">
                        <a:moveTo>
                          <a:pt x="45491" y="6621"/>
                        </a:moveTo>
                        <a:cubicBezTo>
                          <a:pt x="45491" y="6621"/>
                          <a:pt x="42529" y="7287"/>
                          <a:pt x="38167" y="7516"/>
                        </a:cubicBezTo>
                        <a:cubicBezTo>
                          <a:pt x="33824" y="7773"/>
                          <a:pt x="28070" y="7554"/>
                          <a:pt x="22384" y="6916"/>
                        </a:cubicBezTo>
                        <a:cubicBezTo>
                          <a:pt x="16688" y="6173"/>
                          <a:pt x="11069" y="4963"/>
                          <a:pt x="6906" y="3639"/>
                        </a:cubicBezTo>
                        <a:cubicBezTo>
                          <a:pt x="2734" y="2411"/>
                          <a:pt x="0" y="1001"/>
                          <a:pt x="0" y="1001"/>
                        </a:cubicBezTo>
                        <a:cubicBezTo>
                          <a:pt x="0" y="1001"/>
                          <a:pt x="2982" y="334"/>
                          <a:pt x="7344" y="125"/>
                        </a:cubicBezTo>
                        <a:cubicBezTo>
                          <a:pt x="11697" y="-152"/>
                          <a:pt x="17459" y="29"/>
                          <a:pt x="23146" y="687"/>
                        </a:cubicBezTo>
                        <a:cubicBezTo>
                          <a:pt x="28833" y="1449"/>
                          <a:pt x="34462" y="2677"/>
                          <a:pt x="38595" y="3963"/>
                        </a:cubicBezTo>
                        <a:cubicBezTo>
                          <a:pt x="42786" y="5240"/>
                          <a:pt x="45491" y="6621"/>
                          <a:pt x="45491" y="6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9" name="任意多边形: 形状 1778">
                    <a:extLst>
                      <a:ext uri="{FF2B5EF4-FFF2-40B4-BE49-F238E27FC236}">
                        <a16:creationId xmlns:a16="http://schemas.microsoft.com/office/drawing/2014/main" id="{E519BF9C-08A4-7004-D1C1-1F2E3D176772}"/>
                      </a:ext>
                    </a:extLst>
                  </p:cNvPr>
                  <p:cNvSpPr/>
                  <p:nvPr/>
                </p:nvSpPr>
                <p:spPr>
                  <a:xfrm>
                    <a:off x="9010542" y="1789252"/>
                    <a:ext cx="13632" cy="43719"/>
                  </a:xfrm>
                  <a:custGeom>
                    <a:avLst/>
                    <a:gdLst>
                      <a:gd name="connsiteX0" fmla="*/ 13615 w 13632"/>
                      <a:gd name="connsiteY0" fmla="*/ 43720 h 43719"/>
                      <a:gd name="connsiteX1" fmla="*/ 9804 w 13632"/>
                      <a:gd name="connsiteY1" fmla="*/ 37395 h 43719"/>
                      <a:gd name="connsiteX2" fmla="*/ 3851 w 13632"/>
                      <a:gd name="connsiteY2" fmla="*/ 22736 h 43719"/>
                      <a:gd name="connsiteX3" fmla="*/ 422 w 13632"/>
                      <a:gd name="connsiteY3" fmla="*/ 7334 h 43719"/>
                      <a:gd name="connsiteX4" fmla="*/ 12 w 13632"/>
                      <a:gd name="connsiteY4" fmla="*/ 0 h 43719"/>
                      <a:gd name="connsiteX5" fmla="*/ 3860 w 13632"/>
                      <a:gd name="connsiteY5" fmla="*/ 6248 h 43719"/>
                      <a:gd name="connsiteX6" fmla="*/ 9795 w 13632"/>
                      <a:gd name="connsiteY6" fmla="*/ 20888 h 43719"/>
                      <a:gd name="connsiteX7" fmla="*/ 13185 w 13632"/>
                      <a:gd name="connsiteY7" fmla="*/ 36328 h 43719"/>
                      <a:gd name="connsiteX8" fmla="*/ 13615 w 13632"/>
                      <a:gd name="connsiteY8" fmla="*/ 43720 h 43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32" h="43719">
                        <a:moveTo>
                          <a:pt x="13615" y="43720"/>
                        </a:moveTo>
                        <a:cubicBezTo>
                          <a:pt x="13615" y="43720"/>
                          <a:pt x="11776" y="41300"/>
                          <a:pt x="9804" y="37395"/>
                        </a:cubicBezTo>
                        <a:cubicBezTo>
                          <a:pt x="7756" y="33528"/>
                          <a:pt x="5594" y="28223"/>
                          <a:pt x="3851" y="22736"/>
                        </a:cubicBezTo>
                        <a:cubicBezTo>
                          <a:pt x="2146" y="17269"/>
                          <a:pt x="955" y="11649"/>
                          <a:pt x="422" y="7334"/>
                        </a:cubicBezTo>
                        <a:cubicBezTo>
                          <a:pt x="-111" y="3019"/>
                          <a:pt x="12" y="0"/>
                          <a:pt x="12" y="0"/>
                        </a:cubicBezTo>
                        <a:cubicBezTo>
                          <a:pt x="12" y="0"/>
                          <a:pt x="1870" y="2381"/>
                          <a:pt x="3860" y="6248"/>
                        </a:cubicBezTo>
                        <a:cubicBezTo>
                          <a:pt x="5880" y="10135"/>
                          <a:pt x="8090" y="15440"/>
                          <a:pt x="9795" y="20888"/>
                        </a:cubicBezTo>
                        <a:cubicBezTo>
                          <a:pt x="11500" y="26375"/>
                          <a:pt x="12671" y="31994"/>
                          <a:pt x="13185" y="36328"/>
                        </a:cubicBezTo>
                        <a:cubicBezTo>
                          <a:pt x="13767" y="40624"/>
                          <a:pt x="13615" y="43720"/>
                          <a:pt x="13615" y="437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0" name="任意多边形: 形状 1779">
                    <a:extLst>
                      <a:ext uri="{FF2B5EF4-FFF2-40B4-BE49-F238E27FC236}">
                        <a16:creationId xmlns:a16="http://schemas.microsoft.com/office/drawing/2014/main" id="{5C12B39A-D7D8-A1AA-8465-FBBB066926B9}"/>
                      </a:ext>
                    </a:extLst>
                  </p:cNvPr>
                  <p:cNvSpPr/>
                  <p:nvPr/>
                </p:nvSpPr>
                <p:spPr>
                  <a:xfrm>
                    <a:off x="8991666" y="1764058"/>
                    <a:ext cx="32375" cy="33080"/>
                  </a:xfrm>
                  <a:custGeom>
                    <a:avLst/>
                    <a:gdLst>
                      <a:gd name="connsiteX0" fmla="*/ 30480 w 32375"/>
                      <a:gd name="connsiteY0" fmla="*/ 4505 h 33080"/>
                      <a:gd name="connsiteX1" fmla="*/ 26060 w 32375"/>
                      <a:gd name="connsiteY1" fmla="*/ 15221 h 33080"/>
                      <a:gd name="connsiteX2" fmla="*/ 32375 w 32375"/>
                      <a:gd name="connsiteY2" fmla="*/ 24946 h 33080"/>
                      <a:gd name="connsiteX3" fmla="*/ 20821 w 32375"/>
                      <a:gd name="connsiteY3" fmla="*/ 24041 h 33080"/>
                      <a:gd name="connsiteX4" fmla="*/ 13516 w 32375"/>
                      <a:gd name="connsiteY4" fmla="*/ 33080 h 33080"/>
                      <a:gd name="connsiteX5" fmla="*/ 10801 w 32375"/>
                      <a:gd name="connsiteY5" fmla="*/ 21765 h 33080"/>
                      <a:gd name="connsiteX6" fmla="*/ 0 w 32375"/>
                      <a:gd name="connsiteY6" fmla="*/ 17640 h 33080"/>
                      <a:gd name="connsiteX7" fmla="*/ 9887 w 32375"/>
                      <a:gd name="connsiteY7" fmla="*/ 11535 h 33080"/>
                      <a:gd name="connsiteX8" fmla="*/ 10496 w 32375"/>
                      <a:gd name="connsiteY8" fmla="*/ 0 h 33080"/>
                      <a:gd name="connsiteX9" fmla="*/ 19288 w 32375"/>
                      <a:gd name="connsiteY9" fmla="*/ 7496 h 3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375" h="33080">
                        <a:moveTo>
                          <a:pt x="30480" y="4505"/>
                        </a:moveTo>
                        <a:lnTo>
                          <a:pt x="26060" y="15221"/>
                        </a:lnTo>
                        <a:lnTo>
                          <a:pt x="32375" y="24946"/>
                        </a:lnTo>
                        <a:lnTo>
                          <a:pt x="20821" y="24041"/>
                        </a:lnTo>
                        <a:lnTo>
                          <a:pt x="13516" y="33080"/>
                        </a:lnTo>
                        <a:lnTo>
                          <a:pt x="10801" y="21765"/>
                        </a:lnTo>
                        <a:lnTo>
                          <a:pt x="0" y="17640"/>
                        </a:lnTo>
                        <a:lnTo>
                          <a:pt x="9887" y="11535"/>
                        </a:lnTo>
                        <a:lnTo>
                          <a:pt x="10496" y="0"/>
                        </a:lnTo>
                        <a:lnTo>
                          <a:pt x="19288" y="74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81" name="图形 113">
                <a:extLst>
                  <a:ext uri="{FF2B5EF4-FFF2-40B4-BE49-F238E27FC236}">
                    <a16:creationId xmlns:a16="http://schemas.microsoft.com/office/drawing/2014/main" id="{E94984FA-CD8A-6548-5D1B-9BBF3B873B30}"/>
                  </a:ext>
                </a:extLst>
              </p:cNvPr>
              <p:cNvGrpSpPr/>
              <p:nvPr/>
            </p:nvGrpSpPr>
            <p:grpSpPr>
              <a:xfrm>
                <a:off x="7781327" y="2010528"/>
                <a:ext cx="409061" cy="423211"/>
                <a:chOff x="7781327" y="2010528"/>
                <a:chExt cx="409061" cy="423211"/>
              </a:xfrm>
            </p:grpSpPr>
            <p:grpSp>
              <p:nvGrpSpPr>
                <p:cNvPr id="1782" name="图形 113">
                  <a:extLst>
                    <a:ext uri="{FF2B5EF4-FFF2-40B4-BE49-F238E27FC236}">
                      <a16:creationId xmlns:a16="http://schemas.microsoft.com/office/drawing/2014/main" id="{0B077DB9-F979-E5D8-81D9-9E1487F46DD1}"/>
                    </a:ext>
                  </a:extLst>
                </p:cNvPr>
                <p:cNvGrpSpPr/>
                <p:nvPr/>
              </p:nvGrpSpPr>
              <p:grpSpPr>
                <a:xfrm>
                  <a:off x="8047754" y="2272629"/>
                  <a:ext cx="142634" cy="141813"/>
                  <a:chOff x="8047754" y="2272629"/>
                  <a:chExt cx="142634" cy="141813"/>
                </a:xfrm>
              </p:grpSpPr>
              <p:sp>
                <p:nvSpPr>
                  <p:cNvPr id="1783" name="任意多边形: 形状 1782">
                    <a:extLst>
                      <a:ext uri="{FF2B5EF4-FFF2-40B4-BE49-F238E27FC236}">
                        <a16:creationId xmlns:a16="http://schemas.microsoft.com/office/drawing/2014/main" id="{6F83E49D-5914-266D-7FC6-5E4F36768B78}"/>
                      </a:ext>
                    </a:extLst>
                  </p:cNvPr>
                  <p:cNvSpPr/>
                  <p:nvPr/>
                </p:nvSpPr>
                <p:spPr>
                  <a:xfrm>
                    <a:off x="8047754" y="2272629"/>
                    <a:ext cx="142634" cy="141813"/>
                  </a:xfrm>
                  <a:custGeom>
                    <a:avLst/>
                    <a:gdLst>
                      <a:gd name="connsiteX0" fmla="*/ 72441 w 142634"/>
                      <a:gd name="connsiteY0" fmla="*/ 79969 h 141813"/>
                      <a:gd name="connsiteX1" fmla="*/ 60335 w 142634"/>
                      <a:gd name="connsiteY1" fmla="*/ 86485 h 141813"/>
                      <a:gd name="connsiteX2" fmla="*/ 50420 w 142634"/>
                      <a:gd name="connsiteY2" fmla="*/ 76960 h 141813"/>
                      <a:gd name="connsiteX3" fmla="*/ 56401 w 142634"/>
                      <a:gd name="connsiteY3" fmla="*/ 64606 h 141813"/>
                      <a:gd name="connsiteX4" fmla="*/ 70022 w 142634"/>
                      <a:gd name="connsiteY4" fmla="*/ 66482 h 141813"/>
                      <a:gd name="connsiteX5" fmla="*/ 72441 w 142634"/>
                      <a:gd name="connsiteY5" fmla="*/ 79969 h 141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634" h="141813">
                        <a:moveTo>
                          <a:pt x="72441" y="79969"/>
                        </a:moveTo>
                        <a:cubicBezTo>
                          <a:pt x="178207" y="124566"/>
                          <a:pt x="55801" y="190107"/>
                          <a:pt x="60335" y="86485"/>
                        </a:cubicBezTo>
                        <a:cubicBezTo>
                          <a:pt x="55792" y="190107"/>
                          <a:pt x="-44306" y="93962"/>
                          <a:pt x="50420" y="76960"/>
                        </a:cubicBezTo>
                        <a:cubicBezTo>
                          <a:pt x="-44306" y="93962"/>
                          <a:pt x="16168" y="-31016"/>
                          <a:pt x="56401" y="64606"/>
                        </a:cubicBezTo>
                        <a:cubicBezTo>
                          <a:pt x="16168" y="-31016"/>
                          <a:pt x="153727" y="-12061"/>
                          <a:pt x="70022" y="66482"/>
                        </a:cubicBezTo>
                        <a:cubicBezTo>
                          <a:pt x="153718" y="-12061"/>
                          <a:pt x="178207" y="124566"/>
                          <a:pt x="72441" y="799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4" name="任意多边形: 形状 1783">
                    <a:extLst>
                      <a:ext uri="{FF2B5EF4-FFF2-40B4-BE49-F238E27FC236}">
                        <a16:creationId xmlns:a16="http://schemas.microsoft.com/office/drawing/2014/main" id="{7354F18E-B2ED-53CF-32AB-0F4CDC886059}"/>
                      </a:ext>
                    </a:extLst>
                  </p:cNvPr>
                  <p:cNvSpPr/>
                  <p:nvPr/>
                </p:nvSpPr>
                <p:spPr>
                  <a:xfrm>
                    <a:off x="8051400" y="2277463"/>
                    <a:ext cx="133539" cy="132769"/>
                  </a:xfrm>
                  <a:custGeom>
                    <a:avLst/>
                    <a:gdLst>
                      <a:gd name="connsiteX0" fmla="*/ 67814 w 133539"/>
                      <a:gd name="connsiteY0" fmla="*/ 74897 h 132769"/>
                      <a:gd name="connsiteX1" fmla="*/ 56499 w 133539"/>
                      <a:gd name="connsiteY1" fmla="*/ 80945 h 132769"/>
                      <a:gd name="connsiteX2" fmla="*/ 47212 w 133539"/>
                      <a:gd name="connsiteY2" fmla="*/ 72068 h 132769"/>
                      <a:gd name="connsiteX3" fmla="*/ 52812 w 133539"/>
                      <a:gd name="connsiteY3" fmla="*/ 60476 h 132769"/>
                      <a:gd name="connsiteX4" fmla="*/ 65547 w 133539"/>
                      <a:gd name="connsiteY4" fmla="*/ 62229 h 132769"/>
                      <a:gd name="connsiteX5" fmla="*/ 67814 w 133539"/>
                      <a:gd name="connsiteY5" fmla="*/ 74897 h 132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539" h="132769">
                        <a:moveTo>
                          <a:pt x="67814" y="74897"/>
                        </a:moveTo>
                        <a:cubicBezTo>
                          <a:pt x="166836" y="116645"/>
                          <a:pt x="52241" y="177977"/>
                          <a:pt x="56499" y="80945"/>
                        </a:cubicBezTo>
                        <a:cubicBezTo>
                          <a:pt x="52260" y="177986"/>
                          <a:pt x="-41475" y="87975"/>
                          <a:pt x="47212" y="72068"/>
                        </a:cubicBezTo>
                        <a:cubicBezTo>
                          <a:pt x="-41495" y="87975"/>
                          <a:pt x="15151" y="-29002"/>
                          <a:pt x="52812" y="60476"/>
                        </a:cubicBezTo>
                        <a:cubicBezTo>
                          <a:pt x="15151" y="-29011"/>
                          <a:pt x="143910" y="-11314"/>
                          <a:pt x="65547" y="62229"/>
                        </a:cubicBezTo>
                        <a:cubicBezTo>
                          <a:pt x="143919" y="-11314"/>
                          <a:pt x="166846" y="116645"/>
                          <a:pt x="67814" y="748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5" name="任意多边形: 形状 1784">
                    <a:extLst>
                      <a:ext uri="{FF2B5EF4-FFF2-40B4-BE49-F238E27FC236}">
                        <a16:creationId xmlns:a16="http://schemas.microsoft.com/office/drawing/2014/main" id="{C3416033-E947-8694-A77E-B1CFD495F474}"/>
                      </a:ext>
                    </a:extLst>
                  </p:cNvPr>
                  <p:cNvSpPr/>
                  <p:nvPr/>
                </p:nvSpPr>
                <p:spPr>
                  <a:xfrm>
                    <a:off x="8077828" y="2350084"/>
                    <a:ext cx="28889" cy="33566"/>
                  </a:xfrm>
                  <a:custGeom>
                    <a:avLst/>
                    <a:gdLst>
                      <a:gd name="connsiteX0" fmla="*/ 0 w 28889"/>
                      <a:gd name="connsiteY0" fmla="*/ 33566 h 33566"/>
                      <a:gd name="connsiteX1" fmla="*/ 3210 w 28889"/>
                      <a:gd name="connsiteY1" fmla="*/ 27184 h 33566"/>
                      <a:gd name="connsiteX2" fmla="*/ 12164 w 28889"/>
                      <a:gd name="connsiteY2" fmla="*/ 14811 h 33566"/>
                      <a:gd name="connsiteX3" fmla="*/ 23070 w 28889"/>
                      <a:gd name="connsiteY3" fmla="*/ 4115 h 33566"/>
                      <a:gd name="connsiteX4" fmla="*/ 28890 w 28889"/>
                      <a:gd name="connsiteY4" fmla="*/ 0 h 33566"/>
                      <a:gd name="connsiteX5" fmla="*/ 25708 w 28889"/>
                      <a:gd name="connsiteY5" fmla="*/ 6344 h 33566"/>
                      <a:gd name="connsiteX6" fmla="*/ 16736 w 28889"/>
                      <a:gd name="connsiteY6" fmla="*/ 18755 h 33566"/>
                      <a:gd name="connsiteX7" fmla="*/ 5820 w 28889"/>
                      <a:gd name="connsiteY7" fmla="*/ 29432 h 33566"/>
                      <a:gd name="connsiteX8" fmla="*/ 0 w 28889"/>
                      <a:gd name="connsiteY8" fmla="*/ 33566 h 33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89" h="33566">
                        <a:moveTo>
                          <a:pt x="0" y="33566"/>
                        </a:moveTo>
                        <a:cubicBezTo>
                          <a:pt x="0" y="33566"/>
                          <a:pt x="1038" y="30813"/>
                          <a:pt x="3210" y="27184"/>
                        </a:cubicBezTo>
                        <a:cubicBezTo>
                          <a:pt x="5353" y="23555"/>
                          <a:pt x="8573" y="19021"/>
                          <a:pt x="12164" y="14811"/>
                        </a:cubicBezTo>
                        <a:cubicBezTo>
                          <a:pt x="15793" y="10611"/>
                          <a:pt x="19764" y="6734"/>
                          <a:pt x="23070" y="4115"/>
                        </a:cubicBezTo>
                        <a:cubicBezTo>
                          <a:pt x="26337" y="1419"/>
                          <a:pt x="28890" y="0"/>
                          <a:pt x="28890" y="0"/>
                        </a:cubicBezTo>
                        <a:cubicBezTo>
                          <a:pt x="28890" y="0"/>
                          <a:pt x="27880" y="2715"/>
                          <a:pt x="25708" y="6344"/>
                        </a:cubicBezTo>
                        <a:cubicBezTo>
                          <a:pt x="23536" y="9992"/>
                          <a:pt x="20336" y="14526"/>
                          <a:pt x="16736" y="18755"/>
                        </a:cubicBezTo>
                        <a:cubicBezTo>
                          <a:pt x="13116" y="22927"/>
                          <a:pt x="9116" y="26775"/>
                          <a:pt x="5820" y="29432"/>
                        </a:cubicBezTo>
                        <a:cubicBezTo>
                          <a:pt x="2563" y="32137"/>
                          <a:pt x="0" y="33566"/>
                          <a:pt x="0" y="335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6" name="任意多边形: 形状 1785">
                    <a:extLst>
                      <a:ext uri="{FF2B5EF4-FFF2-40B4-BE49-F238E27FC236}">
                        <a16:creationId xmlns:a16="http://schemas.microsoft.com/office/drawing/2014/main" id="{4B25AEE3-F2B9-48FC-D16E-1CED083D73E9}"/>
                      </a:ext>
                    </a:extLst>
                  </p:cNvPr>
                  <p:cNvSpPr/>
                  <p:nvPr/>
                </p:nvSpPr>
                <p:spPr>
                  <a:xfrm>
                    <a:off x="8109719" y="2295753"/>
                    <a:ext cx="10073" cy="43233"/>
                  </a:xfrm>
                  <a:custGeom>
                    <a:avLst/>
                    <a:gdLst>
                      <a:gd name="connsiteX0" fmla="*/ 237 w 10073"/>
                      <a:gd name="connsiteY0" fmla="*/ 43234 h 43233"/>
                      <a:gd name="connsiteX1" fmla="*/ 46 w 10073"/>
                      <a:gd name="connsiteY1" fmla="*/ 36090 h 43233"/>
                      <a:gd name="connsiteX2" fmla="*/ 2075 w 10073"/>
                      <a:gd name="connsiteY2" fmla="*/ 20964 h 43233"/>
                      <a:gd name="connsiteX3" fmla="*/ 6638 w 10073"/>
                      <a:gd name="connsiteY3" fmla="*/ 6382 h 43233"/>
                      <a:gd name="connsiteX4" fmla="*/ 9838 w 10073"/>
                      <a:gd name="connsiteY4" fmla="*/ 0 h 43233"/>
                      <a:gd name="connsiteX5" fmla="*/ 10019 w 10073"/>
                      <a:gd name="connsiteY5" fmla="*/ 7106 h 43233"/>
                      <a:gd name="connsiteX6" fmla="*/ 7990 w 10073"/>
                      <a:gd name="connsiteY6" fmla="*/ 22250 h 43233"/>
                      <a:gd name="connsiteX7" fmla="*/ 3427 w 10073"/>
                      <a:gd name="connsiteY7" fmla="*/ 36852 h 43233"/>
                      <a:gd name="connsiteX8" fmla="*/ 237 w 10073"/>
                      <a:gd name="connsiteY8" fmla="*/ 43234 h 43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073" h="43233">
                        <a:moveTo>
                          <a:pt x="237" y="43234"/>
                        </a:moveTo>
                        <a:cubicBezTo>
                          <a:pt x="237" y="43234"/>
                          <a:pt x="-125" y="40291"/>
                          <a:pt x="46" y="36090"/>
                        </a:cubicBezTo>
                        <a:cubicBezTo>
                          <a:pt x="198" y="31890"/>
                          <a:pt x="913" y="26365"/>
                          <a:pt x="2075" y="20964"/>
                        </a:cubicBezTo>
                        <a:cubicBezTo>
                          <a:pt x="3303" y="15592"/>
                          <a:pt x="4989" y="10249"/>
                          <a:pt x="6638" y="6382"/>
                        </a:cubicBezTo>
                        <a:cubicBezTo>
                          <a:pt x="8218" y="2476"/>
                          <a:pt x="9838" y="0"/>
                          <a:pt x="9838" y="0"/>
                        </a:cubicBezTo>
                        <a:cubicBezTo>
                          <a:pt x="9838" y="0"/>
                          <a:pt x="10209" y="2905"/>
                          <a:pt x="10019" y="7106"/>
                        </a:cubicBezTo>
                        <a:cubicBezTo>
                          <a:pt x="9876" y="11344"/>
                          <a:pt x="9171" y="16850"/>
                          <a:pt x="7990" y="22250"/>
                        </a:cubicBezTo>
                        <a:cubicBezTo>
                          <a:pt x="6732" y="27661"/>
                          <a:pt x="5075" y="32947"/>
                          <a:pt x="3427" y="36852"/>
                        </a:cubicBezTo>
                        <a:cubicBezTo>
                          <a:pt x="1818" y="40738"/>
                          <a:pt x="237" y="43234"/>
                          <a:pt x="237" y="432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7" name="任意多边形: 形状 1786">
                    <a:extLst>
                      <a:ext uri="{FF2B5EF4-FFF2-40B4-BE49-F238E27FC236}">
                        <a16:creationId xmlns:a16="http://schemas.microsoft.com/office/drawing/2014/main" id="{39D5982F-7654-E8D4-E5D4-56265356A4CD}"/>
                      </a:ext>
                    </a:extLst>
                  </p:cNvPr>
                  <p:cNvSpPr/>
                  <p:nvPr/>
                </p:nvSpPr>
                <p:spPr>
                  <a:xfrm>
                    <a:off x="8063950" y="2324004"/>
                    <a:ext cx="39585" cy="19831"/>
                  </a:xfrm>
                  <a:custGeom>
                    <a:avLst/>
                    <a:gdLst>
                      <a:gd name="connsiteX0" fmla="*/ 39586 w 39585"/>
                      <a:gd name="connsiteY0" fmla="*/ 19831 h 19831"/>
                      <a:gd name="connsiteX1" fmla="*/ 32632 w 39585"/>
                      <a:gd name="connsiteY1" fmla="*/ 18288 h 19831"/>
                      <a:gd name="connsiteX2" fmla="*/ 18469 w 39585"/>
                      <a:gd name="connsiteY2" fmla="*/ 12611 h 19831"/>
                      <a:gd name="connsiteX3" fmla="*/ 5391 w 39585"/>
                      <a:gd name="connsiteY3" fmla="*/ 4648 h 19831"/>
                      <a:gd name="connsiteX4" fmla="*/ 0 w 39585"/>
                      <a:gd name="connsiteY4" fmla="*/ 0 h 19831"/>
                      <a:gd name="connsiteX5" fmla="*/ 6963 w 39585"/>
                      <a:gd name="connsiteY5" fmla="*/ 1524 h 19831"/>
                      <a:gd name="connsiteX6" fmla="*/ 21145 w 39585"/>
                      <a:gd name="connsiteY6" fmla="*/ 7201 h 19831"/>
                      <a:gd name="connsiteX7" fmla="*/ 34166 w 39585"/>
                      <a:gd name="connsiteY7" fmla="*/ 15221 h 19831"/>
                      <a:gd name="connsiteX8" fmla="*/ 39586 w 39585"/>
                      <a:gd name="connsiteY8" fmla="*/ 19831 h 1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585" h="19831">
                        <a:moveTo>
                          <a:pt x="39586" y="19831"/>
                        </a:moveTo>
                        <a:cubicBezTo>
                          <a:pt x="39586" y="19831"/>
                          <a:pt x="36652" y="19498"/>
                          <a:pt x="32632" y="18288"/>
                        </a:cubicBezTo>
                        <a:cubicBezTo>
                          <a:pt x="28575" y="17116"/>
                          <a:pt x="23403" y="15069"/>
                          <a:pt x="18469" y="12611"/>
                        </a:cubicBezTo>
                        <a:cubicBezTo>
                          <a:pt x="13506" y="10116"/>
                          <a:pt x="8763" y="7220"/>
                          <a:pt x="5391" y="4648"/>
                        </a:cubicBezTo>
                        <a:cubicBezTo>
                          <a:pt x="2010" y="2153"/>
                          <a:pt x="0" y="0"/>
                          <a:pt x="0" y="0"/>
                        </a:cubicBezTo>
                        <a:cubicBezTo>
                          <a:pt x="0" y="0"/>
                          <a:pt x="2962" y="333"/>
                          <a:pt x="6963" y="1524"/>
                        </a:cubicBezTo>
                        <a:cubicBezTo>
                          <a:pt x="11011" y="2715"/>
                          <a:pt x="16183" y="4763"/>
                          <a:pt x="21145" y="7201"/>
                        </a:cubicBezTo>
                        <a:cubicBezTo>
                          <a:pt x="26098" y="9716"/>
                          <a:pt x="30813" y="12649"/>
                          <a:pt x="34166" y="15221"/>
                        </a:cubicBezTo>
                        <a:cubicBezTo>
                          <a:pt x="37557" y="17717"/>
                          <a:pt x="39586" y="19831"/>
                          <a:pt x="39586" y="198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8" name="任意多边形: 形状 1787">
                    <a:extLst>
                      <a:ext uri="{FF2B5EF4-FFF2-40B4-BE49-F238E27FC236}">
                        <a16:creationId xmlns:a16="http://schemas.microsoft.com/office/drawing/2014/main" id="{17A8C8AE-648A-CB7D-B5C5-89E15EDD5E45}"/>
                      </a:ext>
                    </a:extLst>
                  </p:cNvPr>
                  <p:cNvSpPr/>
                  <p:nvPr/>
                </p:nvSpPr>
                <p:spPr>
                  <a:xfrm>
                    <a:off x="8119747" y="2337659"/>
                    <a:ext cx="43729" cy="8276"/>
                  </a:xfrm>
                  <a:custGeom>
                    <a:avLst/>
                    <a:gdLst>
                      <a:gd name="connsiteX0" fmla="*/ 43729 w 43729"/>
                      <a:gd name="connsiteY0" fmla="*/ 614 h 8276"/>
                      <a:gd name="connsiteX1" fmla="*/ 37186 w 43729"/>
                      <a:gd name="connsiteY1" fmla="*/ 3423 h 8276"/>
                      <a:gd name="connsiteX2" fmla="*/ 22356 w 43729"/>
                      <a:gd name="connsiteY2" fmla="*/ 7129 h 8276"/>
                      <a:gd name="connsiteX3" fmla="*/ 7077 w 43729"/>
                      <a:gd name="connsiteY3" fmla="*/ 8262 h 8276"/>
                      <a:gd name="connsiteX4" fmla="*/ 0 w 43729"/>
                      <a:gd name="connsiteY4" fmla="*/ 7681 h 8276"/>
                      <a:gd name="connsiteX5" fmla="*/ 6554 w 43729"/>
                      <a:gd name="connsiteY5" fmla="*/ 4871 h 8276"/>
                      <a:gd name="connsiteX6" fmla="*/ 21393 w 43729"/>
                      <a:gd name="connsiteY6" fmla="*/ 1128 h 8276"/>
                      <a:gd name="connsiteX7" fmla="*/ 36652 w 43729"/>
                      <a:gd name="connsiteY7" fmla="*/ 14 h 8276"/>
                      <a:gd name="connsiteX8" fmla="*/ 43729 w 43729"/>
                      <a:gd name="connsiteY8" fmla="*/ 614 h 8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729" h="8276">
                        <a:moveTo>
                          <a:pt x="43729" y="614"/>
                        </a:moveTo>
                        <a:cubicBezTo>
                          <a:pt x="43729" y="614"/>
                          <a:pt x="41167" y="2061"/>
                          <a:pt x="37186" y="3423"/>
                        </a:cubicBezTo>
                        <a:cubicBezTo>
                          <a:pt x="33185" y="4833"/>
                          <a:pt x="27832" y="6195"/>
                          <a:pt x="22356" y="7129"/>
                        </a:cubicBezTo>
                        <a:cubicBezTo>
                          <a:pt x="16888" y="7986"/>
                          <a:pt x="11325" y="8357"/>
                          <a:pt x="7077" y="8262"/>
                        </a:cubicBezTo>
                        <a:cubicBezTo>
                          <a:pt x="2886" y="8224"/>
                          <a:pt x="0" y="7681"/>
                          <a:pt x="0" y="7681"/>
                        </a:cubicBezTo>
                        <a:cubicBezTo>
                          <a:pt x="0" y="7681"/>
                          <a:pt x="2553" y="6214"/>
                          <a:pt x="6554" y="4871"/>
                        </a:cubicBezTo>
                        <a:cubicBezTo>
                          <a:pt x="10526" y="3443"/>
                          <a:pt x="15936" y="2061"/>
                          <a:pt x="21393" y="1128"/>
                        </a:cubicBezTo>
                        <a:cubicBezTo>
                          <a:pt x="26861" y="328"/>
                          <a:pt x="32414" y="-82"/>
                          <a:pt x="36652" y="14"/>
                        </a:cubicBezTo>
                        <a:cubicBezTo>
                          <a:pt x="40843" y="80"/>
                          <a:pt x="43729" y="614"/>
                          <a:pt x="43729" y="6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9" name="任意多边形: 形状 1788">
                    <a:extLst>
                      <a:ext uri="{FF2B5EF4-FFF2-40B4-BE49-F238E27FC236}">
                        <a16:creationId xmlns:a16="http://schemas.microsoft.com/office/drawing/2014/main" id="{4E614CC8-4A30-6099-0B50-44DEE11757A2}"/>
                      </a:ext>
                    </a:extLst>
                  </p:cNvPr>
                  <p:cNvSpPr/>
                  <p:nvPr/>
                </p:nvSpPr>
                <p:spPr>
                  <a:xfrm>
                    <a:off x="8116071" y="2356132"/>
                    <a:ext cx="24412" cy="36966"/>
                  </a:xfrm>
                  <a:custGeom>
                    <a:avLst/>
                    <a:gdLst>
                      <a:gd name="connsiteX0" fmla="*/ 24412 w 24412"/>
                      <a:gd name="connsiteY0" fmla="*/ 36967 h 36966"/>
                      <a:gd name="connsiteX1" fmla="*/ 19145 w 24412"/>
                      <a:gd name="connsiteY1" fmla="*/ 32109 h 36966"/>
                      <a:gd name="connsiteX2" fmla="*/ 9697 w 24412"/>
                      <a:gd name="connsiteY2" fmla="*/ 20107 h 36966"/>
                      <a:gd name="connsiteX3" fmla="*/ 2353 w 24412"/>
                      <a:gd name="connsiteY3" fmla="*/ 6715 h 36966"/>
                      <a:gd name="connsiteX4" fmla="*/ 0 w 24412"/>
                      <a:gd name="connsiteY4" fmla="*/ 0 h 36966"/>
                      <a:gd name="connsiteX5" fmla="*/ 5267 w 24412"/>
                      <a:gd name="connsiteY5" fmla="*/ 4820 h 36966"/>
                      <a:gd name="connsiteX6" fmla="*/ 14716 w 24412"/>
                      <a:gd name="connsiteY6" fmla="*/ 16802 h 36966"/>
                      <a:gd name="connsiteX7" fmla="*/ 22050 w 24412"/>
                      <a:gd name="connsiteY7" fmla="*/ 30232 h 36966"/>
                      <a:gd name="connsiteX8" fmla="*/ 24412 w 24412"/>
                      <a:gd name="connsiteY8" fmla="*/ 36967 h 36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412" h="36966">
                        <a:moveTo>
                          <a:pt x="24412" y="36967"/>
                        </a:moveTo>
                        <a:cubicBezTo>
                          <a:pt x="24412" y="36967"/>
                          <a:pt x="22013" y="35214"/>
                          <a:pt x="19145" y="32109"/>
                        </a:cubicBezTo>
                        <a:cubicBezTo>
                          <a:pt x="16193" y="29080"/>
                          <a:pt x="12764" y="24727"/>
                          <a:pt x="9697" y="20107"/>
                        </a:cubicBezTo>
                        <a:cubicBezTo>
                          <a:pt x="6648" y="15497"/>
                          <a:pt x="3991" y="10582"/>
                          <a:pt x="2353" y="6715"/>
                        </a:cubicBezTo>
                        <a:cubicBezTo>
                          <a:pt x="686" y="2848"/>
                          <a:pt x="0" y="0"/>
                          <a:pt x="0" y="0"/>
                        </a:cubicBezTo>
                        <a:cubicBezTo>
                          <a:pt x="0" y="0"/>
                          <a:pt x="2362" y="1734"/>
                          <a:pt x="5267" y="4820"/>
                        </a:cubicBezTo>
                        <a:cubicBezTo>
                          <a:pt x="8191" y="7868"/>
                          <a:pt x="11668" y="12182"/>
                          <a:pt x="14716" y="16802"/>
                        </a:cubicBezTo>
                        <a:cubicBezTo>
                          <a:pt x="17755" y="21431"/>
                          <a:pt x="20374" y="26346"/>
                          <a:pt x="22050" y="30232"/>
                        </a:cubicBezTo>
                        <a:cubicBezTo>
                          <a:pt x="23727" y="34061"/>
                          <a:pt x="24412" y="36967"/>
                          <a:pt x="24412" y="369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0" name="任意多边形: 形状 1789">
                    <a:extLst>
                      <a:ext uri="{FF2B5EF4-FFF2-40B4-BE49-F238E27FC236}">
                        <a16:creationId xmlns:a16="http://schemas.microsoft.com/office/drawing/2014/main" id="{64096D92-C360-1BFA-9065-6D0E4C0BCFCC}"/>
                      </a:ext>
                    </a:extLst>
                  </p:cNvPr>
                  <p:cNvSpPr/>
                  <p:nvPr/>
                </p:nvSpPr>
                <p:spPr>
                  <a:xfrm>
                    <a:off x="8096506" y="2333825"/>
                    <a:ext cx="32032" cy="31108"/>
                  </a:xfrm>
                  <a:custGeom>
                    <a:avLst/>
                    <a:gdLst>
                      <a:gd name="connsiteX0" fmla="*/ 24775 w 32032"/>
                      <a:gd name="connsiteY0" fmla="*/ 0 h 31108"/>
                      <a:gd name="connsiteX1" fmla="*/ 23536 w 32032"/>
                      <a:gd name="connsiteY1" fmla="*/ 11125 h 31108"/>
                      <a:gd name="connsiteX2" fmla="*/ 32033 w 32032"/>
                      <a:gd name="connsiteY2" fmla="*/ 18478 h 31108"/>
                      <a:gd name="connsiteX3" fmla="*/ 21050 w 32032"/>
                      <a:gd name="connsiteY3" fmla="*/ 20745 h 31108"/>
                      <a:gd name="connsiteX4" fmla="*/ 16698 w 32032"/>
                      <a:gd name="connsiteY4" fmla="*/ 31109 h 31108"/>
                      <a:gd name="connsiteX5" fmla="*/ 11154 w 32032"/>
                      <a:gd name="connsiteY5" fmla="*/ 21346 h 31108"/>
                      <a:gd name="connsiteX6" fmla="*/ 0 w 32032"/>
                      <a:gd name="connsiteY6" fmla="*/ 20412 h 31108"/>
                      <a:gd name="connsiteX7" fmla="*/ 7534 w 32032"/>
                      <a:gd name="connsiteY7" fmla="*/ 12097 h 31108"/>
                      <a:gd name="connsiteX8" fmla="*/ 4962 w 32032"/>
                      <a:gd name="connsiteY8" fmla="*/ 1181 h 31108"/>
                      <a:gd name="connsiteX9" fmla="*/ 15193 w 32032"/>
                      <a:gd name="connsiteY9" fmla="*/ 5810 h 31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032" h="31108">
                        <a:moveTo>
                          <a:pt x="24775" y="0"/>
                        </a:moveTo>
                        <a:lnTo>
                          <a:pt x="23536" y="11125"/>
                        </a:lnTo>
                        <a:lnTo>
                          <a:pt x="32033" y="18478"/>
                        </a:lnTo>
                        <a:lnTo>
                          <a:pt x="21050" y="20745"/>
                        </a:lnTo>
                        <a:lnTo>
                          <a:pt x="16698" y="31109"/>
                        </a:lnTo>
                        <a:lnTo>
                          <a:pt x="11154" y="21346"/>
                        </a:lnTo>
                        <a:lnTo>
                          <a:pt x="0" y="20412"/>
                        </a:lnTo>
                        <a:lnTo>
                          <a:pt x="7534" y="12097"/>
                        </a:lnTo>
                        <a:lnTo>
                          <a:pt x="4962" y="1181"/>
                        </a:lnTo>
                        <a:lnTo>
                          <a:pt x="15193" y="58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91" name="图形 113">
                  <a:extLst>
                    <a:ext uri="{FF2B5EF4-FFF2-40B4-BE49-F238E27FC236}">
                      <a16:creationId xmlns:a16="http://schemas.microsoft.com/office/drawing/2014/main" id="{80AFB702-93DA-775F-4BDE-2D9D53B6FEED}"/>
                    </a:ext>
                  </a:extLst>
                </p:cNvPr>
                <p:cNvGrpSpPr/>
                <p:nvPr/>
              </p:nvGrpSpPr>
              <p:grpSpPr>
                <a:xfrm>
                  <a:off x="7923400" y="2330868"/>
                  <a:ext cx="102255" cy="102871"/>
                  <a:chOff x="7923400" y="2330868"/>
                  <a:chExt cx="102255" cy="102871"/>
                </a:xfrm>
              </p:grpSpPr>
              <p:sp>
                <p:nvSpPr>
                  <p:cNvPr id="1792" name="任意多边形: 形状 1791">
                    <a:extLst>
                      <a:ext uri="{FF2B5EF4-FFF2-40B4-BE49-F238E27FC236}">
                        <a16:creationId xmlns:a16="http://schemas.microsoft.com/office/drawing/2014/main" id="{D7F9D59E-2956-C091-7810-1F0D534A187C}"/>
                      </a:ext>
                    </a:extLst>
                  </p:cNvPr>
                  <p:cNvSpPr/>
                  <p:nvPr/>
                </p:nvSpPr>
                <p:spPr>
                  <a:xfrm>
                    <a:off x="7923400" y="2330868"/>
                    <a:ext cx="102255" cy="102871"/>
                  </a:xfrm>
                  <a:custGeom>
                    <a:avLst/>
                    <a:gdLst>
                      <a:gd name="connsiteX0" fmla="*/ 49872 w 102255"/>
                      <a:gd name="connsiteY0" fmla="*/ 55239 h 102871"/>
                      <a:gd name="connsiteX1" fmla="*/ 40156 w 102255"/>
                      <a:gd name="connsiteY1" fmla="*/ 57211 h 102871"/>
                      <a:gd name="connsiteX2" fmla="*/ 35289 w 102255"/>
                      <a:gd name="connsiteY2" fmla="*/ 48581 h 102871"/>
                      <a:gd name="connsiteX3" fmla="*/ 42004 w 102255"/>
                      <a:gd name="connsiteY3" fmla="*/ 41285 h 102871"/>
                      <a:gd name="connsiteX4" fmla="*/ 50986 w 102255"/>
                      <a:gd name="connsiteY4" fmla="*/ 45419 h 102871"/>
                      <a:gd name="connsiteX5" fmla="*/ 49872 w 102255"/>
                      <a:gd name="connsiteY5" fmla="*/ 55239 h 102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255" h="102871">
                        <a:moveTo>
                          <a:pt x="49872" y="55239"/>
                        </a:moveTo>
                        <a:cubicBezTo>
                          <a:pt x="113575" y="108112"/>
                          <a:pt x="15410" y="127791"/>
                          <a:pt x="40156" y="57211"/>
                        </a:cubicBezTo>
                        <a:cubicBezTo>
                          <a:pt x="15391" y="127791"/>
                          <a:pt x="-33653" y="40523"/>
                          <a:pt x="35289" y="48581"/>
                        </a:cubicBezTo>
                        <a:cubicBezTo>
                          <a:pt x="-33653" y="40523"/>
                          <a:pt x="34203" y="-33124"/>
                          <a:pt x="42004" y="41285"/>
                        </a:cubicBezTo>
                        <a:cubicBezTo>
                          <a:pt x="34203" y="-33134"/>
                          <a:pt x="125167" y="8671"/>
                          <a:pt x="50986" y="45419"/>
                        </a:cubicBezTo>
                        <a:cubicBezTo>
                          <a:pt x="125196" y="8671"/>
                          <a:pt x="113575" y="108112"/>
                          <a:pt x="49872" y="552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3" name="任意多边形: 形状 1792">
                    <a:extLst>
                      <a:ext uri="{FF2B5EF4-FFF2-40B4-BE49-F238E27FC236}">
                        <a16:creationId xmlns:a16="http://schemas.microsoft.com/office/drawing/2014/main" id="{3EA7CD08-E3C1-1897-D89A-967BDE5A2995}"/>
                      </a:ext>
                    </a:extLst>
                  </p:cNvPr>
                  <p:cNvSpPr/>
                  <p:nvPr/>
                </p:nvSpPr>
                <p:spPr>
                  <a:xfrm>
                    <a:off x="7925976" y="2334012"/>
                    <a:ext cx="95731" cy="96299"/>
                  </a:xfrm>
                  <a:custGeom>
                    <a:avLst/>
                    <a:gdLst>
                      <a:gd name="connsiteX0" fmla="*/ 46668 w 95731"/>
                      <a:gd name="connsiteY0" fmla="*/ 51724 h 96299"/>
                      <a:gd name="connsiteX1" fmla="*/ 37600 w 95731"/>
                      <a:gd name="connsiteY1" fmla="*/ 53543 h 96299"/>
                      <a:gd name="connsiteX2" fmla="*/ 33037 w 95731"/>
                      <a:gd name="connsiteY2" fmla="*/ 45466 h 96299"/>
                      <a:gd name="connsiteX3" fmla="*/ 39324 w 95731"/>
                      <a:gd name="connsiteY3" fmla="*/ 38637 h 96299"/>
                      <a:gd name="connsiteX4" fmla="*/ 47754 w 95731"/>
                      <a:gd name="connsiteY4" fmla="*/ 42485 h 96299"/>
                      <a:gd name="connsiteX5" fmla="*/ 46668 w 95731"/>
                      <a:gd name="connsiteY5" fmla="*/ 51724 h 96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731" h="96299">
                        <a:moveTo>
                          <a:pt x="46668" y="51724"/>
                        </a:moveTo>
                        <a:cubicBezTo>
                          <a:pt x="106332" y="101206"/>
                          <a:pt x="14406" y="119628"/>
                          <a:pt x="37600" y="53543"/>
                        </a:cubicBezTo>
                        <a:cubicBezTo>
                          <a:pt x="14406" y="119628"/>
                          <a:pt x="-31504" y="37913"/>
                          <a:pt x="33037" y="45466"/>
                        </a:cubicBezTo>
                        <a:cubicBezTo>
                          <a:pt x="-31504" y="37913"/>
                          <a:pt x="32018" y="-30991"/>
                          <a:pt x="39324" y="38637"/>
                        </a:cubicBezTo>
                        <a:cubicBezTo>
                          <a:pt x="31999" y="-31001"/>
                          <a:pt x="117210" y="8109"/>
                          <a:pt x="47754" y="42485"/>
                        </a:cubicBezTo>
                        <a:cubicBezTo>
                          <a:pt x="117210" y="8118"/>
                          <a:pt x="106323" y="101206"/>
                          <a:pt x="46668" y="51724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4" name="任意多边形: 形状 1793">
                    <a:extLst>
                      <a:ext uri="{FF2B5EF4-FFF2-40B4-BE49-F238E27FC236}">
                        <a16:creationId xmlns:a16="http://schemas.microsoft.com/office/drawing/2014/main" id="{A6B80D06-B11D-216F-68CA-8A2736C6C3D9}"/>
                      </a:ext>
                    </a:extLst>
                  </p:cNvPr>
                  <p:cNvSpPr/>
                  <p:nvPr/>
                </p:nvSpPr>
                <p:spPr>
                  <a:xfrm>
                    <a:off x="7937544" y="2381564"/>
                    <a:ext cx="26955" cy="17154"/>
                  </a:xfrm>
                  <a:custGeom>
                    <a:avLst/>
                    <a:gdLst>
                      <a:gd name="connsiteX0" fmla="*/ 0 w 26955"/>
                      <a:gd name="connsiteY0" fmla="*/ 17155 h 17154"/>
                      <a:gd name="connsiteX1" fmla="*/ 3543 w 26955"/>
                      <a:gd name="connsiteY1" fmla="*/ 13392 h 17154"/>
                      <a:gd name="connsiteX2" fmla="*/ 12316 w 26955"/>
                      <a:gd name="connsiteY2" fmla="*/ 6734 h 17154"/>
                      <a:gd name="connsiteX3" fmla="*/ 22060 w 26955"/>
                      <a:gd name="connsiteY3" fmla="*/ 1619 h 17154"/>
                      <a:gd name="connsiteX4" fmla="*/ 26956 w 26955"/>
                      <a:gd name="connsiteY4" fmla="*/ 0 h 17154"/>
                      <a:gd name="connsiteX5" fmla="*/ 23422 w 26955"/>
                      <a:gd name="connsiteY5" fmla="*/ 3724 h 17154"/>
                      <a:gd name="connsiteX6" fmla="*/ 14640 w 26955"/>
                      <a:gd name="connsiteY6" fmla="*/ 10401 h 17154"/>
                      <a:gd name="connsiteX7" fmla="*/ 4876 w 26955"/>
                      <a:gd name="connsiteY7" fmla="*/ 15478 h 17154"/>
                      <a:gd name="connsiteX8" fmla="*/ 0 w 26955"/>
                      <a:gd name="connsiteY8" fmla="*/ 17155 h 17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955" h="17154">
                        <a:moveTo>
                          <a:pt x="0" y="17155"/>
                        </a:moveTo>
                        <a:cubicBezTo>
                          <a:pt x="0" y="17155"/>
                          <a:pt x="1295" y="15440"/>
                          <a:pt x="3543" y="13392"/>
                        </a:cubicBezTo>
                        <a:cubicBezTo>
                          <a:pt x="5772" y="11325"/>
                          <a:pt x="8934" y="8868"/>
                          <a:pt x="12316" y="6734"/>
                        </a:cubicBezTo>
                        <a:cubicBezTo>
                          <a:pt x="15687" y="4572"/>
                          <a:pt x="19259" y="2753"/>
                          <a:pt x="22060" y="1619"/>
                        </a:cubicBezTo>
                        <a:cubicBezTo>
                          <a:pt x="24869" y="448"/>
                          <a:pt x="26956" y="0"/>
                          <a:pt x="26956" y="0"/>
                        </a:cubicBezTo>
                        <a:cubicBezTo>
                          <a:pt x="26956" y="0"/>
                          <a:pt x="25670" y="1676"/>
                          <a:pt x="23422" y="3724"/>
                        </a:cubicBezTo>
                        <a:cubicBezTo>
                          <a:pt x="21184" y="5791"/>
                          <a:pt x="18031" y="8230"/>
                          <a:pt x="14640" y="10401"/>
                        </a:cubicBezTo>
                        <a:cubicBezTo>
                          <a:pt x="11268" y="12525"/>
                          <a:pt x="7696" y="14364"/>
                          <a:pt x="4876" y="15478"/>
                        </a:cubicBezTo>
                        <a:cubicBezTo>
                          <a:pt x="2077" y="16669"/>
                          <a:pt x="0" y="17155"/>
                          <a:pt x="0" y="171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5" name="任意多边形: 形状 1794">
                    <a:extLst>
                      <a:ext uri="{FF2B5EF4-FFF2-40B4-BE49-F238E27FC236}">
                        <a16:creationId xmlns:a16="http://schemas.microsoft.com/office/drawing/2014/main" id="{266337DE-CC72-A100-43BF-F3E1F0207357}"/>
                      </a:ext>
                    </a:extLst>
                  </p:cNvPr>
                  <p:cNvSpPr/>
                  <p:nvPr/>
                </p:nvSpPr>
                <p:spPr>
                  <a:xfrm>
                    <a:off x="7969053" y="2346721"/>
                    <a:ext cx="15630" cy="27851"/>
                  </a:xfrm>
                  <a:custGeom>
                    <a:avLst/>
                    <a:gdLst>
                      <a:gd name="connsiteX0" fmla="*/ 0 w 15630"/>
                      <a:gd name="connsiteY0" fmla="*/ 27851 h 27851"/>
                      <a:gd name="connsiteX1" fmla="*/ 1371 w 15630"/>
                      <a:gd name="connsiteY1" fmla="*/ 22889 h 27851"/>
                      <a:gd name="connsiteX2" fmla="*/ 5934 w 15630"/>
                      <a:gd name="connsiteY2" fmla="*/ 12859 h 27851"/>
                      <a:gd name="connsiteX3" fmla="*/ 12097 w 15630"/>
                      <a:gd name="connsiteY3" fmla="*/ 3743 h 27851"/>
                      <a:gd name="connsiteX4" fmla="*/ 15630 w 15630"/>
                      <a:gd name="connsiteY4" fmla="*/ 0 h 27851"/>
                      <a:gd name="connsiteX5" fmla="*/ 14278 w 15630"/>
                      <a:gd name="connsiteY5" fmla="*/ 4953 h 27851"/>
                      <a:gd name="connsiteX6" fmla="*/ 9716 w 15630"/>
                      <a:gd name="connsiteY6" fmla="*/ 14983 h 27851"/>
                      <a:gd name="connsiteX7" fmla="*/ 3524 w 15630"/>
                      <a:gd name="connsiteY7" fmla="*/ 24136 h 27851"/>
                      <a:gd name="connsiteX8" fmla="*/ 0 w 15630"/>
                      <a:gd name="connsiteY8" fmla="*/ 27851 h 278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30" h="27851">
                        <a:moveTo>
                          <a:pt x="0" y="27851"/>
                        </a:moveTo>
                        <a:cubicBezTo>
                          <a:pt x="0" y="27851"/>
                          <a:pt x="362" y="25765"/>
                          <a:pt x="1371" y="22889"/>
                        </a:cubicBezTo>
                        <a:cubicBezTo>
                          <a:pt x="2362" y="20022"/>
                          <a:pt x="4000" y="16354"/>
                          <a:pt x="5934" y="12859"/>
                        </a:cubicBezTo>
                        <a:cubicBezTo>
                          <a:pt x="7887" y="9401"/>
                          <a:pt x="10163" y="6067"/>
                          <a:pt x="12097" y="3743"/>
                        </a:cubicBezTo>
                        <a:cubicBezTo>
                          <a:pt x="14011" y="1381"/>
                          <a:pt x="15630" y="0"/>
                          <a:pt x="15630" y="0"/>
                        </a:cubicBezTo>
                        <a:cubicBezTo>
                          <a:pt x="15630" y="0"/>
                          <a:pt x="15307" y="2105"/>
                          <a:pt x="14278" y="4953"/>
                        </a:cubicBezTo>
                        <a:cubicBezTo>
                          <a:pt x="13288" y="7858"/>
                          <a:pt x="11649" y="11516"/>
                          <a:pt x="9716" y="14983"/>
                        </a:cubicBezTo>
                        <a:cubicBezTo>
                          <a:pt x="7715" y="18479"/>
                          <a:pt x="5477" y="21755"/>
                          <a:pt x="3524" y="24136"/>
                        </a:cubicBezTo>
                        <a:cubicBezTo>
                          <a:pt x="1610" y="26470"/>
                          <a:pt x="0" y="27851"/>
                          <a:pt x="0" y="278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6" name="任意多边形: 形状 1795">
                    <a:extLst>
                      <a:ext uri="{FF2B5EF4-FFF2-40B4-BE49-F238E27FC236}">
                        <a16:creationId xmlns:a16="http://schemas.microsoft.com/office/drawing/2014/main" id="{44A3CB65-16B0-CC51-902A-AC762EC51D90}"/>
                      </a:ext>
                    </a:extLst>
                  </p:cNvPr>
                  <p:cNvSpPr/>
                  <p:nvPr/>
                </p:nvSpPr>
                <p:spPr>
                  <a:xfrm>
                    <a:off x="7940411" y="2354627"/>
                    <a:ext cx="23184" cy="21955"/>
                  </a:xfrm>
                  <a:custGeom>
                    <a:avLst/>
                    <a:gdLst>
                      <a:gd name="connsiteX0" fmla="*/ 23184 w 23184"/>
                      <a:gd name="connsiteY0" fmla="*/ 21955 h 21955"/>
                      <a:gd name="connsiteX1" fmla="*/ 18708 w 23184"/>
                      <a:gd name="connsiteY1" fmla="*/ 19441 h 21955"/>
                      <a:gd name="connsiteX2" fmla="*/ 10106 w 23184"/>
                      <a:gd name="connsiteY2" fmla="*/ 12573 h 21955"/>
                      <a:gd name="connsiteX3" fmla="*/ 2763 w 23184"/>
                      <a:gd name="connsiteY3" fmla="*/ 4334 h 21955"/>
                      <a:gd name="connsiteX4" fmla="*/ 0 w 23184"/>
                      <a:gd name="connsiteY4" fmla="*/ 0 h 21955"/>
                      <a:gd name="connsiteX5" fmla="*/ 4486 w 23184"/>
                      <a:gd name="connsiteY5" fmla="*/ 2496 h 21955"/>
                      <a:gd name="connsiteX6" fmla="*/ 13097 w 23184"/>
                      <a:gd name="connsiteY6" fmla="*/ 9382 h 21955"/>
                      <a:gd name="connsiteX7" fmla="*/ 20431 w 23184"/>
                      <a:gd name="connsiteY7" fmla="*/ 17640 h 21955"/>
                      <a:gd name="connsiteX8" fmla="*/ 23184 w 23184"/>
                      <a:gd name="connsiteY8" fmla="*/ 21955 h 21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184" h="21955">
                        <a:moveTo>
                          <a:pt x="23184" y="21955"/>
                        </a:moveTo>
                        <a:cubicBezTo>
                          <a:pt x="23184" y="21955"/>
                          <a:pt x="21241" y="21117"/>
                          <a:pt x="18708" y="19441"/>
                        </a:cubicBezTo>
                        <a:cubicBezTo>
                          <a:pt x="16145" y="17783"/>
                          <a:pt x="13002" y="15288"/>
                          <a:pt x="10106" y="12573"/>
                        </a:cubicBezTo>
                        <a:cubicBezTo>
                          <a:pt x="7201" y="9801"/>
                          <a:pt x="4553" y="6810"/>
                          <a:pt x="2763" y="4334"/>
                        </a:cubicBezTo>
                        <a:cubicBezTo>
                          <a:pt x="934" y="1895"/>
                          <a:pt x="0" y="0"/>
                          <a:pt x="0" y="0"/>
                        </a:cubicBezTo>
                        <a:cubicBezTo>
                          <a:pt x="0" y="0"/>
                          <a:pt x="1962" y="838"/>
                          <a:pt x="4486" y="2496"/>
                        </a:cubicBezTo>
                        <a:cubicBezTo>
                          <a:pt x="7049" y="4172"/>
                          <a:pt x="10202" y="6667"/>
                          <a:pt x="13097" y="9382"/>
                        </a:cubicBezTo>
                        <a:cubicBezTo>
                          <a:pt x="15983" y="12173"/>
                          <a:pt x="18641" y="15183"/>
                          <a:pt x="20431" y="17640"/>
                        </a:cubicBezTo>
                        <a:cubicBezTo>
                          <a:pt x="22241" y="20060"/>
                          <a:pt x="23184" y="21955"/>
                          <a:pt x="23184" y="219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7" name="任意多边形: 形状 1796">
                    <a:extLst>
                      <a:ext uri="{FF2B5EF4-FFF2-40B4-BE49-F238E27FC236}">
                        <a16:creationId xmlns:a16="http://schemas.microsoft.com/office/drawing/2014/main" id="{F5BFAD75-28D3-EF81-B075-B2672D86039D}"/>
                      </a:ext>
                    </a:extLst>
                  </p:cNvPr>
                  <p:cNvSpPr/>
                  <p:nvPr/>
                </p:nvSpPr>
                <p:spPr>
                  <a:xfrm>
                    <a:off x="7974501" y="2380377"/>
                    <a:ext cx="31651" cy="5507"/>
                  </a:xfrm>
                  <a:custGeom>
                    <a:avLst/>
                    <a:gdLst>
                      <a:gd name="connsiteX0" fmla="*/ 31652 w 31651"/>
                      <a:gd name="connsiteY0" fmla="*/ 4892 h 5507"/>
                      <a:gd name="connsiteX1" fmla="*/ 26546 w 31651"/>
                      <a:gd name="connsiteY1" fmla="*/ 5473 h 5507"/>
                      <a:gd name="connsiteX2" fmla="*/ 15544 w 31651"/>
                      <a:gd name="connsiteY2" fmla="*/ 4911 h 5507"/>
                      <a:gd name="connsiteX3" fmla="*/ 4772 w 31651"/>
                      <a:gd name="connsiteY3" fmla="*/ 2511 h 5507"/>
                      <a:gd name="connsiteX4" fmla="*/ 0 w 31651"/>
                      <a:gd name="connsiteY4" fmla="*/ 634 h 5507"/>
                      <a:gd name="connsiteX5" fmla="*/ 5115 w 31651"/>
                      <a:gd name="connsiteY5" fmla="*/ 73 h 5507"/>
                      <a:gd name="connsiteX6" fmla="*/ 16107 w 31651"/>
                      <a:gd name="connsiteY6" fmla="*/ 577 h 5507"/>
                      <a:gd name="connsiteX7" fmla="*/ 26870 w 31651"/>
                      <a:gd name="connsiteY7" fmla="*/ 2978 h 5507"/>
                      <a:gd name="connsiteX8" fmla="*/ 31652 w 31651"/>
                      <a:gd name="connsiteY8" fmla="*/ 4892 h 5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651" h="5507">
                        <a:moveTo>
                          <a:pt x="31652" y="4892"/>
                        </a:moveTo>
                        <a:cubicBezTo>
                          <a:pt x="31652" y="4892"/>
                          <a:pt x="29584" y="5359"/>
                          <a:pt x="26546" y="5473"/>
                        </a:cubicBezTo>
                        <a:cubicBezTo>
                          <a:pt x="23507" y="5587"/>
                          <a:pt x="19507" y="5416"/>
                          <a:pt x="15544" y="4911"/>
                        </a:cubicBezTo>
                        <a:cubicBezTo>
                          <a:pt x="11592" y="4368"/>
                          <a:pt x="7677" y="3463"/>
                          <a:pt x="4772" y="2511"/>
                        </a:cubicBezTo>
                        <a:cubicBezTo>
                          <a:pt x="1886" y="1596"/>
                          <a:pt x="0" y="634"/>
                          <a:pt x="0" y="634"/>
                        </a:cubicBezTo>
                        <a:cubicBezTo>
                          <a:pt x="0" y="634"/>
                          <a:pt x="2076" y="149"/>
                          <a:pt x="5115" y="73"/>
                        </a:cubicBezTo>
                        <a:cubicBezTo>
                          <a:pt x="8134" y="-118"/>
                          <a:pt x="12154" y="73"/>
                          <a:pt x="16107" y="577"/>
                        </a:cubicBezTo>
                        <a:cubicBezTo>
                          <a:pt x="20069" y="1158"/>
                          <a:pt x="23984" y="2044"/>
                          <a:pt x="26870" y="2978"/>
                        </a:cubicBezTo>
                        <a:cubicBezTo>
                          <a:pt x="29766" y="3902"/>
                          <a:pt x="31652" y="4892"/>
                          <a:pt x="31652" y="48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8" name="任意多边形: 形状 1797">
                    <a:extLst>
                      <a:ext uri="{FF2B5EF4-FFF2-40B4-BE49-F238E27FC236}">
                        <a16:creationId xmlns:a16="http://schemas.microsoft.com/office/drawing/2014/main" id="{19BB78DF-3608-654F-7CB9-71A91719314B}"/>
                      </a:ext>
                    </a:extLst>
                  </p:cNvPr>
                  <p:cNvSpPr/>
                  <p:nvPr/>
                </p:nvSpPr>
                <p:spPr>
                  <a:xfrm>
                    <a:off x="7969675" y="2387688"/>
                    <a:ext cx="9165" cy="30603"/>
                  </a:xfrm>
                  <a:custGeom>
                    <a:avLst/>
                    <a:gdLst>
                      <a:gd name="connsiteX0" fmla="*/ 9141 w 9165"/>
                      <a:gd name="connsiteY0" fmla="*/ 30604 h 30603"/>
                      <a:gd name="connsiteX1" fmla="*/ 6531 w 9165"/>
                      <a:gd name="connsiteY1" fmla="*/ 26175 h 30603"/>
                      <a:gd name="connsiteX2" fmla="*/ 2502 w 9165"/>
                      <a:gd name="connsiteY2" fmla="*/ 15907 h 30603"/>
                      <a:gd name="connsiteX3" fmla="*/ 235 w 9165"/>
                      <a:gd name="connsiteY3" fmla="*/ 5115 h 30603"/>
                      <a:gd name="connsiteX4" fmla="*/ 25 w 9165"/>
                      <a:gd name="connsiteY4" fmla="*/ 0 h 30603"/>
                      <a:gd name="connsiteX5" fmla="*/ 2645 w 9165"/>
                      <a:gd name="connsiteY5" fmla="*/ 4410 h 30603"/>
                      <a:gd name="connsiteX6" fmla="*/ 6674 w 9165"/>
                      <a:gd name="connsiteY6" fmla="*/ 14659 h 30603"/>
                      <a:gd name="connsiteX7" fmla="*/ 8912 w 9165"/>
                      <a:gd name="connsiteY7" fmla="*/ 25470 h 30603"/>
                      <a:gd name="connsiteX8" fmla="*/ 9141 w 9165"/>
                      <a:gd name="connsiteY8" fmla="*/ 30604 h 30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65" h="30603">
                        <a:moveTo>
                          <a:pt x="9141" y="30604"/>
                        </a:moveTo>
                        <a:cubicBezTo>
                          <a:pt x="9141" y="30604"/>
                          <a:pt x="7864" y="28889"/>
                          <a:pt x="6531" y="26175"/>
                        </a:cubicBezTo>
                        <a:cubicBezTo>
                          <a:pt x="5140" y="23460"/>
                          <a:pt x="3654" y="19736"/>
                          <a:pt x="2502" y="15907"/>
                        </a:cubicBezTo>
                        <a:cubicBezTo>
                          <a:pt x="1368" y="12078"/>
                          <a:pt x="568" y="8163"/>
                          <a:pt x="235" y="5115"/>
                        </a:cubicBezTo>
                        <a:cubicBezTo>
                          <a:pt x="-108" y="2105"/>
                          <a:pt x="25" y="0"/>
                          <a:pt x="25" y="0"/>
                        </a:cubicBezTo>
                        <a:cubicBezTo>
                          <a:pt x="25" y="0"/>
                          <a:pt x="1302" y="1695"/>
                          <a:pt x="2645" y="4410"/>
                        </a:cubicBezTo>
                        <a:cubicBezTo>
                          <a:pt x="4036" y="7125"/>
                          <a:pt x="5531" y="10849"/>
                          <a:pt x="6674" y="14659"/>
                        </a:cubicBezTo>
                        <a:cubicBezTo>
                          <a:pt x="7798" y="18507"/>
                          <a:pt x="8570" y="22431"/>
                          <a:pt x="8912" y="25470"/>
                        </a:cubicBezTo>
                        <a:cubicBezTo>
                          <a:pt x="9274" y="28461"/>
                          <a:pt x="9141" y="30604"/>
                          <a:pt x="9141" y="306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9" name="任意多边形: 形状 1798">
                    <a:extLst>
                      <a:ext uri="{FF2B5EF4-FFF2-40B4-BE49-F238E27FC236}">
                        <a16:creationId xmlns:a16="http://schemas.microsoft.com/office/drawing/2014/main" id="{DD6D5C76-D526-8979-E6C5-8746010C2EF9}"/>
                      </a:ext>
                    </a:extLst>
                  </p:cNvPr>
                  <p:cNvSpPr/>
                  <p:nvPr/>
                </p:nvSpPr>
                <p:spPr>
                  <a:xfrm>
                    <a:off x="7956575" y="2370067"/>
                    <a:ext cx="22517" cy="23088"/>
                  </a:xfrm>
                  <a:custGeom>
                    <a:avLst/>
                    <a:gdLst>
                      <a:gd name="connsiteX0" fmla="*/ 21374 w 22517"/>
                      <a:gd name="connsiteY0" fmla="*/ 3315 h 23088"/>
                      <a:gd name="connsiteX1" fmla="*/ 18192 w 22517"/>
                      <a:gd name="connsiteY1" fmla="*/ 10735 h 23088"/>
                      <a:gd name="connsiteX2" fmla="*/ 22517 w 22517"/>
                      <a:gd name="connsiteY2" fmla="*/ 17583 h 23088"/>
                      <a:gd name="connsiteX3" fmla="*/ 14468 w 22517"/>
                      <a:gd name="connsiteY3" fmla="*/ 16859 h 23088"/>
                      <a:gd name="connsiteX4" fmla="*/ 9306 w 22517"/>
                      <a:gd name="connsiteY4" fmla="*/ 23089 h 23088"/>
                      <a:gd name="connsiteX5" fmla="*/ 7515 w 22517"/>
                      <a:gd name="connsiteY5" fmla="*/ 15202 h 23088"/>
                      <a:gd name="connsiteX6" fmla="*/ 0 w 22517"/>
                      <a:gd name="connsiteY6" fmla="*/ 12202 h 23088"/>
                      <a:gd name="connsiteX7" fmla="*/ 6953 w 22517"/>
                      <a:gd name="connsiteY7" fmla="*/ 8039 h 23088"/>
                      <a:gd name="connsiteX8" fmla="*/ 7458 w 22517"/>
                      <a:gd name="connsiteY8" fmla="*/ 0 h 23088"/>
                      <a:gd name="connsiteX9" fmla="*/ 13545 w 22517"/>
                      <a:gd name="connsiteY9" fmla="*/ 5305 h 23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517" h="23088">
                        <a:moveTo>
                          <a:pt x="21374" y="3315"/>
                        </a:moveTo>
                        <a:lnTo>
                          <a:pt x="18192" y="10735"/>
                        </a:lnTo>
                        <a:lnTo>
                          <a:pt x="22517" y="17583"/>
                        </a:lnTo>
                        <a:lnTo>
                          <a:pt x="14468" y="16859"/>
                        </a:lnTo>
                        <a:lnTo>
                          <a:pt x="9306" y="23089"/>
                        </a:lnTo>
                        <a:lnTo>
                          <a:pt x="7515" y="15202"/>
                        </a:lnTo>
                        <a:lnTo>
                          <a:pt x="0" y="12202"/>
                        </a:lnTo>
                        <a:lnTo>
                          <a:pt x="6953" y="8039"/>
                        </a:lnTo>
                        <a:lnTo>
                          <a:pt x="7458" y="0"/>
                        </a:lnTo>
                        <a:lnTo>
                          <a:pt x="13545" y="53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00" name="图形 113">
                  <a:extLst>
                    <a:ext uri="{FF2B5EF4-FFF2-40B4-BE49-F238E27FC236}">
                      <a16:creationId xmlns:a16="http://schemas.microsoft.com/office/drawing/2014/main" id="{6C5C2553-166B-E778-46C2-14963B91B5EB}"/>
                    </a:ext>
                  </a:extLst>
                </p:cNvPr>
                <p:cNvGrpSpPr/>
                <p:nvPr/>
              </p:nvGrpSpPr>
              <p:grpSpPr>
                <a:xfrm>
                  <a:off x="7781327" y="2239267"/>
                  <a:ext cx="126346" cy="129666"/>
                  <a:chOff x="7781327" y="2239267"/>
                  <a:chExt cx="126346" cy="129666"/>
                </a:xfrm>
              </p:grpSpPr>
              <p:sp>
                <p:nvSpPr>
                  <p:cNvPr id="1801" name="任意多边形: 形状 1800">
                    <a:extLst>
                      <a:ext uri="{FF2B5EF4-FFF2-40B4-BE49-F238E27FC236}">
                        <a16:creationId xmlns:a16="http://schemas.microsoft.com/office/drawing/2014/main" id="{971D6D1C-393A-1575-1930-8AD626599588}"/>
                      </a:ext>
                    </a:extLst>
                  </p:cNvPr>
                  <p:cNvSpPr/>
                  <p:nvPr/>
                </p:nvSpPr>
                <p:spPr>
                  <a:xfrm>
                    <a:off x="7781327" y="2239267"/>
                    <a:ext cx="126346" cy="129666"/>
                  </a:xfrm>
                  <a:custGeom>
                    <a:avLst/>
                    <a:gdLst>
                      <a:gd name="connsiteX0" fmla="*/ 60909 w 126346"/>
                      <a:gd name="connsiteY0" fmla="*/ 70860 h 129666"/>
                      <a:gd name="connsiteX1" fmla="*/ 49051 w 126346"/>
                      <a:gd name="connsiteY1" fmla="*/ 74527 h 129666"/>
                      <a:gd name="connsiteX2" fmla="*/ 41888 w 126346"/>
                      <a:gd name="connsiteY2" fmla="*/ 64354 h 129666"/>
                      <a:gd name="connsiteX3" fmla="*/ 49337 w 126346"/>
                      <a:gd name="connsiteY3" fmla="*/ 54439 h 129666"/>
                      <a:gd name="connsiteX4" fmla="*/ 61091 w 126346"/>
                      <a:gd name="connsiteY4" fmla="*/ 58458 h 129666"/>
                      <a:gd name="connsiteX5" fmla="*/ 60909 w 126346"/>
                      <a:gd name="connsiteY5" fmla="*/ 70860 h 129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346" h="129666">
                        <a:moveTo>
                          <a:pt x="60909" y="70860"/>
                        </a:moveTo>
                        <a:cubicBezTo>
                          <a:pt x="147187" y="128791"/>
                          <a:pt x="27086" y="165834"/>
                          <a:pt x="49051" y="74527"/>
                        </a:cubicBezTo>
                        <a:cubicBezTo>
                          <a:pt x="27086" y="165834"/>
                          <a:pt x="-45227" y="63068"/>
                          <a:pt x="41888" y="64354"/>
                        </a:cubicBezTo>
                        <a:cubicBezTo>
                          <a:pt x="-45227" y="63068"/>
                          <a:pt x="30172" y="-37516"/>
                          <a:pt x="49337" y="54439"/>
                        </a:cubicBezTo>
                        <a:cubicBezTo>
                          <a:pt x="30154" y="-37516"/>
                          <a:pt x="149082" y="3147"/>
                          <a:pt x="61091" y="58458"/>
                        </a:cubicBezTo>
                        <a:cubicBezTo>
                          <a:pt x="149073" y="3147"/>
                          <a:pt x="147177" y="128791"/>
                          <a:pt x="60909" y="70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2" name="任意多边形: 形状 1801">
                    <a:extLst>
                      <a:ext uri="{FF2B5EF4-FFF2-40B4-BE49-F238E27FC236}">
                        <a16:creationId xmlns:a16="http://schemas.microsoft.com/office/drawing/2014/main" id="{0FAC9648-7631-D32C-FC99-1AC39340A5B4}"/>
                      </a:ext>
                    </a:extLst>
                  </p:cNvPr>
                  <p:cNvSpPr/>
                  <p:nvPr/>
                </p:nvSpPr>
                <p:spPr>
                  <a:xfrm>
                    <a:off x="7784381" y="2243379"/>
                    <a:ext cx="118305" cy="121396"/>
                  </a:xfrm>
                  <a:custGeom>
                    <a:avLst/>
                    <a:gdLst>
                      <a:gd name="connsiteX0" fmla="*/ 57036 w 118305"/>
                      <a:gd name="connsiteY0" fmla="*/ 66338 h 121396"/>
                      <a:gd name="connsiteX1" fmla="*/ 45931 w 118305"/>
                      <a:gd name="connsiteY1" fmla="*/ 69757 h 121396"/>
                      <a:gd name="connsiteX2" fmla="*/ 39215 w 118305"/>
                      <a:gd name="connsiteY2" fmla="*/ 60270 h 121396"/>
                      <a:gd name="connsiteX3" fmla="*/ 46188 w 118305"/>
                      <a:gd name="connsiteY3" fmla="*/ 50945 h 121396"/>
                      <a:gd name="connsiteX4" fmla="*/ 57199 w 118305"/>
                      <a:gd name="connsiteY4" fmla="*/ 54689 h 121396"/>
                      <a:gd name="connsiteX5" fmla="*/ 57036 w 118305"/>
                      <a:gd name="connsiteY5" fmla="*/ 66338 h 121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305" h="121396">
                        <a:moveTo>
                          <a:pt x="57036" y="66338"/>
                        </a:moveTo>
                        <a:cubicBezTo>
                          <a:pt x="137809" y="120602"/>
                          <a:pt x="25366" y="155244"/>
                          <a:pt x="45931" y="69757"/>
                        </a:cubicBezTo>
                        <a:cubicBezTo>
                          <a:pt x="25366" y="155244"/>
                          <a:pt x="-42347" y="59023"/>
                          <a:pt x="39215" y="60270"/>
                        </a:cubicBezTo>
                        <a:cubicBezTo>
                          <a:pt x="-42347" y="59023"/>
                          <a:pt x="28252" y="-35094"/>
                          <a:pt x="46188" y="50945"/>
                        </a:cubicBezTo>
                        <a:cubicBezTo>
                          <a:pt x="28233" y="-35094"/>
                          <a:pt x="139580" y="2930"/>
                          <a:pt x="57199" y="54689"/>
                        </a:cubicBezTo>
                        <a:cubicBezTo>
                          <a:pt x="139580" y="2939"/>
                          <a:pt x="137818" y="120611"/>
                          <a:pt x="57036" y="6633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3" name="任意多边形: 形状 1802">
                    <a:extLst>
                      <a:ext uri="{FF2B5EF4-FFF2-40B4-BE49-F238E27FC236}">
                        <a16:creationId xmlns:a16="http://schemas.microsoft.com/office/drawing/2014/main" id="{6C53D122-24CB-30C4-D3D0-604C405CD19C}"/>
                      </a:ext>
                    </a:extLst>
                  </p:cNvPr>
                  <p:cNvSpPr/>
                  <p:nvPr/>
                </p:nvSpPr>
                <p:spPr>
                  <a:xfrm>
                    <a:off x="7799232" y="2305554"/>
                    <a:ext cx="31470" cy="24831"/>
                  </a:xfrm>
                  <a:custGeom>
                    <a:avLst/>
                    <a:gdLst>
                      <a:gd name="connsiteX0" fmla="*/ 0 w 31470"/>
                      <a:gd name="connsiteY0" fmla="*/ 24832 h 24831"/>
                      <a:gd name="connsiteX1" fmla="*/ 3943 w 31470"/>
                      <a:gd name="connsiteY1" fmla="*/ 19717 h 24831"/>
                      <a:gd name="connsiteX2" fmla="*/ 14068 w 31470"/>
                      <a:gd name="connsiteY2" fmla="*/ 10268 h 24831"/>
                      <a:gd name="connsiteX3" fmla="*/ 25603 w 31470"/>
                      <a:gd name="connsiteY3" fmla="*/ 2638 h 24831"/>
                      <a:gd name="connsiteX4" fmla="*/ 31470 w 31470"/>
                      <a:gd name="connsiteY4" fmla="*/ 0 h 24831"/>
                      <a:gd name="connsiteX5" fmla="*/ 27556 w 31470"/>
                      <a:gd name="connsiteY5" fmla="*/ 5096 h 24831"/>
                      <a:gd name="connsiteX6" fmla="*/ 17430 w 31470"/>
                      <a:gd name="connsiteY6" fmla="*/ 14545 h 24831"/>
                      <a:gd name="connsiteX7" fmla="*/ 5877 w 31470"/>
                      <a:gd name="connsiteY7" fmla="*/ 22155 h 24831"/>
                      <a:gd name="connsiteX8" fmla="*/ 0 w 31470"/>
                      <a:gd name="connsiteY8" fmla="*/ 24832 h 24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70" h="24831">
                        <a:moveTo>
                          <a:pt x="0" y="24832"/>
                        </a:moveTo>
                        <a:cubicBezTo>
                          <a:pt x="0" y="24832"/>
                          <a:pt x="1391" y="22546"/>
                          <a:pt x="3943" y="19717"/>
                        </a:cubicBezTo>
                        <a:cubicBezTo>
                          <a:pt x="6477" y="16850"/>
                          <a:pt x="10134" y="13373"/>
                          <a:pt x="14068" y="10268"/>
                        </a:cubicBezTo>
                        <a:cubicBezTo>
                          <a:pt x="18002" y="7163"/>
                          <a:pt x="22203" y="4429"/>
                          <a:pt x="25603" y="2638"/>
                        </a:cubicBezTo>
                        <a:cubicBezTo>
                          <a:pt x="28975" y="819"/>
                          <a:pt x="31470" y="0"/>
                          <a:pt x="31470" y="0"/>
                        </a:cubicBezTo>
                        <a:cubicBezTo>
                          <a:pt x="31470" y="0"/>
                          <a:pt x="30089" y="2248"/>
                          <a:pt x="27556" y="5096"/>
                        </a:cubicBezTo>
                        <a:cubicBezTo>
                          <a:pt x="24993" y="7963"/>
                          <a:pt x="21384" y="11420"/>
                          <a:pt x="17430" y="14545"/>
                        </a:cubicBezTo>
                        <a:cubicBezTo>
                          <a:pt x="13487" y="17631"/>
                          <a:pt x="9297" y="20364"/>
                          <a:pt x="5877" y="22155"/>
                        </a:cubicBezTo>
                        <a:cubicBezTo>
                          <a:pt x="2524" y="23993"/>
                          <a:pt x="0" y="24832"/>
                          <a:pt x="0" y="24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4" name="任意多边形: 形状 1803">
                    <a:extLst>
                      <a:ext uri="{FF2B5EF4-FFF2-40B4-BE49-F238E27FC236}">
                        <a16:creationId xmlns:a16="http://schemas.microsoft.com/office/drawing/2014/main" id="{4FC0172E-77B4-B7DA-134D-1403EC42CAFB}"/>
                      </a:ext>
                    </a:extLst>
                  </p:cNvPr>
                  <p:cNvSpPr/>
                  <p:nvPr/>
                </p:nvSpPr>
                <p:spPr>
                  <a:xfrm>
                    <a:off x="7835503" y="2259491"/>
                    <a:ext cx="16001" cy="36756"/>
                  </a:xfrm>
                  <a:custGeom>
                    <a:avLst/>
                    <a:gdLst>
                      <a:gd name="connsiteX0" fmla="*/ 0 w 16001"/>
                      <a:gd name="connsiteY0" fmla="*/ 36757 h 36756"/>
                      <a:gd name="connsiteX1" fmla="*/ 1067 w 16001"/>
                      <a:gd name="connsiteY1" fmla="*/ 30375 h 36756"/>
                      <a:gd name="connsiteX2" fmla="*/ 5496 w 16001"/>
                      <a:gd name="connsiteY2" fmla="*/ 17297 h 36756"/>
                      <a:gd name="connsiteX3" fmla="*/ 12059 w 16001"/>
                      <a:gd name="connsiteY3" fmla="*/ 5115 h 36756"/>
                      <a:gd name="connsiteX4" fmla="*/ 16002 w 16001"/>
                      <a:gd name="connsiteY4" fmla="*/ 0 h 36756"/>
                      <a:gd name="connsiteX5" fmla="*/ 14926 w 16001"/>
                      <a:gd name="connsiteY5" fmla="*/ 6344 h 36756"/>
                      <a:gd name="connsiteX6" fmla="*/ 10496 w 16001"/>
                      <a:gd name="connsiteY6" fmla="*/ 19460 h 36756"/>
                      <a:gd name="connsiteX7" fmla="*/ 3915 w 16001"/>
                      <a:gd name="connsiteY7" fmla="*/ 31642 h 36756"/>
                      <a:gd name="connsiteX8" fmla="*/ 0 w 16001"/>
                      <a:gd name="connsiteY8" fmla="*/ 36757 h 36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001" h="36756">
                        <a:moveTo>
                          <a:pt x="0" y="36757"/>
                        </a:moveTo>
                        <a:cubicBezTo>
                          <a:pt x="0" y="36757"/>
                          <a:pt x="191" y="34080"/>
                          <a:pt x="1067" y="30375"/>
                        </a:cubicBezTo>
                        <a:cubicBezTo>
                          <a:pt x="1924" y="26670"/>
                          <a:pt x="3524" y="21869"/>
                          <a:pt x="5496" y="17297"/>
                        </a:cubicBezTo>
                        <a:cubicBezTo>
                          <a:pt x="7506" y="12725"/>
                          <a:pt x="9935" y="8258"/>
                          <a:pt x="12059" y="5115"/>
                        </a:cubicBezTo>
                        <a:cubicBezTo>
                          <a:pt x="14144" y="1914"/>
                          <a:pt x="16002" y="0"/>
                          <a:pt x="16002" y="0"/>
                        </a:cubicBezTo>
                        <a:cubicBezTo>
                          <a:pt x="16002" y="0"/>
                          <a:pt x="15821" y="2638"/>
                          <a:pt x="14926" y="6344"/>
                        </a:cubicBezTo>
                        <a:cubicBezTo>
                          <a:pt x="14068" y="10106"/>
                          <a:pt x="12468" y="14868"/>
                          <a:pt x="10496" y="19460"/>
                        </a:cubicBezTo>
                        <a:cubicBezTo>
                          <a:pt x="8449" y="24051"/>
                          <a:pt x="6048" y="28461"/>
                          <a:pt x="3915" y="31642"/>
                        </a:cubicBezTo>
                        <a:cubicBezTo>
                          <a:pt x="1829" y="34823"/>
                          <a:pt x="0" y="36757"/>
                          <a:pt x="0" y="367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5" name="任意多边形: 形状 1804">
                    <a:extLst>
                      <a:ext uri="{FF2B5EF4-FFF2-40B4-BE49-F238E27FC236}">
                        <a16:creationId xmlns:a16="http://schemas.microsoft.com/office/drawing/2014/main" id="{1AA37BF6-677E-A35B-69DF-CE6180BA1A31}"/>
                      </a:ext>
                    </a:extLst>
                  </p:cNvPr>
                  <p:cNvSpPr/>
                  <p:nvPr/>
                </p:nvSpPr>
                <p:spPr>
                  <a:xfrm>
                    <a:off x="7797203" y="2274970"/>
                    <a:ext cx="31756" cy="24479"/>
                  </a:xfrm>
                  <a:custGeom>
                    <a:avLst/>
                    <a:gdLst>
                      <a:gd name="connsiteX0" fmla="*/ 31756 w 31756"/>
                      <a:gd name="connsiteY0" fmla="*/ 24479 h 24479"/>
                      <a:gd name="connsiteX1" fmla="*/ 25860 w 31756"/>
                      <a:gd name="connsiteY1" fmla="*/ 21907 h 24479"/>
                      <a:gd name="connsiteX2" fmla="*/ 14231 w 31756"/>
                      <a:gd name="connsiteY2" fmla="*/ 14392 h 24479"/>
                      <a:gd name="connsiteX3" fmla="*/ 4000 w 31756"/>
                      <a:gd name="connsiteY3" fmla="*/ 5058 h 24479"/>
                      <a:gd name="connsiteX4" fmla="*/ 0 w 31756"/>
                      <a:gd name="connsiteY4" fmla="*/ 0 h 24479"/>
                      <a:gd name="connsiteX5" fmla="*/ 5934 w 31756"/>
                      <a:gd name="connsiteY5" fmla="*/ 2572 h 24479"/>
                      <a:gd name="connsiteX6" fmla="*/ 17545 w 31756"/>
                      <a:gd name="connsiteY6" fmla="*/ 10087 h 24479"/>
                      <a:gd name="connsiteX7" fmla="*/ 27737 w 31756"/>
                      <a:gd name="connsiteY7" fmla="*/ 19441 h 24479"/>
                      <a:gd name="connsiteX8" fmla="*/ 31756 w 31756"/>
                      <a:gd name="connsiteY8" fmla="*/ 24479 h 24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756" h="24479">
                        <a:moveTo>
                          <a:pt x="31756" y="24479"/>
                        </a:moveTo>
                        <a:cubicBezTo>
                          <a:pt x="31756" y="24479"/>
                          <a:pt x="29223" y="23679"/>
                          <a:pt x="25860" y="21907"/>
                        </a:cubicBezTo>
                        <a:cubicBezTo>
                          <a:pt x="22470" y="20155"/>
                          <a:pt x="18192" y="17440"/>
                          <a:pt x="14231" y="14392"/>
                        </a:cubicBezTo>
                        <a:cubicBezTo>
                          <a:pt x="10249" y="11344"/>
                          <a:pt x="6563" y="7915"/>
                          <a:pt x="4000" y="5058"/>
                        </a:cubicBezTo>
                        <a:cubicBezTo>
                          <a:pt x="1419" y="2267"/>
                          <a:pt x="0" y="0"/>
                          <a:pt x="0" y="0"/>
                        </a:cubicBezTo>
                        <a:cubicBezTo>
                          <a:pt x="0" y="0"/>
                          <a:pt x="2572" y="819"/>
                          <a:pt x="5934" y="2572"/>
                        </a:cubicBezTo>
                        <a:cubicBezTo>
                          <a:pt x="9306" y="4324"/>
                          <a:pt x="13583" y="7039"/>
                          <a:pt x="17545" y="10087"/>
                        </a:cubicBezTo>
                        <a:cubicBezTo>
                          <a:pt x="21507" y="13173"/>
                          <a:pt x="25212" y="16602"/>
                          <a:pt x="27737" y="19441"/>
                        </a:cubicBezTo>
                        <a:cubicBezTo>
                          <a:pt x="30318" y="22250"/>
                          <a:pt x="31756" y="24479"/>
                          <a:pt x="31756" y="244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6" name="任意多边形: 形状 1805">
                    <a:extLst>
                      <a:ext uri="{FF2B5EF4-FFF2-40B4-BE49-F238E27FC236}">
                        <a16:creationId xmlns:a16="http://schemas.microsoft.com/office/drawing/2014/main" id="{FD509928-718A-81F1-3C83-FDA0B4D1EAF9}"/>
                      </a:ext>
                    </a:extLst>
                  </p:cNvPr>
                  <p:cNvSpPr/>
                  <p:nvPr/>
                </p:nvSpPr>
                <p:spPr>
                  <a:xfrm>
                    <a:off x="7843132" y="2301443"/>
                    <a:ext cx="40052" cy="5547"/>
                  </a:xfrm>
                  <a:custGeom>
                    <a:avLst/>
                    <a:gdLst>
                      <a:gd name="connsiteX0" fmla="*/ 40052 w 40052"/>
                      <a:gd name="connsiteY0" fmla="*/ 3454 h 5547"/>
                      <a:gd name="connsiteX1" fmla="*/ 33747 w 40052"/>
                      <a:gd name="connsiteY1" fmla="*/ 4816 h 5547"/>
                      <a:gd name="connsiteX2" fmla="*/ 19945 w 40052"/>
                      <a:gd name="connsiteY2" fmla="*/ 5521 h 5547"/>
                      <a:gd name="connsiteX3" fmla="*/ 6201 w 40052"/>
                      <a:gd name="connsiteY3" fmla="*/ 3902 h 5547"/>
                      <a:gd name="connsiteX4" fmla="*/ 0 w 40052"/>
                      <a:gd name="connsiteY4" fmla="*/ 2130 h 5547"/>
                      <a:gd name="connsiteX5" fmla="*/ 6325 w 40052"/>
                      <a:gd name="connsiteY5" fmla="*/ 787 h 5547"/>
                      <a:gd name="connsiteX6" fmla="*/ 20117 w 40052"/>
                      <a:gd name="connsiteY6" fmla="*/ 25 h 5547"/>
                      <a:gd name="connsiteX7" fmla="*/ 33861 w 40052"/>
                      <a:gd name="connsiteY7" fmla="*/ 1683 h 5547"/>
                      <a:gd name="connsiteX8" fmla="*/ 40052 w 40052"/>
                      <a:gd name="connsiteY8" fmla="*/ 3454 h 5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052" h="5547">
                        <a:moveTo>
                          <a:pt x="40052" y="3454"/>
                        </a:moveTo>
                        <a:cubicBezTo>
                          <a:pt x="40052" y="3454"/>
                          <a:pt x="37529" y="4292"/>
                          <a:pt x="33747" y="4816"/>
                        </a:cubicBezTo>
                        <a:cubicBezTo>
                          <a:pt x="29975" y="5378"/>
                          <a:pt x="24965" y="5636"/>
                          <a:pt x="19945" y="5521"/>
                        </a:cubicBezTo>
                        <a:cubicBezTo>
                          <a:pt x="14944" y="5350"/>
                          <a:pt x="9934" y="4702"/>
                          <a:pt x="6201" y="3902"/>
                        </a:cubicBezTo>
                        <a:cubicBezTo>
                          <a:pt x="2457" y="3140"/>
                          <a:pt x="0" y="2130"/>
                          <a:pt x="0" y="2130"/>
                        </a:cubicBezTo>
                        <a:cubicBezTo>
                          <a:pt x="0" y="2130"/>
                          <a:pt x="2534" y="1292"/>
                          <a:pt x="6325" y="787"/>
                        </a:cubicBezTo>
                        <a:cubicBezTo>
                          <a:pt x="10087" y="187"/>
                          <a:pt x="15125" y="-89"/>
                          <a:pt x="20117" y="25"/>
                        </a:cubicBezTo>
                        <a:cubicBezTo>
                          <a:pt x="25136" y="263"/>
                          <a:pt x="30156" y="863"/>
                          <a:pt x="33861" y="1683"/>
                        </a:cubicBezTo>
                        <a:cubicBezTo>
                          <a:pt x="37595" y="2473"/>
                          <a:pt x="40052" y="3454"/>
                          <a:pt x="40052" y="34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7" name="任意多边形: 形状 1806">
                    <a:extLst>
                      <a:ext uri="{FF2B5EF4-FFF2-40B4-BE49-F238E27FC236}">
                        <a16:creationId xmlns:a16="http://schemas.microsoft.com/office/drawing/2014/main" id="{3401C2EB-23AC-3C57-F377-E2F4B9EE0764}"/>
                      </a:ext>
                    </a:extLst>
                  </p:cNvPr>
                  <p:cNvSpPr/>
                  <p:nvPr/>
                </p:nvSpPr>
                <p:spPr>
                  <a:xfrm>
                    <a:off x="7837979" y="2312546"/>
                    <a:ext cx="15278" cy="37061"/>
                  </a:xfrm>
                  <a:custGeom>
                    <a:avLst/>
                    <a:gdLst>
                      <a:gd name="connsiteX0" fmla="*/ 15278 w 15278"/>
                      <a:gd name="connsiteY0" fmla="*/ 37062 h 37061"/>
                      <a:gd name="connsiteX1" fmla="*/ 11459 w 15278"/>
                      <a:gd name="connsiteY1" fmla="*/ 31852 h 37061"/>
                      <a:gd name="connsiteX2" fmla="*/ 5134 w 15278"/>
                      <a:gd name="connsiteY2" fmla="*/ 19555 h 37061"/>
                      <a:gd name="connsiteX3" fmla="*/ 933 w 15278"/>
                      <a:gd name="connsiteY3" fmla="*/ 6363 h 37061"/>
                      <a:gd name="connsiteX4" fmla="*/ 0 w 15278"/>
                      <a:gd name="connsiteY4" fmla="*/ 0 h 37061"/>
                      <a:gd name="connsiteX5" fmla="*/ 3820 w 15278"/>
                      <a:gd name="connsiteY5" fmla="*/ 5172 h 37061"/>
                      <a:gd name="connsiteX6" fmla="*/ 10163 w 15278"/>
                      <a:gd name="connsiteY6" fmla="*/ 17469 h 37061"/>
                      <a:gd name="connsiteX7" fmla="*/ 14335 w 15278"/>
                      <a:gd name="connsiteY7" fmla="*/ 30661 h 37061"/>
                      <a:gd name="connsiteX8" fmla="*/ 15278 w 15278"/>
                      <a:gd name="connsiteY8" fmla="*/ 37062 h 37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78" h="37061">
                        <a:moveTo>
                          <a:pt x="15278" y="37062"/>
                        </a:moveTo>
                        <a:cubicBezTo>
                          <a:pt x="15278" y="37062"/>
                          <a:pt x="13488" y="35090"/>
                          <a:pt x="11459" y="31852"/>
                        </a:cubicBezTo>
                        <a:cubicBezTo>
                          <a:pt x="9363" y="28651"/>
                          <a:pt x="7068" y="24184"/>
                          <a:pt x="5134" y="19555"/>
                        </a:cubicBezTo>
                        <a:cubicBezTo>
                          <a:pt x="3238" y="14926"/>
                          <a:pt x="1752" y="10125"/>
                          <a:pt x="933" y="6363"/>
                        </a:cubicBezTo>
                        <a:cubicBezTo>
                          <a:pt x="133" y="2638"/>
                          <a:pt x="0" y="0"/>
                          <a:pt x="0" y="0"/>
                        </a:cubicBezTo>
                        <a:cubicBezTo>
                          <a:pt x="0" y="0"/>
                          <a:pt x="1791" y="1953"/>
                          <a:pt x="3820" y="5172"/>
                        </a:cubicBezTo>
                        <a:cubicBezTo>
                          <a:pt x="5915" y="8411"/>
                          <a:pt x="8258" y="12840"/>
                          <a:pt x="10163" y="17469"/>
                        </a:cubicBezTo>
                        <a:cubicBezTo>
                          <a:pt x="12059" y="22098"/>
                          <a:pt x="13535" y="26918"/>
                          <a:pt x="14335" y="30661"/>
                        </a:cubicBezTo>
                        <a:cubicBezTo>
                          <a:pt x="15164" y="34376"/>
                          <a:pt x="15278" y="37062"/>
                          <a:pt x="15278" y="3706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8" name="任意多边形: 形状 1807">
                    <a:extLst>
                      <a:ext uri="{FF2B5EF4-FFF2-40B4-BE49-F238E27FC236}">
                        <a16:creationId xmlns:a16="http://schemas.microsoft.com/office/drawing/2014/main" id="{3F032535-55B0-08E1-73A4-BE32BD2FFEB9}"/>
                      </a:ext>
                    </a:extLst>
                  </p:cNvPr>
                  <p:cNvSpPr/>
                  <p:nvPr/>
                </p:nvSpPr>
                <p:spPr>
                  <a:xfrm>
                    <a:off x="7820920" y="2291267"/>
                    <a:ext cx="28794" cy="28594"/>
                  </a:xfrm>
                  <a:custGeom>
                    <a:avLst/>
                    <a:gdLst>
                      <a:gd name="connsiteX0" fmla="*/ 25546 w 28794"/>
                      <a:gd name="connsiteY0" fmla="*/ 2362 h 28594"/>
                      <a:gd name="connsiteX1" fmla="*/ 22527 w 28794"/>
                      <a:gd name="connsiteY1" fmla="*/ 12049 h 28594"/>
                      <a:gd name="connsiteX2" fmla="*/ 28794 w 28794"/>
                      <a:gd name="connsiteY2" fmla="*/ 20031 h 28594"/>
                      <a:gd name="connsiteX3" fmla="*/ 18641 w 28794"/>
                      <a:gd name="connsiteY3" fmla="*/ 20145 h 28594"/>
                      <a:gd name="connsiteX4" fmla="*/ 12982 w 28794"/>
                      <a:gd name="connsiteY4" fmla="*/ 28594 h 28594"/>
                      <a:gd name="connsiteX5" fmla="*/ 9744 w 28794"/>
                      <a:gd name="connsiteY5" fmla="*/ 18974 h 28594"/>
                      <a:gd name="connsiteX6" fmla="*/ 0 w 28794"/>
                      <a:gd name="connsiteY6" fmla="*/ 16183 h 28594"/>
                      <a:gd name="connsiteX7" fmla="*/ 8134 w 28794"/>
                      <a:gd name="connsiteY7" fmla="*/ 10116 h 28594"/>
                      <a:gd name="connsiteX8" fmla="*/ 7754 w 28794"/>
                      <a:gd name="connsiteY8" fmla="*/ 0 h 28594"/>
                      <a:gd name="connsiteX9" fmla="*/ 16040 w 28794"/>
                      <a:gd name="connsiteY9" fmla="*/ 5839 h 285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794" h="28594">
                        <a:moveTo>
                          <a:pt x="25546" y="2362"/>
                        </a:moveTo>
                        <a:lnTo>
                          <a:pt x="22527" y="12049"/>
                        </a:lnTo>
                        <a:lnTo>
                          <a:pt x="28794" y="20031"/>
                        </a:lnTo>
                        <a:lnTo>
                          <a:pt x="18641" y="20145"/>
                        </a:lnTo>
                        <a:lnTo>
                          <a:pt x="12982" y="28594"/>
                        </a:lnTo>
                        <a:lnTo>
                          <a:pt x="9744" y="18974"/>
                        </a:lnTo>
                        <a:lnTo>
                          <a:pt x="0" y="16183"/>
                        </a:lnTo>
                        <a:lnTo>
                          <a:pt x="8134" y="10116"/>
                        </a:lnTo>
                        <a:lnTo>
                          <a:pt x="7754" y="0"/>
                        </a:lnTo>
                        <a:lnTo>
                          <a:pt x="16040" y="58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09" name="图形 113">
                  <a:extLst>
                    <a:ext uri="{FF2B5EF4-FFF2-40B4-BE49-F238E27FC236}">
                      <a16:creationId xmlns:a16="http://schemas.microsoft.com/office/drawing/2014/main" id="{6ABA3A43-627E-987B-4672-DA28F6B0B507}"/>
                    </a:ext>
                  </a:extLst>
                </p:cNvPr>
                <p:cNvGrpSpPr/>
                <p:nvPr/>
              </p:nvGrpSpPr>
              <p:grpSpPr>
                <a:xfrm>
                  <a:off x="7957285" y="2145218"/>
                  <a:ext cx="128043" cy="128392"/>
                  <a:chOff x="7957285" y="2145218"/>
                  <a:chExt cx="128043" cy="128392"/>
                </a:xfrm>
              </p:grpSpPr>
              <p:sp>
                <p:nvSpPr>
                  <p:cNvPr id="1810" name="任意多边形: 形状 1809">
                    <a:extLst>
                      <a:ext uri="{FF2B5EF4-FFF2-40B4-BE49-F238E27FC236}">
                        <a16:creationId xmlns:a16="http://schemas.microsoft.com/office/drawing/2014/main" id="{70A6DE7B-9566-1E51-5480-FE0A2E85D69A}"/>
                      </a:ext>
                    </a:extLst>
                  </p:cNvPr>
                  <p:cNvSpPr/>
                  <p:nvPr/>
                </p:nvSpPr>
                <p:spPr>
                  <a:xfrm>
                    <a:off x="7957285" y="2145218"/>
                    <a:ext cx="128043" cy="128392"/>
                  </a:xfrm>
                  <a:custGeom>
                    <a:avLst/>
                    <a:gdLst>
                      <a:gd name="connsiteX0" fmla="*/ 64203 w 128043"/>
                      <a:gd name="connsiteY0" fmla="*/ 71925 h 128392"/>
                      <a:gd name="connsiteX1" fmla="*/ 53049 w 128043"/>
                      <a:gd name="connsiteY1" fmla="*/ 77297 h 128392"/>
                      <a:gd name="connsiteX2" fmla="*/ 44505 w 128043"/>
                      <a:gd name="connsiteY2" fmla="*/ 68334 h 128392"/>
                      <a:gd name="connsiteX3" fmla="*/ 50363 w 128043"/>
                      <a:gd name="connsiteY3" fmla="*/ 57447 h 128392"/>
                      <a:gd name="connsiteX4" fmla="*/ 62545 w 128043"/>
                      <a:gd name="connsiteY4" fmla="*/ 59657 h 128392"/>
                      <a:gd name="connsiteX5" fmla="*/ 64203 w 128043"/>
                      <a:gd name="connsiteY5" fmla="*/ 71925 h 128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043" h="128392">
                        <a:moveTo>
                          <a:pt x="64203" y="71925"/>
                        </a:moveTo>
                        <a:cubicBezTo>
                          <a:pt x="157719" y="116198"/>
                          <a:pt x="44943" y="170433"/>
                          <a:pt x="53049" y="77297"/>
                        </a:cubicBezTo>
                        <a:cubicBezTo>
                          <a:pt x="44924" y="170423"/>
                          <a:pt x="-41487" y="79936"/>
                          <a:pt x="44505" y="68334"/>
                        </a:cubicBezTo>
                        <a:cubicBezTo>
                          <a:pt x="-41468" y="79945"/>
                          <a:pt x="17883" y="-30249"/>
                          <a:pt x="50363" y="57447"/>
                        </a:cubicBezTo>
                        <a:cubicBezTo>
                          <a:pt x="17883" y="-30249"/>
                          <a:pt x="141012" y="-7818"/>
                          <a:pt x="62545" y="59657"/>
                        </a:cubicBezTo>
                        <a:cubicBezTo>
                          <a:pt x="140993" y="-7808"/>
                          <a:pt x="157719" y="116207"/>
                          <a:pt x="64203" y="719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1" name="任意多边形: 形状 1810">
                    <a:extLst>
                      <a:ext uri="{FF2B5EF4-FFF2-40B4-BE49-F238E27FC236}">
                        <a16:creationId xmlns:a16="http://schemas.microsoft.com/office/drawing/2014/main" id="{7CFC2B00-9F88-F754-2ABF-C3CED9F7C56B}"/>
                      </a:ext>
                    </a:extLst>
                  </p:cNvPr>
                  <p:cNvSpPr/>
                  <p:nvPr/>
                </p:nvSpPr>
                <p:spPr>
                  <a:xfrm>
                    <a:off x="7960488" y="2149541"/>
                    <a:ext cx="119903" cy="120192"/>
                  </a:xfrm>
                  <a:custGeom>
                    <a:avLst/>
                    <a:gdLst>
                      <a:gd name="connsiteX0" fmla="*/ 60124 w 119903"/>
                      <a:gd name="connsiteY0" fmla="*/ 67345 h 120192"/>
                      <a:gd name="connsiteX1" fmla="*/ 49685 w 119903"/>
                      <a:gd name="connsiteY1" fmla="*/ 72326 h 120192"/>
                      <a:gd name="connsiteX2" fmla="*/ 41674 w 119903"/>
                      <a:gd name="connsiteY2" fmla="*/ 63992 h 120192"/>
                      <a:gd name="connsiteX3" fmla="*/ 47160 w 119903"/>
                      <a:gd name="connsiteY3" fmla="*/ 53762 h 120192"/>
                      <a:gd name="connsiteX4" fmla="*/ 58552 w 119903"/>
                      <a:gd name="connsiteY4" fmla="*/ 55829 h 120192"/>
                      <a:gd name="connsiteX5" fmla="*/ 60124 w 119903"/>
                      <a:gd name="connsiteY5" fmla="*/ 67345 h 120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903" h="120192">
                        <a:moveTo>
                          <a:pt x="60124" y="67345"/>
                        </a:moveTo>
                        <a:cubicBezTo>
                          <a:pt x="147687" y="108798"/>
                          <a:pt x="42074" y="159547"/>
                          <a:pt x="49685" y="72326"/>
                        </a:cubicBezTo>
                        <a:cubicBezTo>
                          <a:pt x="42074" y="159537"/>
                          <a:pt x="-38831" y="74841"/>
                          <a:pt x="41674" y="63992"/>
                        </a:cubicBezTo>
                        <a:cubicBezTo>
                          <a:pt x="-38831" y="74841"/>
                          <a:pt x="16747" y="-28296"/>
                          <a:pt x="47160" y="53762"/>
                        </a:cubicBezTo>
                        <a:cubicBezTo>
                          <a:pt x="16747" y="-28296"/>
                          <a:pt x="132019" y="-7331"/>
                          <a:pt x="58552" y="55829"/>
                        </a:cubicBezTo>
                        <a:cubicBezTo>
                          <a:pt x="132038" y="-7331"/>
                          <a:pt x="147687" y="108798"/>
                          <a:pt x="60124" y="673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" name="任意多边形: 形状 1811">
                    <a:extLst>
                      <a:ext uri="{FF2B5EF4-FFF2-40B4-BE49-F238E27FC236}">
                        <a16:creationId xmlns:a16="http://schemas.microsoft.com/office/drawing/2014/main" id="{2817B165-E0E6-9486-6C62-A865899CAB41}"/>
                      </a:ext>
                    </a:extLst>
                  </p:cNvPr>
                  <p:cNvSpPr/>
                  <p:nvPr/>
                </p:nvSpPr>
                <p:spPr>
                  <a:xfrm>
                    <a:off x="7982121" y="2214333"/>
                    <a:ext cx="27317" cy="29117"/>
                  </a:xfrm>
                  <a:custGeom>
                    <a:avLst/>
                    <a:gdLst>
                      <a:gd name="connsiteX0" fmla="*/ 0 w 27317"/>
                      <a:gd name="connsiteY0" fmla="*/ 29118 h 29117"/>
                      <a:gd name="connsiteX1" fmla="*/ 3143 w 27317"/>
                      <a:gd name="connsiteY1" fmla="*/ 23498 h 29117"/>
                      <a:gd name="connsiteX2" fmla="*/ 11678 w 27317"/>
                      <a:gd name="connsiteY2" fmla="*/ 12687 h 29117"/>
                      <a:gd name="connsiteX3" fmla="*/ 21927 w 27317"/>
                      <a:gd name="connsiteY3" fmla="*/ 3477 h 29117"/>
                      <a:gd name="connsiteX4" fmla="*/ 27318 w 27317"/>
                      <a:gd name="connsiteY4" fmla="*/ 0 h 29117"/>
                      <a:gd name="connsiteX5" fmla="*/ 24193 w 27317"/>
                      <a:gd name="connsiteY5" fmla="*/ 5601 h 29117"/>
                      <a:gd name="connsiteX6" fmla="*/ 15640 w 27317"/>
                      <a:gd name="connsiteY6" fmla="*/ 16412 h 29117"/>
                      <a:gd name="connsiteX7" fmla="*/ 5401 w 27317"/>
                      <a:gd name="connsiteY7" fmla="*/ 25603 h 29117"/>
                      <a:gd name="connsiteX8" fmla="*/ 0 w 27317"/>
                      <a:gd name="connsiteY8" fmla="*/ 29118 h 29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317" h="29117">
                        <a:moveTo>
                          <a:pt x="0" y="29118"/>
                        </a:moveTo>
                        <a:cubicBezTo>
                          <a:pt x="0" y="29118"/>
                          <a:pt x="1038" y="26661"/>
                          <a:pt x="3143" y="23498"/>
                        </a:cubicBezTo>
                        <a:cubicBezTo>
                          <a:pt x="5191" y="20298"/>
                          <a:pt x="8296" y="16335"/>
                          <a:pt x="11678" y="12687"/>
                        </a:cubicBezTo>
                        <a:cubicBezTo>
                          <a:pt x="15116" y="9058"/>
                          <a:pt x="18850" y="5715"/>
                          <a:pt x="21927" y="3477"/>
                        </a:cubicBezTo>
                        <a:cubicBezTo>
                          <a:pt x="24955" y="1191"/>
                          <a:pt x="27318" y="0"/>
                          <a:pt x="27318" y="0"/>
                        </a:cubicBezTo>
                        <a:cubicBezTo>
                          <a:pt x="27318" y="0"/>
                          <a:pt x="26298" y="2438"/>
                          <a:pt x="24193" y="5601"/>
                        </a:cubicBezTo>
                        <a:cubicBezTo>
                          <a:pt x="22127" y="8801"/>
                          <a:pt x="19059" y="12744"/>
                          <a:pt x="15640" y="16412"/>
                        </a:cubicBezTo>
                        <a:cubicBezTo>
                          <a:pt x="12221" y="20041"/>
                          <a:pt x="8477" y="23365"/>
                          <a:pt x="5401" y="25603"/>
                        </a:cubicBezTo>
                        <a:cubicBezTo>
                          <a:pt x="2362" y="27908"/>
                          <a:pt x="0" y="29118"/>
                          <a:pt x="0" y="29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" name="任意多边形: 形状 1812">
                    <a:extLst>
                      <a:ext uri="{FF2B5EF4-FFF2-40B4-BE49-F238E27FC236}">
                        <a16:creationId xmlns:a16="http://schemas.microsoft.com/office/drawing/2014/main" id="{6FB574D6-57BD-EFFF-A2D4-2F06526E4172}"/>
                      </a:ext>
                    </a:extLst>
                  </p:cNvPr>
                  <p:cNvSpPr/>
                  <p:nvPr/>
                </p:nvSpPr>
                <p:spPr>
                  <a:xfrm>
                    <a:off x="8012736" y="2165889"/>
                    <a:ext cx="10464" cy="38566"/>
                  </a:xfrm>
                  <a:custGeom>
                    <a:avLst/>
                    <a:gdLst>
                      <a:gd name="connsiteX0" fmla="*/ 65 w 10464"/>
                      <a:gd name="connsiteY0" fmla="*/ 38567 h 38566"/>
                      <a:gd name="connsiteX1" fmla="*/ 189 w 10464"/>
                      <a:gd name="connsiteY1" fmla="*/ 32128 h 38566"/>
                      <a:gd name="connsiteX2" fmla="*/ 2608 w 10464"/>
                      <a:gd name="connsiteY2" fmla="*/ 18583 h 38566"/>
                      <a:gd name="connsiteX3" fmla="*/ 7266 w 10464"/>
                      <a:gd name="connsiteY3" fmla="*/ 5639 h 38566"/>
                      <a:gd name="connsiteX4" fmla="*/ 10390 w 10464"/>
                      <a:gd name="connsiteY4" fmla="*/ 0 h 38566"/>
                      <a:gd name="connsiteX5" fmla="*/ 10276 w 10464"/>
                      <a:gd name="connsiteY5" fmla="*/ 6420 h 38566"/>
                      <a:gd name="connsiteX6" fmla="*/ 7857 w 10464"/>
                      <a:gd name="connsiteY6" fmla="*/ 19983 h 38566"/>
                      <a:gd name="connsiteX7" fmla="*/ 3179 w 10464"/>
                      <a:gd name="connsiteY7" fmla="*/ 32966 h 38566"/>
                      <a:gd name="connsiteX8" fmla="*/ 65 w 10464"/>
                      <a:gd name="connsiteY8" fmla="*/ 38567 h 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64" h="38566">
                        <a:moveTo>
                          <a:pt x="65" y="38567"/>
                        </a:moveTo>
                        <a:cubicBezTo>
                          <a:pt x="65" y="38567"/>
                          <a:pt x="-145" y="35928"/>
                          <a:pt x="189" y="32128"/>
                        </a:cubicBezTo>
                        <a:cubicBezTo>
                          <a:pt x="474" y="28365"/>
                          <a:pt x="1351" y="23403"/>
                          <a:pt x="2608" y="18583"/>
                        </a:cubicBezTo>
                        <a:cubicBezTo>
                          <a:pt x="3932" y="13783"/>
                          <a:pt x="5637" y="9039"/>
                          <a:pt x="7266" y="5639"/>
                        </a:cubicBezTo>
                        <a:cubicBezTo>
                          <a:pt x="8866" y="2181"/>
                          <a:pt x="10390" y="0"/>
                          <a:pt x="10390" y="0"/>
                        </a:cubicBezTo>
                        <a:cubicBezTo>
                          <a:pt x="10390" y="0"/>
                          <a:pt x="10619" y="2619"/>
                          <a:pt x="10276" y="6420"/>
                        </a:cubicBezTo>
                        <a:cubicBezTo>
                          <a:pt x="9981" y="10230"/>
                          <a:pt x="9114" y="15164"/>
                          <a:pt x="7857" y="19983"/>
                        </a:cubicBezTo>
                        <a:cubicBezTo>
                          <a:pt x="6514" y="24822"/>
                          <a:pt x="4828" y="29489"/>
                          <a:pt x="3179" y="32966"/>
                        </a:cubicBezTo>
                        <a:cubicBezTo>
                          <a:pt x="1570" y="36395"/>
                          <a:pt x="65" y="38567"/>
                          <a:pt x="65" y="385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4" name="任意多边形: 形状 1813">
                    <a:extLst>
                      <a:ext uri="{FF2B5EF4-FFF2-40B4-BE49-F238E27FC236}">
                        <a16:creationId xmlns:a16="http://schemas.microsoft.com/office/drawing/2014/main" id="{C23B1BBD-27F3-B7EB-3579-DB601F26E911}"/>
                      </a:ext>
                    </a:extLst>
                  </p:cNvPr>
                  <p:cNvSpPr/>
                  <p:nvPr/>
                </p:nvSpPr>
                <p:spPr>
                  <a:xfrm>
                    <a:off x="7971968" y="2189197"/>
                    <a:ext cx="34870" cy="19392"/>
                  </a:xfrm>
                  <a:custGeom>
                    <a:avLst/>
                    <a:gdLst>
                      <a:gd name="connsiteX0" fmla="*/ 34871 w 34870"/>
                      <a:gd name="connsiteY0" fmla="*/ 19393 h 19392"/>
                      <a:gd name="connsiteX1" fmla="*/ 28670 w 34870"/>
                      <a:gd name="connsiteY1" fmla="*/ 17736 h 19392"/>
                      <a:gd name="connsiteX2" fmla="*/ 16126 w 34870"/>
                      <a:gd name="connsiteY2" fmla="*/ 12059 h 19392"/>
                      <a:gd name="connsiteX3" fmla="*/ 4667 w 34870"/>
                      <a:gd name="connsiteY3" fmla="*/ 4391 h 19392"/>
                      <a:gd name="connsiteX4" fmla="*/ 0 w 34870"/>
                      <a:gd name="connsiteY4" fmla="*/ 0 h 19392"/>
                      <a:gd name="connsiteX5" fmla="*/ 6191 w 34870"/>
                      <a:gd name="connsiteY5" fmla="*/ 1638 h 19392"/>
                      <a:gd name="connsiteX6" fmla="*/ 18755 w 34870"/>
                      <a:gd name="connsiteY6" fmla="*/ 7296 h 19392"/>
                      <a:gd name="connsiteX7" fmla="*/ 30166 w 34870"/>
                      <a:gd name="connsiteY7" fmla="*/ 15040 h 19392"/>
                      <a:gd name="connsiteX8" fmla="*/ 34871 w 34870"/>
                      <a:gd name="connsiteY8" fmla="*/ 19393 h 19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870" h="19392">
                        <a:moveTo>
                          <a:pt x="34871" y="19393"/>
                        </a:moveTo>
                        <a:cubicBezTo>
                          <a:pt x="34871" y="19393"/>
                          <a:pt x="32252" y="18983"/>
                          <a:pt x="28670" y="17736"/>
                        </a:cubicBezTo>
                        <a:cubicBezTo>
                          <a:pt x="25060" y="16526"/>
                          <a:pt x="20488" y="14459"/>
                          <a:pt x="16126" y="12059"/>
                        </a:cubicBezTo>
                        <a:cubicBezTo>
                          <a:pt x="11773" y="9620"/>
                          <a:pt x="7610" y="6810"/>
                          <a:pt x="4667" y="4391"/>
                        </a:cubicBezTo>
                        <a:cubicBezTo>
                          <a:pt x="1705" y="1991"/>
                          <a:pt x="0" y="0"/>
                          <a:pt x="0" y="0"/>
                        </a:cubicBezTo>
                        <a:cubicBezTo>
                          <a:pt x="0" y="0"/>
                          <a:pt x="2619" y="391"/>
                          <a:pt x="6191" y="1638"/>
                        </a:cubicBezTo>
                        <a:cubicBezTo>
                          <a:pt x="9791" y="2867"/>
                          <a:pt x="14392" y="4915"/>
                          <a:pt x="18755" y="7296"/>
                        </a:cubicBezTo>
                        <a:cubicBezTo>
                          <a:pt x="23107" y="9754"/>
                          <a:pt x="27251" y="12583"/>
                          <a:pt x="30166" y="15040"/>
                        </a:cubicBezTo>
                        <a:cubicBezTo>
                          <a:pt x="33118" y="17402"/>
                          <a:pt x="34871" y="19393"/>
                          <a:pt x="34871" y="193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5" name="任意多边形: 形状 1814">
                    <a:extLst>
                      <a:ext uri="{FF2B5EF4-FFF2-40B4-BE49-F238E27FC236}">
                        <a16:creationId xmlns:a16="http://schemas.microsoft.com/office/drawing/2014/main" id="{5AF16B12-2406-A038-FE74-D086E3B5B7CA}"/>
                      </a:ext>
                    </a:extLst>
                  </p:cNvPr>
                  <p:cNvSpPr/>
                  <p:nvPr/>
                </p:nvSpPr>
                <p:spPr>
                  <a:xfrm>
                    <a:off x="8021392" y="2204991"/>
                    <a:ext cx="39624" cy="6521"/>
                  </a:xfrm>
                  <a:custGeom>
                    <a:avLst/>
                    <a:gdLst>
                      <a:gd name="connsiteX0" fmla="*/ 39624 w 39624"/>
                      <a:gd name="connsiteY0" fmla="*/ 941 h 6521"/>
                      <a:gd name="connsiteX1" fmla="*/ 33633 w 39624"/>
                      <a:gd name="connsiteY1" fmla="*/ 3227 h 6521"/>
                      <a:gd name="connsiteX2" fmla="*/ 20145 w 39624"/>
                      <a:gd name="connsiteY2" fmla="*/ 5961 h 6521"/>
                      <a:gd name="connsiteX3" fmla="*/ 6363 w 39624"/>
                      <a:gd name="connsiteY3" fmla="*/ 6390 h 6521"/>
                      <a:gd name="connsiteX4" fmla="*/ 0 w 39624"/>
                      <a:gd name="connsiteY4" fmla="*/ 5571 h 6521"/>
                      <a:gd name="connsiteX5" fmla="*/ 6010 w 39624"/>
                      <a:gd name="connsiteY5" fmla="*/ 3304 h 6521"/>
                      <a:gd name="connsiteX6" fmla="*/ 19498 w 39624"/>
                      <a:gd name="connsiteY6" fmla="*/ 532 h 6521"/>
                      <a:gd name="connsiteX7" fmla="*/ 33271 w 39624"/>
                      <a:gd name="connsiteY7" fmla="*/ 103 h 6521"/>
                      <a:gd name="connsiteX8" fmla="*/ 39624 w 39624"/>
                      <a:gd name="connsiteY8" fmla="*/ 941 h 6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624" h="6521">
                        <a:moveTo>
                          <a:pt x="39624" y="941"/>
                        </a:moveTo>
                        <a:cubicBezTo>
                          <a:pt x="39624" y="941"/>
                          <a:pt x="37281" y="2132"/>
                          <a:pt x="33633" y="3227"/>
                        </a:cubicBezTo>
                        <a:cubicBezTo>
                          <a:pt x="29975" y="4323"/>
                          <a:pt x="25098" y="5332"/>
                          <a:pt x="20145" y="5961"/>
                        </a:cubicBezTo>
                        <a:cubicBezTo>
                          <a:pt x="15183" y="6542"/>
                          <a:pt x="10144" y="6647"/>
                          <a:pt x="6363" y="6390"/>
                        </a:cubicBezTo>
                        <a:cubicBezTo>
                          <a:pt x="2591" y="6190"/>
                          <a:pt x="0" y="5571"/>
                          <a:pt x="0" y="5571"/>
                        </a:cubicBezTo>
                        <a:cubicBezTo>
                          <a:pt x="0" y="5571"/>
                          <a:pt x="2343" y="4361"/>
                          <a:pt x="6010" y="3304"/>
                        </a:cubicBezTo>
                        <a:cubicBezTo>
                          <a:pt x="9630" y="2189"/>
                          <a:pt x="14545" y="1160"/>
                          <a:pt x="19498" y="532"/>
                        </a:cubicBezTo>
                        <a:cubicBezTo>
                          <a:pt x="24479" y="8"/>
                          <a:pt x="29489" y="-116"/>
                          <a:pt x="33271" y="103"/>
                        </a:cubicBezTo>
                        <a:cubicBezTo>
                          <a:pt x="37052" y="341"/>
                          <a:pt x="39624" y="941"/>
                          <a:pt x="39624" y="9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6" name="任意多边形: 形状 1815">
                    <a:extLst>
                      <a:ext uri="{FF2B5EF4-FFF2-40B4-BE49-F238E27FC236}">
                        <a16:creationId xmlns:a16="http://schemas.microsoft.com/office/drawing/2014/main" id="{05E3A3BB-EDB3-0BC6-1CE7-4B71E1A1CF9F}"/>
                      </a:ext>
                    </a:extLst>
                  </p:cNvPr>
                  <p:cNvSpPr/>
                  <p:nvPr/>
                </p:nvSpPr>
                <p:spPr>
                  <a:xfrm>
                    <a:off x="8017621" y="2220153"/>
                    <a:ext cx="20555" cy="34242"/>
                  </a:xfrm>
                  <a:custGeom>
                    <a:avLst/>
                    <a:gdLst>
                      <a:gd name="connsiteX0" fmla="*/ 20555 w 20555"/>
                      <a:gd name="connsiteY0" fmla="*/ 34242 h 34242"/>
                      <a:gd name="connsiteX1" fmla="*/ 16012 w 20555"/>
                      <a:gd name="connsiteY1" fmla="*/ 29680 h 34242"/>
                      <a:gd name="connsiteX2" fmla="*/ 7944 w 20555"/>
                      <a:gd name="connsiteY2" fmla="*/ 18498 h 34242"/>
                      <a:gd name="connsiteX3" fmla="*/ 1857 w 20555"/>
                      <a:gd name="connsiteY3" fmla="*/ 6144 h 34242"/>
                      <a:gd name="connsiteX4" fmla="*/ 0 w 20555"/>
                      <a:gd name="connsiteY4" fmla="*/ 0 h 34242"/>
                      <a:gd name="connsiteX5" fmla="*/ 4553 w 20555"/>
                      <a:gd name="connsiteY5" fmla="*/ 4524 h 34242"/>
                      <a:gd name="connsiteX6" fmla="*/ 12611 w 20555"/>
                      <a:gd name="connsiteY6" fmla="*/ 15688 h 34242"/>
                      <a:gd name="connsiteX7" fmla="*/ 18679 w 20555"/>
                      <a:gd name="connsiteY7" fmla="*/ 28061 h 34242"/>
                      <a:gd name="connsiteX8" fmla="*/ 20555 w 20555"/>
                      <a:gd name="connsiteY8" fmla="*/ 34242 h 34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555" h="34242">
                        <a:moveTo>
                          <a:pt x="20555" y="34242"/>
                        </a:moveTo>
                        <a:cubicBezTo>
                          <a:pt x="20555" y="34242"/>
                          <a:pt x="18488" y="32566"/>
                          <a:pt x="16012" y="29680"/>
                        </a:cubicBezTo>
                        <a:cubicBezTo>
                          <a:pt x="13468" y="26832"/>
                          <a:pt x="10544" y="22774"/>
                          <a:pt x="7944" y="18498"/>
                        </a:cubicBezTo>
                        <a:cubicBezTo>
                          <a:pt x="5372" y="14202"/>
                          <a:pt x="3210" y="9697"/>
                          <a:pt x="1857" y="6144"/>
                        </a:cubicBezTo>
                        <a:cubicBezTo>
                          <a:pt x="495" y="2591"/>
                          <a:pt x="0" y="0"/>
                          <a:pt x="0" y="0"/>
                        </a:cubicBezTo>
                        <a:cubicBezTo>
                          <a:pt x="0" y="0"/>
                          <a:pt x="2077" y="1657"/>
                          <a:pt x="4553" y="4524"/>
                        </a:cubicBezTo>
                        <a:cubicBezTo>
                          <a:pt x="7068" y="7391"/>
                          <a:pt x="10040" y="11430"/>
                          <a:pt x="12611" y="15688"/>
                        </a:cubicBezTo>
                        <a:cubicBezTo>
                          <a:pt x="15193" y="19983"/>
                          <a:pt x="17336" y="24527"/>
                          <a:pt x="18679" y="28061"/>
                        </a:cubicBezTo>
                        <a:cubicBezTo>
                          <a:pt x="20041" y="31594"/>
                          <a:pt x="20555" y="34242"/>
                          <a:pt x="20555" y="34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7" name="任意多边形: 形状 1816">
                    <a:extLst>
                      <a:ext uri="{FF2B5EF4-FFF2-40B4-BE49-F238E27FC236}">
                        <a16:creationId xmlns:a16="http://schemas.microsoft.com/office/drawing/2014/main" id="{0ED795F2-E517-368B-F768-4660FE6E9597}"/>
                      </a:ext>
                    </a:extLst>
                  </p:cNvPr>
                  <p:cNvSpPr/>
                  <p:nvPr/>
                </p:nvSpPr>
                <p:spPr>
                  <a:xfrm>
                    <a:off x="8000085" y="2200275"/>
                    <a:ext cx="28937" cy="27679"/>
                  </a:xfrm>
                  <a:custGeom>
                    <a:avLst/>
                    <a:gdLst>
                      <a:gd name="connsiteX0" fmla="*/ 23117 w 28937"/>
                      <a:gd name="connsiteY0" fmla="*/ 0 h 27679"/>
                      <a:gd name="connsiteX1" fmla="*/ 21565 w 28937"/>
                      <a:gd name="connsiteY1" fmla="*/ 9973 h 27679"/>
                      <a:gd name="connsiteX2" fmla="*/ 28937 w 28937"/>
                      <a:gd name="connsiteY2" fmla="*/ 16907 h 27679"/>
                      <a:gd name="connsiteX3" fmla="*/ 18945 w 28937"/>
                      <a:gd name="connsiteY3" fmla="*/ 18507 h 27679"/>
                      <a:gd name="connsiteX4" fmla="*/ 14631 w 28937"/>
                      <a:gd name="connsiteY4" fmla="*/ 27680 h 27679"/>
                      <a:gd name="connsiteX5" fmla="*/ 9992 w 28937"/>
                      <a:gd name="connsiteY5" fmla="*/ 18698 h 27679"/>
                      <a:gd name="connsiteX6" fmla="*/ 0 w 28937"/>
                      <a:gd name="connsiteY6" fmla="*/ 17393 h 27679"/>
                      <a:gd name="connsiteX7" fmla="*/ 7115 w 28937"/>
                      <a:gd name="connsiteY7" fmla="*/ 10192 h 27679"/>
                      <a:gd name="connsiteX8" fmla="*/ 5229 w 28937"/>
                      <a:gd name="connsiteY8" fmla="*/ 295 h 27679"/>
                      <a:gd name="connsiteX9" fmla="*/ 14268 w 28937"/>
                      <a:gd name="connsiteY9" fmla="*/ 4839 h 27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937" h="27679">
                        <a:moveTo>
                          <a:pt x="23117" y="0"/>
                        </a:moveTo>
                        <a:lnTo>
                          <a:pt x="21565" y="9973"/>
                        </a:lnTo>
                        <a:lnTo>
                          <a:pt x="28937" y="16907"/>
                        </a:lnTo>
                        <a:lnTo>
                          <a:pt x="18945" y="18507"/>
                        </a:lnTo>
                        <a:lnTo>
                          <a:pt x="14631" y="27680"/>
                        </a:lnTo>
                        <a:lnTo>
                          <a:pt x="9992" y="18698"/>
                        </a:lnTo>
                        <a:lnTo>
                          <a:pt x="0" y="17393"/>
                        </a:lnTo>
                        <a:lnTo>
                          <a:pt x="7115" y="10192"/>
                        </a:lnTo>
                        <a:lnTo>
                          <a:pt x="5229" y="295"/>
                        </a:lnTo>
                        <a:lnTo>
                          <a:pt x="14268" y="48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8" name="图形 113">
                  <a:extLst>
                    <a:ext uri="{FF2B5EF4-FFF2-40B4-BE49-F238E27FC236}">
                      <a16:creationId xmlns:a16="http://schemas.microsoft.com/office/drawing/2014/main" id="{AEC85B05-6D93-B88E-89DD-ACCAE0FC5949}"/>
                    </a:ext>
                  </a:extLst>
                </p:cNvPr>
                <p:cNvGrpSpPr/>
                <p:nvPr/>
              </p:nvGrpSpPr>
              <p:grpSpPr>
                <a:xfrm>
                  <a:off x="7950354" y="2171820"/>
                  <a:ext cx="97434" cy="97099"/>
                  <a:chOff x="7950354" y="2171820"/>
                  <a:chExt cx="97434" cy="97099"/>
                </a:xfrm>
              </p:grpSpPr>
              <p:sp>
                <p:nvSpPr>
                  <p:cNvPr id="1819" name="任意多边形: 形状 1818">
                    <a:extLst>
                      <a:ext uri="{FF2B5EF4-FFF2-40B4-BE49-F238E27FC236}">
                        <a16:creationId xmlns:a16="http://schemas.microsoft.com/office/drawing/2014/main" id="{3B6A7D7E-CFDF-EDAB-5AB4-63D7300C834C}"/>
                      </a:ext>
                    </a:extLst>
                  </p:cNvPr>
                  <p:cNvSpPr/>
                  <p:nvPr/>
                </p:nvSpPr>
                <p:spPr>
                  <a:xfrm>
                    <a:off x="7950354" y="2171820"/>
                    <a:ext cx="97434" cy="97099"/>
                  </a:xfrm>
                  <a:custGeom>
                    <a:avLst/>
                    <a:gdLst>
                      <a:gd name="connsiteX0" fmla="*/ 47769 w 97434"/>
                      <a:gd name="connsiteY0" fmla="*/ 51686 h 97099"/>
                      <a:gd name="connsiteX1" fmla="*/ 38482 w 97434"/>
                      <a:gd name="connsiteY1" fmla="*/ 53077 h 97099"/>
                      <a:gd name="connsiteX2" fmla="*/ 34281 w 97434"/>
                      <a:gd name="connsiteY2" fmla="*/ 44666 h 97099"/>
                      <a:gd name="connsiteX3" fmla="*/ 40977 w 97434"/>
                      <a:gd name="connsiteY3" fmla="*/ 38113 h 97099"/>
                      <a:gd name="connsiteX4" fmla="*/ 49302 w 97434"/>
                      <a:gd name="connsiteY4" fmla="*/ 42428 h 97099"/>
                      <a:gd name="connsiteX5" fmla="*/ 47769 w 97434"/>
                      <a:gd name="connsiteY5" fmla="*/ 51686 h 97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434" h="97099">
                        <a:moveTo>
                          <a:pt x="47769" y="51686"/>
                        </a:moveTo>
                        <a:cubicBezTo>
                          <a:pt x="105633" y="104721"/>
                          <a:pt x="11765" y="118790"/>
                          <a:pt x="38482" y="53077"/>
                        </a:cubicBezTo>
                        <a:cubicBezTo>
                          <a:pt x="11755" y="118780"/>
                          <a:pt x="-30632" y="33855"/>
                          <a:pt x="34281" y="44666"/>
                        </a:cubicBezTo>
                        <a:cubicBezTo>
                          <a:pt x="-30612" y="33855"/>
                          <a:pt x="37053" y="-32724"/>
                          <a:pt x="40977" y="38113"/>
                        </a:cubicBezTo>
                        <a:cubicBezTo>
                          <a:pt x="37053" y="-32734"/>
                          <a:pt x="121264" y="11100"/>
                          <a:pt x="49302" y="42428"/>
                        </a:cubicBezTo>
                        <a:cubicBezTo>
                          <a:pt x="121264" y="11119"/>
                          <a:pt x="105643" y="104731"/>
                          <a:pt x="47769" y="516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0" name="任意多边形: 形状 1819">
                    <a:extLst>
                      <a:ext uri="{FF2B5EF4-FFF2-40B4-BE49-F238E27FC236}">
                        <a16:creationId xmlns:a16="http://schemas.microsoft.com/office/drawing/2014/main" id="{83189F8B-EBB8-341F-595F-647BA50C7781}"/>
                      </a:ext>
                    </a:extLst>
                  </p:cNvPr>
                  <p:cNvSpPr/>
                  <p:nvPr/>
                </p:nvSpPr>
                <p:spPr>
                  <a:xfrm>
                    <a:off x="7952847" y="2174742"/>
                    <a:ext cx="91210" cy="90884"/>
                  </a:xfrm>
                  <a:custGeom>
                    <a:avLst/>
                    <a:gdLst>
                      <a:gd name="connsiteX0" fmla="*/ 44704 w 91210"/>
                      <a:gd name="connsiteY0" fmla="*/ 48373 h 90884"/>
                      <a:gd name="connsiteX1" fmla="*/ 36027 w 91210"/>
                      <a:gd name="connsiteY1" fmla="*/ 49678 h 90884"/>
                      <a:gd name="connsiteX2" fmla="*/ 32093 w 91210"/>
                      <a:gd name="connsiteY2" fmla="*/ 41829 h 90884"/>
                      <a:gd name="connsiteX3" fmla="*/ 38360 w 91210"/>
                      <a:gd name="connsiteY3" fmla="*/ 35657 h 90884"/>
                      <a:gd name="connsiteX4" fmla="*/ 46152 w 91210"/>
                      <a:gd name="connsiteY4" fmla="*/ 39696 h 90884"/>
                      <a:gd name="connsiteX5" fmla="*/ 44704 w 91210"/>
                      <a:gd name="connsiteY5" fmla="*/ 48373 h 90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210" h="90884">
                        <a:moveTo>
                          <a:pt x="44704" y="48373"/>
                        </a:moveTo>
                        <a:cubicBezTo>
                          <a:pt x="98882" y="98027"/>
                          <a:pt x="11004" y="111181"/>
                          <a:pt x="36027" y="49678"/>
                        </a:cubicBezTo>
                        <a:cubicBezTo>
                          <a:pt x="11004" y="111181"/>
                          <a:pt x="-28676" y="31666"/>
                          <a:pt x="32093" y="41829"/>
                        </a:cubicBezTo>
                        <a:cubicBezTo>
                          <a:pt x="-28676" y="31676"/>
                          <a:pt x="34674" y="-30608"/>
                          <a:pt x="38360" y="35657"/>
                        </a:cubicBezTo>
                        <a:cubicBezTo>
                          <a:pt x="34664" y="-30608"/>
                          <a:pt x="113532" y="10359"/>
                          <a:pt x="46152" y="39696"/>
                        </a:cubicBezTo>
                        <a:cubicBezTo>
                          <a:pt x="113532" y="10349"/>
                          <a:pt x="98882" y="98027"/>
                          <a:pt x="44704" y="4837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1" name="任意多边形: 形状 1820">
                    <a:extLst>
                      <a:ext uri="{FF2B5EF4-FFF2-40B4-BE49-F238E27FC236}">
                        <a16:creationId xmlns:a16="http://schemas.microsoft.com/office/drawing/2014/main" id="{820B6FA1-A282-D56E-2E5B-80DD03C2D16B}"/>
                      </a:ext>
                    </a:extLst>
                  </p:cNvPr>
                  <p:cNvSpPr/>
                  <p:nvPr/>
                </p:nvSpPr>
                <p:spPr>
                  <a:xfrm>
                    <a:off x="7963709" y="2218801"/>
                    <a:ext cx="26307" cy="14982"/>
                  </a:xfrm>
                  <a:custGeom>
                    <a:avLst/>
                    <a:gdLst>
                      <a:gd name="connsiteX0" fmla="*/ 0 w 26307"/>
                      <a:gd name="connsiteY0" fmla="*/ 14983 h 14982"/>
                      <a:gd name="connsiteX1" fmla="*/ 3524 w 26307"/>
                      <a:gd name="connsiteY1" fmla="*/ 11611 h 14982"/>
                      <a:gd name="connsiteX2" fmla="*/ 12135 w 26307"/>
                      <a:gd name="connsiteY2" fmla="*/ 5677 h 14982"/>
                      <a:gd name="connsiteX3" fmla="*/ 21612 w 26307"/>
                      <a:gd name="connsiteY3" fmla="*/ 1305 h 14982"/>
                      <a:gd name="connsiteX4" fmla="*/ 26308 w 26307"/>
                      <a:gd name="connsiteY4" fmla="*/ 0 h 14982"/>
                      <a:gd name="connsiteX5" fmla="*/ 22783 w 26307"/>
                      <a:gd name="connsiteY5" fmla="*/ 3353 h 14982"/>
                      <a:gd name="connsiteX6" fmla="*/ 14164 w 26307"/>
                      <a:gd name="connsiteY6" fmla="*/ 9268 h 14982"/>
                      <a:gd name="connsiteX7" fmla="*/ 4686 w 26307"/>
                      <a:gd name="connsiteY7" fmla="*/ 13640 h 14982"/>
                      <a:gd name="connsiteX8" fmla="*/ 0 w 26307"/>
                      <a:gd name="connsiteY8" fmla="*/ 14983 h 14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307" h="14982">
                        <a:moveTo>
                          <a:pt x="0" y="14983"/>
                        </a:moveTo>
                        <a:cubicBezTo>
                          <a:pt x="0" y="14983"/>
                          <a:pt x="1305" y="13440"/>
                          <a:pt x="3524" y="11611"/>
                        </a:cubicBezTo>
                        <a:cubicBezTo>
                          <a:pt x="5724" y="9754"/>
                          <a:pt x="8858" y="7553"/>
                          <a:pt x="12135" y="5677"/>
                        </a:cubicBezTo>
                        <a:cubicBezTo>
                          <a:pt x="15440" y="3820"/>
                          <a:pt x="18888" y="2238"/>
                          <a:pt x="21612" y="1305"/>
                        </a:cubicBezTo>
                        <a:cubicBezTo>
                          <a:pt x="24317" y="314"/>
                          <a:pt x="26308" y="0"/>
                          <a:pt x="26308" y="0"/>
                        </a:cubicBezTo>
                        <a:cubicBezTo>
                          <a:pt x="26308" y="0"/>
                          <a:pt x="25012" y="1524"/>
                          <a:pt x="22783" y="3353"/>
                        </a:cubicBezTo>
                        <a:cubicBezTo>
                          <a:pt x="20574" y="5210"/>
                          <a:pt x="17450" y="7372"/>
                          <a:pt x="14164" y="9268"/>
                        </a:cubicBezTo>
                        <a:cubicBezTo>
                          <a:pt x="10868" y="11125"/>
                          <a:pt x="7429" y="12687"/>
                          <a:pt x="4686" y="13640"/>
                        </a:cubicBezTo>
                        <a:cubicBezTo>
                          <a:pt x="1991" y="14621"/>
                          <a:pt x="0" y="14983"/>
                          <a:pt x="0" y="149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2" name="任意多边形: 形状 1821">
                    <a:extLst>
                      <a:ext uri="{FF2B5EF4-FFF2-40B4-BE49-F238E27FC236}">
                        <a16:creationId xmlns:a16="http://schemas.microsoft.com/office/drawing/2014/main" id="{A8170395-E319-32F8-BC43-9ED51920B4FD}"/>
                      </a:ext>
                    </a:extLst>
                  </p:cNvPr>
                  <p:cNvSpPr/>
                  <p:nvPr/>
                </p:nvSpPr>
                <p:spPr>
                  <a:xfrm>
                    <a:off x="7994666" y="2186730"/>
                    <a:ext cx="16097" cy="25650"/>
                  </a:xfrm>
                  <a:custGeom>
                    <a:avLst/>
                    <a:gdLst>
                      <a:gd name="connsiteX0" fmla="*/ 0 w 16097"/>
                      <a:gd name="connsiteY0" fmla="*/ 25651 h 25650"/>
                      <a:gd name="connsiteX1" fmla="*/ 1514 w 16097"/>
                      <a:gd name="connsiteY1" fmla="*/ 21022 h 25650"/>
                      <a:gd name="connsiteX2" fmla="*/ 6296 w 16097"/>
                      <a:gd name="connsiteY2" fmla="*/ 11735 h 25650"/>
                      <a:gd name="connsiteX3" fmla="*/ 12582 w 16097"/>
                      <a:gd name="connsiteY3" fmla="*/ 3381 h 25650"/>
                      <a:gd name="connsiteX4" fmla="*/ 16097 w 16097"/>
                      <a:gd name="connsiteY4" fmla="*/ 0 h 25650"/>
                      <a:gd name="connsiteX5" fmla="*/ 14592 w 16097"/>
                      <a:gd name="connsiteY5" fmla="*/ 4629 h 25650"/>
                      <a:gd name="connsiteX6" fmla="*/ 9782 w 16097"/>
                      <a:gd name="connsiteY6" fmla="*/ 13916 h 25650"/>
                      <a:gd name="connsiteX7" fmla="*/ 3505 w 16097"/>
                      <a:gd name="connsiteY7" fmla="*/ 22288 h 25650"/>
                      <a:gd name="connsiteX8" fmla="*/ 0 w 16097"/>
                      <a:gd name="connsiteY8" fmla="*/ 25651 h 25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097" h="25650">
                        <a:moveTo>
                          <a:pt x="0" y="25651"/>
                        </a:moveTo>
                        <a:cubicBezTo>
                          <a:pt x="0" y="25651"/>
                          <a:pt x="438" y="23679"/>
                          <a:pt x="1514" y="21022"/>
                        </a:cubicBezTo>
                        <a:cubicBezTo>
                          <a:pt x="2571" y="18345"/>
                          <a:pt x="4315" y="14954"/>
                          <a:pt x="6296" y="11735"/>
                        </a:cubicBezTo>
                        <a:cubicBezTo>
                          <a:pt x="8324" y="8553"/>
                          <a:pt x="10630" y="5505"/>
                          <a:pt x="12582" y="3381"/>
                        </a:cubicBezTo>
                        <a:cubicBezTo>
                          <a:pt x="14506" y="1238"/>
                          <a:pt x="16097" y="0"/>
                          <a:pt x="16097" y="0"/>
                        </a:cubicBezTo>
                        <a:cubicBezTo>
                          <a:pt x="16097" y="0"/>
                          <a:pt x="15678" y="1972"/>
                          <a:pt x="14592" y="4629"/>
                        </a:cubicBezTo>
                        <a:cubicBezTo>
                          <a:pt x="13525" y="7325"/>
                          <a:pt x="11792" y="10716"/>
                          <a:pt x="9782" y="13916"/>
                        </a:cubicBezTo>
                        <a:cubicBezTo>
                          <a:pt x="7753" y="17135"/>
                          <a:pt x="5458" y="20126"/>
                          <a:pt x="3505" y="22288"/>
                        </a:cubicBezTo>
                        <a:cubicBezTo>
                          <a:pt x="1591" y="24413"/>
                          <a:pt x="0" y="25651"/>
                          <a:pt x="0" y="256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3" name="任意多边形: 形状 1822">
                    <a:extLst>
                      <a:ext uri="{FF2B5EF4-FFF2-40B4-BE49-F238E27FC236}">
                        <a16:creationId xmlns:a16="http://schemas.microsoft.com/office/drawing/2014/main" id="{8AAC261C-3DE8-CFEE-09B7-E8C2847DCB4E}"/>
                      </a:ext>
                    </a:extLst>
                  </p:cNvPr>
                  <p:cNvSpPr/>
                  <p:nvPr/>
                </p:nvSpPr>
                <p:spPr>
                  <a:xfrm>
                    <a:off x="7968481" y="2192159"/>
                    <a:ext cx="20926" cy="21878"/>
                  </a:xfrm>
                  <a:custGeom>
                    <a:avLst/>
                    <a:gdLst>
                      <a:gd name="connsiteX0" fmla="*/ 20927 w 20926"/>
                      <a:gd name="connsiteY0" fmla="*/ 21879 h 21878"/>
                      <a:gd name="connsiteX1" fmla="*/ 16802 w 20926"/>
                      <a:gd name="connsiteY1" fmla="*/ 19279 h 21878"/>
                      <a:gd name="connsiteX2" fmla="*/ 8973 w 20926"/>
                      <a:gd name="connsiteY2" fmla="*/ 12373 h 21878"/>
                      <a:gd name="connsiteX3" fmla="*/ 2420 w 20926"/>
                      <a:gd name="connsiteY3" fmla="*/ 4239 h 21878"/>
                      <a:gd name="connsiteX4" fmla="*/ 0 w 20926"/>
                      <a:gd name="connsiteY4" fmla="*/ 0 h 21878"/>
                      <a:gd name="connsiteX5" fmla="*/ 4134 w 20926"/>
                      <a:gd name="connsiteY5" fmla="*/ 2581 h 21878"/>
                      <a:gd name="connsiteX6" fmla="*/ 11963 w 20926"/>
                      <a:gd name="connsiteY6" fmla="*/ 9506 h 21878"/>
                      <a:gd name="connsiteX7" fmla="*/ 18517 w 20926"/>
                      <a:gd name="connsiteY7" fmla="*/ 17650 h 21878"/>
                      <a:gd name="connsiteX8" fmla="*/ 20927 w 20926"/>
                      <a:gd name="connsiteY8" fmla="*/ 21879 h 21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26" h="21878">
                        <a:moveTo>
                          <a:pt x="20927" y="21879"/>
                        </a:moveTo>
                        <a:cubicBezTo>
                          <a:pt x="20927" y="21879"/>
                          <a:pt x="19135" y="20984"/>
                          <a:pt x="16802" y="19279"/>
                        </a:cubicBezTo>
                        <a:cubicBezTo>
                          <a:pt x="14459" y="17602"/>
                          <a:pt x="11602" y="15078"/>
                          <a:pt x="8973" y="12373"/>
                        </a:cubicBezTo>
                        <a:cubicBezTo>
                          <a:pt x="6372" y="9639"/>
                          <a:pt x="4000" y="6658"/>
                          <a:pt x="2420" y="4239"/>
                        </a:cubicBezTo>
                        <a:cubicBezTo>
                          <a:pt x="800" y="1857"/>
                          <a:pt x="0" y="0"/>
                          <a:pt x="0" y="0"/>
                        </a:cubicBezTo>
                        <a:cubicBezTo>
                          <a:pt x="0" y="0"/>
                          <a:pt x="1810" y="895"/>
                          <a:pt x="4134" y="2581"/>
                        </a:cubicBezTo>
                        <a:cubicBezTo>
                          <a:pt x="6458" y="4277"/>
                          <a:pt x="9344" y="6801"/>
                          <a:pt x="11963" y="9506"/>
                        </a:cubicBezTo>
                        <a:cubicBezTo>
                          <a:pt x="14554" y="12259"/>
                          <a:pt x="16926" y="15240"/>
                          <a:pt x="18517" y="17650"/>
                        </a:cubicBezTo>
                        <a:cubicBezTo>
                          <a:pt x="20117" y="20041"/>
                          <a:pt x="20927" y="21879"/>
                          <a:pt x="20927" y="218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4" name="任意多边形: 形状 1823">
                    <a:extLst>
                      <a:ext uri="{FF2B5EF4-FFF2-40B4-BE49-F238E27FC236}">
                        <a16:creationId xmlns:a16="http://schemas.microsoft.com/office/drawing/2014/main" id="{D22F88BB-244F-99AD-A5B6-0B43E74F57B4}"/>
                      </a:ext>
                    </a:extLst>
                  </p:cNvPr>
                  <p:cNvSpPr/>
                  <p:nvPr/>
                </p:nvSpPr>
                <p:spPr>
                  <a:xfrm>
                    <a:off x="7999504" y="2218436"/>
                    <a:ext cx="29784" cy="6102"/>
                  </a:xfrm>
                  <a:custGeom>
                    <a:avLst/>
                    <a:gdLst>
                      <a:gd name="connsiteX0" fmla="*/ 29784 w 29784"/>
                      <a:gd name="connsiteY0" fmla="*/ 5804 h 6102"/>
                      <a:gd name="connsiteX1" fmla="*/ 24917 w 29784"/>
                      <a:gd name="connsiteY1" fmla="*/ 6099 h 6102"/>
                      <a:gd name="connsiteX2" fmla="*/ 14525 w 29784"/>
                      <a:gd name="connsiteY2" fmla="*/ 5080 h 6102"/>
                      <a:gd name="connsiteX3" fmla="*/ 4439 w 29784"/>
                      <a:gd name="connsiteY3" fmla="*/ 2308 h 6102"/>
                      <a:gd name="connsiteX4" fmla="*/ 0 w 29784"/>
                      <a:gd name="connsiteY4" fmla="*/ 298 h 6102"/>
                      <a:gd name="connsiteX5" fmla="*/ 4858 w 29784"/>
                      <a:gd name="connsiteY5" fmla="*/ 3 h 6102"/>
                      <a:gd name="connsiteX6" fmla="*/ 15278 w 29784"/>
                      <a:gd name="connsiteY6" fmla="*/ 1003 h 6102"/>
                      <a:gd name="connsiteX7" fmla="*/ 25355 w 29784"/>
                      <a:gd name="connsiteY7" fmla="*/ 3794 h 6102"/>
                      <a:gd name="connsiteX8" fmla="*/ 29784 w 29784"/>
                      <a:gd name="connsiteY8" fmla="*/ 5804 h 6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784" h="6102">
                        <a:moveTo>
                          <a:pt x="29784" y="5804"/>
                        </a:moveTo>
                        <a:cubicBezTo>
                          <a:pt x="29784" y="5804"/>
                          <a:pt x="27822" y="6137"/>
                          <a:pt x="24917" y="6099"/>
                        </a:cubicBezTo>
                        <a:cubicBezTo>
                          <a:pt x="22031" y="6099"/>
                          <a:pt x="18269" y="5728"/>
                          <a:pt x="14525" y="5080"/>
                        </a:cubicBezTo>
                        <a:cubicBezTo>
                          <a:pt x="10801" y="4394"/>
                          <a:pt x="7153" y="3346"/>
                          <a:pt x="4439" y="2308"/>
                        </a:cubicBezTo>
                        <a:cubicBezTo>
                          <a:pt x="1743" y="1317"/>
                          <a:pt x="0" y="298"/>
                          <a:pt x="0" y="298"/>
                        </a:cubicBezTo>
                        <a:cubicBezTo>
                          <a:pt x="0" y="298"/>
                          <a:pt x="1981" y="-35"/>
                          <a:pt x="4858" y="3"/>
                        </a:cubicBezTo>
                        <a:cubicBezTo>
                          <a:pt x="7753" y="3"/>
                          <a:pt x="11544" y="336"/>
                          <a:pt x="15278" y="1003"/>
                        </a:cubicBezTo>
                        <a:cubicBezTo>
                          <a:pt x="19002" y="1746"/>
                          <a:pt x="22660" y="2756"/>
                          <a:pt x="25355" y="3794"/>
                        </a:cubicBezTo>
                        <a:cubicBezTo>
                          <a:pt x="28051" y="4794"/>
                          <a:pt x="29784" y="5804"/>
                          <a:pt x="29784" y="58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5" name="任意多边形: 形状 1824">
                    <a:extLst>
                      <a:ext uri="{FF2B5EF4-FFF2-40B4-BE49-F238E27FC236}">
                        <a16:creationId xmlns:a16="http://schemas.microsoft.com/office/drawing/2014/main" id="{0BA8D2B4-B838-7490-7585-2E99535183FE}"/>
                      </a:ext>
                    </a:extLst>
                  </p:cNvPr>
                  <p:cNvSpPr/>
                  <p:nvPr/>
                </p:nvSpPr>
                <p:spPr>
                  <a:xfrm>
                    <a:off x="7994542" y="2224849"/>
                    <a:ext cx="7439" cy="29394"/>
                  </a:xfrm>
                  <a:custGeom>
                    <a:avLst/>
                    <a:gdLst>
                      <a:gd name="connsiteX0" fmla="*/ 7344 w 7439"/>
                      <a:gd name="connsiteY0" fmla="*/ 29394 h 29394"/>
                      <a:gd name="connsiteX1" fmla="*/ 5067 w 7439"/>
                      <a:gd name="connsiteY1" fmla="*/ 25060 h 29394"/>
                      <a:gd name="connsiteX2" fmla="*/ 1733 w 7439"/>
                      <a:gd name="connsiteY2" fmla="*/ 15164 h 29394"/>
                      <a:gd name="connsiteX3" fmla="*/ 76 w 7439"/>
                      <a:gd name="connsiteY3" fmla="*/ 4858 h 29394"/>
                      <a:gd name="connsiteX4" fmla="*/ 114 w 7439"/>
                      <a:gd name="connsiteY4" fmla="*/ 0 h 29394"/>
                      <a:gd name="connsiteX5" fmla="*/ 2381 w 7439"/>
                      <a:gd name="connsiteY5" fmla="*/ 4277 h 29394"/>
                      <a:gd name="connsiteX6" fmla="*/ 5734 w 7439"/>
                      <a:gd name="connsiteY6" fmla="*/ 14173 h 29394"/>
                      <a:gd name="connsiteX7" fmla="*/ 7353 w 7439"/>
                      <a:gd name="connsiteY7" fmla="*/ 24498 h 29394"/>
                      <a:gd name="connsiteX8" fmla="*/ 7344 w 7439"/>
                      <a:gd name="connsiteY8" fmla="*/ 29394 h 29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39" h="29394">
                        <a:moveTo>
                          <a:pt x="7344" y="29394"/>
                        </a:moveTo>
                        <a:cubicBezTo>
                          <a:pt x="7344" y="29394"/>
                          <a:pt x="6219" y="27718"/>
                          <a:pt x="5067" y="25060"/>
                        </a:cubicBezTo>
                        <a:cubicBezTo>
                          <a:pt x="3876" y="22460"/>
                          <a:pt x="2657" y="18850"/>
                          <a:pt x="1733" y="15164"/>
                        </a:cubicBezTo>
                        <a:cubicBezTo>
                          <a:pt x="819" y="11478"/>
                          <a:pt x="266" y="7744"/>
                          <a:pt x="76" y="4858"/>
                        </a:cubicBezTo>
                        <a:cubicBezTo>
                          <a:pt x="-115" y="1991"/>
                          <a:pt x="114" y="0"/>
                          <a:pt x="114" y="0"/>
                        </a:cubicBezTo>
                        <a:cubicBezTo>
                          <a:pt x="114" y="0"/>
                          <a:pt x="1228" y="1657"/>
                          <a:pt x="2381" y="4277"/>
                        </a:cubicBezTo>
                        <a:cubicBezTo>
                          <a:pt x="3572" y="6915"/>
                          <a:pt x="4810" y="10506"/>
                          <a:pt x="5734" y="14173"/>
                        </a:cubicBezTo>
                        <a:cubicBezTo>
                          <a:pt x="6620" y="17878"/>
                          <a:pt x="7162" y="21631"/>
                          <a:pt x="7353" y="24498"/>
                        </a:cubicBezTo>
                        <a:cubicBezTo>
                          <a:pt x="7553" y="27365"/>
                          <a:pt x="7344" y="29394"/>
                          <a:pt x="7344" y="293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6" name="任意多边形: 形状 1825">
                    <a:extLst>
                      <a:ext uri="{FF2B5EF4-FFF2-40B4-BE49-F238E27FC236}">
                        <a16:creationId xmlns:a16="http://schemas.microsoft.com/office/drawing/2014/main" id="{0F8F94EB-CD64-054F-BBCB-1A040AB5342B}"/>
                      </a:ext>
                    </a:extLst>
                  </p:cNvPr>
                  <p:cNvSpPr/>
                  <p:nvPr/>
                </p:nvSpPr>
                <p:spPr>
                  <a:xfrm>
                    <a:off x="7982502" y="2207885"/>
                    <a:ext cx="21069" cy="21955"/>
                  </a:xfrm>
                  <a:custGeom>
                    <a:avLst/>
                    <a:gdLst>
                      <a:gd name="connsiteX0" fmla="*/ 20641 w 21069"/>
                      <a:gd name="connsiteY0" fmla="*/ 3772 h 21955"/>
                      <a:gd name="connsiteX1" fmla="*/ 17307 w 21069"/>
                      <a:gd name="connsiteY1" fmla="*/ 10658 h 21955"/>
                      <a:gd name="connsiteX2" fmla="*/ 21070 w 21069"/>
                      <a:gd name="connsiteY2" fmla="*/ 17355 h 21955"/>
                      <a:gd name="connsiteX3" fmla="*/ 13478 w 21069"/>
                      <a:gd name="connsiteY3" fmla="*/ 16278 h 21955"/>
                      <a:gd name="connsiteX4" fmla="*/ 8297 w 21069"/>
                      <a:gd name="connsiteY4" fmla="*/ 21955 h 21955"/>
                      <a:gd name="connsiteX5" fmla="*/ 6954 w 21069"/>
                      <a:gd name="connsiteY5" fmla="*/ 14402 h 21955"/>
                      <a:gd name="connsiteX6" fmla="*/ 0 w 21069"/>
                      <a:gd name="connsiteY6" fmla="*/ 11220 h 21955"/>
                      <a:gd name="connsiteX7" fmla="*/ 6772 w 21069"/>
                      <a:gd name="connsiteY7" fmla="*/ 7610 h 21955"/>
                      <a:gd name="connsiteX8" fmla="*/ 7630 w 21069"/>
                      <a:gd name="connsiteY8" fmla="*/ 0 h 21955"/>
                      <a:gd name="connsiteX9" fmla="*/ 13145 w 21069"/>
                      <a:gd name="connsiteY9" fmla="*/ 5296 h 21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69" h="21955">
                        <a:moveTo>
                          <a:pt x="20641" y="3772"/>
                        </a:moveTo>
                        <a:lnTo>
                          <a:pt x="17307" y="10658"/>
                        </a:lnTo>
                        <a:lnTo>
                          <a:pt x="21070" y="17355"/>
                        </a:lnTo>
                        <a:lnTo>
                          <a:pt x="13478" y="16278"/>
                        </a:lnTo>
                        <a:lnTo>
                          <a:pt x="8297" y="21955"/>
                        </a:lnTo>
                        <a:lnTo>
                          <a:pt x="6954" y="14402"/>
                        </a:lnTo>
                        <a:lnTo>
                          <a:pt x="0" y="11220"/>
                        </a:lnTo>
                        <a:lnTo>
                          <a:pt x="6772" y="7610"/>
                        </a:lnTo>
                        <a:lnTo>
                          <a:pt x="7630" y="0"/>
                        </a:lnTo>
                        <a:lnTo>
                          <a:pt x="13145" y="52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27" name="图形 113">
                  <a:extLst>
                    <a:ext uri="{FF2B5EF4-FFF2-40B4-BE49-F238E27FC236}">
                      <a16:creationId xmlns:a16="http://schemas.microsoft.com/office/drawing/2014/main" id="{907B1B4A-6DF6-1310-86A1-84AE4DE08A22}"/>
                    </a:ext>
                  </a:extLst>
                </p:cNvPr>
                <p:cNvGrpSpPr/>
                <p:nvPr/>
              </p:nvGrpSpPr>
              <p:grpSpPr>
                <a:xfrm>
                  <a:off x="7800871" y="2267021"/>
                  <a:ext cx="99102" cy="98260"/>
                  <a:chOff x="7800871" y="2267021"/>
                  <a:chExt cx="99102" cy="98260"/>
                </a:xfrm>
              </p:grpSpPr>
              <p:sp>
                <p:nvSpPr>
                  <p:cNvPr id="1828" name="任意多边形: 形状 1827">
                    <a:extLst>
                      <a:ext uri="{FF2B5EF4-FFF2-40B4-BE49-F238E27FC236}">
                        <a16:creationId xmlns:a16="http://schemas.microsoft.com/office/drawing/2014/main" id="{08C693D2-2466-52FB-913E-8125E5F0CA79}"/>
                      </a:ext>
                    </a:extLst>
                  </p:cNvPr>
                  <p:cNvSpPr/>
                  <p:nvPr/>
                </p:nvSpPr>
                <p:spPr>
                  <a:xfrm>
                    <a:off x="7800871" y="2267021"/>
                    <a:ext cx="99102" cy="98260"/>
                  </a:xfrm>
                  <a:custGeom>
                    <a:avLst/>
                    <a:gdLst>
                      <a:gd name="connsiteX0" fmla="*/ 48728 w 99102"/>
                      <a:gd name="connsiteY0" fmla="*/ 52059 h 98260"/>
                      <a:gd name="connsiteX1" fmla="*/ 39270 w 99102"/>
                      <a:gd name="connsiteY1" fmla="*/ 53230 h 98260"/>
                      <a:gd name="connsiteX2" fmla="*/ 35232 w 99102"/>
                      <a:gd name="connsiteY2" fmla="*/ 44600 h 98260"/>
                      <a:gd name="connsiteX3" fmla="*/ 42195 w 99102"/>
                      <a:gd name="connsiteY3" fmla="*/ 38085 h 98260"/>
                      <a:gd name="connsiteX4" fmla="*/ 50538 w 99102"/>
                      <a:gd name="connsiteY4" fmla="*/ 42714 h 98260"/>
                      <a:gd name="connsiteX5" fmla="*/ 48728 w 99102"/>
                      <a:gd name="connsiteY5" fmla="*/ 52059 h 98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102" h="98260">
                        <a:moveTo>
                          <a:pt x="48728" y="52059"/>
                        </a:moveTo>
                        <a:cubicBezTo>
                          <a:pt x="106041" y="107408"/>
                          <a:pt x="10400" y="119181"/>
                          <a:pt x="39270" y="53230"/>
                        </a:cubicBezTo>
                        <a:cubicBezTo>
                          <a:pt x="10400" y="119181"/>
                          <a:pt x="-30357" y="31875"/>
                          <a:pt x="35232" y="44600"/>
                        </a:cubicBezTo>
                        <a:cubicBezTo>
                          <a:pt x="-30357" y="31875"/>
                          <a:pt x="40109" y="-33866"/>
                          <a:pt x="42195" y="38085"/>
                        </a:cubicBezTo>
                        <a:cubicBezTo>
                          <a:pt x="40089" y="-33876"/>
                          <a:pt x="124385" y="12825"/>
                          <a:pt x="50538" y="42714"/>
                        </a:cubicBezTo>
                        <a:cubicBezTo>
                          <a:pt x="124385" y="12825"/>
                          <a:pt x="106031" y="107399"/>
                          <a:pt x="48728" y="520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9" name="任意多边形: 形状 1828">
                    <a:extLst>
                      <a:ext uri="{FF2B5EF4-FFF2-40B4-BE49-F238E27FC236}">
                        <a16:creationId xmlns:a16="http://schemas.microsoft.com/office/drawing/2014/main" id="{EB89137E-FEF9-012F-0B25-AEA68CC1C32B}"/>
                      </a:ext>
                    </a:extLst>
                  </p:cNvPr>
                  <p:cNvSpPr/>
                  <p:nvPr/>
                </p:nvSpPr>
                <p:spPr>
                  <a:xfrm>
                    <a:off x="7803402" y="2269919"/>
                    <a:ext cx="92803" cy="92002"/>
                  </a:xfrm>
                  <a:custGeom>
                    <a:avLst/>
                    <a:gdLst>
                      <a:gd name="connsiteX0" fmla="*/ 45626 w 92803"/>
                      <a:gd name="connsiteY0" fmla="*/ 48770 h 92002"/>
                      <a:gd name="connsiteX1" fmla="*/ 36768 w 92803"/>
                      <a:gd name="connsiteY1" fmla="*/ 49828 h 92002"/>
                      <a:gd name="connsiteX2" fmla="*/ 32996 w 92803"/>
                      <a:gd name="connsiteY2" fmla="*/ 41769 h 92002"/>
                      <a:gd name="connsiteX3" fmla="*/ 39521 w 92803"/>
                      <a:gd name="connsiteY3" fmla="*/ 35664 h 92002"/>
                      <a:gd name="connsiteX4" fmla="*/ 47322 w 92803"/>
                      <a:gd name="connsiteY4" fmla="*/ 39979 h 92002"/>
                      <a:gd name="connsiteX5" fmla="*/ 45626 w 92803"/>
                      <a:gd name="connsiteY5" fmla="*/ 48770 h 92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803" h="92002">
                        <a:moveTo>
                          <a:pt x="45626" y="48770"/>
                        </a:moveTo>
                        <a:cubicBezTo>
                          <a:pt x="99290" y="100577"/>
                          <a:pt x="9727" y="111578"/>
                          <a:pt x="36768" y="49828"/>
                        </a:cubicBezTo>
                        <a:cubicBezTo>
                          <a:pt x="9727" y="111569"/>
                          <a:pt x="-28421" y="29844"/>
                          <a:pt x="32996" y="41769"/>
                        </a:cubicBezTo>
                        <a:cubicBezTo>
                          <a:pt x="-28402" y="29844"/>
                          <a:pt x="37549" y="-31716"/>
                          <a:pt x="39521" y="35664"/>
                        </a:cubicBezTo>
                        <a:cubicBezTo>
                          <a:pt x="37549" y="-31716"/>
                          <a:pt x="116483" y="12004"/>
                          <a:pt x="47322" y="39979"/>
                        </a:cubicBezTo>
                        <a:cubicBezTo>
                          <a:pt x="116483" y="12004"/>
                          <a:pt x="99290" y="100577"/>
                          <a:pt x="45626" y="487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0" name="任意多边形: 形状 1829">
                    <a:extLst>
                      <a:ext uri="{FF2B5EF4-FFF2-40B4-BE49-F238E27FC236}">
                        <a16:creationId xmlns:a16="http://schemas.microsoft.com/office/drawing/2014/main" id="{7C004254-71CD-9987-8D16-2FFD8BBAA243}"/>
                      </a:ext>
                    </a:extLst>
                  </p:cNvPr>
                  <p:cNvSpPr/>
                  <p:nvPr/>
                </p:nvSpPr>
                <p:spPr>
                  <a:xfrm>
                    <a:off x="7814395" y="2314079"/>
                    <a:ext cx="27127" cy="14506"/>
                  </a:xfrm>
                  <a:custGeom>
                    <a:avLst/>
                    <a:gdLst>
                      <a:gd name="connsiteX0" fmla="*/ 0 w 27127"/>
                      <a:gd name="connsiteY0" fmla="*/ 14507 h 14506"/>
                      <a:gd name="connsiteX1" fmla="*/ 3686 w 27127"/>
                      <a:gd name="connsiteY1" fmla="*/ 11154 h 14506"/>
                      <a:gd name="connsiteX2" fmla="*/ 12582 w 27127"/>
                      <a:gd name="connsiteY2" fmla="*/ 5391 h 14506"/>
                      <a:gd name="connsiteX3" fmla="*/ 22307 w 27127"/>
                      <a:gd name="connsiteY3" fmla="*/ 1210 h 14506"/>
                      <a:gd name="connsiteX4" fmla="*/ 27127 w 27127"/>
                      <a:gd name="connsiteY4" fmla="*/ 0 h 14506"/>
                      <a:gd name="connsiteX5" fmla="*/ 23450 w 27127"/>
                      <a:gd name="connsiteY5" fmla="*/ 3315 h 14506"/>
                      <a:gd name="connsiteX6" fmla="*/ 14544 w 27127"/>
                      <a:gd name="connsiteY6" fmla="*/ 9077 h 14506"/>
                      <a:gd name="connsiteX7" fmla="*/ 4810 w 27127"/>
                      <a:gd name="connsiteY7" fmla="*/ 13278 h 14506"/>
                      <a:gd name="connsiteX8" fmla="*/ 0 w 27127"/>
                      <a:gd name="connsiteY8" fmla="*/ 14507 h 14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127" h="14506">
                        <a:moveTo>
                          <a:pt x="0" y="14507"/>
                        </a:moveTo>
                        <a:cubicBezTo>
                          <a:pt x="0" y="14507"/>
                          <a:pt x="1381" y="12964"/>
                          <a:pt x="3686" y="11154"/>
                        </a:cubicBezTo>
                        <a:cubicBezTo>
                          <a:pt x="5972" y="9335"/>
                          <a:pt x="9182" y="7210"/>
                          <a:pt x="12582" y="5391"/>
                        </a:cubicBezTo>
                        <a:cubicBezTo>
                          <a:pt x="15983" y="3591"/>
                          <a:pt x="19526" y="2076"/>
                          <a:pt x="22307" y="1210"/>
                        </a:cubicBezTo>
                        <a:cubicBezTo>
                          <a:pt x="25108" y="276"/>
                          <a:pt x="27127" y="0"/>
                          <a:pt x="27127" y="0"/>
                        </a:cubicBezTo>
                        <a:cubicBezTo>
                          <a:pt x="27127" y="0"/>
                          <a:pt x="25765" y="1505"/>
                          <a:pt x="23450" y="3315"/>
                        </a:cubicBezTo>
                        <a:cubicBezTo>
                          <a:pt x="21174" y="5134"/>
                          <a:pt x="17955" y="7258"/>
                          <a:pt x="14544" y="9077"/>
                        </a:cubicBezTo>
                        <a:cubicBezTo>
                          <a:pt x="11154" y="10868"/>
                          <a:pt x="7601" y="12392"/>
                          <a:pt x="4810" y="13278"/>
                        </a:cubicBezTo>
                        <a:cubicBezTo>
                          <a:pt x="2019" y="14202"/>
                          <a:pt x="0" y="14507"/>
                          <a:pt x="0" y="145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1" name="任意多边形: 形状 1830">
                    <a:extLst>
                      <a:ext uri="{FF2B5EF4-FFF2-40B4-BE49-F238E27FC236}">
                        <a16:creationId xmlns:a16="http://schemas.microsoft.com/office/drawing/2014/main" id="{CED094AB-864A-C85F-C263-A074E46F643C}"/>
                      </a:ext>
                    </a:extLst>
                  </p:cNvPr>
                  <p:cNvSpPr/>
                  <p:nvPr/>
                </p:nvSpPr>
                <p:spPr>
                  <a:xfrm>
                    <a:off x="7846380" y="2282085"/>
                    <a:ext cx="17030" cy="25603"/>
                  </a:xfrm>
                  <a:custGeom>
                    <a:avLst/>
                    <a:gdLst>
                      <a:gd name="connsiteX0" fmla="*/ 0 w 17030"/>
                      <a:gd name="connsiteY0" fmla="*/ 25603 h 25603"/>
                      <a:gd name="connsiteX1" fmla="*/ 1676 w 17030"/>
                      <a:gd name="connsiteY1" fmla="*/ 20936 h 25603"/>
                      <a:gd name="connsiteX2" fmla="*/ 6782 w 17030"/>
                      <a:gd name="connsiteY2" fmla="*/ 11649 h 25603"/>
                      <a:gd name="connsiteX3" fmla="*/ 13373 w 17030"/>
                      <a:gd name="connsiteY3" fmla="*/ 3334 h 25603"/>
                      <a:gd name="connsiteX4" fmla="*/ 17030 w 17030"/>
                      <a:gd name="connsiteY4" fmla="*/ 0 h 25603"/>
                      <a:gd name="connsiteX5" fmla="*/ 15373 w 17030"/>
                      <a:gd name="connsiteY5" fmla="*/ 4667 h 25603"/>
                      <a:gd name="connsiteX6" fmla="*/ 10267 w 17030"/>
                      <a:gd name="connsiteY6" fmla="*/ 13973 h 25603"/>
                      <a:gd name="connsiteX7" fmla="*/ 3657 w 17030"/>
                      <a:gd name="connsiteY7" fmla="*/ 22269 h 25603"/>
                      <a:gd name="connsiteX8" fmla="*/ 0 w 17030"/>
                      <a:gd name="connsiteY8" fmla="*/ 25603 h 25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030" h="25603">
                        <a:moveTo>
                          <a:pt x="0" y="25603"/>
                        </a:moveTo>
                        <a:cubicBezTo>
                          <a:pt x="0" y="25603"/>
                          <a:pt x="495" y="23613"/>
                          <a:pt x="1676" y="20936"/>
                        </a:cubicBezTo>
                        <a:cubicBezTo>
                          <a:pt x="2819" y="18259"/>
                          <a:pt x="4667" y="14850"/>
                          <a:pt x="6782" y="11649"/>
                        </a:cubicBezTo>
                        <a:cubicBezTo>
                          <a:pt x="8906" y="8468"/>
                          <a:pt x="11344" y="5439"/>
                          <a:pt x="13373" y="3334"/>
                        </a:cubicBezTo>
                        <a:cubicBezTo>
                          <a:pt x="15383" y="1210"/>
                          <a:pt x="17030" y="0"/>
                          <a:pt x="17030" y="0"/>
                        </a:cubicBezTo>
                        <a:cubicBezTo>
                          <a:pt x="17030" y="0"/>
                          <a:pt x="16554" y="1991"/>
                          <a:pt x="15373" y="4667"/>
                        </a:cubicBezTo>
                        <a:cubicBezTo>
                          <a:pt x="14221" y="7382"/>
                          <a:pt x="12373" y="10773"/>
                          <a:pt x="10267" y="13973"/>
                        </a:cubicBezTo>
                        <a:cubicBezTo>
                          <a:pt x="8087" y="17155"/>
                          <a:pt x="5705" y="20145"/>
                          <a:pt x="3657" y="22269"/>
                        </a:cubicBezTo>
                        <a:cubicBezTo>
                          <a:pt x="1648" y="24394"/>
                          <a:pt x="0" y="25603"/>
                          <a:pt x="0" y="256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2" name="任意多边形: 形状 1831">
                    <a:extLst>
                      <a:ext uri="{FF2B5EF4-FFF2-40B4-BE49-F238E27FC236}">
                        <a16:creationId xmlns:a16="http://schemas.microsoft.com/office/drawing/2014/main" id="{E75DD755-EFBD-909E-79E9-8FA91DA88934}"/>
                      </a:ext>
                    </a:extLst>
                  </p:cNvPr>
                  <p:cNvSpPr/>
                  <p:nvPr/>
                </p:nvSpPr>
                <p:spPr>
                  <a:xfrm>
                    <a:off x="7820329" y="2286476"/>
                    <a:ext cx="20678" cy="22755"/>
                  </a:xfrm>
                  <a:custGeom>
                    <a:avLst/>
                    <a:gdLst>
                      <a:gd name="connsiteX0" fmla="*/ 20679 w 20678"/>
                      <a:gd name="connsiteY0" fmla="*/ 22755 h 22755"/>
                      <a:gd name="connsiteX1" fmla="*/ 16555 w 20678"/>
                      <a:gd name="connsiteY1" fmla="*/ 20002 h 22755"/>
                      <a:gd name="connsiteX2" fmla="*/ 8801 w 20678"/>
                      <a:gd name="connsiteY2" fmla="*/ 12783 h 22755"/>
                      <a:gd name="connsiteX3" fmla="*/ 2334 w 20678"/>
                      <a:gd name="connsiteY3" fmla="*/ 4372 h 22755"/>
                      <a:gd name="connsiteX4" fmla="*/ 0 w 20678"/>
                      <a:gd name="connsiteY4" fmla="*/ 0 h 22755"/>
                      <a:gd name="connsiteX5" fmla="*/ 4143 w 20678"/>
                      <a:gd name="connsiteY5" fmla="*/ 2734 h 22755"/>
                      <a:gd name="connsiteX6" fmla="*/ 11897 w 20678"/>
                      <a:gd name="connsiteY6" fmla="*/ 9954 h 22755"/>
                      <a:gd name="connsiteX7" fmla="*/ 18326 w 20678"/>
                      <a:gd name="connsiteY7" fmla="*/ 18402 h 22755"/>
                      <a:gd name="connsiteX8" fmla="*/ 20679 w 20678"/>
                      <a:gd name="connsiteY8" fmla="*/ 22755 h 22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678" h="22755">
                        <a:moveTo>
                          <a:pt x="20679" y="22755"/>
                        </a:moveTo>
                        <a:cubicBezTo>
                          <a:pt x="20679" y="22755"/>
                          <a:pt x="18878" y="21803"/>
                          <a:pt x="16555" y="20002"/>
                        </a:cubicBezTo>
                        <a:cubicBezTo>
                          <a:pt x="14221" y="18250"/>
                          <a:pt x="11392" y="15611"/>
                          <a:pt x="8801" y="12783"/>
                        </a:cubicBezTo>
                        <a:cubicBezTo>
                          <a:pt x="6220" y="9935"/>
                          <a:pt x="3886" y="6868"/>
                          <a:pt x="2334" y="4372"/>
                        </a:cubicBezTo>
                        <a:cubicBezTo>
                          <a:pt x="762" y="1876"/>
                          <a:pt x="0" y="0"/>
                          <a:pt x="0" y="0"/>
                        </a:cubicBezTo>
                        <a:cubicBezTo>
                          <a:pt x="0" y="0"/>
                          <a:pt x="1820" y="952"/>
                          <a:pt x="4143" y="2734"/>
                        </a:cubicBezTo>
                        <a:cubicBezTo>
                          <a:pt x="6448" y="4524"/>
                          <a:pt x="9306" y="7125"/>
                          <a:pt x="11897" y="9954"/>
                        </a:cubicBezTo>
                        <a:cubicBezTo>
                          <a:pt x="14478" y="12821"/>
                          <a:pt x="16793" y="15907"/>
                          <a:pt x="18326" y="18402"/>
                        </a:cubicBezTo>
                        <a:cubicBezTo>
                          <a:pt x="19898" y="20860"/>
                          <a:pt x="20679" y="22755"/>
                          <a:pt x="20679" y="227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3" name="任意多边形: 形状 1832">
                    <a:extLst>
                      <a:ext uri="{FF2B5EF4-FFF2-40B4-BE49-F238E27FC236}">
                        <a16:creationId xmlns:a16="http://schemas.microsoft.com/office/drawing/2014/main" id="{0CAE35A9-0DBD-FFBE-549C-2AE5C4961996}"/>
                      </a:ext>
                    </a:extLst>
                  </p:cNvPr>
                  <p:cNvSpPr/>
                  <p:nvPr/>
                </p:nvSpPr>
                <p:spPr>
                  <a:xfrm>
                    <a:off x="7851133" y="2314047"/>
                    <a:ext cx="30070" cy="6791"/>
                  </a:xfrm>
                  <a:custGeom>
                    <a:avLst/>
                    <a:gdLst>
                      <a:gd name="connsiteX0" fmla="*/ 30070 w 30070"/>
                      <a:gd name="connsiteY0" fmla="*/ 6614 h 6791"/>
                      <a:gd name="connsiteX1" fmla="*/ 25118 w 30070"/>
                      <a:gd name="connsiteY1" fmla="*/ 6766 h 6791"/>
                      <a:gd name="connsiteX2" fmla="*/ 14602 w 30070"/>
                      <a:gd name="connsiteY2" fmla="*/ 5461 h 6791"/>
                      <a:gd name="connsiteX3" fmla="*/ 4448 w 30070"/>
                      <a:gd name="connsiteY3" fmla="*/ 2375 h 6791"/>
                      <a:gd name="connsiteX4" fmla="*/ 0 w 30070"/>
                      <a:gd name="connsiteY4" fmla="*/ 213 h 6791"/>
                      <a:gd name="connsiteX5" fmla="*/ 4943 w 30070"/>
                      <a:gd name="connsiteY5" fmla="*/ 22 h 6791"/>
                      <a:gd name="connsiteX6" fmla="*/ 15469 w 30070"/>
                      <a:gd name="connsiteY6" fmla="*/ 1327 h 6791"/>
                      <a:gd name="connsiteX7" fmla="*/ 25613 w 30070"/>
                      <a:gd name="connsiteY7" fmla="*/ 4433 h 6791"/>
                      <a:gd name="connsiteX8" fmla="*/ 30070 w 30070"/>
                      <a:gd name="connsiteY8" fmla="*/ 6614 h 6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70" h="6791">
                        <a:moveTo>
                          <a:pt x="30070" y="6614"/>
                        </a:moveTo>
                        <a:cubicBezTo>
                          <a:pt x="30070" y="6614"/>
                          <a:pt x="28060" y="6871"/>
                          <a:pt x="25118" y="6766"/>
                        </a:cubicBezTo>
                        <a:cubicBezTo>
                          <a:pt x="22184" y="6690"/>
                          <a:pt x="18364" y="6223"/>
                          <a:pt x="14602" y="5461"/>
                        </a:cubicBezTo>
                        <a:cubicBezTo>
                          <a:pt x="10830" y="4642"/>
                          <a:pt x="7154" y="3490"/>
                          <a:pt x="4448" y="2375"/>
                        </a:cubicBezTo>
                        <a:cubicBezTo>
                          <a:pt x="1743" y="1299"/>
                          <a:pt x="0" y="213"/>
                          <a:pt x="0" y="213"/>
                        </a:cubicBezTo>
                        <a:cubicBezTo>
                          <a:pt x="0" y="213"/>
                          <a:pt x="2020" y="-82"/>
                          <a:pt x="4943" y="22"/>
                        </a:cubicBezTo>
                        <a:cubicBezTo>
                          <a:pt x="7887" y="99"/>
                          <a:pt x="11716" y="584"/>
                          <a:pt x="15469" y="1327"/>
                        </a:cubicBezTo>
                        <a:cubicBezTo>
                          <a:pt x="19231" y="2185"/>
                          <a:pt x="22917" y="3318"/>
                          <a:pt x="25613" y="4433"/>
                        </a:cubicBezTo>
                        <a:cubicBezTo>
                          <a:pt x="28337" y="5509"/>
                          <a:pt x="30070" y="6614"/>
                          <a:pt x="30070" y="66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4" name="任意多边形: 形状 1833">
                    <a:extLst>
                      <a:ext uri="{FF2B5EF4-FFF2-40B4-BE49-F238E27FC236}">
                        <a16:creationId xmlns:a16="http://schemas.microsoft.com/office/drawing/2014/main" id="{6415899A-1D3C-F5AE-13DB-920B8FC41E72}"/>
                      </a:ext>
                    </a:extLst>
                  </p:cNvPr>
                  <p:cNvSpPr/>
                  <p:nvPr/>
                </p:nvSpPr>
                <p:spPr>
                  <a:xfrm>
                    <a:off x="7845853" y="2320318"/>
                    <a:ext cx="6916" cy="30051"/>
                  </a:xfrm>
                  <a:custGeom>
                    <a:avLst/>
                    <a:gdLst>
                      <a:gd name="connsiteX0" fmla="*/ 6737 w 6916"/>
                      <a:gd name="connsiteY0" fmla="*/ 30051 h 30051"/>
                      <a:gd name="connsiteX1" fmla="*/ 4556 w 6916"/>
                      <a:gd name="connsiteY1" fmla="*/ 25603 h 30051"/>
                      <a:gd name="connsiteX2" fmla="*/ 1423 w 6916"/>
                      <a:gd name="connsiteY2" fmla="*/ 15469 h 30051"/>
                      <a:gd name="connsiteX3" fmla="*/ 32 w 6916"/>
                      <a:gd name="connsiteY3" fmla="*/ 4953 h 30051"/>
                      <a:gd name="connsiteX4" fmla="*/ 184 w 6916"/>
                      <a:gd name="connsiteY4" fmla="*/ 0 h 30051"/>
                      <a:gd name="connsiteX5" fmla="*/ 2384 w 6916"/>
                      <a:gd name="connsiteY5" fmla="*/ 4429 h 30051"/>
                      <a:gd name="connsiteX6" fmla="*/ 5499 w 6916"/>
                      <a:gd name="connsiteY6" fmla="*/ 14554 h 30051"/>
                      <a:gd name="connsiteX7" fmla="*/ 6880 w 6916"/>
                      <a:gd name="connsiteY7" fmla="*/ 25079 h 30051"/>
                      <a:gd name="connsiteX8" fmla="*/ 6737 w 6916"/>
                      <a:gd name="connsiteY8" fmla="*/ 30051 h 30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916" h="30051">
                        <a:moveTo>
                          <a:pt x="6737" y="30051"/>
                        </a:moveTo>
                        <a:cubicBezTo>
                          <a:pt x="6737" y="30051"/>
                          <a:pt x="5642" y="28318"/>
                          <a:pt x="4556" y="25603"/>
                        </a:cubicBezTo>
                        <a:cubicBezTo>
                          <a:pt x="3413" y="22889"/>
                          <a:pt x="2270" y="19202"/>
                          <a:pt x="1423" y="15469"/>
                        </a:cubicBezTo>
                        <a:cubicBezTo>
                          <a:pt x="613" y="11697"/>
                          <a:pt x="137" y="7877"/>
                          <a:pt x="32" y="4953"/>
                        </a:cubicBezTo>
                        <a:cubicBezTo>
                          <a:pt x="-92" y="2010"/>
                          <a:pt x="184" y="0"/>
                          <a:pt x="184" y="0"/>
                        </a:cubicBezTo>
                        <a:cubicBezTo>
                          <a:pt x="184" y="0"/>
                          <a:pt x="1289" y="1715"/>
                          <a:pt x="2384" y="4429"/>
                        </a:cubicBezTo>
                        <a:cubicBezTo>
                          <a:pt x="3499" y="7144"/>
                          <a:pt x="4671" y="10830"/>
                          <a:pt x="5499" y="14554"/>
                        </a:cubicBezTo>
                        <a:cubicBezTo>
                          <a:pt x="6318" y="18317"/>
                          <a:pt x="6785" y="22146"/>
                          <a:pt x="6880" y="25079"/>
                        </a:cubicBezTo>
                        <a:cubicBezTo>
                          <a:pt x="7013" y="28004"/>
                          <a:pt x="6737" y="30051"/>
                          <a:pt x="6737" y="30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5" name="任意多边形: 形状 1834">
                    <a:extLst>
                      <a:ext uri="{FF2B5EF4-FFF2-40B4-BE49-F238E27FC236}">
                        <a16:creationId xmlns:a16="http://schemas.microsoft.com/office/drawing/2014/main" id="{FFEEEE82-25F9-615C-1429-C76DEFDE59AF}"/>
                      </a:ext>
                    </a:extLst>
                  </p:cNvPr>
                  <p:cNvSpPr/>
                  <p:nvPr/>
                </p:nvSpPr>
                <p:spPr>
                  <a:xfrm>
                    <a:off x="7833855" y="2303002"/>
                    <a:ext cx="21221" cy="22307"/>
                  </a:xfrm>
                  <a:custGeom>
                    <a:avLst/>
                    <a:gdLst>
                      <a:gd name="connsiteX0" fmla="*/ 21155 w 21221"/>
                      <a:gd name="connsiteY0" fmla="*/ 4191 h 22307"/>
                      <a:gd name="connsiteX1" fmla="*/ 17564 w 21221"/>
                      <a:gd name="connsiteY1" fmla="*/ 11087 h 22307"/>
                      <a:gd name="connsiteX2" fmla="*/ 21221 w 21221"/>
                      <a:gd name="connsiteY2" fmla="*/ 17974 h 22307"/>
                      <a:gd name="connsiteX3" fmla="*/ 13535 w 21221"/>
                      <a:gd name="connsiteY3" fmla="*/ 16688 h 22307"/>
                      <a:gd name="connsiteX4" fmla="*/ 8144 w 21221"/>
                      <a:gd name="connsiteY4" fmla="*/ 22308 h 22307"/>
                      <a:gd name="connsiteX5" fmla="*/ 6982 w 21221"/>
                      <a:gd name="connsiteY5" fmla="*/ 14602 h 22307"/>
                      <a:gd name="connsiteX6" fmla="*/ 0 w 21221"/>
                      <a:gd name="connsiteY6" fmla="*/ 11182 h 22307"/>
                      <a:gd name="connsiteX7" fmla="*/ 6962 w 21221"/>
                      <a:gd name="connsiteY7" fmla="*/ 7687 h 22307"/>
                      <a:gd name="connsiteX8" fmla="*/ 8039 w 21221"/>
                      <a:gd name="connsiteY8" fmla="*/ 0 h 22307"/>
                      <a:gd name="connsiteX9" fmla="*/ 13487 w 21221"/>
                      <a:gd name="connsiteY9" fmla="*/ 5524 h 22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221" h="22307">
                        <a:moveTo>
                          <a:pt x="21155" y="4191"/>
                        </a:moveTo>
                        <a:lnTo>
                          <a:pt x="17564" y="11087"/>
                        </a:lnTo>
                        <a:lnTo>
                          <a:pt x="21221" y="17974"/>
                        </a:lnTo>
                        <a:lnTo>
                          <a:pt x="13535" y="16688"/>
                        </a:lnTo>
                        <a:lnTo>
                          <a:pt x="8144" y="22308"/>
                        </a:lnTo>
                        <a:lnTo>
                          <a:pt x="6982" y="14602"/>
                        </a:lnTo>
                        <a:lnTo>
                          <a:pt x="0" y="11182"/>
                        </a:lnTo>
                        <a:lnTo>
                          <a:pt x="6962" y="7687"/>
                        </a:lnTo>
                        <a:lnTo>
                          <a:pt x="8039" y="0"/>
                        </a:lnTo>
                        <a:lnTo>
                          <a:pt x="13487" y="552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36" name="图形 113">
                  <a:extLst>
                    <a:ext uri="{FF2B5EF4-FFF2-40B4-BE49-F238E27FC236}">
                      <a16:creationId xmlns:a16="http://schemas.microsoft.com/office/drawing/2014/main" id="{2D91A155-38EF-9327-3499-1300FD013581}"/>
                    </a:ext>
                  </a:extLst>
                </p:cNvPr>
                <p:cNvGrpSpPr/>
                <p:nvPr/>
              </p:nvGrpSpPr>
              <p:grpSpPr>
                <a:xfrm>
                  <a:off x="7784026" y="2142383"/>
                  <a:ext cx="83132" cy="83305"/>
                  <a:chOff x="7784026" y="2142383"/>
                  <a:chExt cx="83132" cy="83305"/>
                </a:xfrm>
              </p:grpSpPr>
              <p:sp>
                <p:nvSpPr>
                  <p:cNvPr id="1837" name="任意多边形: 形状 1836">
                    <a:extLst>
                      <a:ext uri="{FF2B5EF4-FFF2-40B4-BE49-F238E27FC236}">
                        <a16:creationId xmlns:a16="http://schemas.microsoft.com/office/drawing/2014/main" id="{400FEDC6-04C4-F411-351F-A4840C3AF674}"/>
                      </a:ext>
                    </a:extLst>
                  </p:cNvPr>
                  <p:cNvSpPr/>
                  <p:nvPr/>
                </p:nvSpPr>
                <p:spPr>
                  <a:xfrm>
                    <a:off x="7784026" y="2142383"/>
                    <a:ext cx="83132" cy="83305"/>
                  </a:xfrm>
                  <a:custGeom>
                    <a:avLst/>
                    <a:gdLst>
                      <a:gd name="connsiteX0" fmla="*/ 41713 w 83132"/>
                      <a:gd name="connsiteY0" fmla="*/ 46671 h 83305"/>
                      <a:gd name="connsiteX1" fmla="*/ 34493 w 83132"/>
                      <a:gd name="connsiteY1" fmla="*/ 50186 h 83305"/>
                      <a:gd name="connsiteX2" fmla="*/ 28921 w 83132"/>
                      <a:gd name="connsiteY2" fmla="*/ 44385 h 83305"/>
                      <a:gd name="connsiteX3" fmla="*/ 32702 w 83132"/>
                      <a:gd name="connsiteY3" fmla="*/ 37318 h 83305"/>
                      <a:gd name="connsiteX4" fmla="*/ 40608 w 83132"/>
                      <a:gd name="connsiteY4" fmla="*/ 38728 h 83305"/>
                      <a:gd name="connsiteX5" fmla="*/ 41713 w 83132"/>
                      <a:gd name="connsiteY5" fmla="*/ 46671 h 83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132" h="83305">
                        <a:moveTo>
                          <a:pt x="41713" y="46671"/>
                        </a:moveTo>
                        <a:cubicBezTo>
                          <a:pt x="102492" y="75265"/>
                          <a:pt x="29378" y="110651"/>
                          <a:pt x="34493" y="50186"/>
                        </a:cubicBezTo>
                        <a:cubicBezTo>
                          <a:pt x="29378" y="110651"/>
                          <a:pt x="-26857" y="52072"/>
                          <a:pt x="28921" y="44385"/>
                        </a:cubicBezTo>
                        <a:cubicBezTo>
                          <a:pt x="-26857" y="52082"/>
                          <a:pt x="11481" y="-19546"/>
                          <a:pt x="32702" y="37318"/>
                        </a:cubicBezTo>
                        <a:cubicBezTo>
                          <a:pt x="11471" y="-19546"/>
                          <a:pt x="91405" y="-5192"/>
                          <a:pt x="40608" y="38728"/>
                        </a:cubicBezTo>
                        <a:cubicBezTo>
                          <a:pt x="91424" y="-5192"/>
                          <a:pt x="102492" y="75265"/>
                          <a:pt x="41713" y="4667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8" name="任意多边形: 形状 1837">
                    <a:extLst>
                      <a:ext uri="{FF2B5EF4-FFF2-40B4-BE49-F238E27FC236}">
                        <a16:creationId xmlns:a16="http://schemas.microsoft.com/office/drawing/2014/main" id="{CB2EBCB3-1E68-7FF2-5514-D6CBE0616CC7}"/>
                      </a:ext>
                    </a:extLst>
                  </p:cNvPr>
                  <p:cNvSpPr/>
                  <p:nvPr/>
                </p:nvSpPr>
                <p:spPr>
                  <a:xfrm>
                    <a:off x="7786115" y="2145189"/>
                    <a:ext cx="77847" cy="77985"/>
                  </a:xfrm>
                  <a:custGeom>
                    <a:avLst/>
                    <a:gdLst>
                      <a:gd name="connsiteX0" fmla="*/ 39062 w 77847"/>
                      <a:gd name="connsiteY0" fmla="*/ 43703 h 77985"/>
                      <a:gd name="connsiteX1" fmla="*/ 32290 w 77847"/>
                      <a:gd name="connsiteY1" fmla="*/ 46960 h 77985"/>
                      <a:gd name="connsiteX2" fmla="*/ 27080 w 77847"/>
                      <a:gd name="connsiteY2" fmla="*/ 41569 h 77985"/>
                      <a:gd name="connsiteX3" fmla="*/ 30633 w 77847"/>
                      <a:gd name="connsiteY3" fmla="*/ 34930 h 77985"/>
                      <a:gd name="connsiteX4" fmla="*/ 38033 w 77847"/>
                      <a:gd name="connsiteY4" fmla="*/ 36254 h 77985"/>
                      <a:gd name="connsiteX5" fmla="*/ 39062 w 77847"/>
                      <a:gd name="connsiteY5" fmla="*/ 43703 h 77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847" h="77985">
                        <a:moveTo>
                          <a:pt x="39062" y="43703"/>
                        </a:moveTo>
                        <a:cubicBezTo>
                          <a:pt x="95984" y="70468"/>
                          <a:pt x="27509" y="103587"/>
                          <a:pt x="32290" y="46960"/>
                        </a:cubicBezTo>
                        <a:cubicBezTo>
                          <a:pt x="27509" y="103587"/>
                          <a:pt x="-25146" y="48751"/>
                          <a:pt x="27080" y="41569"/>
                        </a:cubicBezTo>
                        <a:cubicBezTo>
                          <a:pt x="-25146" y="48751"/>
                          <a:pt x="10744" y="-18276"/>
                          <a:pt x="30633" y="34930"/>
                        </a:cubicBezTo>
                        <a:cubicBezTo>
                          <a:pt x="10744" y="-18276"/>
                          <a:pt x="85602" y="-4884"/>
                          <a:pt x="38033" y="36254"/>
                        </a:cubicBezTo>
                        <a:cubicBezTo>
                          <a:pt x="85611" y="-4894"/>
                          <a:pt x="95974" y="70459"/>
                          <a:pt x="39062" y="4370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9" name="任意多边形: 形状 1838">
                    <a:extLst>
                      <a:ext uri="{FF2B5EF4-FFF2-40B4-BE49-F238E27FC236}">
                        <a16:creationId xmlns:a16="http://schemas.microsoft.com/office/drawing/2014/main" id="{F88780EC-5DC7-323A-3A8C-33C76376E5A5}"/>
                      </a:ext>
                    </a:extLst>
                  </p:cNvPr>
                  <p:cNvSpPr/>
                  <p:nvPr/>
                </p:nvSpPr>
                <p:spPr>
                  <a:xfrm>
                    <a:off x="7800251" y="2187263"/>
                    <a:ext cx="17659" cy="18945"/>
                  </a:xfrm>
                  <a:custGeom>
                    <a:avLst/>
                    <a:gdLst>
                      <a:gd name="connsiteX0" fmla="*/ 0 w 17659"/>
                      <a:gd name="connsiteY0" fmla="*/ 18945 h 18945"/>
                      <a:gd name="connsiteX1" fmla="*/ 2019 w 17659"/>
                      <a:gd name="connsiteY1" fmla="*/ 15288 h 18945"/>
                      <a:gd name="connsiteX2" fmla="*/ 7553 w 17659"/>
                      <a:gd name="connsiteY2" fmla="*/ 8258 h 18945"/>
                      <a:gd name="connsiteX3" fmla="*/ 14164 w 17659"/>
                      <a:gd name="connsiteY3" fmla="*/ 2257 h 18945"/>
                      <a:gd name="connsiteX4" fmla="*/ 17659 w 17659"/>
                      <a:gd name="connsiteY4" fmla="*/ 0 h 18945"/>
                      <a:gd name="connsiteX5" fmla="*/ 15650 w 17659"/>
                      <a:gd name="connsiteY5" fmla="*/ 3639 h 18945"/>
                      <a:gd name="connsiteX6" fmla="*/ 10106 w 17659"/>
                      <a:gd name="connsiteY6" fmla="*/ 10668 h 18945"/>
                      <a:gd name="connsiteX7" fmla="*/ 3477 w 17659"/>
                      <a:gd name="connsiteY7" fmla="*/ 16659 h 18945"/>
                      <a:gd name="connsiteX8" fmla="*/ 0 w 17659"/>
                      <a:gd name="connsiteY8" fmla="*/ 18945 h 18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59" h="18945">
                        <a:moveTo>
                          <a:pt x="0" y="18945"/>
                        </a:moveTo>
                        <a:cubicBezTo>
                          <a:pt x="0" y="18945"/>
                          <a:pt x="648" y="17345"/>
                          <a:pt x="2019" y="15288"/>
                        </a:cubicBezTo>
                        <a:cubicBezTo>
                          <a:pt x="3353" y="13211"/>
                          <a:pt x="5353" y="10630"/>
                          <a:pt x="7553" y="8258"/>
                        </a:cubicBezTo>
                        <a:cubicBezTo>
                          <a:pt x="9753" y="5896"/>
                          <a:pt x="12173" y="3724"/>
                          <a:pt x="14164" y="2257"/>
                        </a:cubicBezTo>
                        <a:cubicBezTo>
                          <a:pt x="16135" y="771"/>
                          <a:pt x="17659" y="0"/>
                          <a:pt x="17659" y="0"/>
                        </a:cubicBezTo>
                        <a:cubicBezTo>
                          <a:pt x="17659" y="0"/>
                          <a:pt x="17021" y="1572"/>
                          <a:pt x="15650" y="3639"/>
                        </a:cubicBezTo>
                        <a:cubicBezTo>
                          <a:pt x="14307" y="5725"/>
                          <a:pt x="12316" y="8287"/>
                          <a:pt x="10106" y="10668"/>
                        </a:cubicBezTo>
                        <a:cubicBezTo>
                          <a:pt x="7906" y="13030"/>
                          <a:pt x="5486" y="15202"/>
                          <a:pt x="3477" y="16659"/>
                        </a:cubicBezTo>
                        <a:cubicBezTo>
                          <a:pt x="1524" y="18155"/>
                          <a:pt x="0" y="18945"/>
                          <a:pt x="0" y="189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0" name="任意多边形: 形状 1839">
                    <a:extLst>
                      <a:ext uri="{FF2B5EF4-FFF2-40B4-BE49-F238E27FC236}">
                        <a16:creationId xmlns:a16="http://schemas.microsoft.com/office/drawing/2014/main" id="{37B84E80-00DE-D7A6-6359-AA0A337E6D9F}"/>
                      </a:ext>
                    </a:extLst>
                  </p:cNvPr>
                  <p:cNvSpPr/>
                  <p:nvPr/>
                </p:nvSpPr>
                <p:spPr>
                  <a:xfrm>
                    <a:off x="7820026" y="2155793"/>
                    <a:ext cx="6746" cy="25060"/>
                  </a:xfrm>
                  <a:custGeom>
                    <a:avLst/>
                    <a:gdLst>
                      <a:gd name="connsiteX0" fmla="*/ 55 w 6746"/>
                      <a:gd name="connsiteY0" fmla="*/ 25060 h 25060"/>
                      <a:gd name="connsiteX1" fmla="*/ 122 w 6746"/>
                      <a:gd name="connsiteY1" fmla="*/ 20879 h 25060"/>
                      <a:gd name="connsiteX2" fmla="*/ 1675 w 6746"/>
                      <a:gd name="connsiteY2" fmla="*/ 12097 h 25060"/>
                      <a:gd name="connsiteX3" fmla="*/ 4666 w 6746"/>
                      <a:gd name="connsiteY3" fmla="*/ 3667 h 25060"/>
                      <a:gd name="connsiteX4" fmla="*/ 6685 w 6746"/>
                      <a:gd name="connsiteY4" fmla="*/ 0 h 25060"/>
                      <a:gd name="connsiteX5" fmla="*/ 6628 w 6746"/>
                      <a:gd name="connsiteY5" fmla="*/ 4172 h 25060"/>
                      <a:gd name="connsiteX6" fmla="*/ 5066 w 6746"/>
                      <a:gd name="connsiteY6" fmla="*/ 12992 h 25060"/>
                      <a:gd name="connsiteX7" fmla="*/ 2065 w 6746"/>
                      <a:gd name="connsiteY7" fmla="*/ 21422 h 25060"/>
                      <a:gd name="connsiteX8" fmla="*/ 55 w 6746"/>
                      <a:gd name="connsiteY8" fmla="*/ 25060 h 25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46" h="25060">
                        <a:moveTo>
                          <a:pt x="55" y="25060"/>
                        </a:moveTo>
                        <a:cubicBezTo>
                          <a:pt x="55" y="25060"/>
                          <a:pt x="-106" y="23336"/>
                          <a:pt x="122" y="20879"/>
                        </a:cubicBezTo>
                        <a:cubicBezTo>
                          <a:pt x="313" y="18440"/>
                          <a:pt x="865" y="15211"/>
                          <a:pt x="1675" y="12097"/>
                        </a:cubicBezTo>
                        <a:cubicBezTo>
                          <a:pt x="2513" y="8973"/>
                          <a:pt x="3627" y="5896"/>
                          <a:pt x="4666" y="3667"/>
                        </a:cubicBezTo>
                        <a:cubicBezTo>
                          <a:pt x="5685" y="1419"/>
                          <a:pt x="6685" y="0"/>
                          <a:pt x="6685" y="0"/>
                        </a:cubicBezTo>
                        <a:cubicBezTo>
                          <a:pt x="6685" y="0"/>
                          <a:pt x="6856" y="1715"/>
                          <a:pt x="6628" y="4172"/>
                        </a:cubicBezTo>
                        <a:cubicBezTo>
                          <a:pt x="6438" y="6658"/>
                          <a:pt x="5885" y="9858"/>
                          <a:pt x="5066" y="12992"/>
                        </a:cubicBezTo>
                        <a:cubicBezTo>
                          <a:pt x="4209" y="16126"/>
                          <a:pt x="3113" y="19164"/>
                          <a:pt x="2065" y="21422"/>
                        </a:cubicBezTo>
                        <a:cubicBezTo>
                          <a:pt x="1046" y="23651"/>
                          <a:pt x="55" y="25060"/>
                          <a:pt x="55" y="250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1" name="任意多边形: 形状 1840">
                    <a:extLst>
                      <a:ext uri="{FF2B5EF4-FFF2-40B4-BE49-F238E27FC236}">
                        <a16:creationId xmlns:a16="http://schemas.microsoft.com/office/drawing/2014/main" id="{0ECC15BE-B524-3C6F-C799-9A179BCF29CE}"/>
                      </a:ext>
                    </a:extLst>
                  </p:cNvPr>
                  <p:cNvSpPr/>
                  <p:nvPr/>
                </p:nvSpPr>
                <p:spPr>
                  <a:xfrm>
                    <a:off x="7793555" y="2171014"/>
                    <a:ext cx="22659" cy="12515"/>
                  </a:xfrm>
                  <a:custGeom>
                    <a:avLst/>
                    <a:gdLst>
                      <a:gd name="connsiteX0" fmla="*/ 22660 w 22659"/>
                      <a:gd name="connsiteY0" fmla="*/ 12516 h 12515"/>
                      <a:gd name="connsiteX1" fmla="*/ 18640 w 22659"/>
                      <a:gd name="connsiteY1" fmla="*/ 11459 h 12515"/>
                      <a:gd name="connsiteX2" fmla="*/ 10477 w 22659"/>
                      <a:gd name="connsiteY2" fmla="*/ 7810 h 12515"/>
                      <a:gd name="connsiteX3" fmla="*/ 3038 w 22659"/>
                      <a:gd name="connsiteY3" fmla="*/ 2838 h 12515"/>
                      <a:gd name="connsiteX4" fmla="*/ 0 w 22659"/>
                      <a:gd name="connsiteY4" fmla="*/ 0 h 12515"/>
                      <a:gd name="connsiteX5" fmla="*/ 4039 w 22659"/>
                      <a:gd name="connsiteY5" fmla="*/ 1048 h 12515"/>
                      <a:gd name="connsiteX6" fmla="*/ 12192 w 22659"/>
                      <a:gd name="connsiteY6" fmla="*/ 4705 h 12515"/>
                      <a:gd name="connsiteX7" fmla="*/ 19612 w 22659"/>
                      <a:gd name="connsiteY7" fmla="*/ 9687 h 12515"/>
                      <a:gd name="connsiteX8" fmla="*/ 22660 w 22659"/>
                      <a:gd name="connsiteY8" fmla="*/ 12516 h 12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659" h="12515">
                        <a:moveTo>
                          <a:pt x="22660" y="12516"/>
                        </a:moveTo>
                        <a:cubicBezTo>
                          <a:pt x="22660" y="12516"/>
                          <a:pt x="20964" y="12259"/>
                          <a:pt x="18640" y="11459"/>
                        </a:cubicBezTo>
                        <a:cubicBezTo>
                          <a:pt x="16297" y="10687"/>
                          <a:pt x="13306" y="9344"/>
                          <a:pt x="10477" y="7810"/>
                        </a:cubicBezTo>
                        <a:cubicBezTo>
                          <a:pt x="7648" y="6229"/>
                          <a:pt x="4953" y="4420"/>
                          <a:pt x="3038" y="2838"/>
                        </a:cubicBezTo>
                        <a:cubicBezTo>
                          <a:pt x="1134" y="1305"/>
                          <a:pt x="0" y="0"/>
                          <a:pt x="0" y="0"/>
                        </a:cubicBezTo>
                        <a:cubicBezTo>
                          <a:pt x="0" y="0"/>
                          <a:pt x="1714" y="257"/>
                          <a:pt x="4039" y="1048"/>
                        </a:cubicBezTo>
                        <a:cubicBezTo>
                          <a:pt x="6372" y="1838"/>
                          <a:pt x="9363" y="3162"/>
                          <a:pt x="12192" y="4705"/>
                        </a:cubicBezTo>
                        <a:cubicBezTo>
                          <a:pt x="15030" y="6286"/>
                          <a:pt x="17707" y="8115"/>
                          <a:pt x="19612" y="9687"/>
                        </a:cubicBezTo>
                        <a:cubicBezTo>
                          <a:pt x="21527" y="11230"/>
                          <a:pt x="22660" y="12516"/>
                          <a:pt x="22660" y="125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2" name="任意多边形: 形状 1841">
                    <a:extLst>
                      <a:ext uri="{FF2B5EF4-FFF2-40B4-BE49-F238E27FC236}">
                        <a16:creationId xmlns:a16="http://schemas.microsoft.com/office/drawing/2014/main" id="{BEE41826-9A76-7310-2F49-0CBFFB832526}"/>
                      </a:ext>
                    </a:extLst>
                  </p:cNvPr>
                  <p:cNvSpPr/>
                  <p:nvPr/>
                </p:nvSpPr>
                <p:spPr>
                  <a:xfrm>
                    <a:off x="7825663" y="2181119"/>
                    <a:ext cx="25727" cy="4259"/>
                  </a:xfrm>
                  <a:custGeom>
                    <a:avLst/>
                    <a:gdLst>
                      <a:gd name="connsiteX0" fmla="*/ 25728 w 25727"/>
                      <a:gd name="connsiteY0" fmla="*/ 591 h 4259"/>
                      <a:gd name="connsiteX1" fmla="*/ 21841 w 25727"/>
                      <a:gd name="connsiteY1" fmla="*/ 2086 h 4259"/>
                      <a:gd name="connsiteX2" fmla="*/ 13088 w 25727"/>
                      <a:gd name="connsiteY2" fmla="*/ 3877 h 4259"/>
                      <a:gd name="connsiteX3" fmla="*/ 4143 w 25727"/>
                      <a:gd name="connsiteY3" fmla="*/ 4182 h 4259"/>
                      <a:gd name="connsiteX4" fmla="*/ 0 w 25727"/>
                      <a:gd name="connsiteY4" fmla="*/ 3667 h 4259"/>
                      <a:gd name="connsiteX5" fmla="*/ 3906 w 25727"/>
                      <a:gd name="connsiteY5" fmla="*/ 2191 h 4259"/>
                      <a:gd name="connsiteX6" fmla="*/ 12649 w 25727"/>
                      <a:gd name="connsiteY6" fmla="*/ 362 h 4259"/>
                      <a:gd name="connsiteX7" fmla="*/ 21584 w 25727"/>
                      <a:gd name="connsiteY7" fmla="*/ 76 h 4259"/>
                      <a:gd name="connsiteX8" fmla="*/ 25728 w 25727"/>
                      <a:gd name="connsiteY8" fmla="*/ 591 h 4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727" h="4259">
                        <a:moveTo>
                          <a:pt x="25728" y="591"/>
                        </a:moveTo>
                        <a:cubicBezTo>
                          <a:pt x="25728" y="591"/>
                          <a:pt x="24212" y="1372"/>
                          <a:pt x="21841" y="2086"/>
                        </a:cubicBezTo>
                        <a:cubicBezTo>
                          <a:pt x="19479" y="2810"/>
                          <a:pt x="16297" y="3477"/>
                          <a:pt x="13088" y="3877"/>
                        </a:cubicBezTo>
                        <a:cubicBezTo>
                          <a:pt x="9868" y="4258"/>
                          <a:pt x="6601" y="4344"/>
                          <a:pt x="4143" y="4182"/>
                        </a:cubicBezTo>
                        <a:cubicBezTo>
                          <a:pt x="1696" y="4058"/>
                          <a:pt x="0" y="3667"/>
                          <a:pt x="0" y="3667"/>
                        </a:cubicBezTo>
                        <a:cubicBezTo>
                          <a:pt x="0" y="3667"/>
                          <a:pt x="1544" y="2886"/>
                          <a:pt x="3906" y="2191"/>
                        </a:cubicBezTo>
                        <a:cubicBezTo>
                          <a:pt x="6239" y="1439"/>
                          <a:pt x="9440" y="772"/>
                          <a:pt x="12649" y="362"/>
                        </a:cubicBezTo>
                        <a:cubicBezTo>
                          <a:pt x="15888" y="10"/>
                          <a:pt x="19145" y="-85"/>
                          <a:pt x="21584" y="76"/>
                        </a:cubicBezTo>
                        <a:cubicBezTo>
                          <a:pt x="24051" y="219"/>
                          <a:pt x="25728" y="591"/>
                          <a:pt x="25728" y="5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3" name="任意多边形: 形状 1842">
                    <a:extLst>
                      <a:ext uri="{FF2B5EF4-FFF2-40B4-BE49-F238E27FC236}">
                        <a16:creationId xmlns:a16="http://schemas.microsoft.com/office/drawing/2014/main" id="{1D6532C0-662A-D475-8A14-B326FCA61672}"/>
                      </a:ext>
                    </a:extLst>
                  </p:cNvPr>
                  <p:cNvSpPr/>
                  <p:nvPr/>
                </p:nvSpPr>
                <p:spPr>
                  <a:xfrm>
                    <a:off x="7823244" y="2191016"/>
                    <a:ext cx="13401" cy="22193"/>
                  </a:xfrm>
                  <a:custGeom>
                    <a:avLst/>
                    <a:gdLst>
                      <a:gd name="connsiteX0" fmla="*/ 13402 w 13401"/>
                      <a:gd name="connsiteY0" fmla="*/ 22193 h 22193"/>
                      <a:gd name="connsiteX1" fmla="*/ 10430 w 13401"/>
                      <a:gd name="connsiteY1" fmla="*/ 19221 h 22193"/>
                      <a:gd name="connsiteX2" fmla="*/ 5182 w 13401"/>
                      <a:gd name="connsiteY2" fmla="*/ 11992 h 22193"/>
                      <a:gd name="connsiteX3" fmla="*/ 1210 w 13401"/>
                      <a:gd name="connsiteY3" fmla="*/ 3981 h 22193"/>
                      <a:gd name="connsiteX4" fmla="*/ 0 w 13401"/>
                      <a:gd name="connsiteY4" fmla="*/ 0 h 22193"/>
                      <a:gd name="connsiteX5" fmla="*/ 2953 w 13401"/>
                      <a:gd name="connsiteY5" fmla="*/ 2924 h 22193"/>
                      <a:gd name="connsiteX6" fmla="*/ 8201 w 13401"/>
                      <a:gd name="connsiteY6" fmla="*/ 10173 h 22193"/>
                      <a:gd name="connsiteX7" fmla="*/ 12163 w 13401"/>
                      <a:gd name="connsiteY7" fmla="*/ 18202 h 22193"/>
                      <a:gd name="connsiteX8" fmla="*/ 13402 w 13401"/>
                      <a:gd name="connsiteY8" fmla="*/ 22193 h 22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01" h="22193">
                        <a:moveTo>
                          <a:pt x="13402" y="22193"/>
                        </a:moveTo>
                        <a:cubicBezTo>
                          <a:pt x="13402" y="22193"/>
                          <a:pt x="12039" y="21107"/>
                          <a:pt x="10430" y="19221"/>
                        </a:cubicBezTo>
                        <a:cubicBezTo>
                          <a:pt x="8791" y="17393"/>
                          <a:pt x="6877" y="14754"/>
                          <a:pt x="5182" y="11992"/>
                        </a:cubicBezTo>
                        <a:cubicBezTo>
                          <a:pt x="3505" y="9211"/>
                          <a:pt x="2095" y="6287"/>
                          <a:pt x="1210" y="3981"/>
                        </a:cubicBezTo>
                        <a:cubicBezTo>
                          <a:pt x="314" y="1676"/>
                          <a:pt x="0" y="0"/>
                          <a:pt x="0" y="0"/>
                        </a:cubicBezTo>
                        <a:cubicBezTo>
                          <a:pt x="0" y="0"/>
                          <a:pt x="1352" y="1057"/>
                          <a:pt x="2953" y="2924"/>
                        </a:cubicBezTo>
                        <a:cubicBezTo>
                          <a:pt x="4591" y="4782"/>
                          <a:pt x="6525" y="7401"/>
                          <a:pt x="8201" y="10173"/>
                        </a:cubicBezTo>
                        <a:cubicBezTo>
                          <a:pt x="9877" y="12954"/>
                          <a:pt x="11277" y="15888"/>
                          <a:pt x="12163" y="18202"/>
                        </a:cubicBezTo>
                        <a:cubicBezTo>
                          <a:pt x="13059" y="20488"/>
                          <a:pt x="13402" y="22193"/>
                          <a:pt x="13402" y="221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4" name="任意多边形: 形状 1843">
                    <a:extLst>
                      <a:ext uri="{FF2B5EF4-FFF2-40B4-BE49-F238E27FC236}">
                        <a16:creationId xmlns:a16="http://schemas.microsoft.com/office/drawing/2014/main" id="{884576C4-A442-21BD-1181-BE031A0A24F6}"/>
                      </a:ext>
                    </a:extLst>
                  </p:cNvPr>
                  <p:cNvSpPr/>
                  <p:nvPr/>
                </p:nvSpPr>
                <p:spPr>
                  <a:xfrm>
                    <a:off x="7811862" y="2178100"/>
                    <a:ext cx="18773" cy="17992"/>
                  </a:xfrm>
                  <a:custGeom>
                    <a:avLst/>
                    <a:gdLst>
                      <a:gd name="connsiteX0" fmla="*/ 14974 w 18773"/>
                      <a:gd name="connsiteY0" fmla="*/ 0 h 17992"/>
                      <a:gd name="connsiteX1" fmla="*/ 13992 w 18773"/>
                      <a:gd name="connsiteY1" fmla="*/ 6496 h 17992"/>
                      <a:gd name="connsiteX2" fmla="*/ 18774 w 18773"/>
                      <a:gd name="connsiteY2" fmla="*/ 10982 h 17992"/>
                      <a:gd name="connsiteX3" fmla="*/ 12297 w 18773"/>
                      <a:gd name="connsiteY3" fmla="*/ 12049 h 17992"/>
                      <a:gd name="connsiteX4" fmla="*/ 9506 w 18773"/>
                      <a:gd name="connsiteY4" fmla="*/ 17993 h 17992"/>
                      <a:gd name="connsiteX5" fmla="*/ 6486 w 18773"/>
                      <a:gd name="connsiteY5" fmla="*/ 12154 h 17992"/>
                      <a:gd name="connsiteX6" fmla="*/ 0 w 18773"/>
                      <a:gd name="connsiteY6" fmla="*/ 11344 h 17992"/>
                      <a:gd name="connsiteX7" fmla="*/ 4591 w 18773"/>
                      <a:gd name="connsiteY7" fmla="*/ 6658 h 17992"/>
                      <a:gd name="connsiteX8" fmla="*/ 3362 w 18773"/>
                      <a:gd name="connsiteY8" fmla="*/ 229 h 17992"/>
                      <a:gd name="connsiteX9" fmla="*/ 9239 w 18773"/>
                      <a:gd name="connsiteY9" fmla="*/ 3172 h 1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773" h="17992">
                        <a:moveTo>
                          <a:pt x="14974" y="0"/>
                        </a:moveTo>
                        <a:lnTo>
                          <a:pt x="13992" y="6496"/>
                        </a:lnTo>
                        <a:lnTo>
                          <a:pt x="18774" y="10982"/>
                        </a:lnTo>
                        <a:lnTo>
                          <a:pt x="12297" y="12049"/>
                        </a:lnTo>
                        <a:lnTo>
                          <a:pt x="9506" y="17993"/>
                        </a:lnTo>
                        <a:lnTo>
                          <a:pt x="6486" y="12154"/>
                        </a:lnTo>
                        <a:lnTo>
                          <a:pt x="0" y="11344"/>
                        </a:lnTo>
                        <a:lnTo>
                          <a:pt x="4591" y="6658"/>
                        </a:lnTo>
                        <a:lnTo>
                          <a:pt x="3362" y="229"/>
                        </a:lnTo>
                        <a:lnTo>
                          <a:pt x="9239" y="317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45" name="图形 113">
                  <a:extLst>
                    <a:ext uri="{FF2B5EF4-FFF2-40B4-BE49-F238E27FC236}">
                      <a16:creationId xmlns:a16="http://schemas.microsoft.com/office/drawing/2014/main" id="{CD193D19-D74A-4B02-D162-1CFEFCA0CEAD}"/>
                    </a:ext>
                  </a:extLst>
                </p:cNvPr>
                <p:cNvGrpSpPr/>
                <p:nvPr/>
              </p:nvGrpSpPr>
              <p:grpSpPr>
                <a:xfrm>
                  <a:off x="7884547" y="2010528"/>
                  <a:ext cx="101852" cy="100672"/>
                  <a:chOff x="7884547" y="2010528"/>
                  <a:chExt cx="101852" cy="100672"/>
                </a:xfrm>
              </p:grpSpPr>
              <p:sp>
                <p:nvSpPr>
                  <p:cNvPr id="1846" name="任意多边形: 形状 1845">
                    <a:extLst>
                      <a:ext uri="{FF2B5EF4-FFF2-40B4-BE49-F238E27FC236}">
                        <a16:creationId xmlns:a16="http://schemas.microsoft.com/office/drawing/2014/main" id="{ADF64226-453E-335A-DEC7-11A888C325D1}"/>
                      </a:ext>
                    </a:extLst>
                  </p:cNvPr>
                  <p:cNvSpPr/>
                  <p:nvPr/>
                </p:nvSpPr>
                <p:spPr>
                  <a:xfrm>
                    <a:off x="7884547" y="2010528"/>
                    <a:ext cx="101852" cy="100672"/>
                  </a:xfrm>
                  <a:custGeom>
                    <a:avLst/>
                    <a:gdLst>
                      <a:gd name="connsiteX0" fmla="*/ 50168 w 101852"/>
                      <a:gd name="connsiteY0" fmla="*/ 53177 h 100672"/>
                      <a:gd name="connsiteX1" fmla="*/ 40443 w 101852"/>
                      <a:gd name="connsiteY1" fmla="*/ 54234 h 100672"/>
                      <a:gd name="connsiteX2" fmla="*/ 36443 w 101852"/>
                      <a:gd name="connsiteY2" fmla="*/ 45290 h 100672"/>
                      <a:gd name="connsiteX3" fmla="*/ 43701 w 101852"/>
                      <a:gd name="connsiteY3" fmla="*/ 38756 h 100672"/>
                      <a:gd name="connsiteX4" fmla="*/ 52188 w 101852"/>
                      <a:gd name="connsiteY4" fmla="*/ 43633 h 100672"/>
                      <a:gd name="connsiteX5" fmla="*/ 50168 w 101852"/>
                      <a:gd name="connsiteY5" fmla="*/ 53177 h 100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1852" h="100672">
                        <a:moveTo>
                          <a:pt x="50168" y="53177"/>
                        </a:moveTo>
                        <a:cubicBezTo>
                          <a:pt x="108090" y="110937"/>
                          <a:pt x="9725" y="121452"/>
                          <a:pt x="40443" y="54234"/>
                        </a:cubicBezTo>
                        <a:cubicBezTo>
                          <a:pt x="9716" y="121452"/>
                          <a:pt x="-30689" y="31165"/>
                          <a:pt x="36443" y="45290"/>
                        </a:cubicBezTo>
                        <a:cubicBezTo>
                          <a:pt x="-30689" y="31174"/>
                          <a:pt x="42710" y="-35167"/>
                          <a:pt x="43701" y="38756"/>
                        </a:cubicBezTo>
                        <a:cubicBezTo>
                          <a:pt x="42710" y="-35177"/>
                          <a:pt x="128474" y="14124"/>
                          <a:pt x="52188" y="43633"/>
                        </a:cubicBezTo>
                        <a:cubicBezTo>
                          <a:pt x="128474" y="14134"/>
                          <a:pt x="108090" y="110946"/>
                          <a:pt x="50168" y="5317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7" name="任意多边形: 形状 1846">
                    <a:extLst>
                      <a:ext uri="{FF2B5EF4-FFF2-40B4-BE49-F238E27FC236}">
                        <a16:creationId xmlns:a16="http://schemas.microsoft.com/office/drawing/2014/main" id="{E07B2F02-4FDC-F16C-9EEC-E310E5C67F26}"/>
                      </a:ext>
                    </a:extLst>
                  </p:cNvPr>
                  <p:cNvSpPr/>
                  <p:nvPr/>
                </p:nvSpPr>
                <p:spPr>
                  <a:xfrm>
                    <a:off x="7887178" y="2013486"/>
                    <a:ext cx="95354" cy="94242"/>
                  </a:xfrm>
                  <a:custGeom>
                    <a:avLst/>
                    <a:gdLst>
                      <a:gd name="connsiteX0" fmla="*/ 46946 w 95354"/>
                      <a:gd name="connsiteY0" fmla="*/ 49790 h 94242"/>
                      <a:gd name="connsiteX1" fmla="*/ 37869 w 95354"/>
                      <a:gd name="connsiteY1" fmla="*/ 50762 h 94242"/>
                      <a:gd name="connsiteX2" fmla="*/ 34097 w 95354"/>
                      <a:gd name="connsiteY2" fmla="*/ 42428 h 94242"/>
                      <a:gd name="connsiteX3" fmla="*/ 40898 w 95354"/>
                      <a:gd name="connsiteY3" fmla="*/ 36255 h 94242"/>
                      <a:gd name="connsiteX4" fmla="*/ 48851 w 95354"/>
                      <a:gd name="connsiteY4" fmla="*/ 40827 h 94242"/>
                      <a:gd name="connsiteX5" fmla="*/ 46946 w 95354"/>
                      <a:gd name="connsiteY5" fmla="*/ 49790 h 94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354" h="94242">
                        <a:moveTo>
                          <a:pt x="46946" y="49790"/>
                        </a:moveTo>
                        <a:cubicBezTo>
                          <a:pt x="101191" y="103854"/>
                          <a:pt x="9094" y="113694"/>
                          <a:pt x="37869" y="50762"/>
                        </a:cubicBezTo>
                        <a:cubicBezTo>
                          <a:pt x="9094" y="113694"/>
                          <a:pt x="-28721" y="29178"/>
                          <a:pt x="34097" y="42428"/>
                        </a:cubicBezTo>
                        <a:cubicBezTo>
                          <a:pt x="-28739" y="29178"/>
                          <a:pt x="39964" y="-32915"/>
                          <a:pt x="40898" y="36255"/>
                        </a:cubicBezTo>
                        <a:cubicBezTo>
                          <a:pt x="39964" y="-32915"/>
                          <a:pt x="120289" y="13224"/>
                          <a:pt x="48851" y="40827"/>
                        </a:cubicBezTo>
                        <a:cubicBezTo>
                          <a:pt x="120289" y="13214"/>
                          <a:pt x="101191" y="103854"/>
                          <a:pt x="46946" y="49790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" name="任意多边形: 形状 1847">
                    <a:extLst>
                      <a:ext uri="{FF2B5EF4-FFF2-40B4-BE49-F238E27FC236}">
                        <a16:creationId xmlns:a16="http://schemas.microsoft.com/office/drawing/2014/main" id="{426ADCD9-05BB-A63C-0234-84A6E0CDB32C}"/>
                      </a:ext>
                    </a:extLst>
                  </p:cNvPr>
                  <p:cNvSpPr/>
                  <p:nvPr/>
                </p:nvSpPr>
                <p:spPr>
                  <a:xfrm>
                    <a:off x="7898425" y="2058438"/>
                    <a:ext cx="28079" cy="14439"/>
                  </a:xfrm>
                  <a:custGeom>
                    <a:avLst/>
                    <a:gdLst>
                      <a:gd name="connsiteX0" fmla="*/ 0 w 28079"/>
                      <a:gd name="connsiteY0" fmla="*/ 14440 h 14439"/>
                      <a:gd name="connsiteX1" fmla="*/ 3820 w 28079"/>
                      <a:gd name="connsiteY1" fmla="*/ 11087 h 14439"/>
                      <a:gd name="connsiteX2" fmla="*/ 13059 w 28079"/>
                      <a:gd name="connsiteY2" fmla="*/ 5286 h 14439"/>
                      <a:gd name="connsiteX3" fmla="*/ 23117 w 28079"/>
                      <a:gd name="connsiteY3" fmla="*/ 1153 h 14439"/>
                      <a:gd name="connsiteX4" fmla="*/ 28080 w 28079"/>
                      <a:gd name="connsiteY4" fmla="*/ 0 h 14439"/>
                      <a:gd name="connsiteX5" fmla="*/ 24269 w 28079"/>
                      <a:gd name="connsiteY5" fmla="*/ 3353 h 14439"/>
                      <a:gd name="connsiteX6" fmla="*/ 15021 w 28079"/>
                      <a:gd name="connsiteY6" fmla="*/ 9115 h 14439"/>
                      <a:gd name="connsiteX7" fmla="*/ 4943 w 28079"/>
                      <a:gd name="connsiteY7" fmla="*/ 13249 h 14439"/>
                      <a:gd name="connsiteX8" fmla="*/ 0 w 28079"/>
                      <a:gd name="connsiteY8" fmla="*/ 14440 h 14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079" h="14439">
                        <a:moveTo>
                          <a:pt x="0" y="14440"/>
                        </a:moveTo>
                        <a:cubicBezTo>
                          <a:pt x="0" y="14440"/>
                          <a:pt x="1419" y="12897"/>
                          <a:pt x="3820" y="11087"/>
                        </a:cubicBezTo>
                        <a:cubicBezTo>
                          <a:pt x="6201" y="9249"/>
                          <a:pt x="9553" y="7106"/>
                          <a:pt x="13059" y="5286"/>
                        </a:cubicBezTo>
                        <a:cubicBezTo>
                          <a:pt x="16573" y="3496"/>
                          <a:pt x="20250" y="2010"/>
                          <a:pt x="23117" y="1153"/>
                        </a:cubicBezTo>
                        <a:cubicBezTo>
                          <a:pt x="26003" y="257"/>
                          <a:pt x="28080" y="0"/>
                          <a:pt x="28080" y="0"/>
                        </a:cubicBezTo>
                        <a:cubicBezTo>
                          <a:pt x="28080" y="0"/>
                          <a:pt x="26670" y="1524"/>
                          <a:pt x="24269" y="3353"/>
                        </a:cubicBezTo>
                        <a:cubicBezTo>
                          <a:pt x="21879" y="5172"/>
                          <a:pt x="18535" y="7296"/>
                          <a:pt x="15021" y="9115"/>
                        </a:cubicBezTo>
                        <a:cubicBezTo>
                          <a:pt x="11516" y="10906"/>
                          <a:pt x="7858" y="12392"/>
                          <a:pt x="4943" y="13249"/>
                        </a:cubicBezTo>
                        <a:cubicBezTo>
                          <a:pt x="2076" y="14183"/>
                          <a:pt x="0" y="14440"/>
                          <a:pt x="0" y="144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9" name="任意多边形: 形状 1848">
                    <a:extLst>
                      <a:ext uri="{FF2B5EF4-FFF2-40B4-BE49-F238E27FC236}">
                        <a16:creationId xmlns:a16="http://schemas.microsoft.com/office/drawing/2014/main" id="{2C66F0E6-CAFB-9762-BDB1-0CA45212C9BB}"/>
                      </a:ext>
                    </a:extLst>
                  </p:cNvPr>
                  <p:cNvSpPr/>
                  <p:nvPr/>
                </p:nvSpPr>
                <p:spPr>
                  <a:xfrm>
                    <a:off x="7931591" y="2025977"/>
                    <a:ext cx="17897" cy="25993"/>
                  </a:xfrm>
                  <a:custGeom>
                    <a:avLst/>
                    <a:gdLst>
                      <a:gd name="connsiteX0" fmla="*/ 0 w 17897"/>
                      <a:gd name="connsiteY0" fmla="*/ 25994 h 25993"/>
                      <a:gd name="connsiteX1" fmla="*/ 1791 w 17897"/>
                      <a:gd name="connsiteY1" fmla="*/ 21231 h 25993"/>
                      <a:gd name="connsiteX2" fmla="*/ 7182 w 17897"/>
                      <a:gd name="connsiteY2" fmla="*/ 11782 h 25993"/>
                      <a:gd name="connsiteX3" fmla="*/ 14097 w 17897"/>
                      <a:gd name="connsiteY3" fmla="*/ 3372 h 25993"/>
                      <a:gd name="connsiteX4" fmla="*/ 17897 w 17897"/>
                      <a:gd name="connsiteY4" fmla="*/ 0 h 25993"/>
                      <a:gd name="connsiteX5" fmla="*/ 16116 w 17897"/>
                      <a:gd name="connsiteY5" fmla="*/ 4743 h 25993"/>
                      <a:gd name="connsiteX6" fmla="*/ 10716 w 17897"/>
                      <a:gd name="connsiteY6" fmla="*/ 14192 h 25993"/>
                      <a:gd name="connsiteX7" fmla="*/ 3791 w 17897"/>
                      <a:gd name="connsiteY7" fmla="*/ 22641 h 25993"/>
                      <a:gd name="connsiteX8" fmla="*/ 0 w 17897"/>
                      <a:gd name="connsiteY8" fmla="*/ 25994 h 25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897" h="25993">
                        <a:moveTo>
                          <a:pt x="0" y="25994"/>
                        </a:moveTo>
                        <a:cubicBezTo>
                          <a:pt x="0" y="25994"/>
                          <a:pt x="543" y="23965"/>
                          <a:pt x="1791" y="21231"/>
                        </a:cubicBezTo>
                        <a:cubicBezTo>
                          <a:pt x="3010" y="18498"/>
                          <a:pt x="4972" y="15040"/>
                          <a:pt x="7182" y="11782"/>
                        </a:cubicBezTo>
                        <a:cubicBezTo>
                          <a:pt x="9401" y="8544"/>
                          <a:pt x="11963" y="5496"/>
                          <a:pt x="14097" y="3372"/>
                        </a:cubicBezTo>
                        <a:cubicBezTo>
                          <a:pt x="16183" y="1210"/>
                          <a:pt x="17897" y="0"/>
                          <a:pt x="17897" y="0"/>
                        </a:cubicBezTo>
                        <a:cubicBezTo>
                          <a:pt x="17897" y="0"/>
                          <a:pt x="17373" y="2029"/>
                          <a:pt x="16116" y="4743"/>
                        </a:cubicBezTo>
                        <a:cubicBezTo>
                          <a:pt x="14878" y="7515"/>
                          <a:pt x="12925" y="10954"/>
                          <a:pt x="10716" y="14192"/>
                        </a:cubicBezTo>
                        <a:cubicBezTo>
                          <a:pt x="8458" y="17450"/>
                          <a:pt x="5934" y="20479"/>
                          <a:pt x="3791" y="22641"/>
                        </a:cubicBezTo>
                        <a:cubicBezTo>
                          <a:pt x="1714" y="24765"/>
                          <a:pt x="0" y="25994"/>
                          <a:pt x="0" y="259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0" name="任意多边形: 形状 1849">
                    <a:extLst>
                      <a:ext uri="{FF2B5EF4-FFF2-40B4-BE49-F238E27FC236}">
                        <a16:creationId xmlns:a16="http://schemas.microsoft.com/office/drawing/2014/main" id="{23FA349D-F489-2A6E-46BB-70420FDA0CBB}"/>
                      </a:ext>
                    </a:extLst>
                  </p:cNvPr>
                  <p:cNvSpPr/>
                  <p:nvPr/>
                </p:nvSpPr>
                <p:spPr>
                  <a:xfrm>
                    <a:off x="7905207" y="2029748"/>
                    <a:ext cx="20850" cy="23707"/>
                  </a:xfrm>
                  <a:custGeom>
                    <a:avLst/>
                    <a:gdLst>
                      <a:gd name="connsiteX0" fmla="*/ 20850 w 20850"/>
                      <a:gd name="connsiteY0" fmla="*/ 23708 h 23707"/>
                      <a:gd name="connsiteX1" fmla="*/ 16678 w 20850"/>
                      <a:gd name="connsiteY1" fmla="*/ 20841 h 23707"/>
                      <a:gd name="connsiteX2" fmla="*/ 8820 w 20850"/>
                      <a:gd name="connsiteY2" fmla="*/ 13287 h 23707"/>
                      <a:gd name="connsiteX3" fmla="*/ 2324 w 20850"/>
                      <a:gd name="connsiteY3" fmla="*/ 4543 h 23707"/>
                      <a:gd name="connsiteX4" fmla="*/ 0 w 20850"/>
                      <a:gd name="connsiteY4" fmla="*/ 0 h 23707"/>
                      <a:gd name="connsiteX5" fmla="*/ 4200 w 20850"/>
                      <a:gd name="connsiteY5" fmla="*/ 2905 h 23707"/>
                      <a:gd name="connsiteX6" fmla="*/ 12030 w 20850"/>
                      <a:gd name="connsiteY6" fmla="*/ 10439 h 23707"/>
                      <a:gd name="connsiteX7" fmla="*/ 18507 w 20850"/>
                      <a:gd name="connsiteY7" fmla="*/ 19202 h 23707"/>
                      <a:gd name="connsiteX8" fmla="*/ 20850 w 20850"/>
                      <a:gd name="connsiteY8" fmla="*/ 23708 h 23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850" h="23707">
                        <a:moveTo>
                          <a:pt x="20850" y="23708"/>
                        </a:moveTo>
                        <a:cubicBezTo>
                          <a:pt x="20850" y="23708"/>
                          <a:pt x="19022" y="22708"/>
                          <a:pt x="16678" y="20841"/>
                        </a:cubicBezTo>
                        <a:cubicBezTo>
                          <a:pt x="14316" y="18983"/>
                          <a:pt x="11449" y="16231"/>
                          <a:pt x="8820" y="13287"/>
                        </a:cubicBezTo>
                        <a:cubicBezTo>
                          <a:pt x="6239" y="10306"/>
                          <a:pt x="3877" y="7134"/>
                          <a:pt x="2324" y="4543"/>
                        </a:cubicBezTo>
                        <a:cubicBezTo>
                          <a:pt x="752" y="1972"/>
                          <a:pt x="0" y="0"/>
                          <a:pt x="0" y="0"/>
                        </a:cubicBezTo>
                        <a:cubicBezTo>
                          <a:pt x="0" y="0"/>
                          <a:pt x="1857" y="1000"/>
                          <a:pt x="4200" y="2905"/>
                        </a:cubicBezTo>
                        <a:cubicBezTo>
                          <a:pt x="6553" y="4763"/>
                          <a:pt x="9430" y="7477"/>
                          <a:pt x="12030" y="10439"/>
                        </a:cubicBezTo>
                        <a:cubicBezTo>
                          <a:pt x="14621" y="13421"/>
                          <a:pt x="16973" y="16631"/>
                          <a:pt x="18507" y="19202"/>
                        </a:cubicBezTo>
                        <a:cubicBezTo>
                          <a:pt x="20079" y="21774"/>
                          <a:pt x="20850" y="23708"/>
                          <a:pt x="20850" y="237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1" name="任意多边形: 形状 1850">
                    <a:extLst>
                      <a:ext uri="{FF2B5EF4-FFF2-40B4-BE49-F238E27FC236}">
                        <a16:creationId xmlns:a16="http://schemas.microsoft.com/office/drawing/2014/main" id="{25783486-BB83-B303-D816-01DCC2212EB4}"/>
                      </a:ext>
                    </a:extLst>
                  </p:cNvPr>
                  <p:cNvSpPr/>
                  <p:nvPr/>
                </p:nvSpPr>
                <p:spPr>
                  <a:xfrm>
                    <a:off x="7936373" y="2058640"/>
                    <a:ext cx="30765" cy="7357"/>
                  </a:xfrm>
                  <a:custGeom>
                    <a:avLst/>
                    <a:gdLst>
                      <a:gd name="connsiteX0" fmla="*/ 30766 w 30765"/>
                      <a:gd name="connsiteY0" fmla="*/ 7208 h 7357"/>
                      <a:gd name="connsiteX1" fmla="*/ 25689 w 30765"/>
                      <a:gd name="connsiteY1" fmla="*/ 7304 h 7357"/>
                      <a:gd name="connsiteX2" fmla="*/ 14916 w 30765"/>
                      <a:gd name="connsiteY2" fmla="*/ 5760 h 7357"/>
                      <a:gd name="connsiteX3" fmla="*/ 4533 w 30765"/>
                      <a:gd name="connsiteY3" fmla="*/ 2446 h 7357"/>
                      <a:gd name="connsiteX4" fmla="*/ 0 w 30765"/>
                      <a:gd name="connsiteY4" fmla="*/ 141 h 7357"/>
                      <a:gd name="connsiteX5" fmla="*/ 5067 w 30765"/>
                      <a:gd name="connsiteY5" fmla="*/ 65 h 7357"/>
                      <a:gd name="connsiteX6" fmla="*/ 15868 w 30765"/>
                      <a:gd name="connsiteY6" fmla="*/ 1550 h 7357"/>
                      <a:gd name="connsiteX7" fmla="*/ 26241 w 30765"/>
                      <a:gd name="connsiteY7" fmla="*/ 4903 h 7357"/>
                      <a:gd name="connsiteX8" fmla="*/ 30766 w 30765"/>
                      <a:gd name="connsiteY8" fmla="*/ 7208 h 7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65" h="7357">
                        <a:moveTo>
                          <a:pt x="30766" y="7208"/>
                        </a:moveTo>
                        <a:cubicBezTo>
                          <a:pt x="30766" y="7208"/>
                          <a:pt x="28699" y="7465"/>
                          <a:pt x="25689" y="7304"/>
                        </a:cubicBezTo>
                        <a:cubicBezTo>
                          <a:pt x="22698" y="7170"/>
                          <a:pt x="18764" y="6618"/>
                          <a:pt x="14916" y="5760"/>
                        </a:cubicBezTo>
                        <a:cubicBezTo>
                          <a:pt x="11077" y="4865"/>
                          <a:pt x="7305" y="3636"/>
                          <a:pt x="4533" y="2446"/>
                        </a:cubicBezTo>
                        <a:cubicBezTo>
                          <a:pt x="1771" y="1293"/>
                          <a:pt x="0" y="141"/>
                          <a:pt x="0" y="141"/>
                        </a:cubicBezTo>
                        <a:cubicBezTo>
                          <a:pt x="0" y="141"/>
                          <a:pt x="2086" y="-116"/>
                          <a:pt x="5067" y="65"/>
                        </a:cubicBezTo>
                        <a:cubicBezTo>
                          <a:pt x="8068" y="179"/>
                          <a:pt x="12011" y="712"/>
                          <a:pt x="15868" y="1550"/>
                        </a:cubicBezTo>
                        <a:cubicBezTo>
                          <a:pt x="19707" y="2484"/>
                          <a:pt x="23489" y="3713"/>
                          <a:pt x="26241" y="4903"/>
                        </a:cubicBezTo>
                        <a:cubicBezTo>
                          <a:pt x="28994" y="6056"/>
                          <a:pt x="30766" y="7208"/>
                          <a:pt x="30766" y="72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2" name="任意多边形: 形状 1851">
                    <a:extLst>
                      <a:ext uri="{FF2B5EF4-FFF2-40B4-BE49-F238E27FC236}">
                        <a16:creationId xmlns:a16="http://schemas.microsoft.com/office/drawing/2014/main" id="{7A7E670E-5200-0271-2A30-5E7C571584B5}"/>
                      </a:ext>
                    </a:extLst>
                  </p:cNvPr>
                  <p:cNvSpPr/>
                  <p:nvPr/>
                </p:nvSpPr>
                <p:spPr>
                  <a:xfrm>
                    <a:off x="7930797" y="2064934"/>
                    <a:ext cx="6705" cy="30937"/>
                  </a:xfrm>
                  <a:custGeom>
                    <a:avLst/>
                    <a:gdLst>
                      <a:gd name="connsiteX0" fmla="*/ 6480 w 6705"/>
                      <a:gd name="connsiteY0" fmla="*/ 30937 h 30937"/>
                      <a:gd name="connsiteX1" fmla="*/ 4299 w 6705"/>
                      <a:gd name="connsiteY1" fmla="*/ 26327 h 30937"/>
                      <a:gd name="connsiteX2" fmla="*/ 1270 w 6705"/>
                      <a:gd name="connsiteY2" fmla="*/ 15869 h 30937"/>
                      <a:gd name="connsiteX3" fmla="*/ 13 w 6705"/>
                      <a:gd name="connsiteY3" fmla="*/ 5058 h 30937"/>
                      <a:gd name="connsiteX4" fmla="*/ 232 w 6705"/>
                      <a:gd name="connsiteY4" fmla="*/ 0 h 30937"/>
                      <a:gd name="connsiteX5" fmla="*/ 2422 w 6705"/>
                      <a:gd name="connsiteY5" fmla="*/ 4572 h 30937"/>
                      <a:gd name="connsiteX6" fmla="*/ 5442 w 6705"/>
                      <a:gd name="connsiteY6" fmla="*/ 15011 h 30937"/>
                      <a:gd name="connsiteX7" fmla="*/ 6680 w 6705"/>
                      <a:gd name="connsiteY7" fmla="*/ 25841 h 30937"/>
                      <a:gd name="connsiteX8" fmla="*/ 6480 w 6705"/>
                      <a:gd name="connsiteY8" fmla="*/ 30937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05" h="30937">
                        <a:moveTo>
                          <a:pt x="6480" y="30937"/>
                        </a:moveTo>
                        <a:cubicBezTo>
                          <a:pt x="6480" y="30937"/>
                          <a:pt x="5375" y="29147"/>
                          <a:pt x="4299" y="26327"/>
                        </a:cubicBezTo>
                        <a:cubicBezTo>
                          <a:pt x="3184" y="23536"/>
                          <a:pt x="2070" y="19764"/>
                          <a:pt x="1270" y="15869"/>
                        </a:cubicBezTo>
                        <a:cubicBezTo>
                          <a:pt x="499" y="12001"/>
                          <a:pt x="70" y="8077"/>
                          <a:pt x="13" y="5058"/>
                        </a:cubicBezTo>
                        <a:cubicBezTo>
                          <a:pt x="-64" y="2067"/>
                          <a:pt x="232" y="0"/>
                          <a:pt x="232" y="0"/>
                        </a:cubicBezTo>
                        <a:cubicBezTo>
                          <a:pt x="232" y="0"/>
                          <a:pt x="1337" y="1772"/>
                          <a:pt x="2422" y="4572"/>
                        </a:cubicBezTo>
                        <a:cubicBezTo>
                          <a:pt x="3527" y="7382"/>
                          <a:pt x="4661" y="11154"/>
                          <a:pt x="5442" y="15011"/>
                        </a:cubicBezTo>
                        <a:cubicBezTo>
                          <a:pt x="6213" y="18898"/>
                          <a:pt x="6623" y="22822"/>
                          <a:pt x="6680" y="25841"/>
                        </a:cubicBezTo>
                        <a:cubicBezTo>
                          <a:pt x="6795" y="28851"/>
                          <a:pt x="6480" y="30937"/>
                          <a:pt x="6480" y="309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3" name="任意多边形: 形状 1852">
                    <a:extLst>
                      <a:ext uri="{FF2B5EF4-FFF2-40B4-BE49-F238E27FC236}">
                        <a16:creationId xmlns:a16="http://schemas.microsoft.com/office/drawing/2014/main" id="{622A6FB9-620A-960C-A085-4122B327CA24}"/>
                      </a:ext>
                    </a:extLst>
                  </p:cNvPr>
                  <p:cNvSpPr/>
                  <p:nvPr/>
                </p:nvSpPr>
                <p:spPr>
                  <a:xfrm>
                    <a:off x="7918637" y="2047093"/>
                    <a:ext cx="21831" cy="22879"/>
                  </a:xfrm>
                  <a:custGeom>
                    <a:avLst/>
                    <a:gdLst>
                      <a:gd name="connsiteX0" fmla="*/ 21831 w 21831"/>
                      <a:gd name="connsiteY0" fmla="*/ 4505 h 22879"/>
                      <a:gd name="connsiteX1" fmla="*/ 18030 w 21831"/>
                      <a:gd name="connsiteY1" fmla="*/ 11535 h 22879"/>
                      <a:gd name="connsiteX2" fmla="*/ 21669 w 21831"/>
                      <a:gd name="connsiteY2" fmla="*/ 18640 h 22879"/>
                      <a:gd name="connsiteX3" fmla="*/ 13811 w 21831"/>
                      <a:gd name="connsiteY3" fmla="*/ 17193 h 22879"/>
                      <a:gd name="connsiteX4" fmla="*/ 8172 w 21831"/>
                      <a:gd name="connsiteY4" fmla="*/ 22879 h 22879"/>
                      <a:gd name="connsiteX5" fmla="*/ 7115 w 21831"/>
                      <a:gd name="connsiteY5" fmla="*/ 14954 h 22879"/>
                      <a:gd name="connsiteX6" fmla="*/ 0 w 21831"/>
                      <a:gd name="connsiteY6" fmla="*/ 11344 h 22879"/>
                      <a:gd name="connsiteX7" fmla="*/ 7201 w 21831"/>
                      <a:gd name="connsiteY7" fmla="*/ 7868 h 22879"/>
                      <a:gd name="connsiteX8" fmla="*/ 8429 w 21831"/>
                      <a:gd name="connsiteY8" fmla="*/ 0 h 22879"/>
                      <a:gd name="connsiteX9" fmla="*/ 13944 w 21831"/>
                      <a:gd name="connsiteY9" fmla="*/ 5763 h 2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831" h="22879">
                        <a:moveTo>
                          <a:pt x="21831" y="4505"/>
                        </a:moveTo>
                        <a:lnTo>
                          <a:pt x="18030" y="11535"/>
                        </a:lnTo>
                        <a:lnTo>
                          <a:pt x="21669" y="18640"/>
                        </a:lnTo>
                        <a:lnTo>
                          <a:pt x="13811" y="17193"/>
                        </a:lnTo>
                        <a:lnTo>
                          <a:pt x="8172" y="22879"/>
                        </a:lnTo>
                        <a:lnTo>
                          <a:pt x="7115" y="14954"/>
                        </a:lnTo>
                        <a:lnTo>
                          <a:pt x="0" y="11344"/>
                        </a:lnTo>
                        <a:lnTo>
                          <a:pt x="7201" y="7868"/>
                        </a:lnTo>
                        <a:lnTo>
                          <a:pt x="8429" y="0"/>
                        </a:lnTo>
                        <a:lnTo>
                          <a:pt x="13944" y="576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54" name="图形 113">
                  <a:extLst>
                    <a:ext uri="{FF2B5EF4-FFF2-40B4-BE49-F238E27FC236}">
                      <a16:creationId xmlns:a16="http://schemas.microsoft.com/office/drawing/2014/main" id="{51E08607-4D59-21D6-EB58-3C0384996DB2}"/>
                    </a:ext>
                  </a:extLst>
                </p:cNvPr>
                <p:cNvGrpSpPr/>
                <p:nvPr/>
              </p:nvGrpSpPr>
              <p:grpSpPr>
                <a:xfrm>
                  <a:off x="7812697" y="2013119"/>
                  <a:ext cx="103175" cy="102658"/>
                  <a:chOff x="7812697" y="2013119"/>
                  <a:chExt cx="103175" cy="102658"/>
                </a:xfrm>
              </p:grpSpPr>
              <p:sp>
                <p:nvSpPr>
                  <p:cNvPr id="1855" name="任意多边形: 形状 1854">
                    <a:extLst>
                      <a:ext uri="{FF2B5EF4-FFF2-40B4-BE49-F238E27FC236}">
                        <a16:creationId xmlns:a16="http://schemas.microsoft.com/office/drawing/2014/main" id="{0E70FFDA-A80F-6F64-AD93-6DDB8B07AFD3}"/>
                      </a:ext>
                    </a:extLst>
                  </p:cNvPr>
                  <p:cNvSpPr/>
                  <p:nvPr/>
                </p:nvSpPr>
                <p:spPr>
                  <a:xfrm>
                    <a:off x="7812697" y="2013119"/>
                    <a:ext cx="103175" cy="102658"/>
                  </a:xfrm>
                  <a:custGeom>
                    <a:avLst/>
                    <a:gdLst>
                      <a:gd name="connsiteX0" fmla="*/ 52343 w 103175"/>
                      <a:gd name="connsiteY0" fmla="*/ 57882 h 102658"/>
                      <a:gd name="connsiteX1" fmla="*/ 43580 w 103175"/>
                      <a:gd name="connsiteY1" fmla="*/ 62549 h 102658"/>
                      <a:gd name="connsiteX2" fmla="*/ 36427 w 103175"/>
                      <a:gd name="connsiteY2" fmla="*/ 55644 h 102658"/>
                      <a:gd name="connsiteX3" fmla="*/ 40789 w 103175"/>
                      <a:gd name="connsiteY3" fmla="*/ 46709 h 102658"/>
                      <a:gd name="connsiteX4" fmla="*/ 50629 w 103175"/>
                      <a:gd name="connsiteY4" fmla="*/ 48090 h 102658"/>
                      <a:gd name="connsiteX5" fmla="*/ 52343 w 103175"/>
                      <a:gd name="connsiteY5" fmla="*/ 57882 h 102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175" h="102658">
                        <a:moveTo>
                          <a:pt x="52343" y="57882"/>
                        </a:moveTo>
                        <a:cubicBezTo>
                          <a:pt x="128752" y="90400"/>
                          <a:pt x="40046" y="137501"/>
                          <a:pt x="43580" y="62549"/>
                        </a:cubicBezTo>
                        <a:cubicBezTo>
                          <a:pt x="40046" y="137501"/>
                          <a:pt x="-32163" y="67702"/>
                          <a:pt x="36427" y="55644"/>
                        </a:cubicBezTo>
                        <a:cubicBezTo>
                          <a:pt x="-32163" y="67702"/>
                          <a:pt x="11909" y="-22585"/>
                          <a:pt x="40789" y="46709"/>
                        </a:cubicBezTo>
                        <a:cubicBezTo>
                          <a:pt x="11909" y="-22585"/>
                          <a:pt x="111379" y="-8545"/>
                          <a:pt x="50629" y="48090"/>
                        </a:cubicBezTo>
                        <a:cubicBezTo>
                          <a:pt x="111379" y="-8536"/>
                          <a:pt x="128772" y="90400"/>
                          <a:pt x="52343" y="5788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6" name="任意多边形: 形状 1855">
                    <a:extLst>
                      <a:ext uri="{FF2B5EF4-FFF2-40B4-BE49-F238E27FC236}">
                        <a16:creationId xmlns:a16="http://schemas.microsoft.com/office/drawing/2014/main" id="{EF46DFA7-F8A8-FE93-957F-69146DE8767E}"/>
                      </a:ext>
                    </a:extLst>
                  </p:cNvPr>
                  <p:cNvSpPr/>
                  <p:nvPr/>
                </p:nvSpPr>
                <p:spPr>
                  <a:xfrm>
                    <a:off x="7815342" y="2016613"/>
                    <a:ext cx="96579" cy="96112"/>
                  </a:xfrm>
                  <a:custGeom>
                    <a:avLst/>
                    <a:gdLst>
                      <a:gd name="connsiteX0" fmla="*/ 48992 w 96579"/>
                      <a:gd name="connsiteY0" fmla="*/ 54197 h 96112"/>
                      <a:gd name="connsiteX1" fmla="*/ 40782 w 96579"/>
                      <a:gd name="connsiteY1" fmla="*/ 58531 h 96112"/>
                      <a:gd name="connsiteX2" fmla="*/ 34105 w 96579"/>
                      <a:gd name="connsiteY2" fmla="*/ 52111 h 96112"/>
                      <a:gd name="connsiteX3" fmla="*/ 38191 w 96579"/>
                      <a:gd name="connsiteY3" fmla="*/ 43720 h 96112"/>
                      <a:gd name="connsiteX4" fmla="*/ 47392 w 96579"/>
                      <a:gd name="connsiteY4" fmla="*/ 45006 h 96112"/>
                      <a:gd name="connsiteX5" fmla="*/ 48992 w 96579"/>
                      <a:gd name="connsiteY5" fmla="*/ 54197 h 96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579" h="96112">
                        <a:moveTo>
                          <a:pt x="48992" y="54197"/>
                        </a:moveTo>
                        <a:cubicBezTo>
                          <a:pt x="120554" y="84649"/>
                          <a:pt x="37477" y="128740"/>
                          <a:pt x="40782" y="58531"/>
                        </a:cubicBezTo>
                        <a:cubicBezTo>
                          <a:pt x="37477" y="128740"/>
                          <a:pt x="-30113" y="63389"/>
                          <a:pt x="34105" y="52111"/>
                        </a:cubicBezTo>
                        <a:cubicBezTo>
                          <a:pt x="-30113" y="63389"/>
                          <a:pt x="11150" y="-21126"/>
                          <a:pt x="38191" y="43720"/>
                        </a:cubicBezTo>
                        <a:cubicBezTo>
                          <a:pt x="11150" y="-21136"/>
                          <a:pt x="104276" y="-8001"/>
                          <a:pt x="47392" y="45006"/>
                        </a:cubicBezTo>
                        <a:cubicBezTo>
                          <a:pt x="104256" y="-7991"/>
                          <a:pt x="120544" y="84649"/>
                          <a:pt x="48992" y="541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" name="任意多边形: 形状 1856">
                    <a:extLst>
                      <a:ext uri="{FF2B5EF4-FFF2-40B4-BE49-F238E27FC236}">
                        <a16:creationId xmlns:a16="http://schemas.microsoft.com/office/drawing/2014/main" id="{EB411C1D-9620-6550-52B5-0F67F0407FA7}"/>
                      </a:ext>
                    </a:extLst>
                  </p:cNvPr>
                  <p:cNvSpPr/>
                  <p:nvPr/>
                </p:nvSpPr>
                <p:spPr>
                  <a:xfrm>
                    <a:off x="7834312" y="2069125"/>
                    <a:ext cx="20983" cy="24231"/>
                  </a:xfrm>
                  <a:custGeom>
                    <a:avLst/>
                    <a:gdLst>
                      <a:gd name="connsiteX0" fmla="*/ 0 w 20983"/>
                      <a:gd name="connsiteY0" fmla="*/ 24232 h 24231"/>
                      <a:gd name="connsiteX1" fmla="*/ 2324 w 20983"/>
                      <a:gd name="connsiteY1" fmla="*/ 19622 h 24231"/>
                      <a:gd name="connsiteX2" fmla="*/ 8858 w 20983"/>
                      <a:gd name="connsiteY2" fmla="*/ 10687 h 24231"/>
                      <a:gd name="connsiteX3" fmla="*/ 16764 w 20983"/>
                      <a:gd name="connsiteY3" fmla="*/ 2962 h 24231"/>
                      <a:gd name="connsiteX4" fmla="*/ 20984 w 20983"/>
                      <a:gd name="connsiteY4" fmla="*/ 0 h 24231"/>
                      <a:gd name="connsiteX5" fmla="*/ 18659 w 20983"/>
                      <a:gd name="connsiteY5" fmla="*/ 4591 h 24231"/>
                      <a:gd name="connsiteX6" fmla="*/ 12135 w 20983"/>
                      <a:gd name="connsiteY6" fmla="*/ 13526 h 24231"/>
                      <a:gd name="connsiteX7" fmla="*/ 4210 w 20983"/>
                      <a:gd name="connsiteY7" fmla="*/ 21250 h 24231"/>
                      <a:gd name="connsiteX8" fmla="*/ 0 w 20983"/>
                      <a:gd name="connsiteY8" fmla="*/ 24232 h 24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83" h="24231">
                        <a:moveTo>
                          <a:pt x="0" y="24232"/>
                        </a:moveTo>
                        <a:cubicBezTo>
                          <a:pt x="0" y="24232"/>
                          <a:pt x="752" y="22222"/>
                          <a:pt x="2324" y="19622"/>
                        </a:cubicBezTo>
                        <a:cubicBezTo>
                          <a:pt x="3877" y="17002"/>
                          <a:pt x="6220" y="13726"/>
                          <a:pt x="8858" y="10687"/>
                        </a:cubicBezTo>
                        <a:cubicBezTo>
                          <a:pt x="11487" y="7658"/>
                          <a:pt x="14383" y="4867"/>
                          <a:pt x="16764" y="2962"/>
                        </a:cubicBezTo>
                        <a:cubicBezTo>
                          <a:pt x="19135" y="1029"/>
                          <a:pt x="20984" y="0"/>
                          <a:pt x="20984" y="0"/>
                        </a:cubicBezTo>
                        <a:cubicBezTo>
                          <a:pt x="20984" y="0"/>
                          <a:pt x="20241" y="1972"/>
                          <a:pt x="18659" y="4591"/>
                        </a:cubicBezTo>
                        <a:cubicBezTo>
                          <a:pt x="17116" y="7210"/>
                          <a:pt x="14774" y="10487"/>
                          <a:pt x="12135" y="13526"/>
                        </a:cubicBezTo>
                        <a:cubicBezTo>
                          <a:pt x="9497" y="16535"/>
                          <a:pt x="6610" y="19326"/>
                          <a:pt x="4210" y="21250"/>
                        </a:cubicBezTo>
                        <a:cubicBezTo>
                          <a:pt x="1857" y="23193"/>
                          <a:pt x="0" y="24232"/>
                          <a:pt x="0" y="242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8" name="任意多边形: 形状 1857">
                    <a:extLst>
                      <a:ext uri="{FF2B5EF4-FFF2-40B4-BE49-F238E27FC236}">
                        <a16:creationId xmlns:a16="http://schemas.microsoft.com/office/drawing/2014/main" id="{C84DECF9-8730-3738-2712-AB36EBF8F52E}"/>
                      </a:ext>
                    </a:extLst>
                  </p:cNvPr>
                  <p:cNvSpPr/>
                  <p:nvPr/>
                </p:nvSpPr>
                <p:spPr>
                  <a:xfrm>
                    <a:off x="7857504" y="2029863"/>
                    <a:ext cx="7366" cy="31241"/>
                  </a:xfrm>
                  <a:custGeom>
                    <a:avLst/>
                    <a:gdLst>
                      <a:gd name="connsiteX0" fmla="*/ 154 w 7366"/>
                      <a:gd name="connsiteY0" fmla="*/ 31242 h 31241"/>
                      <a:gd name="connsiteX1" fmla="*/ 40 w 7366"/>
                      <a:gd name="connsiteY1" fmla="*/ 26089 h 31241"/>
                      <a:gd name="connsiteX2" fmla="*/ 1544 w 7366"/>
                      <a:gd name="connsiteY2" fmla="*/ 15135 h 31241"/>
                      <a:gd name="connsiteX3" fmla="*/ 4878 w 7366"/>
                      <a:gd name="connsiteY3" fmla="*/ 4610 h 31241"/>
                      <a:gd name="connsiteX4" fmla="*/ 7193 w 7366"/>
                      <a:gd name="connsiteY4" fmla="*/ 0 h 31241"/>
                      <a:gd name="connsiteX5" fmla="*/ 7326 w 7366"/>
                      <a:gd name="connsiteY5" fmla="*/ 5134 h 31241"/>
                      <a:gd name="connsiteX6" fmla="*/ 5811 w 7366"/>
                      <a:gd name="connsiteY6" fmla="*/ 16107 h 31241"/>
                      <a:gd name="connsiteX7" fmla="*/ 2478 w 7366"/>
                      <a:gd name="connsiteY7" fmla="*/ 26651 h 31241"/>
                      <a:gd name="connsiteX8" fmla="*/ 154 w 7366"/>
                      <a:gd name="connsiteY8" fmla="*/ 31242 h 31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66" h="31241">
                        <a:moveTo>
                          <a:pt x="154" y="31242"/>
                        </a:moveTo>
                        <a:cubicBezTo>
                          <a:pt x="154" y="31242"/>
                          <a:pt x="-94" y="29137"/>
                          <a:pt x="40" y="26089"/>
                        </a:cubicBezTo>
                        <a:cubicBezTo>
                          <a:pt x="163" y="23041"/>
                          <a:pt x="687" y="19040"/>
                          <a:pt x="1544" y="15135"/>
                        </a:cubicBezTo>
                        <a:cubicBezTo>
                          <a:pt x="2449" y="11249"/>
                          <a:pt x="3678" y="7391"/>
                          <a:pt x="4878" y="4610"/>
                        </a:cubicBezTo>
                        <a:cubicBezTo>
                          <a:pt x="6040" y="1781"/>
                          <a:pt x="7193" y="0"/>
                          <a:pt x="7193" y="0"/>
                        </a:cubicBezTo>
                        <a:cubicBezTo>
                          <a:pt x="7193" y="0"/>
                          <a:pt x="7469" y="2086"/>
                          <a:pt x="7326" y="5134"/>
                        </a:cubicBezTo>
                        <a:cubicBezTo>
                          <a:pt x="7202" y="8220"/>
                          <a:pt x="6688" y="12202"/>
                          <a:pt x="5811" y="16107"/>
                        </a:cubicBezTo>
                        <a:cubicBezTo>
                          <a:pt x="4897" y="20012"/>
                          <a:pt x="3678" y="23813"/>
                          <a:pt x="2478" y="26651"/>
                        </a:cubicBezTo>
                        <a:cubicBezTo>
                          <a:pt x="1306" y="29451"/>
                          <a:pt x="154" y="31242"/>
                          <a:pt x="154" y="31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9" name="任意多边形: 形状 1858">
                    <a:extLst>
                      <a:ext uri="{FF2B5EF4-FFF2-40B4-BE49-F238E27FC236}">
                        <a16:creationId xmlns:a16="http://schemas.microsoft.com/office/drawing/2014/main" id="{7C4C2B51-032A-2719-1C62-5FC5277E72E6}"/>
                      </a:ext>
                    </a:extLst>
                  </p:cNvPr>
                  <p:cNvSpPr/>
                  <p:nvPr/>
                </p:nvSpPr>
                <p:spPr>
                  <a:xfrm>
                    <a:off x="7824416" y="2050170"/>
                    <a:ext cx="28584" cy="14430"/>
                  </a:xfrm>
                  <a:custGeom>
                    <a:avLst/>
                    <a:gdLst>
                      <a:gd name="connsiteX0" fmla="*/ 28584 w 28584"/>
                      <a:gd name="connsiteY0" fmla="*/ 14430 h 14430"/>
                      <a:gd name="connsiteX1" fmla="*/ 23565 w 28584"/>
                      <a:gd name="connsiteY1" fmla="*/ 13316 h 14430"/>
                      <a:gd name="connsiteX2" fmla="*/ 13316 w 28584"/>
                      <a:gd name="connsiteY2" fmla="*/ 9163 h 14430"/>
                      <a:gd name="connsiteX3" fmla="*/ 3886 w 28584"/>
                      <a:gd name="connsiteY3" fmla="*/ 3381 h 14430"/>
                      <a:gd name="connsiteX4" fmla="*/ 0 w 28584"/>
                      <a:gd name="connsiteY4" fmla="*/ 0 h 14430"/>
                      <a:gd name="connsiteX5" fmla="*/ 5019 w 28584"/>
                      <a:gd name="connsiteY5" fmla="*/ 1114 h 14430"/>
                      <a:gd name="connsiteX6" fmla="*/ 15278 w 28584"/>
                      <a:gd name="connsiteY6" fmla="*/ 5267 h 14430"/>
                      <a:gd name="connsiteX7" fmla="*/ 24679 w 28584"/>
                      <a:gd name="connsiteY7" fmla="*/ 11087 h 14430"/>
                      <a:gd name="connsiteX8" fmla="*/ 28584 w 28584"/>
                      <a:gd name="connsiteY8" fmla="*/ 14430 h 14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84" h="14430">
                        <a:moveTo>
                          <a:pt x="28584" y="14430"/>
                        </a:moveTo>
                        <a:cubicBezTo>
                          <a:pt x="28584" y="14430"/>
                          <a:pt x="26470" y="14192"/>
                          <a:pt x="23565" y="13316"/>
                        </a:cubicBezTo>
                        <a:cubicBezTo>
                          <a:pt x="20612" y="12459"/>
                          <a:pt x="16907" y="10954"/>
                          <a:pt x="13316" y="9163"/>
                        </a:cubicBezTo>
                        <a:cubicBezTo>
                          <a:pt x="9744" y="7363"/>
                          <a:pt x="6344" y="5239"/>
                          <a:pt x="3886" y="3381"/>
                        </a:cubicBezTo>
                        <a:cubicBezTo>
                          <a:pt x="1448" y="1562"/>
                          <a:pt x="0" y="0"/>
                          <a:pt x="0" y="0"/>
                        </a:cubicBezTo>
                        <a:cubicBezTo>
                          <a:pt x="0" y="0"/>
                          <a:pt x="2134" y="238"/>
                          <a:pt x="5019" y="1114"/>
                        </a:cubicBezTo>
                        <a:cubicBezTo>
                          <a:pt x="7963" y="1991"/>
                          <a:pt x="11697" y="3477"/>
                          <a:pt x="15278" y="5267"/>
                        </a:cubicBezTo>
                        <a:cubicBezTo>
                          <a:pt x="18841" y="7106"/>
                          <a:pt x="22260" y="9230"/>
                          <a:pt x="24679" y="11087"/>
                        </a:cubicBezTo>
                        <a:cubicBezTo>
                          <a:pt x="27137" y="12906"/>
                          <a:pt x="28584" y="14430"/>
                          <a:pt x="28584" y="144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0" name="任意多边形: 形状 1859">
                    <a:extLst>
                      <a:ext uri="{FF2B5EF4-FFF2-40B4-BE49-F238E27FC236}">
                        <a16:creationId xmlns:a16="http://schemas.microsoft.com/office/drawing/2014/main" id="{835F51A5-B115-8FE1-87F6-0D581B4E4A36}"/>
                      </a:ext>
                    </a:extLst>
                  </p:cNvPr>
                  <p:cNvSpPr/>
                  <p:nvPr/>
                </p:nvSpPr>
                <p:spPr>
                  <a:xfrm>
                    <a:off x="7864744" y="2060273"/>
                    <a:ext cx="31651" cy="5909"/>
                  </a:xfrm>
                  <a:custGeom>
                    <a:avLst/>
                    <a:gdLst>
                      <a:gd name="connsiteX0" fmla="*/ 31652 w 31651"/>
                      <a:gd name="connsiteY0" fmla="*/ 480 h 5909"/>
                      <a:gd name="connsiteX1" fmla="*/ 26918 w 31651"/>
                      <a:gd name="connsiteY1" fmla="*/ 2490 h 5909"/>
                      <a:gd name="connsiteX2" fmla="*/ 16183 w 31651"/>
                      <a:gd name="connsiteY2" fmla="*/ 5109 h 5909"/>
                      <a:gd name="connsiteX3" fmla="*/ 5143 w 31651"/>
                      <a:gd name="connsiteY3" fmla="*/ 5890 h 5909"/>
                      <a:gd name="connsiteX4" fmla="*/ 0 w 31651"/>
                      <a:gd name="connsiteY4" fmla="*/ 5461 h 5909"/>
                      <a:gd name="connsiteX5" fmla="*/ 4753 w 31651"/>
                      <a:gd name="connsiteY5" fmla="*/ 3433 h 5909"/>
                      <a:gd name="connsiteX6" fmla="*/ 15497 w 31651"/>
                      <a:gd name="connsiteY6" fmla="*/ 794 h 5909"/>
                      <a:gd name="connsiteX7" fmla="*/ 26527 w 31651"/>
                      <a:gd name="connsiteY7" fmla="*/ 13 h 5909"/>
                      <a:gd name="connsiteX8" fmla="*/ 31652 w 31651"/>
                      <a:gd name="connsiteY8" fmla="*/ 480 h 5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651" h="5909">
                        <a:moveTo>
                          <a:pt x="31652" y="480"/>
                        </a:moveTo>
                        <a:cubicBezTo>
                          <a:pt x="31652" y="480"/>
                          <a:pt x="29813" y="1499"/>
                          <a:pt x="26918" y="2490"/>
                        </a:cubicBezTo>
                        <a:cubicBezTo>
                          <a:pt x="24022" y="3490"/>
                          <a:pt x="20126" y="4461"/>
                          <a:pt x="16183" y="5109"/>
                        </a:cubicBezTo>
                        <a:cubicBezTo>
                          <a:pt x="12221" y="5738"/>
                          <a:pt x="8201" y="5985"/>
                          <a:pt x="5143" y="5890"/>
                        </a:cubicBezTo>
                        <a:cubicBezTo>
                          <a:pt x="2114" y="5852"/>
                          <a:pt x="0" y="5461"/>
                          <a:pt x="0" y="5461"/>
                        </a:cubicBezTo>
                        <a:cubicBezTo>
                          <a:pt x="0" y="5461"/>
                          <a:pt x="1857" y="4404"/>
                          <a:pt x="4753" y="3433"/>
                        </a:cubicBezTo>
                        <a:cubicBezTo>
                          <a:pt x="7629" y="2432"/>
                          <a:pt x="11544" y="1442"/>
                          <a:pt x="15497" y="794"/>
                        </a:cubicBezTo>
                        <a:cubicBezTo>
                          <a:pt x="19469" y="194"/>
                          <a:pt x="23479" y="-63"/>
                          <a:pt x="26527" y="13"/>
                        </a:cubicBezTo>
                        <a:cubicBezTo>
                          <a:pt x="29566" y="70"/>
                          <a:pt x="31652" y="480"/>
                          <a:pt x="31652" y="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1" name="任意多边形: 形状 1860">
                    <a:extLst>
                      <a:ext uri="{FF2B5EF4-FFF2-40B4-BE49-F238E27FC236}">
                        <a16:creationId xmlns:a16="http://schemas.microsoft.com/office/drawing/2014/main" id="{F84B0B0C-A8A0-98E1-1C35-816BBDDEA7E0}"/>
                      </a:ext>
                    </a:extLst>
                  </p:cNvPr>
                  <p:cNvSpPr/>
                  <p:nvPr/>
                </p:nvSpPr>
                <p:spPr>
                  <a:xfrm>
                    <a:off x="7862029" y="2073544"/>
                    <a:ext cx="17593" cy="26793"/>
                  </a:xfrm>
                  <a:custGeom>
                    <a:avLst/>
                    <a:gdLst>
                      <a:gd name="connsiteX0" fmla="*/ 17593 w 17593"/>
                      <a:gd name="connsiteY0" fmla="*/ 26794 h 26793"/>
                      <a:gd name="connsiteX1" fmla="*/ 13802 w 17593"/>
                      <a:gd name="connsiteY1" fmla="*/ 23279 h 26793"/>
                      <a:gd name="connsiteX2" fmla="*/ 6982 w 17593"/>
                      <a:gd name="connsiteY2" fmla="*/ 14573 h 26793"/>
                      <a:gd name="connsiteX3" fmla="*/ 1705 w 17593"/>
                      <a:gd name="connsiteY3" fmla="*/ 4858 h 26793"/>
                      <a:gd name="connsiteX4" fmla="*/ 0 w 17593"/>
                      <a:gd name="connsiteY4" fmla="*/ 0 h 26793"/>
                      <a:gd name="connsiteX5" fmla="*/ 3791 w 17593"/>
                      <a:gd name="connsiteY5" fmla="*/ 3477 h 26793"/>
                      <a:gd name="connsiteX6" fmla="*/ 10602 w 17593"/>
                      <a:gd name="connsiteY6" fmla="*/ 12182 h 26793"/>
                      <a:gd name="connsiteX7" fmla="*/ 15869 w 17593"/>
                      <a:gd name="connsiteY7" fmla="*/ 21898 h 26793"/>
                      <a:gd name="connsiteX8" fmla="*/ 17593 w 17593"/>
                      <a:gd name="connsiteY8" fmla="*/ 26794 h 2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93" h="26793">
                        <a:moveTo>
                          <a:pt x="17593" y="26794"/>
                        </a:moveTo>
                        <a:cubicBezTo>
                          <a:pt x="17593" y="26794"/>
                          <a:pt x="15859" y="25508"/>
                          <a:pt x="13802" y="23279"/>
                        </a:cubicBezTo>
                        <a:cubicBezTo>
                          <a:pt x="11678" y="21088"/>
                          <a:pt x="9201" y="17917"/>
                          <a:pt x="6982" y="14573"/>
                        </a:cubicBezTo>
                        <a:cubicBezTo>
                          <a:pt x="4792" y="11220"/>
                          <a:pt x="2896" y="7668"/>
                          <a:pt x="1705" y="4858"/>
                        </a:cubicBezTo>
                        <a:cubicBezTo>
                          <a:pt x="495" y="2048"/>
                          <a:pt x="0" y="0"/>
                          <a:pt x="0" y="0"/>
                        </a:cubicBezTo>
                        <a:cubicBezTo>
                          <a:pt x="0" y="0"/>
                          <a:pt x="1724" y="1248"/>
                          <a:pt x="3791" y="3477"/>
                        </a:cubicBezTo>
                        <a:cubicBezTo>
                          <a:pt x="5896" y="5686"/>
                          <a:pt x="8401" y="8839"/>
                          <a:pt x="10602" y="12182"/>
                        </a:cubicBezTo>
                        <a:cubicBezTo>
                          <a:pt x="12802" y="15526"/>
                          <a:pt x="14678" y="19088"/>
                          <a:pt x="15869" y="21898"/>
                        </a:cubicBezTo>
                        <a:cubicBezTo>
                          <a:pt x="17088" y="24689"/>
                          <a:pt x="17593" y="26794"/>
                          <a:pt x="17593" y="267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2" name="任意多边形: 形状 1861">
                    <a:extLst>
                      <a:ext uri="{FF2B5EF4-FFF2-40B4-BE49-F238E27FC236}">
                        <a16:creationId xmlns:a16="http://schemas.microsoft.com/office/drawing/2014/main" id="{7C61DA18-E2DF-3437-94DC-0605D3FDA249}"/>
                      </a:ext>
                    </a:extLst>
                  </p:cNvPr>
                  <p:cNvSpPr/>
                  <p:nvPr/>
                </p:nvSpPr>
                <p:spPr>
                  <a:xfrm>
                    <a:off x="7847895" y="2057400"/>
                    <a:ext cx="23193" cy="22488"/>
                  </a:xfrm>
                  <a:custGeom>
                    <a:avLst/>
                    <a:gdLst>
                      <a:gd name="connsiteX0" fmla="*/ 17983 w 23193"/>
                      <a:gd name="connsiteY0" fmla="*/ 0 h 22488"/>
                      <a:gd name="connsiteX1" fmla="*/ 17069 w 23193"/>
                      <a:gd name="connsiteY1" fmla="*/ 8058 h 22488"/>
                      <a:gd name="connsiteX2" fmla="*/ 23193 w 23193"/>
                      <a:gd name="connsiteY2" fmla="*/ 13392 h 22488"/>
                      <a:gd name="connsiteX3" fmla="*/ 15230 w 23193"/>
                      <a:gd name="connsiteY3" fmla="*/ 15011 h 22488"/>
                      <a:gd name="connsiteX4" fmla="*/ 12068 w 23193"/>
                      <a:gd name="connsiteY4" fmla="*/ 22489 h 22488"/>
                      <a:gd name="connsiteX5" fmla="*/ 8068 w 23193"/>
                      <a:gd name="connsiteY5" fmla="*/ 15421 h 22488"/>
                      <a:gd name="connsiteX6" fmla="*/ 0 w 23193"/>
                      <a:gd name="connsiteY6" fmla="*/ 14716 h 22488"/>
                      <a:gd name="connsiteX7" fmla="*/ 5467 w 23193"/>
                      <a:gd name="connsiteY7" fmla="*/ 8706 h 22488"/>
                      <a:gd name="connsiteX8" fmla="*/ 3657 w 23193"/>
                      <a:gd name="connsiteY8" fmla="*/ 819 h 22488"/>
                      <a:gd name="connsiteX9" fmla="*/ 11030 w 23193"/>
                      <a:gd name="connsiteY9" fmla="*/ 4181 h 22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193" h="22488">
                        <a:moveTo>
                          <a:pt x="17983" y="0"/>
                        </a:moveTo>
                        <a:lnTo>
                          <a:pt x="17069" y="8058"/>
                        </a:lnTo>
                        <a:lnTo>
                          <a:pt x="23193" y="13392"/>
                        </a:lnTo>
                        <a:lnTo>
                          <a:pt x="15230" y="15011"/>
                        </a:lnTo>
                        <a:lnTo>
                          <a:pt x="12068" y="22489"/>
                        </a:lnTo>
                        <a:lnTo>
                          <a:pt x="8068" y="15421"/>
                        </a:lnTo>
                        <a:lnTo>
                          <a:pt x="0" y="14716"/>
                        </a:lnTo>
                        <a:lnTo>
                          <a:pt x="5467" y="8706"/>
                        </a:lnTo>
                        <a:lnTo>
                          <a:pt x="3657" y="819"/>
                        </a:lnTo>
                        <a:lnTo>
                          <a:pt x="11030" y="41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63" name="图形 113">
                <a:extLst>
                  <a:ext uri="{FF2B5EF4-FFF2-40B4-BE49-F238E27FC236}">
                    <a16:creationId xmlns:a16="http://schemas.microsoft.com/office/drawing/2014/main" id="{633C7719-9D32-FC39-5D31-77B55F6D5643}"/>
                  </a:ext>
                </a:extLst>
              </p:cNvPr>
              <p:cNvGrpSpPr/>
              <p:nvPr/>
            </p:nvGrpSpPr>
            <p:grpSpPr>
              <a:xfrm>
                <a:off x="7690512" y="2424850"/>
                <a:ext cx="521468" cy="500282"/>
                <a:chOff x="7690512" y="2424850"/>
                <a:chExt cx="521468" cy="500282"/>
              </a:xfrm>
            </p:grpSpPr>
            <p:grpSp>
              <p:nvGrpSpPr>
                <p:cNvPr id="1864" name="图形 113">
                  <a:extLst>
                    <a:ext uri="{FF2B5EF4-FFF2-40B4-BE49-F238E27FC236}">
                      <a16:creationId xmlns:a16="http://schemas.microsoft.com/office/drawing/2014/main" id="{B3D7353C-8DFB-B4BD-084C-4E60CC929AF5}"/>
                    </a:ext>
                  </a:extLst>
                </p:cNvPr>
                <p:cNvGrpSpPr/>
                <p:nvPr/>
              </p:nvGrpSpPr>
              <p:grpSpPr>
                <a:xfrm>
                  <a:off x="8114752" y="2800896"/>
                  <a:ext cx="97229" cy="99568"/>
                  <a:chOff x="8114752" y="2800896"/>
                  <a:chExt cx="97229" cy="99568"/>
                </a:xfrm>
              </p:grpSpPr>
              <p:sp>
                <p:nvSpPr>
                  <p:cNvPr id="1865" name="任意多边形: 形状 1864">
                    <a:extLst>
                      <a:ext uri="{FF2B5EF4-FFF2-40B4-BE49-F238E27FC236}">
                        <a16:creationId xmlns:a16="http://schemas.microsoft.com/office/drawing/2014/main" id="{0E9645A7-80CC-5BF1-F3E3-9046B737ABBC}"/>
                      </a:ext>
                    </a:extLst>
                  </p:cNvPr>
                  <p:cNvSpPr/>
                  <p:nvPr/>
                </p:nvSpPr>
                <p:spPr>
                  <a:xfrm>
                    <a:off x="8114752" y="2800896"/>
                    <a:ext cx="97229" cy="99568"/>
                  </a:xfrm>
                  <a:custGeom>
                    <a:avLst/>
                    <a:gdLst>
                      <a:gd name="connsiteX0" fmla="*/ 46935 w 97229"/>
                      <a:gd name="connsiteY0" fmla="*/ 54318 h 99568"/>
                      <a:gd name="connsiteX1" fmla="*/ 37781 w 97229"/>
                      <a:gd name="connsiteY1" fmla="*/ 57052 h 99568"/>
                      <a:gd name="connsiteX2" fmla="*/ 32371 w 97229"/>
                      <a:gd name="connsiteY2" fmla="*/ 49165 h 99568"/>
                      <a:gd name="connsiteX3" fmla="*/ 38181 w 97229"/>
                      <a:gd name="connsiteY3" fmla="*/ 41612 h 99568"/>
                      <a:gd name="connsiteX4" fmla="*/ 47173 w 97229"/>
                      <a:gd name="connsiteY4" fmla="*/ 44793 h 99568"/>
                      <a:gd name="connsiteX5" fmla="*/ 46935 w 97229"/>
                      <a:gd name="connsiteY5" fmla="*/ 54318 h 99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229" h="99568">
                        <a:moveTo>
                          <a:pt x="46935" y="54318"/>
                        </a:moveTo>
                        <a:cubicBezTo>
                          <a:pt x="112705" y="99505"/>
                          <a:pt x="20188" y="126965"/>
                          <a:pt x="37781" y="57052"/>
                        </a:cubicBezTo>
                        <a:cubicBezTo>
                          <a:pt x="20188" y="126965"/>
                          <a:pt x="-34523" y="47489"/>
                          <a:pt x="32371" y="49165"/>
                        </a:cubicBezTo>
                        <a:cubicBezTo>
                          <a:pt x="-34504" y="47489"/>
                          <a:pt x="24198" y="-29159"/>
                          <a:pt x="38181" y="41612"/>
                        </a:cubicBezTo>
                        <a:cubicBezTo>
                          <a:pt x="24180" y="-29159"/>
                          <a:pt x="115181" y="3026"/>
                          <a:pt x="47173" y="44793"/>
                        </a:cubicBezTo>
                        <a:cubicBezTo>
                          <a:pt x="115181" y="3026"/>
                          <a:pt x="112714" y="99505"/>
                          <a:pt x="46935" y="543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6" name="任意多边形: 形状 1865">
                    <a:extLst>
                      <a:ext uri="{FF2B5EF4-FFF2-40B4-BE49-F238E27FC236}">
                        <a16:creationId xmlns:a16="http://schemas.microsoft.com/office/drawing/2014/main" id="{ABA7B749-F050-97BF-7EF8-D86EB7203A94}"/>
                      </a:ext>
                    </a:extLst>
                  </p:cNvPr>
                  <p:cNvSpPr/>
                  <p:nvPr/>
                </p:nvSpPr>
                <p:spPr>
                  <a:xfrm>
                    <a:off x="8117127" y="2804045"/>
                    <a:ext cx="91026" cy="93214"/>
                  </a:xfrm>
                  <a:custGeom>
                    <a:avLst/>
                    <a:gdLst>
                      <a:gd name="connsiteX0" fmla="*/ 43921 w 91026"/>
                      <a:gd name="connsiteY0" fmla="*/ 50854 h 93214"/>
                      <a:gd name="connsiteX1" fmla="*/ 35377 w 91026"/>
                      <a:gd name="connsiteY1" fmla="*/ 53387 h 93214"/>
                      <a:gd name="connsiteX2" fmla="*/ 30300 w 91026"/>
                      <a:gd name="connsiteY2" fmla="*/ 46053 h 93214"/>
                      <a:gd name="connsiteX3" fmla="*/ 35739 w 91026"/>
                      <a:gd name="connsiteY3" fmla="*/ 38948 h 93214"/>
                      <a:gd name="connsiteX4" fmla="*/ 44168 w 91026"/>
                      <a:gd name="connsiteY4" fmla="*/ 41910 h 93214"/>
                      <a:gd name="connsiteX5" fmla="*/ 43921 w 91026"/>
                      <a:gd name="connsiteY5" fmla="*/ 50854 h 93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026" h="93214">
                        <a:moveTo>
                          <a:pt x="43921" y="50854"/>
                        </a:moveTo>
                        <a:cubicBezTo>
                          <a:pt x="105519" y="93154"/>
                          <a:pt x="18880" y="118872"/>
                          <a:pt x="35377" y="53387"/>
                        </a:cubicBezTo>
                        <a:cubicBezTo>
                          <a:pt x="18899" y="118872"/>
                          <a:pt x="-32317" y="44453"/>
                          <a:pt x="30300" y="46053"/>
                        </a:cubicBezTo>
                        <a:cubicBezTo>
                          <a:pt x="-32317" y="44453"/>
                          <a:pt x="22642" y="-27280"/>
                          <a:pt x="35739" y="38948"/>
                        </a:cubicBezTo>
                        <a:cubicBezTo>
                          <a:pt x="22642" y="-27280"/>
                          <a:pt x="107843" y="2819"/>
                          <a:pt x="44168" y="41910"/>
                        </a:cubicBezTo>
                        <a:cubicBezTo>
                          <a:pt x="107843" y="2819"/>
                          <a:pt x="105519" y="93154"/>
                          <a:pt x="43921" y="508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7" name="任意多边形: 形状 1866">
                    <a:extLst>
                      <a:ext uri="{FF2B5EF4-FFF2-40B4-BE49-F238E27FC236}">
                        <a16:creationId xmlns:a16="http://schemas.microsoft.com/office/drawing/2014/main" id="{64FA9086-B587-BBFC-7F3C-FE68D30C9D66}"/>
                      </a:ext>
                    </a:extLst>
                  </p:cNvPr>
                  <p:cNvSpPr/>
                  <p:nvPr/>
                </p:nvSpPr>
                <p:spPr>
                  <a:xfrm>
                    <a:off x="8128492" y="2851594"/>
                    <a:ext cx="24374" cy="18811"/>
                  </a:xfrm>
                  <a:custGeom>
                    <a:avLst/>
                    <a:gdLst>
                      <a:gd name="connsiteX0" fmla="*/ 0 w 24374"/>
                      <a:gd name="connsiteY0" fmla="*/ 18812 h 18811"/>
                      <a:gd name="connsiteX1" fmla="*/ 3067 w 24374"/>
                      <a:gd name="connsiteY1" fmla="*/ 14926 h 18811"/>
                      <a:gd name="connsiteX2" fmla="*/ 10896 w 24374"/>
                      <a:gd name="connsiteY2" fmla="*/ 7744 h 18811"/>
                      <a:gd name="connsiteX3" fmla="*/ 19831 w 24374"/>
                      <a:gd name="connsiteY3" fmla="*/ 1991 h 18811"/>
                      <a:gd name="connsiteX4" fmla="*/ 24374 w 24374"/>
                      <a:gd name="connsiteY4" fmla="*/ 0 h 18811"/>
                      <a:gd name="connsiteX5" fmla="*/ 21327 w 24374"/>
                      <a:gd name="connsiteY5" fmla="*/ 3886 h 18811"/>
                      <a:gd name="connsiteX6" fmla="*/ 13488 w 24374"/>
                      <a:gd name="connsiteY6" fmla="*/ 11068 h 18811"/>
                      <a:gd name="connsiteX7" fmla="*/ 4553 w 24374"/>
                      <a:gd name="connsiteY7" fmla="*/ 16821 h 18811"/>
                      <a:gd name="connsiteX8" fmla="*/ 0 w 24374"/>
                      <a:gd name="connsiteY8" fmla="*/ 18812 h 18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374" h="18811">
                        <a:moveTo>
                          <a:pt x="0" y="18812"/>
                        </a:moveTo>
                        <a:cubicBezTo>
                          <a:pt x="0" y="18812"/>
                          <a:pt x="1095" y="17078"/>
                          <a:pt x="3067" y="14926"/>
                        </a:cubicBezTo>
                        <a:cubicBezTo>
                          <a:pt x="5029" y="12744"/>
                          <a:pt x="7877" y="10106"/>
                          <a:pt x="10896" y="7744"/>
                        </a:cubicBezTo>
                        <a:cubicBezTo>
                          <a:pt x="13954" y="5401"/>
                          <a:pt x="17212" y="3315"/>
                          <a:pt x="19831" y="1991"/>
                        </a:cubicBezTo>
                        <a:cubicBezTo>
                          <a:pt x="22412" y="610"/>
                          <a:pt x="24374" y="0"/>
                          <a:pt x="24374" y="0"/>
                        </a:cubicBezTo>
                        <a:cubicBezTo>
                          <a:pt x="24374" y="0"/>
                          <a:pt x="23298" y="1714"/>
                          <a:pt x="21327" y="3886"/>
                        </a:cubicBezTo>
                        <a:cubicBezTo>
                          <a:pt x="19365" y="6067"/>
                          <a:pt x="16526" y="8687"/>
                          <a:pt x="13488" y="11068"/>
                        </a:cubicBezTo>
                        <a:cubicBezTo>
                          <a:pt x="10439" y="13392"/>
                          <a:pt x="7182" y="15478"/>
                          <a:pt x="4553" y="16821"/>
                        </a:cubicBezTo>
                        <a:cubicBezTo>
                          <a:pt x="1953" y="18202"/>
                          <a:pt x="0" y="18812"/>
                          <a:pt x="0" y="188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8" name="任意多边形: 形状 1867">
                    <a:extLst>
                      <a:ext uri="{FF2B5EF4-FFF2-40B4-BE49-F238E27FC236}">
                        <a16:creationId xmlns:a16="http://schemas.microsoft.com/office/drawing/2014/main" id="{E8304960-85A5-FD5A-20A2-AC1D44E69468}"/>
                      </a:ext>
                    </a:extLst>
                  </p:cNvPr>
                  <p:cNvSpPr/>
                  <p:nvPr/>
                </p:nvSpPr>
                <p:spPr>
                  <a:xfrm>
                    <a:off x="8156619" y="2816380"/>
                    <a:ext cx="12591" cy="28117"/>
                  </a:xfrm>
                  <a:custGeom>
                    <a:avLst/>
                    <a:gdLst>
                      <a:gd name="connsiteX0" fmla="*/ 0 w 12591"/>
                      <a:gd name="connsiteY0" fmla="*/ 28118 h 28117"/>
                      <a:gd name="connsiteX1" fmla="*/ 895 w 12591"/>
                      <a:gd name="connsiteY1" fmla="*/ 23222 h 28117"/>
                      <a:gd name="connsiteX2" fmla="*/ 4391 w 12591"/>
                      <a:gd name="connsiteY2" fmla="*/ 13211 h 28117"/>
                      <a:gd name="connsiteX3" fmla="*/ 9525 w 12591"/>
                      <a:gd name="connsiteY3" fmla="*/ 3905 h 28117"/>
                      <a:gd name="connsiteX4" fmla="*/ 12592 w 12591"/>
                      <a:gd name="connsiteY4" fmla="*/ 0 h 28117"/>
                      <a:gd name="connsiteX5" fmla="*/ 11706 w 12591"/>
                      <a:gd name="connsiteY5" fmla="*/ 4877 h 28117"/>
                      <a:gd name="connsiteX6" fmla="*/ 8211 w 12591"/>
                      <a:gd name="connsiteY6" fmla="*/ 14926 h 28117"/>
                      <a:gd name="connsiteX7" fmla="*/ 3057 w 12591"/>
                      <a:gd name="connsiteY7" fmla="*/ 24232 h 28117"/>
                      <a:gd name="connsiteX8" fmla="*/ 0 w 12591"/>
                      <a:gd name="connsiteY8" fmla="*/ 28118 h 28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591" h="28117">
                        <a:moveTo>
                          <a:pt x="0" y="28118"/>
                        </a:moveTo>
                        <a:cubicBezTo>
                          <a:pt x="0" y="28118"/>
                          <a:pt x="172" y="26070"/>
                          <a:pt x="895" y="23222"/>
                        </a:cubicBezTo>
                        <a:cubicBezTo>
                          <a:pt x="1562" y="20393"/>
                          <a:pt x="2838" y="16726"/>
                          <a:pt x="4391" y="13211"/>
                        </a:cubicBezTo>
                        <a:cubicBezTo>
                          <a:pt x="5972" y="9716"/>
                          <a:pt x="7858" y="6306"/>
                          <a:pt x="9525" y="3905"/>
                        </a:cubicBezTo>
                        <a:cubicBezTo>
                          <a:pt x="11163" y="1467"/>
                          <a:pt x="12592" y="0"/>
                          <a:pt x="12592" y="0"/>
                        </a:cubicBezTo>
                        <a:cubicBezTo>
                          <a:pt x="12592" y="0"/>
                          <a:pt x="12439" y="2048"/>
                          <a:pt x="11706" y="4877"/>
                        </a:cubicBezTo>
                        <a:cubicBezTo>
                          <a:pt x="11020" y="7744"/>
                          <a:pt x="9753" y="11392"/>
                          <a:pt x="8211" y="14926"/>
                        </a:cubicBezTo>
                        <a:cubicBezTo>
                          <a:pt x="6610" y="18440"/>
                          <a:pt x="4743" y="21793"/>
                          <a:pt x="3057" y="24232"/>
                        </a:cubicBezTo>
                        <a:cubicBezTo>
                          <a:pt x="1438" y="26641"/>
                          <a:pt x="0" y="28118"/>
                          <a:pt x="0" y="28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9" name="任意多边形: 形状 1868">
                    <a:extLst>
                      <a:ext uri="{FF2B5EF4-FFF2-40B4-BE49-F238E27FC236}">
                        <a16:creationId xmlns:a16="http://schemas.microsoft.com/office/drawing/2014/main" id="{9A7CAEAE-9FB0-9626-3840-9F136BBA0B59}"/>
                      </a:ext>
                    </a:extLst>
                  </p:cNvPr>
                  <p:cNvSpPr/>
                  <p:nvPr/>
                </p:nvSpPr>
                <p:spPr>
                  <a:xfrm>
                    <a:off x="8127387" y="2827867"/>
                    <a:ext cx="24193" cy="19030"/>
                  </a:xfrm>
                  <a:custGeom>
                    <a:avLst/>
                    <a:gdLst>
                      <a:gd name="connsiteX0" fmla="*/ 24194 w 24193"/>
                      <a:gd name="connsiteY0" fmla="*/ 19031 h 19030"/>
                      <a:gd name="connsiteX1" fmla="*/ 19669 w 24193"/>
                      <a:gd name="connsiteY1" fmla="*/ 17021 h 19030"/>
                      <a:gd name="connsiteX2" fmla="*/ 10792 w 24193"/>
                      <a:gd name="connsiteY2" fmla="*/ 11163 h 19030"/>
                      <a:gd name="connsiteX3" fmla="*/ 3029 w 24193"/>
                      <a:gd name="connsiteY3" fmla="*/ 3905 h 19030"/>
                      <a:gd name="connsiteX4" fmla="*/ 0 w 24193"/>
                      <a:gd name="connsiteY4" fmla="*/ 0 h 19030"/>
                      <a:gd name="connsiteX5" fmla="*/ 4534 w 24193"/>
                      <a:gd name="connsiteY5" fmla="*/ 2010 h 19030"/>
                      <a:gd name="connsiteX6" fmla="*/ 13411 w 24193"/>
                      <a:gd name="connsiteY6" fmla="*/ 7868 h 19030"/>
                      <a:gd name="connsiteX7" fmla="*/ 21155 w 24193"/>
                      <a:gd name="connsiteY7" fmla="*/ 15145 h 19030"/>
                      <a:gd name="connsiteX8" fmla="*/ 24194 w 24193"/>
                      <a:gd name="connsiteY8" fmla="*/ 19031 h 19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93" h="19030">
                        <a:moveTo>
                          <a:pt x="24194" y="19031"/>
                        </a:moveTo>
                        <a:cubicBezTo>
                          <a:pt x="24194" y="19031"/>
                          <a:pt x="22250" y="18421"/>
                          <a:pt x="19669" y="17021"/>
                        </a:cubicBezTo>
                        <a:cubicBezTo>
                          <a:pt x="17069" y="15659"/>
                          <a:pt x="13840" y="13525"/>
                          <a:pt x="10792" y="11163"/>
                        </a:cubicBezTo>
                        <a:cubicBezTo>
                          <a:pt x="7782" y="8763"/>
                          <a:pt x="4972" y="6124"/>
                          <a:pt x="3029" y="3905"/>
                        </a:cubicBezTo>
                        <a:cubicBezTo>
                          <a:pt x="1067" y="1724"/>
                          <a:pt x="0" y="0"/>
                          <a:pt x="0" y="0"/>
                        </a:cubicBezTo>
                        <a:cubicBezTo>
                          <a:pt x="0" y="0"/>
                          <a:pt x="1962" y="610"/>
                          <a:pt x="4534" y="2010"/>
                        </a:cubicBezTo>
                        <a:cubicBezTo>
                          <a:pt x="7115" y="3391"/>
                          <a:pt x="10363" y="5505"/>
                          <a:pt x="13411" y="7868"/>
                        </a:cubicBezTo>
                        <a:cubicBezTo>
                          <a:pt x="16421" y="10249"/>
                          <a:pt x="19231" y="12925"/>
                          <a:pt x="21155" y="15145"/>
                        </a:cubicBezTo>
                        <a:cubicBezTo>
                          <a:pt x="23108" y="17297"/>
                          <a:pt x="24194" y="19031"/>
                          <a:pt x="24194" y="190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0" name="任意多边形: 形状 1869">
                    <a:extLst>
                      <a:ext uri="{FF2B5EF4-FFF2-40B4-BE49-F238E27FC236}">
                        <a16:creationId xmlns:a16="http://schemas.microsoft.com/office/drawing/2014/main" id="{20DF8396-FC15-5675-B97B-F2DB1D63368F}"/>
                      </a:ext>
                    </a:extLst>
                  </p:cNvPr>
                  <p:cNvSpPr/>
                  <p:nvPr/>
                </p:nvSpPr>
                <p:spPr>
                  <a:xfrm>
                    <a:off x="8162420" y="2848703"/>
                    <a:ext cx="30756" cy="4297"/>
                  </a:xfrm>
                  <a:custGeom>
                    <a:avLst/>
                    <a:gdLst>
                      <a:gd name="connsiteX0" fmla="*/ 30756 w 30756"/>
                      <a:gd name="connsiteY0" fmla="*/ 2824 h 4297"/>
                      <a:gd name="connsiteX1" fmla="*/ 25898 w 30756"/>
                      <a:gd name="connsiteY1" fmla="*/ 3815 h 4297"/>
                      <a:gd name="connsiteX2" fmla="*/ 15287 w 30756"/>
                      <a:gd name="connsiteY2" fmla="*/ 4262 h 4297"/>
                      <a:gd name="connsiteX3" fmla="*/ 4753 w 30756"/>
                      <a:gd name="connsiteY3" fmla="*/ 2881 h 4297"/>
                      <a:gd name="connsiteX4" fmla="*/ 0 w 30756"/>
                      <a:gd name="connsiteY4" fmla="*/ 1500 h 4297"/>
                      <a:gd name="connsiteX5" fmla="*/ 4857 w 30756"/>
                      <a:gd name="connsiteY5" fmla="*/ 500 h 4297"/>
                      <a:gd name="connsiteX6" fmla="*/ 15478 w 30756"/>
                      <a:gd name="connsiteY6" fmla="*/ 52 h 4297"/>
                      <a:gd name="connsiteX7" fmla="*/ 26012 w 30756"/>
                      <a:gd name="connsiteY7" fmla="*/ 1414 h 4297"/>
                      <a:gd name="connsiteX8" fmla="*/ 30756 w 30756"/>
                      <a:gd name="connsiteY8" fmla="*/ 2824 h 4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56" h="4297">
                        <a:moveTo>
                          <a:pt x="30756" y="2824"/>
                        </a:moveTo>
                        <a:cubicBezTo>
                          <a:pt x="30756" y="2824"/>
                          <a:pt x="28823" y="3434"/>
                          <a:pt x="25898" y="3815"/>
                        </a:cubicBezTo>
                        <a:cubicBezTo>
                          <a:pt x="22983" y="4205"/>
                          <a:pt x="19145" y="4377"/>
                          <a:pt x="15287" y="4262"/>
                        </a:cubicBezTo>
                        <a:cubicBezTo>
                          <a:pt x="11449" y="4072"/>
                          <a:pt x="7601" y="3557"/>
                          <a:pt x="4753" y="2881"/>
                        </a:cubicBezTo>
                        <a:cubicBezTo>
                          <a:pt x="1886" y="2281"/>
                          <a:pt x="0" y="1500"/>
                          <a:pt x="0" y="1500"/>
                        </a:cubicBezTo>
                        <a:cubicBezTo>
                          <a:pt x="0" y="1500"/>
                          <a:pt x="1943" y="871"/>
                          <a:pt x="4857" y="500"/>
                        </a:cubicBezTo>
                        <a:cubicBezTo>
                          <a:pt x="7772" y="90"/>
                          <a:pt x="11639" y="-100"/>
                          <a:pt x="15478" y="52"/>
                        </a:cubicBezTo>
                        <a:cubicBezTo>
                          <a:pt x="19326" y="252"/>
                          <a:pt x="23174" y="757"/>
                          <a:pt x="26012" y="1414"/>
                        </a:cubicBezTo>
                        <a:cubicBezTo>
                          <a:pt x="28870" y="2043"/>
                          <a:pt x="30756" y="2824"/>
                          <a:pt x="30756" y="28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1" name="任意多边形: 形状 1870">
                    <a:extLst>
                      <a:ext uri="{FF2B5EF4-FFF2-40B4-BE49-F238E27FC236}">
                        <a16:creationId xmlns:a16="http://schemas.microsoft.com/office/drawing/2014/main" id="{2842C5B3-B4D8-7914-55E6-0F12700C38DF}"/>
                      </a:ext>
                    </a:extLst>
                  </p:cNvPr>
                  <p:cNvSpPr/>
                  <p:nvPr/>
                </p:nvSpPr>
                <p:spPr>
                  <a:xfrm>
                    <a:off x="8158390" y="2857052"/>
                    <a:ext cx="11439" cy="28575"/>
                  </a:xfrm>
                  <a:custGeom>
                    <a:avLst/>
                    <a:gdLst>
                      <a:gd name="connsiteX0" fmla="*/ 11439 w 11439"/>
                      <a:gd name="connsiteY0" fmla="*/ 28575 h 28575"/>
                      <a:gd name="connsiteX1" fmla="*/ 8534 w 11439"/>
                      <a:gd name="connsiteY1" fmla="*/ 24536 h 28575"/>
                      <a:gd name="connsiteX2" fmla="*/ 3772 w 11439"/>
                      <a:gd name="connsiteY2" fmla="*/ 15030 h 28575"/>
                      <a:gd name="connsiteX3" fmla="*/ 667 w 11439"/>
                      <a:gd name="connsiteY3" fmla="*/ 4877 h 28575"/>
                      <a:gd name="connsiteX4" fmla="*/ 0 w 11439"/>
                      <a:gd name="connsiteY4" fmla="*/ 0 h 28575"/>
                      <a:gd name="connsiteX5" fmla="*/ 2905 w 11439"/>
                      <a:gd name="connsiteY5" fmla="*/ 3981 h 28575"/>
                      <a:gd name="connsiteX6" fmla="*/ 7668 w 11439"/>
                      <a:gd name="connsiteY6" fmla="*/ 13487 h 28575"/>
                      <a:gd name="connsiteX7" fmla="*/ 10763 w 11439"/>
                      <a:gd name="connsiteY7" fmla="*/ 23641 h 28575"/>
                      <a:gd name="connsiteX8" fmla="*/ 11439 w 11439"/>
                      <a:gd name="connsiteY8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439" h="28575">
                        <a:moveTo>
                          <a:pt x="11439" y="28575"/>
                        </a:moveTo>
                        <a:cubicBezTo>
                          <a:pt x="11439" y="28575"/>
                          <a:pt x="10049" y="27032"/>
                          <a:pt x="8534" y="24536"/>
                        </a:cubicBezTo>
                        <a:cubicBezTo>
                          <a:pt x="6963" y="22060"/>
                          <a:pt x="5210" y="18621"/>
                          <a:pt x="3772" y="15030"/>
                        </a:cubicBezTo>
                        <a:cubicBezTo>
                          <a:pt x="2353" y="11459"/>
                          <a:pt x="1229" y="7772"/>
                          <a:pt x="667" y="4877"/>
                        </a:cubicBezTo>
                        <a:cubicBezTo>
                          <a:pt x="67" y="2010"/>
                          <a:pt x="0" y="0"/>
                          <a:pt x="0" y="0"/>
                        </a:cubicBezTo>
                        <a:cubicBezTo>
                          <a:pt x="0" y="0"/>
                          <a:pt x="1381" y="1486"/>
                          <a:pt x="2905" y="3981"/>
                        </a:cubicBezTo>
                        <a:cubicBezTo>
                          <a:pt x="4467" y="6477"/>
                          <a:pt x="6248" y="9916"/>
                          <a:pt x="7668" y="13487"/>
                        </a:cubicBezTo>
                        <a:cubicBezTo>
                          <a:pt x="9077" y="17059"/>
                          <a:pt x="10192" y="20764"/>
                          <a:pt x="10763" y="23641"/>
                        </a:cubicBezTo>
                        <a:cubicBezTo>
                          <a:pt x="11363" y="26508"/>
                          <a:pt x="11439" y="28575"/>
                          <a:pt x="11439" y="28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2" name="任意多边形: 形状 1871">
                    <a:extLst>
                      <a:ext uri="{FF2B5EF4-FFF2-40B4-BE49-F238E27FC236}">
                        <a16:creationId xmlns:a16="http://schemas.microsoft.com/office/drawing/2014/main" id="{4F372434-24BD-D9AC-AA1D-5A649A778B78}"/>
                      </a:ext>
                    </a:extLst>
                  </p:cNvPr>
                  <p:cNvSpPr/>
                  <p:nvPr/>
                </p:nvSpPr>
                <p:spPr>
                  <a:xfrm>
                    <a:off x="8145332" y="2840612"/>
                    <a:ext cx="22078" cy="22002"/>
                  </a:xfrm>
                  <a:custGeom>
                    <a:avLst/>
                    <a:gdLst>
                      <a:gd name="connsiteX0" fmla="*/ 19735 w 22078"/>
                      <a:gd name="connsiteY0" fmla="*/ 1972 h 22002"/>
                      <a:gd name="connsiteX1" fmla="*/ 17336 w 22078"/>
                      <a:gd name="connsiteY1" fmla="*/ 9373 h 22002"/>
                      <a:gd name="connsiteX2" fmla="*/ 22079 w 22078"/>
                      <a:gd name="connsiteY2" fmla="*/ 15545 h 22002"/>
                      <a:gd name="connsiteX3" fmla="*/ 14288 w 22078"/>
                      <a:gd name="connsiteY3" fmla="*/ 15564 h 22002"/>
                      <a:gd name="connsiteX4" fmla="*/ 9877 w 22078"/>
                      <a:gd name="connsiteY4" fmla="*/ 22003 h 22002"/>
                      <a:gd name="connsiteX5" fmla="*/ 7468 w 22078"/>
                      <a:gd name="connsiteY5" fmla="*/ 14583 h 22002"/>
                      <a:gd name="connsiteX6" fmla="*/ 0 w 22078"/>
                      <a:gd name="connsiteY6" fmla="*/ 12382 h 22002"/>
                      <a:gd name="connsiteX7" fmla="*/ 6305 w 22078"/>
                      <a:gd name="connsiteY7" fmla="*/ 7772 h 22002"/>
                      <a:gd name="connsiteX8" fmla="*/ 6077 w 22078"/>
                      <a:gd name="connsiteY8" fmla="*/ 0 h 22002"/>
                      <a:gd name="connsiteX9" fmla="*/ 12382 w 22078"/>
                      <a:gd name="connsiteY9" fmla="*/ 4572 h 22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078" h="22002">
                        <a:moveTo>
                          <a:pt x="19735" y="1972"/>
                        </a:moveTo>
                        <a:lnTo>
                          <a:pt x="17336" y="9373"/>
                        </a:lnTo>
                        <a:lnTo>
                          <a:pt x="22079" y="15545"/>
                        </a:lnTo>
                        <a:lnTo>
                          <a:pt x="14288" y="15564"/>
                        </a:lnTo>
                        <a:lnTo>
                          <a:pt x="9877" y="22003"/>
                        </a:lnTo>
                        <a:lnTo>
                          <a:pt x="7468" y="14583"/>
                        </a:lnTo>
                        <a:lnTo>
                          <a:pt x="0" y="12382"/>
                        </a:lnTo>
                        <a:lnTo>
                          <a:pt x="6305" y="7772"/>
                        </a:lnTo>
                        <a:lnTo>
                          <a:pt x="6077" y="0"/>
                        </a:lnTo>
                        <a:lnTo>
                          <a:pt x="12382" y="457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73" name="图形 113">
                  <a:extLst>
                    <a:ext uri="{FF2B5EF4-FFF2-40B4-BE49-F238E27FC236}">
                      <a16:creationId xmlns:a16="http://schemas.microsoft.com/office/drawing/2014/main" id="{7C433D14-8422-D001-7BD3-B036E5A00C5F}"/>
                    </a:ext>
                  </a:extLst>
                </p:cNvPr>
                <p:cNvGrpSpPr/>
                <p:nvPr/>
              </p:nvGrpSpPr>
              <p:grpSpPr>
                <a:xfrm>
                  <a:off x="7950255" y="2800136"/>
                  <a:ext cx="126277" cy="124997"/>
                  <a:chOff x="7950255" y="2800136"/>
                  <a:chExt cx="126277" cy="124997"/>
                </a:xfrm>
              </p:grpSpPr>
              <p:sp>
                <p:nvSpPr>
                  <p:cNvPr id="1874" name="任意多边形: 形状 1873">
                    <a:extLst>
                      <a:ext uri="{FF2B5EF4-FFF2-40B4-BE49-F238E27FC236}">
                        <a16:creationId xmlns:a16="http://schemas.microsoft.com/office/drawing/2014/main" id="{A57FCDCF-CC1F-F7C7-74C0-5265EEB877C7}"/>
                      </a:ext>
                    </a:extLst>
                  </p:cNvPr>
                  <p:cNvSpPr/>
                  <p:nvPr/>
                </p:nvSpPr>
                <p:spPr>
                  <a:xfrm>
                    <a:off x="7950255" y="2800136"/>
                    <a:ext cx="126277" cy="124997"/>
                  </a:xfrm>
                  <a:custGeom>
                    <a:avLst/>
                    <a:gdLst>
                      <a:gd name="connsiteX0" fmla="*/ 62155 w 126277"/>
                      <a:gd name="connsiteY0" fmla="*/ 66108 h 124997"/>
                      <a:gd name="connsiteX1" fmla="*/ 50087 w 126277"/>
                      <a:gd name="connsiteY1" fmla="*/ 67498 h 124997"/>
                      <a:gd name="connsiteX2" fmla="*/ 45058 w 126277"/>
                      <a:gd name="connsiteY2" fmla="*/ 56449 h 124997"/>
                      <a:gd name="connsiteX3" fmla="*/ 53992 w 126277"/>
                      <a:gd name="connsiteY3" fmla="*/ 48267 h 124997"/>
                      <a:gd name="connsiteX4" fmla="*/ 64546 w 126277"/>
                      <a:gd name="connsiteY4" fmla="*/ 54220 h 124997"/>
                      <a:gd name="connsiteX5" fmla="*/ 62155 w 126277"/>
                      <a:gd name="connsiteY5" fmla="*/ 66108 h 12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277" h="124997">
                        <a:moveTo>
                          <a:pt x="62155" y="66108"/>
                        </a:moveTo>
                        <a:cubicBezTo>
                          <a:pt x="134507" y="137269"/>
                          <a:pt x="12568" y="151147"/>
                          <a:pt x="50087" y="67498"/>
                        </a:cubicBezTo>
                        <a:cubicBezTo>
                          <a:pt x="12568" y="151137"/>
                          <a:pt x="-38324" y="39504"/>
                          <a:pt x="45058" y="56449"/>
                        </a:cubicBezTo>
                        <a:cubicBezTo>
                          <a:pt x="-38324" y="39504"/>
                          <a:pt x="52154" y="-43430"/>
                          <a:pt x="53992" y="48267"/>
                        </a:cubicBezTo>
                        <a:cubicBezTo>
                          <a:pt x="52154" y="-43430"/>
                          <a:pt x="158958" y="17016"/>
                          <a:pt x="64546" y="54220"/>
                        </a:cubicBezTo>
                        <a:cubicBezTo>
                          <a:pt x="158958" y="17016"/>
                          <a:pt x="134479" y="137269"/>
                          <a:pt x="62155" y="661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5" name="任意多边形: 形状 1874">
                    <a:extLst>
                      <a:ext uri="{FF2B5EF4-FFF2-40B4-BE49-F238E27FC236}">
                        <a16:creationId xmlns:a16="http://schemas.microsoft.com/office/drawing/2014/main" id="{65DBB91A-DAD2-A56D-96D5-8C0B668AAC3D}"/>
                      </a:ext>
                    </a:extLst>
                  </p:cNvPr>
                  <p:cNvSpPr/>
                  <p:nvPr/>
                </p:nvSpPr>
                <p:spPr>
                  <a:xfrm>
                    <a:off x="7953493" y="2803812"/>
                    <a:ext cx="118240" cy="117022"/>
                  </a:xfrm>
                  <a:custGeom>
                    <a:avLst/>
                    <a:gdLst>
                      <a:gd name="connsiteX0" fmla="*/ 58184 w 118240"/>
                      <a:gd name="connsiteY0" fmla="*/ 61908 h 117022"/>
                      <a:gd name="connsiteX1" fmla="*/ 46906 w 118240"/>
                      <a:gd name="connsiteY1" fmla="*/ 63175 h 117022"/>
                      <a:gd name="connsiteX2" fmla="*/ 42182 w 118240"/>
                      <a:gd name="connsiteY2" fmla="*/ 52869 h 117022"/>
                      <a:gd name="connsiteX3" fmla="*/ 50564 w 118240"/>
                      <a:gd name="connsiteY3" fmla="*/ 45163 h 117022"/>
                      <a:gd name="connsiteX4" fmla="*/ 60451 w 118240"/>
                      <a:gd name="connsiteY4" fmla="*/ 50745 h 117022"/>
                      <a:gd name="connsiteX5" fmla="*/ 58184 w 118240"/>
                      <a:gd name="connsiteY5" fmla="*/ 61908 h 117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240" h="117022">
                        <a:moveTo>
                          <a:pt x="58184" y="61908"/>
                        </a:moveTo>
                        <a:cubicBezTo>
                          <a:pt x="125916" y="128507"/>
                          <a:pt x="11759" y="141508"/>
                          <a:pt x="46906" y="63175"/>
                        </a:cubicBezTo>
                        <a:cubicBezTo>
                          <a:pt x="11759" y="141518"/>
                          <a:pt x="-35876" y="36962"/>
                          <a:pt x="42182" y="52869"/>
                        </a:cubicBezTo>
                        <a:cubicBezTo>
                          <a:pt x="-35876" y="36962"/>
                          <a:pt x="48821" y="-40629"/>
                          <a:pt x="50564" y="45163"/>
                        </a:cubicBezTo>
                        <a:cubicBezTo>
                          <a:pt x="48821" y="-40638"/>
                          <a:pt x="148824" y="15921"/>
                          <a:pt x="60451" y="50745"/>
                        </a:cubicBezTo>
                        <a:cubicBezTo>
                          <a:pt x="148833" y="15921"/>
                          <a:pt x="125925" y="128507"/>
                          <a:pt x="58184" y="619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6" name="任意多边形: 形状 1875">
                    <a:extLst>
                      <a:ext uri="{FF2B5EF4-FFF2-40B4-BE49-F238E27FC236}">
                        <a16:creationId xmlns:a16="http://schemas.microsoft.com/office/drawing/2014/main" id="{5566F696-D55C-4A25-B735-71EC8D3A3F2A}"/>
                      </a:ext>
                    </a:extLst>
                  </p:cNvPr>
                  <p:cNvSpPr/>
                  <p:nvPr/>
                </p:nvSpPr>
                <p:spPr>
                  <a:xfrm>
                    <a:off x="7967471" y="2859767"/>
                    <a:ext cx="34699" cy="18173"/>
                  </a:xfrm>
                  <a:custGeom>
                    <a:avLst/>
                    <a:gdLst>
                      <a:gd name="connsiteX0" fmla="*/ 0 w 34699"/>
                      <a:gd name="connsiteY0" fmla="*/ 18174 h 18173"/>
                      <a:gd name="connsiteX1" fmla="*/ 4706 w 34699"/>
                      <a:gd name="connsiteY1" fmla="*/ 13973 h 18173"/>
                      <a:gd name="connsiteX2" fmla="*/ 16116 w 34699"/>
                      <a:gd name="connsiteY2" fmla="*/ 6715 h 18173"/>
                      <a:gd name="connsiteX3" fmla="*/ 28566 w 34699"/>
                      <a:gd name="connsiteY3" fmla="*/ 1486 h 18173"/>
                      <a:gd name="connsiteX4" fmla="*/ 34700 w 34699"/>
                      <a:gd name="connsiteY4" fmla="*/ 0 h 18173"/>
                      <a:gd name="connsiteX5" fmla="*/ 30004 w 34699"/>
                      <a:gd name="connsiteY5" fmla="*/ 4181 h 18173"/>
                      <a:gd name="connsiteX6" fmla="*/ 18593 w 34699"/>
                      <a:gd name="connsiteY6" fmla="*/ 11439 h 18173"/>
                      <a:gd name="connsiteX7" fmla="*/ 6135 w 34699"/>
                      <a:gd name="connsiteY7" fmla="*/ 16650 h 18173"/>
                      <a:gd name="connsiteX8" fmla="*/ 0 w 34699"/>
                      <a:gd name="connsiteY8" fmla="*/ 18174 h 18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99" h="18173">
                        <a:moveTo>
                          <a:pt x="0" y="18174"/>
                        </a:moveTo>
                        <a:cubicBezTo>
                          <a:pt x="0" y="18174"/>
                          <a:pt x="1762" y="16221"/>
                          <a:pt x="4706" y="13973"/>
                        </a:cubicBezTo>
                        <a:cubicBezTo>
                          <a:pt x="7658" y="11668"/>
                          <a:pt x="11792" y="8992"/>
                          <a:pt x="16116" y="6715"/>
                        </a:cubicBezTo>
                        <a:cubicBezTo>
                          <a:pt x="20460" y="4448"/>
                          <a:pt x="24994" y="2581"/>
                          <a:pt x="28566" y="1486"/>
                        </a:cubicBezTo>
                        <a:cubicBezTo>
                          <a:pt x="32118" y="352"/>
                          <a:pt x="34700" y="0"/>
                          <a:pt x="34700" y="0"/>
                        </a:cubicBezTo>
                        <a:cubicBezTo>
                          <a:pt x="34700" y="0"/>
                          <a:pt x="32957" y="1914"/>
                          <a:pt x="30004" y="4181"/>
                        </a:cubicBezTo>
                        <a:cubicBezTo>
                          <a:pt x="27041" y="6487"/>
                          <a:pt x="22946" y="9144"/>
                          <a:pt x="18593" y="11439"/>
                        </a:cubicBezTo>
                        <a:cubicBezTo>
                          <a:pt x="14259" y="13668"/>
                          <a:pt x="9716" y="15573"/>
                          <a:pt x="6135" y="16650"/>
                        </a:cubicBezTo>
                        <a:cubicBezTo>
                          <a:pt x="2572" y="17802"/>
                          <a:pt x="0" y="18174"/>
                          <a:pt x="0" y="181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7" name="任意多边形: 形状 1876">
                    <a:extLst>
                      <a:ext uri="{FF2B5EF4-FFF2-40B4-BE49-F238E27FC236}">
                        <a16:creationId xmlns:a16="http://schemas.microsoft.com/office/drawing/2014/main" id="{D6B6272D-BA62-AF5E-BB00-0D03F3E29084}"/>
                      </a:ext>
                    </a:extLst>
                  </p:cNvPr>
                  <p:cNvSpPr/>
                  <p:nvPr/>
                </p:nvSpPr>
                <p:spPr>
                  <a:xfrm>
                    <a:off x="8008439" y="2819314"/>
                    <a:ext cx="21993" cy="32404"/>
                  </a:xfrm>
                  <a:custGeom>
                    <a:avLst/>
                    <a:gdLst>
                      <a:gd name="connsiteX0" fmla="*/ 0 w 21993"/>
                      <a:gd name="connsiteY0" fmla="*/ 32404 h 32404"/>
                      <a:gd name="connsiteX1" fmla="*/ 2181 w 21993"/>
                      <a:gd name="connsiteY1" fmla="*/ 26489 h 32404"/>
                      <a:gd name="connsiteX2" fmla="*/ 8773 w 21993"/>
                      <a:gd name="connsiteY2" fmla="*/ 14716 h 32404"/>
                      <a:gd name="connsiteX3" fmla="*/ 17288 w 21993"/>
                      <a:gd name="connsiteY3" fmla="*/ 4201 h 32404"/>
                      <a:gd name="connsiteX4" fmla="*/ 21993 w 21993"/>
                      <a:gd name="connsiteY4" fmla="*/ 0 h 32404"/>
                      <a:gd name="connsiteX5" fmla="*/ 19812 w 21993"/>
                      <a:gd name="connsiteY5" fmla="*/ 5915 h 32404"/>
                      <a:gd name="connsiteX6" fmla="*/ 13192 w 21993"/>
                      <a:gd name="connsiteY6" fmla="*/ 17688 h 32404"/>
                      <a:gd name="connsiteX7" fmla="*/ 4676 w 21993"/>
                      <a:gd name="connsiteY7" fmla="*/ 28204 h 32404"/>
                      <a:gd name="connsiteX8" fmla="*/ 0 w 21993"/>
                      <a:gd name="connsiteY8" fmla="*/ 32404 h 32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93" h="32404">
                        <a:moveTo>
                          <a:pt x="0" y="32404"/>
                        </a:moveTo>
                        <a:cubicBezTo>
                          <a:pt x="0" y="32404"/>
                          <a:pt x="648" y="29870"/>
                          <a:pt x="2181" y="26489"/>
                        </a:cubicBezTo>
                        <a:cubicBezTo>
                          <a:pt x="3667" y="23070"/>
                          <a:pt x="6068" y="18764"/>
                          <a:pt x="8773" y="14716"/>
                        </a:cubicBezTo>
                        <a:cubicBezTo>
                          <a:pt x="11525" y="10697"/>
                          <a:pt x="14649" y="6849"/>
                          <a:pt x="17288" y="4201"/>
                        </a:cubicBezTo>
                        <a:cubicBezTo>
                          <a:pt x="19869" y="1524"/>
                          <a:pt x="21993" y="0"/>
                          <a:pt x="21993" y="0"/>
                        </a:cubicBezTo>
                        <a:cubicBezTo>
                          <a:pt x="21993" y="0"/>
                          <a:pt x="21364" y="2534"/>
                          <a:pt x="19812" y="5915"/>
                        </a:cubicBezTo>
                        <a:cubicBezTo>
                          <a:pt x="18307" y="9373"/>
                          <a:pt x="15916" y="13659"/>
                          <a:pt x="13192" y="17688"/>
                        </a:cubicBezTo>
                        <a:cubicBezTo>
                          <a:pt x="10420" y="21746"/>
                          <a:pt x="7325" y="25517"/>
                          <a:pt x="4676" y="28204"/>
                        </a:cubicBezTo>
                        <a:cubicBezTo>
                          <a:pt x="2105" y="30871"/>
                          <a:pt x="0" y="32404"/>
                          <a:pt x="0" y="324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8" name="任意多边形: 形状 1877">
                    <a:extLst>
                      <a:ext uri="{FF2B5EF4-FFF2-40B4-BE49-F238E27FC236}">
                        <a16:creationId xmlns:a16="http://schemas.microsoft.com/office/drawing/2014/main" id="{6650BB1C-7F86-9D49-7418-080B47EBA040}"/>
                      </a:ext>
                    </a:extLst>
                  </p:cNvPr>
                  <p:cNvSpPr/>
                  <p:nvPr/>
                </p:nvSpPr>
                <p:spPr>
                  <a:xfrm>
                    <a:off x="7975501" y="2824400"/>
                    <a:ext cx="26069" cy="29213"/>
                  </a:xfrm>
                  <a:custGeom>
                    <a:avLst/>
                    <a:gdLst>
                      <a:gd name="connsiteX0" fmla="*/ 26070 w 26069"/>
                      <a:gd name="connsiteY0" fmla="*/ 29213 h 29213"/>
                      <a:gd name="connsiteX1" fmla="*/ 20879 w 26069"/>
                      <a:gd name="connsiteY1" fmla="*/ 25679 h 29213"/>
                      <a:gd name="connsiteX2" fmla="*/ 11078 w 26069"/>
                      <a:gd name="connsiteY2" fmla="*/ 16374 h 29213"/>
                      <a:gd name="connsiteX3" fmla="*/ 2943 w 26069"/>
                      <a:gd name="connsiteY3" fmla="*/ 5582 h 29213"/>
                      <a:gd name="connsiteX4" fmla="*/ 0 w 26069"/>
                      <a:gd name="connsiteY4" fmla="*/ 0 h 29213"/>
                      <a:gd name="connsiteX5" fmla="*/ 5239 w 26069"/>
                      <a:gd name="connsiteY5" fmla="*/ 3534 h 29213"/>
                      <a:gd name="connsiteX6" fmla="*/ 15021 w 26069"/>
                      <a:gd name="connsiteY6" fmla="*/ 12802 h 29213"/>
                      <a:gd name="connsiteX7" fmla="*/ 23126 w 26069"/>
                      <a:gd name="connsiteY7" fmla="*/ 23632 h 29213"/>
                      <a:gd name="connsiteX8" fmla="*/ 26070 w 26069"/>
                      <a:gd name="connsiteY8" fmla="*/ 29213 h 29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069" h="29213">
                        <a:moveTo>
                          <a:pt x="26070" y="29213"/>
                        </a:moveTo>
                        <a:cubicBezTo>
                          <a:pt x="26070" y="29213"/>
                          <a:pt x="23793" y="27984"/>
                          <a:pt x="20879" y="25679"/>
                        </a:cubicBezTo>
                        <a:cubicBezTo>
                          <a:pt x="17907" y="23413"/>
                          <a:pt x="14335" y="20003"/>
                          <a:pt x="11078" y="16374"/>
                        </a:cubicBezTo>
                        <a:cubicBezTo>
                          <a:pt x="7820" y="12725"/>
                          <a:pt x="4906" y="8782"/>
                          <a:pt x="2943" y="5582"/>
                        </a:cubicBezTo>
                        <a:cubicBezTo>
                          <a:pt x="962" y="2419"/>
                          <a:pt x="0" y="0"/>
                          <a:pt x="0" y="0"/>
                        </a:cubicBezTo>
                        <a:cubicBezTo>
                          <a:pt x="0" y="0"/>
                          <a:pt x="2305" y="1229"/>
                          <a:pt x="5239" y="3534"/>
                        </a:cubicBezTo>
                        <a:cubicBezTo>
                          <a:pt x="8173" y="5801"/>
                          <a:pt x="11773" y="9192"/>
                          <a:pt x="15021" y="12802"/>
                        </a:cubicBezTo>
                        <a:cubicBezTo>
                          <a:pt x="18269" y="16488"/>
                          <a:pt x="21193" y="20469"/>
                          <a:pt x="23126" y="23632"/>
                        </a:cubicBezTo>
                        <a:cubicBezTo>
                          <a:pt x="25108" y="26794"/>
                          <a:pt x="26070" y="29213"/>
                          <a:pt x="26070" y="292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9" name="任意多边形: 形状 1878">
                    <a:extLst>
                      <a:ext uri="{FF2B5EF4-FFF2-40B4-BE49-F238E27FC236}">
                        <a16:creationId xmlns:a16="http://schemas.microsoft.com/office/drawing/2014/main" id="{09BCB0E0-3D71-344F-36C7-057BE37D4139}"/>
                      </a:ext>
                    </a:extLst>
                  </p:cNvPr>
                  <p:cNvSpPr/>
                  <p:nvPr/>
                </p:nvSpPr>
                <p:spPr>
                  <a:xfrm>
                    <a:off x="8014420" y="2859915"/>
                    <a:ext cx="38214" cy="8924"/>
                  </a:xfrm>
                  <a:custGeom>
                    <a:avLst/>
                    <a:gdLst>
                      <a:gd name="connsiteX0" fmla="*/ 38215 w 38214"/>
                      <a:gd name="connsiteY0" fmla="*/ 8691 h 8924"/>
                      <a:gd name="connsiteX1" fmla="*/ 31928 w 38214"/>
                      <a:gd name="connsiteY1" fmla="*/ 8882 h 8924"/>
                      <a:gd name="connsiteX2" fmla="*/ 18545 w 38214"/>
                      <a:gd name="connsiteY2" fmla="*/ 7062 h 8924"/>
                      <a:gd name="connsiteX3" fmla="*/ 5648 w 38214"/>
                      <a:gd name="connsiteY3" fmla="*/ 3024 h 8924"/>
                      <a:gd name="connsiteX4" fmla="*/ 0 w 38214"/>
                      <a:gd name="connsiteY4" fmla="*/ 214 h 8924"/>
                      <a:gd name="connsiteX5" fmla="*/ 6296 w 38214"/>
                      <a:gd name="connsiteY5" fmla="*/ 61 h 8924"/>
                      <a:gd name="connsiteX6" fmla="*/ 19698 w 38214"/>
                      <a:gd name="connsiteY6" fmla="*/ 1814 h 8924"/>
                      <a:gd name="connsiteX7" fmla="*/ 32585 w 38214"/>
                      <a:gd name="connsiteY7" fmla="*/ 5891 h 8924"/>
                      <a:gd name="connsiteX8" fmla="*/ 38215 w 38214"/>
                      <a:gd name="connsiteY8" fmla="*/ 8691 h 8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214" h="8924">
                        <a:moveTo>
                          <a:pt x="38215" y="8691"/>
                        </a:moveTo>
                        <a:cubicBezTo>
                          <a:pt x="38215" y="8691"/>
                          <a:pt x="35643" y="9044"/>
                          <a:pt x="31928" y="8882"/>
                        </a:cubicBezTo>
                        <a:cubicBezTo>
                          <a:pt x="28175" y="8710"/>
                          <a:pt x="23336" y="8082"/>
                          <a:pt x="18545" y="7062"/>
                        </a:cubicBezTo>
                        <a:cubicBezTo>
                          <a:pt x="13773" y="6005"/>
                          <a:pt x="9097" y="4481"/>
                          <a:pt x="5648" y="3024"/>
                        </a:cubicBezTo>
                        <a:cubicBezTo>
                          <a:pt x="2210" y="1633"/>
                          <a:pt x="0" y="214"/>
                          <a:pt x="0" y="214"/>
                        </a:cubicBezTo>
                        <a:cubicBezTo>
                          <a:pt x="0" y="214"/>
                          <a:pt x="2581" y="-139"/>
                          <a:pt x="6296" y="61"/>
                        </a:cubicBezTo>
                        <a:cubicBezTo>
                          <a:pt x="10040" y="176"/>
                          <a:pt x="14907" y="804"/>
                          <a:pt x="19698" y="1814"/>
                        </a:cubicBezTo>
                        <a:cubicBezTo>
                          <a:pt x="24470" y="2948"/>
                          <a:pt x="29156" y="4433"/>
                          <a:pt x="32585" y="5891"/>
                        </a:cubicBezTo>
                        <a:cubicBezTo>
                          <a:pt x="36023" y="7301"/>
                          <a:pt x="38215" y="8691"/>
                          <a:pt x="38215" y="86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0" name="任意多边形: 形状 1879">
                    <a:extLst>
                      <a:ext uri="{FF2B5EF4-FFF2-40B4-BE49-F238E27FC236}">
                        <a16:creationId xmlns:a16="http://schemas.microsoft.com/office/drawing/2014/main" id="{D38DE5AD-4E0B-B251-306E-F322669D6BFD}"/>
                      </a:ext>
                    </a:extLst>
                  </p:cNvPr>
                  <p:cNvSpPr/>
                  <p:nvPr/>
                </p:nvSpPr>
                <p:spPr>
                  <a:xfrm>
                    <a:off x="8007587" y="2867815"/>
                    <a:ext cx="8532" cy="38300"/>
                  </a:xfrm>
                  <a:custGeom>
                    <a:avLst/>
                    <a:gdLst>
                      <a:gd name="connsiteX0" fmla="*/ 8271 w 8532"/>
                      <a:gd name="connsiteY0" fmla="*/ 38300 h 38300"/>
                      <a:gd name="connsiteX1" fmla="*/ 5528 w 8532"/>
                      <a:gd name="connsiteY1" fmla="*/ 32604 h 38300"/>
                      <a:gd name="connsiteX2" fmla="*/ 1680 w 8532"/>
                      <a:gd name="connsiteY2" fmla="*/ 19679 h 38300"/>
                      <a:gd name="connsiteX3" fmla="*/ 22 w 8532"/>
                      <a:gd name="connsiteY3" fmla="*/ 6267 h 38300"/>
                      <a:gd name="connsiteX4" fmla="*/ 270 w 8532"/>
                      <a:gd name="connsiteY4" fmla="*/ 0 h 38300"/>
                      <a:gd name="connsiteX5" fmla="*/ 3023 w 8532"/>
                      <a:gd name="connsiteY5" fmla="*/ 5639 h 38300"/>
                      <a:gd name="connsiteX6" fmla="*/ 6861 w 8532"/>
                      <a:gd name="connsiteY6" fmla="*/ 18583 h 38300"/>
                      <a:gd name="connsiteX7" fmla="*/ 8500 w 8532"/>
                      <a:gd name="connsiteY7" fmla="*/ 32014 h 38300"/>
                      <a:gd name="connsiteX8" fmla="*/ 8271 w 8532"/>
                      <a:gd name="connsiteY8" fmla="*/ 38300 h 38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532" h="38300">
                        <a:moveTo>
                          <a:pt x="8271" y="38300"/>
                        </a:moveTo>
                        <a:cubicBezTo>
                          <a:pt x="8271" y="38300"/>
                          <a:pt x="6881" y="36090"/>
                          <a:pt x="5528" y="32604"/>
                        </a:cubicBezTo>
                        <a:cubicBezTo>
                          <a:pt x="4118" y="29185"/>
                          <a:pt x="2699" y="24470"/>
                          <a:pt x="1680" y="19679"/>
                        </a:cubicBezTo>
                        <a:cubicBezTo>
                          <a:pt x="689" y="14897"/>
                          <a:pt x="118" y="10020"/>
                          <a:pt x="22" y="6267"/>
                        </a:cubicBezTo>
                        <a:cubicBezTo>
                          <a:pt x="-92" y="2543"/>
                          <a:pt x="270" y="0"/>
                          <a:pt x="270" y="0"/>
                        </a:cubicBezTo>
                        <a:cubicBezTo>
                          <a:pt x="270" y="0"/>
                          <a:pt x="1661" y="2181"/>
                          <a:pt x="3023" y="5639"/>
                        </a:cubicBezTo>
                        <a:cubicBezTo>
                          <a:pt x="4414" y="9115"/>
                          <a:pt x="5871" y="13802"/>
                          <a:pt x="6861" y="18583"/>
                        </a:cubicBezTo>
                        <a:cubicBezTo>
                          <a:pt x="7852" y="23384"/>
                          <a:pt x="8395" y="28261"/>
                          <a:pt x="8500" y="32014"/>
                        </a:cubicBezTo>
                        <a:cubicBezTo>
                          <a:pt x="8643" y="35690"/>
                          <a:pt x="8271" y="38300"/>
                          <a:pt x="8271" y="383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1" name="任意多边形: 形状 1880">
                    <a:extLst>
                      <a:ext uri="{FF2B5EF4-FFF2-40B4-BE49-F238E27FC236}">
                        <a16:creationId xmlns:a16="http://schemas.microsoft.com/office/drawing/2014/main" id="{F67EC1E7-3ACB-BDD1-DB27-4914C7C40B80}"/>
                      </a:ext>
                    </a:extLst>
                  </p:cNvPr>
                  <p:cNvSpPr/>
                  <p:nvPr/>
                </p:nvSpPr>
                <p:spPr>
                  <a:xfrm>
                    <a:off x="7992417" y="2845688"/>
                    <a:ext cx="27012" cy="28384"/>
                  </a:xfrm>
                  <a:custGeom>
                    <a:avLst/>
                    <a:gdLst>
                      <a:gd name="connsiteX0" fmla="*/ 27013 w 27012"/>
                      <a:gd name="connsiteY0" fmla="*/ 5486 h 28384"/>
                      <a:gd name="connsiteX1" fmla="*/ 22374 w 27012"/>
                      <a:gd name="connsiteY1" fmla="*/ 14230 h 28384"/>
                      <a:gd name="connsiteX2" fmla="*/ 26946 w 27012"/>
                      <a:gd name="connsiteY2" fmla="*/ 23031 h 28384"/>
                      <a:gd name="connsiteX3" fmla="*/ 17183 w 27012"/>
                      <a:gd name="connsiteY3" fmla="*/ 21317 h 28384"/>
                      <a:gd name="connsiteX4" fmla="*/ 10230 w 27012"/>
                      <a:gd name="connsiteY4" fmla="*/ 28385 h 28384"/>
                      <a:gd name="connsiteX5" fmla="*/ 8849 w 27012"/>
                      <a:gd name="connsiteY5" fmla="*/ 18564 h 28384"/>
                      <a:gd name="connsiteX6" fmla="*/ 0 w 27012"/>
                      <a:gd name="connsiteY6" fmla="*/ 14154 h 28384"/>
                      <a:gd name="connsiteX7" fmla="*/ 8897 w 27012"/>
                      <a:gd name="connsiteY7" fmla="*/ 9782 h 28384"/>
                      <a:gd name="connsiteX8" fmla="*/ 10363 w 27012"/>
                      <a:gd name="connsiteY8" fmla="*/ 0 h 28384"/>
                      <a:gd name="connsiteX9" fmla="*/ 17240 w 27012"/>
                      <a:gd name="connsiteY9" fmla="*/ 7125 h 28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012" h="28384">
                        <a:moveTo>
                          <a:pt x="27013" y="5486"/>
                        </a:moveTo>
                        <a:lnTo>
                          <a:pt x="22374" y="14230"/>
                        </a:lnTo>
                        <a:lnTo>
                          <a:pt x="26946" y="23031"/>
                        </a:lnTo>
                        <a:lnTo>
                          <a:pt x="17183" y="21317"/>
                        </a:lnTo>
                        <a:lnTo>
                          <a:pt x="10230" y="28385"/>
                        </a:lnTo>
                        <a:lnTo>
                          <a:pt x="8849" y="18564"/>
                        </a:lnTo>
                        <a:lnTo>
                          <a:pt x="0" y="14154"/>
                        </a:lnTo>
                        <a:lnTo>
                          <a:pt x="8897" y="9782"/>
                        </a:lnTo>
                        <a:lnTo>
                          <a:pt x="10363" y="0"/>
                        </a:lnTo>
                        <a:lnTo>
                          <a:pt x="17240" y="71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82" name="图形 113">
                  <a:extLst>
                    <a:ext uri="{FF2B5EF4-FFF2-40B4-BE49-F238E27FC236}">
                      <a16:creationId xmlns:a16="http://schemas.microsoft.com/office/drawing/2014/main" id="{F0EA4552-236A-CDCE-3378-2C882E3BB390}"/>
                    </a:ext>
                  </a:extLst>
                </p:cNvPr>
                <p:cNvGrpSpPr/>
                <p:nvPr/>
              </p:nvGrpSpPr>
              <p:grpSpPr>
                <a:xfrm>
                  <a:off x="7855705" y="2766216"/>
                  <a:ext cx="85106" cy="86822"/>
                  <a:chOff x="7855705" y="2766216"/>
                  <a:chExt cx="85106" cy="86822"/>
                </a:xfrm>
              </p:grpSpPr>
              <p:sp>
                <p:nvSpPr>
                  <p:cNvPr id="1883" name="任意多边形: 形状 1882">
                    <a:extLst>
                      <a:ext uri="{FF2B5EF4-FFF2-40B4-BE49-F238E27FC236}">
                        <a16:creationId xmlns:a16="http://schemas.microsoft.com/office/drawing/2014/main" id="{08935F33-93B0-6A3B-95E6-4F216F88506F}"/>
                      </a:ext>
                    </a:extLst>
                  </p:cNvPr>
                  <p:cNvSpPr/>
                  <p:nvPr/>
                </p:nvSpPr>
                <p:spPr>
                  <a:xfrm>
                    <a:off x="7855705" y="2766216"/>
                    <a:ext cx="85106" cy="86822"/>
                  </a:xfrm>
                  <a:custGeom>
                    <a:avLst/>
                    <a:gdLst>
                      <a:gd name="connsiteX0" fmla="*/ 41548 w 85106"/>
                      <a:gd name="connsiteY0" fmla="*/ 47926 h 86822"/>
                      <a:gd name="connsiteX1" fmla="*/ 33766 w 85106"/>
                      <a:gd name="connsiteY1" fmla="*/ 50869 h 86822"/>
                      <a:gd name="connsiteX2" fmla="*/ 28556 w 85106"/>
                      <a:gd name="connsiteY2" fmla="*/ 44354 h 86822"/>
                      <a:gd name="connsiteX3" fmla="*/ 33147 w 85106"/>
                      <a:gd name="connsiteY3" fmla="*/ 37410 h 86822"/>
                      <a:gd name="connsiteX4" fmla="*/ 41176 w 85106"/>
                      <a:gd name="connsiteY4" fmla="*/ 39611 h 86822"/>
                      <a:gd name="connsiteX5" fmla="*/ 41548 w 85106"/>
                      <a:gd name="connsiteY5" fmla="*/ 47926 h 86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106" h="86822">
                        <a:moveTo>
                          <a:pt x="41548" y="47926"/>
                        </a:moveTo>
                        <a:cubicBezTo>
                          <a:pt x="101593" y="83178"/>
                          <a:pt x="22765" y="112810"/>
                          <a:pt x="33766" y="50869"/>
                        </a:cubicBezTo>
                        <a:cubicBezTo>
                          <a:pt x="22784" y="112810"/>
                          <a:pt x="-29747" y="47021"/>
                          <a:pt x="28556" y="44354"/>
                        </a:cubicBezTo>
                        <a:cubicBezTo>
                          <a:pt x="-29747" y="47012"/>
                          <a:pt x="16592" y="-23292"/>
                          <a:pt x="33147" y="37410"/>
                        </a:cubicBezTo>
                        <a:cubicBezTo>
                          <a:pt x="16592" y="-23292"/>
                          <a:pt x="97755" y="-928"/>
                          <a:pt x="41176" y="39611"/>
                        </a:cubicBezTo>
                        <a:cubicBezTo>
                          <a:pt x="97755" y="-928"/>
                          <a:pt x="101584" y="83178"/>
                          <a:pt x="41548" y="479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4" name="任意多边形: 形状 1883">
                    <a:extLst>
                      <a:ext uri="{FF2B5EF4-FFF2-40B4-BE49-F238E27FC236}">
                        <a16:creationId xmlns:a16="http://schemas.microsoft.com/office/drawing/2014/main" id="{2C94F4D1-8F4C-B20B-0A91-01634A2374C6}"/>
                      </a:ext>
                    </a:extLst>
                  </p:cNvPr>
                  <p:cNvSpPr/>
                  <p:nvPr/>
                </p:nvSpPr>
                <p:spPr>
                  <a:xfrm>
                    <a:off x="7857769" y="2769028"/>
                    <a:ext cx="79695" cy="81293"/>
                  </a:xfrm>
                  <a:custGeom>
                    <a:avLst/>
                    <a:gdLst>
                      <a:gd name="connsiteX0" fmla="*/ 38912 w 79695"/>
                      <a:gd name="connsiteY0" fmla="*/ 44885 h 81293"/>
                      <a:gd name="connsiteX1" fmla="*/ 31616 w 79695"/>
                      <a:gd name="connsiteY1" fmla="*/ 47618 h 81293"/>
                      <a:gd name="connsiteX2" fmla="*/ 26740 w 79695"/>
                      <a:gd name="connsiteY2" fmla="*/ 41551 h 81293"/>
                      <a:gd name="connsiteX3" fmla="*/ 31025 w 79695"/>
                      <a:gd name="connsiteY3" fmla="*/ 35017 h 81293"/>
                      <a:gd name="connsiteX4" fmla="*/ 38541 w 79695"/>
                      <a:gd name="connsiteY4" fmla="*/ 37074 h 81293"/>
                      <a:gd name="connsiteX5" fmla="*/ 38912 w 79695"/>
                      <a:gd name="connsiteY5" fmla="*/ 44885 h 81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95" h="81293">
                        <a:moveTo>
                          <a:pt x="38912" y="44885"/>
                        </a:moveTo>
                        <a:cubicBezTo>
                          <a:pt x="95119" y="77898"/>
                          <a:pt x="21320" y="105616"/>
                          <a:pt x="31616" y="47618"/>
                        </a:cubicBezTo>
                        <a:cubicBezTo>
                          <a:pt x="21320" y="105616"/>
                          <a:pt x="-27848" y="44028"/>
                          <a:pt x="26740" y="41551"/>
                        </a:cubicBezTo>
                        <a:cubicBezTo>
                          <a:pt x="-27848" y="44028"/>
                          <a:pt x="15529" y="-21781"/>
                          <a:pt x="31025" y="35017"/>
                        </a:cubicBezTo>
                        <a:cubicBezTo>
                          <a:pt x="15529" y="-21790"/>
                          <a:pt x="91529" y="-883"/>
                          <a:pt x="38541" y="37074"/>
                        </a:cubicBezTo>
                        <a:cubicBezTo>
                          <a:pt x="91538" y="-873"/>
                          <a:pt x="95129" y="77898"/>
                          <a:pt x="38912" y="448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5" name="任意多边形: 形状 1884">
                    <a:extLst>
                      <a:ext uri="{FF2B5EF4-FFF2-40B4-BE49-F238E27FC236}">
                        <a16:creationId xmlns:a16="http://schemas.microsoft.com/office/drawing/2014/main" id="{00D0A38E-12E2-5F63-5740-3C43FD170ADA}"/>
                      </a:ext>
                    </a:extLst>
                  </p:cNvPr>
                  <p:cNvSpPr/>
                  <p:nvPr/>
                </p:nvSpPr>
                <p:spPr>
                  <a:xfrm>
                    <a:off x="7869316" y="2811560"/>
                    <a:ext cx="20021" cy="17878"/>
                  </a:xfrm>
                  <a:custGeom>
                    <a:avLst/>
                    <a:gdLst>
                      <a:gd name="connsiteX0" fmla="*/ 0 w 20021"/>
                      <a:gd name="connsiteY0" fmla="*/ 17878 h 17878"/>
                      <a:gd name="connsiteX1" fmla="*/ 2420 w 20021"/>
                      <a:gd name="connsiteY1" fmla="*/ 14297 h 17878"/>
                      <a:gd name="connsiteX2" fmla="*/ 8801 w 20021"/>
                      <a:gd name="connsiteY2" fmla="*/ 7572 h 17878"/>
                      <a:gd name="connsiteX3" fmla="*/ 16193 w 20021"/>
                      <a:gd name="connsiteY3" fmla="*/ 2010 h 17878"/>
                      <a:gd name="connsiteX4" fmla="*/ 20021 w 20021"/>
                      <a:gd name="connsiteY4" fmla="*/ 0 h 17878"/>
                      <a:gd name="connsiteX5" fmla="*/ 17602 w 20021"/>
                      <a:gd name="connsiteY5" fmla="*/ 3572 h 17878"/>
                      <a:gd name="connsiteX6" fmla="*/ 11211 w 20021"/>
                      <a:gd name="connsiteY6" fmla="*/ 10287 h 17878"/>
                      <a:gd name="connsiteX7" fmla="*/ 3800 w 20021"/>
                      <a:gd name="connsiteY7" fmla="*/ 15850 h 17878"/>
                      <a:gd name="connsiteX8" fmla="*/ 0 w 20021"/>
                      <a:gd name="connsiteY8" fmla="*/ 17878 h 17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021" h="17878">
                        <a:moveTo>
                          <a:pt x="0" y="17878"/>
                        </a:moveTo>
                        <a:cubicBezTo>
                          <a:pt x="0" y="17878"/>
                          <a:pt x="838" y="16288"/>
                          <a:pt x="2420" y="14297"/>
                        </a:cubicBezTo>
                        <a:cubicBezTo>
                          <a:pt x="4000" y="12278"/>
                          <a:pt x="6305" y="9801"/>
                          <a:pt x="8801" y="7572"/>
                        </a:cubicBezTo>
                        <a:cubicBezTo>
                          <a:pt x="11316" y="5344"/>
                          <a:pt x="14031" y="3334"/>
                          <a:pt x="16193" y="2010"/>
                        </a:cubicBezTo>
                        <a:cubicBezTo>
                          <a:pt x="18374" y="648"/>
                          <a:pt x="20021" y="0"/>
                          <a:pt x="20021" y="0"/>
                        </a:cubicBezTo>
                        <a:cubicBezTo>
                          <a:pt x="20021" y="0"/>
                          <a:pt x="19184" y="1553"/>
                          <a:pt x="17602" y="3572"/>
                        </a:cubicBezTo>
                        <a:cubicBezTo>
                          <a:pt x="16021" y="5582"/>
                          <a:pt x="13735" y="8049"/>
                          <a:pt x="11211" y="10287"/>
                        </a:cubicBezTo>
                        <a:cubicBezTo>
                          <a:pt x="8697" y="12516"/>
                          <a:pt x="6001" y="14526"/>
                          <a:pt x="3800" y="15850"/>
                        </a:cubicBezTo>
                        <a:cubicBezTo>
                          <a:pt x="1657" y="17202"/>
                          <a:pt x="0" y="17878"/>
                          <a:pt x="0" y="17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6" name="任意多边形: 形状 1885">
                    <a:extLst>
                      <a:ext uri="{FF2B5EF4-FFF2-40B4-BE49-F238E27FC236}">
                        <a16:creationId xmlns:a16="http://schemas.microsoft.com/office/drawing/2014/main" id="{4B7FA6BA-AE18-E4D6-38C6-0920F0D235E2}"/>
                      </a:ext>
                    </a:extLst>
                  </p:cNvPr>
                  <p:cNvSpPr/>
                  <p:nvPr/>
                </p:nvSpPr>
                <p:spPr>
                  <a:xfrm>
                    <a:off x="7892186" y="2779909"/>
                    <a:ext cx="9220" cy="25231"/>
                  </a:xfrm>
                  <a:custGeom>
                    <a:avLst/>
                    <a:gdLst>
                      <a:gd name="connsiteX0" fmla="*/ 0 w 9220"/>
                      <a:gd name="connsiteY0" fmla="*/ 25232 h 25231"/>
                      <a:gd name="connsiteX1" fmla="*/ 467 w 9220"/>
                      <a:gd name="connsiteY1" fmla="*/ 20917 h 25231"/>
                      <a:gd name="connsiteX2" fmla="*/ 2896 w 9220"/>
                      <a:gd name="connsiteY2" fmla="*/ 11982 h 25231"/>
                      <a:gd name="connsiteX3" fmla="*/ 6782 w 9220"/>
                      <a:gd name="connsiteY3" fmla="*/ 3572 h 25231"/>
                      <a:gd name="connsiteX4" fmla="*/ 9220 w 9220"/>
                      <a:gd name="connsiteY4" fmla="*/ 0 h 25231"/>
                      <a:gd name="connsiteX5" fmla="*/ 8754 w 9220"/>
                      <a:gd name="connsiteY5" fmla="*/ 4277 h 25231"/>
                      <a:gd name="connsiteX6" fmla="*/ 6315 w 9220"/>
                      <a:gd name="connsiteY6" fmla="*/ 13221 h 25231"/>
                      <a:gd name="connsiteX7" fmla="*/ 2420 w 9220"/>
                      <a:gd name="connsiteY7" fmla="*/ 21641 h 25231"/>
                      <a:gd name="connsiteX8" fmla="*/ 0 w 9220"/>
                      <a:gd name="connsiteY8" fmla="*/ 25232 h 25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20" h="25231">
                        <a:moveTo>
                          <a:pt x="0" y="25232"/>
                        </a:moveTo>
                        <a:cubicBezTo>
                          <a:pt x="0" y="25232"/>
                          <a:pt x="10" y="23441"/>
                          <a:pt x="467" y="20917"/>
                        </a:cubicBezTo>
                        <a:cubicBezTo>
                          <a:pt x="895" y="18402"/>
                          <a:pt x="1772" y="15135"/>
                          <a:pt x="2896" y="11982"/>
                        </a:cubicBezTo>
                        <a:cubicBezTo>
                          <a:pt x="4058" y="8849"/>
                          <a:pt x="5477" y="5772"/>
                          <a:pt x="6782" y="3572"/>
                        </a:cubicBezTo>
                        <a:cubicBezTo>
                          <a:pt x="8058" y="1353"/>
                          <a:pt x="9220" y="0"/>
                          <a:pt x="9220" y="0"/>
                        </a:cubicBezTo>
                        <a:cubicBezTo>
                          <a:pt x="9220" y="0"/>
                          <a:pt x="9230" y="1772"/>
                          <a:pt x="8754" y="4277"/>
                        </a:cubicBezTo>
                        <a:cubicBezTo>
                          <a:pt x="8334" y="6829"/>
                          <a:pt x="7448" y="10077"/>
                          <a:pt x="6315" y="13221"/>
                        </a:cubicBezTo>
                        <a:cubicBezTo>
                          <a:pt x="5144" y="16383"/>
                          <a:pt x="3734" y="19412"/>
                          <a:pt x="2420" y="21641"/>
                        </a:cubicBezTo>
                        <a:cubicBezTo>
                          <a:pt x="1153" y="23851"/>
                          <a:pt x="0" y="25232"/>
                          <a:pt x="0" y="252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7" name="任意多边形: 形状 1886">
                    <a:extLst>
                      <a:ext uri="{FF2B5EF4-FFF2-40B4-BE49-F238E27FC236}">
                        <a16:creationId xmlns:a16="http://schemas.microsoft.com/office/drawing/2014/main" id="{01A0547D-C707-BD27-4163-3BB966053A43}"/>
                      </a:ext>
                    </a:extLst>
                  </p:cNvPr>
                  <p:cNvSpPr/>
                  <p:nvPr/>
                </p:nvSpPr>
                <p:spPr>
                  <a:xfrm>
                    <a:off x="7865687" y="2792472"/>
                    <a:ext cx="22250" cy="15078"/>
                  </a:xfrm>
                  <a:custGeom>
                    <a:avLst/>
                    <a:gdLst>
                      <a:gd name="connsiteX0" fmla="*/ 22250 w 22250"/>
                      <a:gd name="connsiteY0" fmla="*/ 15078 h 15078"/>
                      <a:gd name="connsiteX1" fmla="*/ 18183 w 22250"/>
                      <a:gd name="connsiteY1" fmla="*/ 13592 h 15078"/>
                      <a:gd name="connsiteX2" fmla="*/ 10096 w 22250"/>
                      <a:gd name="connsiteY2" fmla="*/ 9049 h 15078"/>
                      <a:gd name="connsiteX3" fmla="*/ 2886 w 22250"/>
                      <a:gd name="connsiteY3" fmla="*/ 3219 h 15078"/>
                      <a:gd name="connsiteX4" fmla="*/ 0 w 22250"/>
                      <a:gd name="connsiteY4" fmla="*/ 0 h 15078"/>
                      <a:gd name="connsiteX5" fmla="*/ 4076 w 22250"/>
                      <a:gd name="connsiteY5" fmla="*/ 1467 h 15078"/>
                      <a:gd name="connsiteX6" fmla="*/ 12154 w 22250"/>
                      <a:gd name="connsiteY6" fmla="*/ 6010 h 15078"/>
                      <a:gd name="connsiteX7" fmla="*/ 19345 w 22250"/>
                      <a:gd name="connsiteY7" fmla="*/ 11859 h 15078"/>
                      <a:gd name="connsiteX8" fmla="*/ 22250 w 22250"/>
                      <a:gd name="connsiteY8" fmla="*/ 15078 h 15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50" h="15078">
                        <a:moveTo>
                          <a:pt x="22250" y="15078"/>
                        </a:moveTo>
                        <a:cubicBezTo>
                          <a:pt x="22250" y="15078"/>
                          <a:pt x="20507" y="14640"/>
                          <a:pt x="18183" y="13592"/>
                        </a:cubicBezTo>
                        <a:cubicBezTo>
                          <a:pt x="15840" y="12583"/>
                          <a:pt x="12887" y="10916"/>
                          <a:pt x="10096" y="9049"/>
                        </a:cubicBezTo>
                        <a:cubicBezTo>
                          <a:pt x="7315" y="7153"/>
                          <a:pt x="4715" y="5029"/>
                          <a:pt x="2886" y="3219"/>
                        </a:cubicBezTo>
                        <a:cubicBezTo>
                          <a:pt x="1048" y="1448"/>
                          <a:pt x="0" y="0"/>
                          <a:pt x="0" y="0"/>
                        </a:cubicBezTo>
                        <a:cubicBezTo>
                          <a:pt x="0" y="0"/>
                          <a:pt x="1753" y="429"/>
                          <a:pt x="4076" y="1467"/>
                        </a:cubicBezTo>
                        <a:cubicBezTo>
                          <a:pt x="6410" y="2505"/>
                          <a:pt x="9363" y="4143"/>
                          <a:pt x="12154" y="6010"/>
                        </a:cubicBezTo>
                        <a:cubicBezTo>
                          <a:pt x="14926" y="7915"/>
                          <a:pt x="17526" y="10068"/>
                          <a:pt x="19345" y="11859"/>
                        </a:cubicBezTo>
                        <a:cubicBezTo>
                          <a:pt x="21203" y="13630"/>
                          <a:pt x="22250" y="15078"/>
                          <a:pt x="22250" y="150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8" name="任意多边形: 形状 1887">
                    <a:extLst>
                      <a:ext uri="{FF2B5EF4-FFF2-40B4-BE49-F238E27FC236}">
                        <a16:creationId xmlns:a16="http://schemas.microsoft.com/office/drawing/2014/main" id="{2585B085-E13E-EB7D-166B-9CBC80C90088}"/>
                      </a:ext>
                    </a:extLst>
                  </p:cNvPr>
                  <p:cNvSpPr/>
                  <p:nvPr/>
                </p:nvSpPr>
                <p:spPr>
                  <a:xfrm>
                    <a:off x="7897567" y="2807503"/>
                    <a:ext cx="26851" cy="3697"/>
                  </a:xfrm>
                  <a:custGeom>
                    <a:avLst/>
                    <a:gdLst>
                      <a:gd name="connsiteX0" fmla="*/ 26851 w 26851"/>
                      <a:gd name="connsiteY0" fmla="*/ 1486 h 3697"/>
                      <a:gd name="connsiteX1" fmla="*/ 22679 w 26851"/>
                      <a:gd name="connsiteY1" fmla="*/ 2648 h 3697"/>
                      <a:gd name="connsiteX2" fmla="*/ 13488 w 26851"/>
                      <a:gd name="connsiteY2" fmla="*/ 3676 h 3697"/>
                      <a:gd name="connsiteX3" fmla="*/ 4220 w 26851"/>
                      <a:gd name="connsiteY3" fmla="*/ 3153 h 3697"/>
                      <a:gd name="connsiteX4" fmla="*/ 0 w 26851"/>
                      <a:gd name="connsiteY4" fmla="*/ 2219 h 3697"/>
                      <a:gd name="connsiteX5" fmla="*/ 4163 w 26851"/>
                      <a:gd name="connsiteY5" fmla="*/ 1067 h 3697"/>
                      <a:gd name="connsiteX6" fmla="*/ 13392 w 26851"/>
                      <a:gd name="connsiteY6" fmla="*/ 9 h 3697"/>
                      <a:gd name="connsiteX7" fmla="*/ 22650 w 26851"/>
                      <a:gd name="connsiteY7" fmla="*/ 552 h 3697"/>
                      <a:gd name="connsiteX8" fmla="*/ 26851 w 26851"/>
                      <a:gd name="connsiteY8" fmla="*/ 1486 h 3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851" h="3697">
                        <a:moveTo>
                          <a:pt x="26851" y="1486"/>
                        </a:moveTo>
                        <a:cubicBezTo>
                          <a:pt x="26851" y="1486"/>
                          <a:pt x="25194" y="2133"/>
                          <a:pt x="22679" y="2648"/>
                        </a:cubicBezTo>
                        <a:cubicBezTo>
                          <a:pt x="20184" y="3181"/>
                          <a:pt x="16840" y="3572"/>
                          <a:pt x="13488" y="3676"/>
                        </a:cubicBezTo>
                        <a:cubicBezTo>
                          <a:pt x="10116" y="3772"/>
                          <a:pt x="6753" y="3543"/>
                          <a:pt x="4220" y="3153"/>
                        </a:cubicBezTo>
                        <a:cubicBezTo>
                          <a:pt x="1686" y="2800"/>
                          <a:pt x="0" y="2219"/>
                          <a:pt x="0" y="2219"/>
                        </a:cubicBezTo>
                        <a:cubicBezTo>
                          <a:pt x="0" y="2219"/>
                          <a:pt x="1657" y="1552"/>
                          <a:pt x="4163" y="1067"/>
                        </a:cubicBezTo>
                        <a:cubicBezTo>
                          <a:pt x="6687" y="524"/>
                          <a:pt x="10030" y="114"/>
                          <a:pt x="13392" y="9"/>
                        </a:cubicBezTo>
                        <a:cubicBezTo>
                          <a:pt x="16755" y="-48"/>
                          <a:pt x="20127" y="162"/>
                          <a:pt x="22650" y="552"/>
                        </a:cubicBezTo>
                        <a:cubicBezTo>
                          <a:pt x="25155" y="933"/>
                          <a:pt x="26851" y="1486"/>
                          <a:pt x="26851" y="14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9" name="任意多边形: 形状 1888">
                    <a:extLst>
                      <a:ext uri="{FF2B5EF4-FFF2-40B4-BE49-F238E27FC236}">
                        <a16:creationId xmlns:a16="http://schemas.microsoft.com/office/drawing/2014/main" id="{73456A29-7CFC-A68E-9A27-86450C837590}"/>
                      </a:ext>
                    </a:extLst>
                  </p:cNvPr>
                  <p:cNvSpPr/>
                  <p:nvPr/>
                </p:nvSpPr>
                <p:spPr>
                  <a:xfrm>
                    <a:off x="7894472" y="2815951"/>
                    <a:ext cx="11753" cy="24145"/>
                  </a:xfrm>
                  <a:custGeom>
                    <a:avLst/>
                    <a:gdLst>
                      <a:gd name="connsiteX0" fmla="*/ 11754 w 11753"/>
                      <a:gd name="connsiteY0" fmla="*/ 24146 h 24145"/>
                      <a:gd name="connsiteX1" fmla="*/ 8973 w 11753"/>
                      <a:gd name="connsiteY1" fmla="*/ 20812 h 24145"/>
                      <a:gd name="connsiteX2" fmla="*/ 4249 w 11753"/>
                      <a:gd name="connsiteY2" fmla="*/ 12849 h 24145"/>
                      <a:gd name="connsiteX3" fmla="*/ 895 w 11753"/>
                      <a:gd name="connsiteY3" fmla="*/ 4200 h 24145"/>
                      <a:gd name="connsiteX4" fmla="*/ 0 w 11753"/>
                      <a:gd name="connsiteY4" fmla="*/ 0 h 24145"/>
                      <a:gd name="connsiteX5" fmla="*/ 2781 w 11753"/>
                      <a:gd name="connsiteY5" fmla="*/ 3296 h 24145"/>
                      <a:gd name="connsiteX6" fmla="*/ 7506 w 11753"/>
                      <a:gd name="connsiteY6" fmla="*/ 11259 h 24145"/>
                      <a:gd name="connsiteX7" fmla="*/ 10830 w 11753"/>
                      <a:gd name="connsiteY7" fmla="*/ 19917 h 24145"/>
                      <a:gd name="connsiteX8" fmla="*/ 11754 w 11753"/>
                      <a:gd name="connsiteY8" fmla="*/ 24146 h 24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753" h="24145">
                        <a:moveTo>
                          <a:pt x="11754" y="24146"/>
                        </a:moveTo>
                        <a:cubicBezTo>
                          <a:pt x="11754" y="24146"/>
                          <a:pt x="10439" y="22908"/>
                          <a:pt x="8973" y="20812"/>
                        </a:cubicBezTo>
                        <a:cubicBezTo>
                          <a:pt x="7458" y="18755"/>
                          <a:pt x="5715" y="15869"/>
                          <a:pt x="4249" y="12849"/>
                        </a:cubicBezTo>
                        <a:cubicBezTo>
                          <a:pt x="2781" y="9820"/>
                          <a:pt x="1591" y="6677"/>
                          <a:pt x="895" y="4200"/>
                        </a:cubicBezTo>
                        <a:cubicBezTo>
                          <a:pt x="200" y="1743"/>
                          <a:pt x="0" y="0"/>
                          <a:pt x="0" y="0"/>
                        </a:cubicBezTo>
                        <a:cubicBezTo>
                          <a:pt x="0" y="0"/>
                          <a:pt x="1296" y="1229"/>
                          <a:pt x="2781" y="3296"/>
                        </a:cubicBezTo>
                        <a:cubicBezTo>
                          <a:pt x="4296" y="5363"/>
                          <a:pt x="6048" y="8258"/>
                          <a:pt x="7506" y="11259"/>
                        </a:cubicBezTo>
                        <a:cubicBezTo>
                          <a:pt x="8963" y="14288"/>
                          <a:pt x="10144" y="17440"/>
                          <a:pt x="10830" y="19917"/>
                        </a:cubicBezTo>
                        <a:cubicBezTo>
                          <a:pt x="11564" y="22355"/>
                          <a:pt x="11754" y="24146"/>
                          <a:pt x="11754" y="241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0" name="任意多边形: 形状 1889">
                    <a:extLst>
                      <a:ext uri="{FF2B5EF4-FFF2-40B4-BE49-F238E27FC236}">
                        <a16:creationId xmlns:a16="http://schemas.microsoft.com/office/drawing/2014/main" id="{34535733-E982-90BB-8A42-C22E8A0BECF7}"/>
                      </a:ext>
                    </a:extLst>
                  </p:cNvPr>
                  <p:cNvSpPr/>
                  <p:nvPr/>
                </p:nvSpPr>
                <p:spPr>
                  <a:xfrm>
                    <a:off x="7882880" y="2802083"/>
                    <a:ext cx="19421" cy="18907"/>
                  </a:xfrm>
                  <a:custGeom>
                    <a:avLst/>
                    <a:gdLst>
                      <a:gd name="connsiteX0" fmla="*/ 16526 w 19421"/>
                      <a:gd name="connsiteY0" fmla="*/ 857 h 18907"/>
                      <a:gd name="connsiteX1" fmla="*/ 14897 w 19421"/>
                      <a:gd name="connsiteY1" fmla="*/ 7458 h 18907"/>
                      <a:gd name="connsiteX2" fmla="*/ 19421 w 19421"/>
                      <a:gd name="connsiteY2" fmla="*/ 12544 h 18907"/>
                      <a:gd name="connsiteX3" fmla="*/ 12640 w 19421"/>
                      <a:gd name="connsiteY3" fmla="*/ 13030 h 18907"/>
                      <a:gd name="connsiteX4" fmla="*/ 9192 w 19421"/>
                      <a:gd name="connsiteY4" fmla="*/ 18907 h 18907"/>
                      <a:gd name="connsiteX5" fmla="*/ 6629 w 19421"/>
                      <a:gd name="connsiteY5" fmla="*/ 12602 h 18907"/>
                      <a:gd name="connsiteX6" fmla="*/ 0 w 19421"/>
                      <a:gd name="connsiteY6" fmla="*/ 11154 h 18907"/>
                      <a:gd name="connsiteX7" fmla="*/ 5191 w 19421"/>
                      <a:gd name="connsiteY7" fmla="*/ 6753 h 18907"/>
                      <a:gd name="connsiteX8" fmla="*/ 4534 w 19421"/>
                      <a:gd name="connsiteY8" fmla="*/ 0 h 18907"/>
                      <a:gd name="connsiteX9" fmla="*/ 10306 w 19421"/>
                      <a:gd name="connsiteY9" fmla="*/ 3581 h 18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421" h="18907">
                        <a:moveTo>
                          <a:pt x="16526" y="857"/>
                        </a:moveTo>
                        <a:lnTo>
                          <a:pt x="14897" y="7458"/>
                        </a:lnTo>
                        <a:lnTo>
                          <a:pt x="19421" y="12544"/>
                        </a:lnTo>
                        <a:lnTo>
                          <a:pt x="12640" y="13030"/>
                        </a:lnTo>
                        <a:lnTo>
                          <a:pt x="9192" y="18907"/>
                        </a:lnTo>
                        <a:lnTo>
                          <a:pt x="6629" y="12602"/>
                        </a:lnTo>
                        <a:lnTo>
                          <a:pt x="0" y="11154"/>
                        </a:lnTo>
                        <a:lnTo>
                          <a:pt x="5191" y="6753"/>
                        </a:lnTo>
                        <a:lnTo>
                          <a:pt x="4534" y="0"/>
                        </a:lnTo>
                        <a:lnTo>
                          <a:pt x="10306" y="35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91" name="图形 113">
                  <a:extLst>
                    <a:ext uri="{FF2B5EF4-FFF2-40B4-BE49-F238E27FC236}">
                      <a16:creationId xmlns:a16="http://schemas.microsoft.com/office/drawing/2014/main" id="{9226DD12-CA7B-C39F-B011-4947869270A2}"/>
                    </a:ext>
                  </a:extLst>
                </p:cNvPr>
                <p:cNvGrpSpPr/>
                <p:nvPr/>
              </p:nvGrpSpPr>
              <p:grpSpPr>
                <a:xfrm>
                  <a:off x="7891851" y="2701524"/>
                  <a:ext cx="100096" cy="100861"/>
                  <a:chOff x="7891851" y="2701524"/>
                  <a:chExt cx="100096" cy="100861"/>
                </a:xfrm>
              </p:grpSpPr>
              <p:sp>
                <p:nvSpPr>
                  <p:cNvPr id="1892" name="任意多边形: 形状 1891">
                    <a:extLst>
                      <a:ext uri="{FF2B5EF4-FFF2-40B4-BE49-F238E27FC236}">
                        <a16:creationId xmlns:a16="http://schemas.microsoft.com/office/drawing/2014/main" id="{86AE46A1-C97A-48CB-BEC9-442215AAEA5F}"/>
                      </a:ext>
                    </a:extLst>
                  </p:cNvPr>
                  <p:cNvSpPr/>
                  <p:nvPr/>
                </p:nvSpPr>
                <p:spPr>
                  <a:xfrm>
                    <a:off x="7891851" y="2701524"/>
                    <a:ext cx="100096" cy="100861"/>
                  </a:xfrm>
                  <a:custGeom>
                    <a:avLst/>
                    <a:gdLst>
                      <a:gd name="connsiteX0" fmla="*/ 49808 w 100096"/>
                      <a:gd name="connsiteY0" fmla="*/ 56239 h 100861"/>
                      <a:gd name="connsiteX1" fmla="*/ 40950 w 100096"/>
                      <a:gd name="connsiteY1" fmla="*/ 60221 h 100861"/>
                      <a:gd name="connsiteX2" fmla="*/ 34425 w 100096"/>
                      <a:gd name="connsiteY2" fmla="*/ 53039 h 100861"/>
                      <a:gd name="connsiteX3" fmla="*/ 39254 w 100096"/>
                      <a:gd name="connsiteY3" fmla="*/ 44628 h 100861"/>
                      <a:gd name="connsiteX4" fmla="*/ 48751 w 100096"/>
                      <a:gd name="connsiteY4" fmla="*/ 46619 h 100861"/>
                      <a:gd name="connsiteX5" fmla="*/ 49808 w 100096"/>
                      <a:gd name="connsiteY5" fmla="*/ 56239 h 100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096" h="100861">
                        <a:moveTo>
                          <a:pt x="49808" y="56239"/>
                        </a:moveTo>
                        <a:cubicBezTo>
                          <a:pt x="122179" y="92930"/>
                          <a:pt x="32644" y="133049"/>
                          <a:pt x="40950" y="60221"/>
                        </a:cubicBezTo>
                        <a:cubicBezTo>
                          <a:pt x="32644" y="133049"/>
                          <a:pt x="-33183" y="60335"/>
                          <a:pt x="34425" y="53039"/>
                        </a:cubicBezTo>
                        <a:cubicBezTo>
                          <a:pt x="-33202" y="60335"/>
                          <a:pt x="15613" y="-24780"/>
                          <a:pt x="39254" y="44628"/>
                        </a:cubicBezTo>
                        <a:cubicBezTo>
                          <a:pt x="15632" y="-24780"/>
                          <a:pt x="111654" y="-4635"/>
                          <a:pt x="48751" y="46619"/>
                        </a:cubicBezTo>
                        <a:cubicBezTo>
                          <a:pt x="111654" y="-4625"/>
                          <a:pt x="122169" y="92930"/>
                          <a:pt x="49808" y="562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3" name="任意多边形: 形状 1892">
                    <a:extLst>
                      <a:ext uri="{FF2B5EF4-FFF2-40B4-BE49-F238E27FC236}">
                        <a16:creationId xmlns:a16="http://schemas.microsoft.com/office/drawing/2014/main" id="{D5DCDAC0-FB9C-E265-C704-7792AFBED39A}"/>
                      </a:ext>
                    </a:extLst>
                  </p:cNvPr>
                  <p:cNvSpPr/>
                  <p:nvPr/>
                </p:nvSpPr>
                <p:spPr>
                  <a:xfrm>
                    <a:off x="7894361" y="2704888"/>
                    <a:ext cx="93715" cy="94424"/>
                  </a:xfrm>
                  <a:custGeom>
                    <a:avLst/>
                    <a:gdLst>
                      <a:gd name="connsiteX0" fmla="*/ 46612 w 93715"/>
                      <a:gd name="connsiteY0" fmla="*/ 52656 h 94424"/>
                      <a:gd name="connsiteX1" fmla="*/ 38325 w 93715"/>
                      <a:gd name="connsiteY1" fmla="*/ 56380 h 94424"/>
                      <a:gd name="connsiteX2" fmla="*/ 32229 w 93715"/>
                      <a:gd name="connsiteY2" fmla="*/ 49665 h 94424"/>
                      <a:gd name="connsiteX3" fmla="*/ 36744 w 93715"/>
                      <a:gd name="connsiteY3" fmla="*/ 41759 h 94424"/>
                      <a:gd name="connsiteX4" fmla="*/ 45650 w 93715"/>
                      <a:gd name="connsiteY4" fmla="*/ 43617 h 94424"/>
                      <a:gd name="connsiteX5" fmla="*/ 46612 w 93715"/>
                      <a:gd name="connsiteY5" fmla="*/ 52656 h 9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715" h="94424">
                        <a:moveTo>
                          <a:pt x="46612" y="52656"/>
                        </a:moveTo>
                        <a:cubicBezTo>
                          <a:pt x="114373" y="86994"/>
                          <a:pt x="30543" y="124560"/>
                          <a:pt x="38325" y="56380"/>
                        </a:cubicBezTo>
                        <a:cubicBezTo>
                          <a:pt x="30562" y="124560"/>
                          <a:pt x="-31083" y="56475"/>
                          <a:pt x="32229" y="49665"/>
                        </a:cubicBezTo>
                        <a:cubicBezTo>
                          <a:pt x="-31083" y="56475"/>
                          <a:pt x="14617" y="-23182"/>
                          <a:pt x="36744" y="41759"/>
                        </a:cubicBezTo>
                        <a:cubicBezTo>
                          <a:pt x="14636" y="-23182"/>
                          <a:pt x="104533" y="-4342"/>
                          <a:pt x="45650" y="43617"/>
                        </a:cubicBezTo>
                        <a:cubicBezTo>
                          <a:pt x="104543" y="-4351"/>
                          <a:pt x="114382" y="86994"/>
                          <a:pt x="46612" y="5265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4" name="任意多边形: 形状 1893">
                    <a:extLst>
                      <a:ext uri="{FF2B5EF4-FFF2-40B4-BE49-F238E27FC236}">
                        <a16:creationId xmlns:a16="http://schemas.microsoft.com/office/drawing/2014/main" id="{7C1EDCBD-E3A5-E5E9-72FE-55A703F3298D}"/>
                      </a:ext>
                    </a:extLst>
                  </p:cNvPr>
                  <p:cNvSpPr/>
                  <p:nvPr/>
                </p:nvSpPr>
                <p:spPr>
                  <a:xfrm>
                    <a:off x="7910255" y="2755334"/>
                    <a:ext cx="22031" cy="22240"/>
                  </a:xfrm>
                  <a:custGeom>
                    <a:avLst/>
                    <a:gdLst>
                      <a:gd name="connsiteX0" fmla="*/ 0 w 22031"/>
                      <a:gd name="connsiteY0" fmla="*/ 22241 h 22240"/>
                      <a:gd name="connsiteX1" fmla="*/ 2581 w 22031"/>
                      <a:gd name="connsiteY1" fmla="*/ 17907 h 22240"/>
                      <a:gd name="connsiteX2" fmla="*/ 9525 w 22031"/>
                      <a:gd name="connsiteY2" fmla="*/ 9611 h 22240"/>
                      <a:gd name="connsiteX3" fmla="*/ 17726 w 22031"/>
                      <a:gd name="connsiteY3" fmla="*/ 2600 h 22240"/>
                      <a:gd name="connsiteX4" fmla="*/ 22031 w 22031"/>
                      <a:gd name="connsiteY4" fmla="*/ 0 h 22240"/>
                      <a:gd name="connsiteX5" fmla="*/ 19459 w 22031"/>
                      <a:gd name="connsiteY5" fmla="*/ 4334 h 22240"/>
                      <a:gd name="connsiteX6" fmla="*/ 12516 w 22031"/>
                      <a:gd name="connsiteY6" fmla="*/ 12611 h 22240"/>
                      <a:gd name="connsiteX7" fmla="*/ 4296 w 22031"/>
                      <a:gd name="connsiteY7" fmla="*/ 19602 h 22240"/>
                      <a:gd name="connsiteX8" fmla="*/ 0 w 22031"/>
                      <a:gd name="connsiteY8" fmla="*/ 22241 h 22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31" h="22240">
                        <a:moveTo>
                          <a:pt x="0" y="22241"/>
                        </a:moveTo>
                        <a:cubicBezTo>
                          <a:pt x="0" y="22241"/>
                          <a:pt x="876" y="20326"/>
                          <a:pt x="2581" y="17907"/>
                        </a:cubicBezTo>
                        <a:cubicBezTo>
                          <a:pt x="4276" y="15430"/>
                          <a:pt x="6762" y="12402"/>
                          <a:pt x="9525" y="9611"/>
                        </a:cubicBezTo>
                        <a:cubicBezTo>
                          <a:pt x="12296" y="6820"/>
                          <a:pt x="15278" y="4286"/>
                          <a:pt x="17726" y="2600"/>
                        </a:cubicBezTo>
                        <a:cubicBezTo>
                          <a:pt x="20164" y="867"/>
                          <a:pt x="22031" y="0"/>
                          <a:pt x="22031" y="0"/>
                        </a:cubicBezTo>
                        <a:cubicBezTo>
                          <a:pt x="22031" y="0"/>
                          <a:pt x="21174" y="1876"/>
                          <a:pt x="19459" y="4334"/>
                        </a:cubicBezTo>
                        <a:cubicBezTo>
                          <a:pt x="17773" y="6791"/>
                          <a:pt x="15287" y="9820"/>
                          <a:pt x="12516" y="12611"/>
                        </a:cubicBezTo>
                        <a:cubicBezTo>
                          <a:pt x="9763" y="15383"/>
                          <a:pt x="6762" y="17916"/>
                          <a:pt x="4296" y="19602"/>
                        </a:cubicBezTo>
                        <a:cubicBezTo>
                          <a:pt x="1876" y="21336"/>
                          <a:pt x="0" y="22241"/>
                          <a:pt x="0" y="222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5" name="任意多边形: 形状 1894">
                    <a:extLst>
                      <a:ext uri="{FF2B5EF4-FFF2-40B4-BE49-F238E27FC236}">
                        <a16:creationId xmlns:a16="http://schemas.microsoft.com/office/drawing/2014/main" id="{D06D623B-C174-4FBE-A521-CD41BFE4F443}"/>
                      </a:ext>
                    </a:extLst>
                  </p:cNvPr>
                  <p:cNvSpPr/>
                  <p:nvPr/>
                </p:nvSpPr>
                <p:spPr>
                  <a:xfrm>
                    <a:off x="7935086" y="2717663"/>
                    <a:ext cx="8940" cy="30003"/>
                  </a:xfrm>
                  <a:custGeom>
                    <a:avLst/>
                    <a:gdLst>
                      <a:gd name="connsiteX0" fmla="*/ 19 w 8940"/>
                      <a:gd name="connsiteY0" fmla="*/ 30004 h 30003"/>
                      <a:gd name="connsiteX1" fmla="*/ 238 w 8940"/>
                      <a:gd name="connsiteY1" fmla="*/ 24965 h 30003"/>
                      <a:gd name="connsiteX2" fmla="*/ 2419 w 8940"/>
                      <a:gd name="connsiteY2" fmla="*/ 14402 h 30003"/>
                      <a:gd name="connsiteX3" fmla="*/ 6334 w 8940"/>
                      <a:gd name="connsiteY3" fmla="*/ 4353 h 30003"/>
                      <a:gd name="connsiteX4" fmla="*/ 8915 w 8940"/>
                      <a:gd name="connsiteY4" fmla="*/ 0 h 30003"/>
                      <a:gd name="connsiteX5" fmla="*/ 8696 w 8940"/>
                      <a:gd name="connsiteY5" fmla="*/ 5020 h 30003"/>
                      <a:gd name="connsiteX6" fmla="*/ 6515 w 8940"/>
                      <a:gd name="connsiteY6" fmla="*/ 15583 h 30003"/>
                      <a:gd name="connsiteX7" fmla="*/ 2591 w 8940"/>
                      <a:gd name="connsiteY7" fmla="*/ 25670 h 30003"/>
                      <a:gd name="connsiteX8" fmla="*/ 19 w 8940"/>
                      <a:gd name="connsiteY8" fmla="*/ 30004 h 30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940" h="30003">
                        <a:moveTo>
                          <a:pt x="19" y="30004"/>
                        </a:moveTo>
                        <a:cubicBezTo>
                          <a:pt x="19" y="30004"/>
                          <a:pt x="-95" y="27918"/>
                          <a:pt x="238" y="24965"/>
                        </a:cubicBezTo>
                        <a:cubicBezTo>
                          <a:pt x="552" y="22003"/>
                          <a:pt x="1333" y="18155"/>
                          <a:pt x="2419" y="14402"/>
                        </a:cubicBezTo>
                        <a:cubicBezTo>
                          <a:pt x="3534" y="10659"/>
                          <a:pt x="5000" y="7001"/>
                          <a:pt x="6334" y="4353"/>
                        </a:cubicBezTo>
                        <a:cubicBezTo>
                          <a:pt x="7677" y="1657"/>
                          <a:pt x="8915" y="0"/>
                          <a:pt x="8915" y="0"/>
                        </a:cubicBezTo>
                        <a:cubicBezTo>
                          <a:pt x="8915" y="0"/>
                          <a:pt x="9049" y="2067"/>
                          <a:pt x="8696" y="5020"/>
                        </a:cubicBezTo>
                        <a:cubicBezTo>
                          <a:pt x="8392" y="8011"/>
                          <a:pt x="7611" y="11849"/>
                          <a:pt x="6515" y="15583"/>
                        </a:cubicBezTo>
                        <a:cubicBezTo>
                          <a:pt x="5382" y="19355"/>
                          <a:pt x="3934" y="22984"/>
                          <a:pt x="2591" y="25670"/>
                        </a:cubicBezTo>
                        <a:cubicBezTo>
                          <a:pt x="1267" y="28327"/>
                          <a:pt x="19" y="30004"/>
                          <a:pt x="19" y="300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6" name="任意多边形: 形状 1895">
                    <a:extLst>
                      <a:ext uri="{FF2B5EF4-FFF2-40B4-BE49-F238E27FC236}">
                        <a16:creationId xmlns:a16="http://schemas.microsoft.com/office/drawing/2014/main" id="{21EFDB23-16BD-801E-B85E-939ABA1271C0}"/>
                      </a:ext>
                    </a:extLst>
                  </p:cNvPr>
                  <p:cNvSpPr/>
                  <p:nvPr/>
                </p:nvSpPr>
                <p:spPr>
                  <a:xfrm>
                    <a:off x="7903407" y="2734856"/>
                    <a:ext cx="26936" cy="15916"/>
                  </a:xfrm>
                  <a:custGeom>
                    <a:avLst/>
                    <a:gdLst>
                      <a:gd name="connsiteX0" fmla="*/ 26936 w 26936"/>
                      <a:gd name="connsiteY0" fmla="*/ 15916 h 15916"/>
                      <a:gd name="connsiteX1" fmla="*/ 22117 w 26936"/>
                      <a:gd name="connsiteY1" fmla="*/ 14488 h 15916"/>
                      <a:gd name="connsiteX2" fmla="*/ 12392 w 26936"/>
                      <a:gd name="connsiteY2" fmla="*/ 9782 h 15916"/>
                      <a:gd name="connsiteX3" fmla="*/ 3581 w 26936"/>
                      <a:gd name="connsiteY3" fmla="*/ 3534 h 15916"/>
                      <a:gd name="connsiteX4" fmla="*/ 0 w 26936"/>
                      <a:gd name="connsiteY4" fmla="*/ 0 h 15916"/>
                      <a:gd name="connsiteX5" fmla="*/ 4839 w 26936"/>
                      <a:gd name="connsiteY5" fmla="*/ 1410 h 15916"/>
                      <a:gd name="connsiteX6" fmla="*/ 14564 w 26936"/>
                      <a:gd name="connsiteY6" fmla="*/ 6096 h 15916"/>
                      <a:gd name="connsiteX7" fmla="*/ 23364 w 26936"/>
                      <a:gd name="connsiteY7" fmla="*/ 12402 h 15916"/>
                      <a:gd name="connsiteX8" fmla="*/ 26936 w 26936"/>
                      <a:gd name="connsiteY8" fmla="*/ 15916 h 15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936" h="15916">
                        <a:moveTo>
                          <a:pt x="26936" y="15916"/>
                        </a:moveTo>
                        <a:cubicBezTo>
                          <a:pt x="26936" y="15916"/>
                          <a:pt x="24898" y="15545"/>
                          <a:pt x="22117" y="14488"/>
                        </a:cubicBezTo>
                        <a:cubicBezTo>
                          <a:pt x="19316" y="13468"/>
                          <a:pt x="15773" y="11754"/>
                          <a:pt x="12392" y="9782"/>
                        </a:cubicBezTo>
                        <a:cubicBezTo>
                          <a:pt x="9020" y="7792"/>
                          <a:pt x="5839" y="5505"/>
                          <a:pt x="3581" y="3534"/>
                        </a:cubicBezTo>
                        <a:cubicBezTo>
                          <a:pt x="1305" y="1600"/>
                          <a:pt x="0" y="0"/>
                          <a:pt x="0" y="0"/>
                        </a:cubicBezTo>
                        <a:cubicBezTo>
                          <a:pt x="0" y="0"/>
                          <a:pt x="2067" y="352"/>
                          <a:pt x="4839" y="1410"/>
                        </a:cubicBezTo>
                        <a:cubicBezTo>
                          <a:pt x="7629" y="2448"/>
                          <a:pt x="11182" y="4143"/>
                          <a:pt x="14564" y="6096"/>
                        </a:cubicBezTo>
                        <a:cubicBezTo>
                          <a:pt x="17936" y="8125"/>
                          <a:pt x="21117" y="10430"/>
                          <a:pt x="23364" y="12402"/>
                        </a:cubicBezTo>
                        <a:cubicBezTo>
                          <a:pt x="25622" y="14316"/>
                          <a:pt x="26936" y="15916"/>
                          <a:pt x="26936" y="159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7" name="任意多边形: 形状 1896">
                    <a:extLst>
                      <a:ext uri="{FF2B5EF4-FFF2-40B4-BE49-F238E27FC236}">
                        <a16:creationId xmlns:a16="http://schemas.microsoft.com/office/drawing/2014/main" id="{34537031-F11B-3739-40AD-08FF5B985F32}"/>
                      </a:ext>
                    </a:extLst>
                  </p:cNvPr>
                  <p:cNvSpPr/>
                  <p:nvPr/>
                </p:nvSpPr>
                <p:spPr>
                  <a:xfrm>
                    <a:off x="7941716" y="2748836"/>
                    <a:ext cx="31175" cy="4762"/>
                  </a:xfrm>
                  <a:custGeom>
                    <a:avLst/>
                    <a:gdLst>
                      <a:gd name="connsiteX0" fmla="*/ 31175 w 31175"/>
                      <a:gd name="connsiteY0" fmla="*/ 984 h 4762"/>
                      <a:gd name="connsiteX1" fmla="*/ 26413 w 31175"/>
                      <a:gd name="connsiteY1" fmla="*/ 2641 h 4762"/>
                      <a:gd name="connsiteX2" fmla="*/ 15773 w 31175"/>
                      <a:gd name="connsiteY2" fmla="*/ 4498 h 4762"/>
                      <a:gd name="connsiteX3" fmla="*/ 4962 w 31175"/>
                      <a:gd name="connsiteY3" fmla="*/ 4556 h 4762"/>
                      <a:gd name="connsiteX4" fmla="*/ 0 w 31175"/>
                      <a:gd name="connsiteY4" fmla="*/ 3794 h 4762"/>
                      <a:gd name="connsiteX5" fmla="*/ 4763 w 31175"/>
                      <a:gd name="connsiteY5" fmla="*/ 2136 h 4762"/>
                      <a:gd name="connsiteX6" fmla="*/ 15393 w 31175"/>
                      <a:gd name="connsiteY6" fmla="*/ 241 h 4762"/>
                      <a:gd name="connsiteX7" fmla="*/ 26194 w 31175"/>
                      <a:gd name="connsiteY7" fmla="*/ 203 h 4762"/>
                      <a:gd name="connsiteX8" fmla="*/ 31175 w 31175"/>
                      <a:gd name="connsiteY8" fmla="*/ 984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175" h="4762">
                        <a:moveTo>
                          <a:pt x="31175" y="984"/>
                        </a:moveTo>
                        <a:cubicBezTo>
                          <a:pt x="31175" y="984"/>
                          <a:pt x="29299" y="1860"/>
                          <a:pt x="26413" y="2641"/>
                        </a:cubicBezTo>
                        <a:cubicBezTo>
                          <a:pt x="23517" y="3422"/>
                          <a:pt x="19678" y="4127"/>
                          <a:pt x="15773" y="4498"/>
                        </a:cubicBezTo>
                        <a:cubicBezTo>
                          <a:pt x="11887" y="4851"/>
                          <a:pt x="7954" y="4832"/>
                          <a:pt x="4962" y="4556"/>
                        </a:cubicBezTo>
                        <a:cubicBezTo>
                          <a:pt x="1991" y="4317"/>
                          <a:pt x="0" y="3794"/>
                          <a:pt x="0" y="3794"/>
                        </a:cubicBezTo>
                        <a:cubicBezTo>
                          <a:pt x="0" y="3794"/>
                          <a:pt x="1877" y="2898"/>
                          <a:pt x="4763" y="2136"/>
                        </a:cubicBezTo>
                        <a:cubicBezTo>
                          <a:pt x="7630" y="1317"/>
                          <a:pt x="11506" y="631"/>
                          <a:pt x="15393" y="241"/>
                        </a:cubicBezTo>
                        <a:cubicBezTo>
                          <a:pt x="19307" y="-74"/>
                          <a:pt x="23232" y="-74"/>
                          <a:pt x="26194" y="203"/>
                        </a:cubicBezTo>
                        <a:cubicBezTo>
                          <a:pt x="29146" y="450"/>
                          <a:pt x="31175" y="984"/>
                          <a:pt x="31175" y="9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8" name="任意多边形: 形状 1897">
                    <a:extLst>
                      <a:ext uri="{FF2B5EF4-FFF2-40B4-BE49-F238E27FC236}">
                        <a16:creationId xmlns:a16="http://schemas.microsoft.com/office/drawing/2014/main" id="{55CB078C-294A-8341-58A4-38F3846B6E60}"/>
                      </a:ext>
                    </a:extLst>
                  </p:cNvPr>
                  <p:cNvSpPr/>
                  <p:nvPr/>
                </p:nvSpPr>
                <p:spPr>
                  <a:xfrm>
                    <a:off x="7938553" y="2760068"/>
                    <a:ext cx="15401" cy="27241"/>
                  </a:xfrm>
                  <a:custGeom>
                    <a:avLst/>
                    <a:gdLst>
                      <a:gd name="connsiteX0" fmla="*/ 15402 w 15401"/>
                      <a:gd name="connsiteY0" fmla="*/ 27242 h 27241"/>
                      <a:gd name="connsiteX1" fmla="*/ 11935 w 15401"/>
                      <a:gd name="connsiteY1" fmla="*/ 23574 h 27241"/>
                      <a:gd name="connsiteX2" fmla="*/ 5858 w 15401"/>
                      <a:gd name="connsiteY2" fmla="*/ 14640 h 27241"/>
                      <a:gd name="connsiteX3" fmla="*/ 1353 w 15401"/>
                      <a:gd name="connsiteY3" fmla="*/ 4839 h 27241"/>
                      <a:gd name="connsiteX4" fmla="*/ 0 w 15401"/>
                      <a:gd name="connsiteY4" fmla="*/ 0 h 27241"/>
                      <a:gd name="connsiteX5" fmla="*/ 3467 w 15401"/>
                      <a:gd name="connsiteY5" fmla="*/ 3629 h 27241"/>
                      <a:gd name="connsiteX6" fmla="*/ 9544 w 15401"/>
                      <a:gd name="connsiteY6" fmla="*/ 12563 h 27241"/>
                      <a:gd name="connsiteX7" fmla="*/ 14059 w 15401"/>
                      <a:gd name="connsiteY7" fmla="*/ 22384 h 27241"/>
                      <a:gd name="connsiteX8" fmla="*/ 15402 w 15401"/>
                      <a:gd name="connsiteY8" fmla="*/ 27242 h 27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01" h="27241">
                        <a:moveTo>
                          <a:pt x="15402" y="27242"/>
                        </a:moveTo>
                        <a:cubicBezTo>
                          <a:pt x="15402" y="27242"/>
                          <a:pt x="13811" y="25899"/>
                          <a:pt x="11935" y="23574"/>
                        </a:cubicBezTo>
                        <a:cubicBezTo>
                          <a:pt x="10020" y="21288"/>
                          <a:pt x="7792" y="18050"/>
                          <a:pt x="5858" y="14640"/>
                        </a:cubicBezTo>
                        <a:cubicBezTo>
                          <a:pt x="3943" y="11240"/>
                          <a:pt x="2334" y="7668"/>
                          <a:pt x="1353" y="4839"/>
                        </a:cubicBezTo>
                        <a:cubicBezTo>
                          <a:pt x="362" y="2029"/>
                          <a:pt x="0" y="0"/>
                          <a:pt x="0" y="0"/>
                        </a:cubicBezTo>
                        <a:cubicBezTo>
                          <a:pt x="0" y="0"/>
                          <a:pt x="1581" y="1324"/>
                          <a:pt x="3467" y="3629"/>
                        </a:cubicBezTo>
                        <a:cubicBezTo>
                          <a:pt x="5372" y="5934"/>
                          <a:pt x="7630" y="9154"/>
                          <a:pt x="9544" y="12563"/>
                        </a:cubicBezTo>
                        <a:cubicBezTo>
                          <a:pt x="11459" y="15973"/>
                          <a:pt x="13059" y="19555"/>
                          <a:pt x="14059" y="22384"/>
                        </a:cubicBezTo>
                        <a:cubicBezTo>
                          <a:pt x="15050" y="25175"/>
                          <a:pt x="15402" y="27242"/>
                          <a:pt x="15402" y="27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9" name="任意多边形: 形状 1898">
                    <a:extLst>
                      <a:ext uri="{FF2B5EF4-FFF2-40B4-BE49-F238E27FC236}">
                        <a16:creationId xmlns:a16="http://schemas.microsoft.com/office/drawing/2014/main" id="{3D9172F5-F2E9-B939-23C0-26D6CE6DEDE2}"/>
                      </a:ext>
                    </a:extLst>
                  </p:cNvPr>
                  <p:cNvSpPr/>
                  <p:nvPr/>
                </p:nvSpPr>
                <p:spPr>
                  <a:xfrm>
                    <a:off x="7924876" y="2744447"/>
                    <a:ext cx="22678" cy="21650"/>
                  </a:xfrm>
                  <a:custGeom>
                    <a:avLst/>
                    <a:gdLst>
                      <a:gd name="connsiteX0" fmla="*/ 18479 w 22678"/>
                      <a:gd name="connsiteY0" fmla="*/ 143 h 21650"/>
                      <a:gd name="connsiteX1" fmla="*/ 17059 w 22678"/>
                      <a:gd name="connsiteY1" fmla="*/ 7925 h 21650"/>
                      <a:gd name="connsiteX2" fmla="*/ 22679 w 22678"/>
                      <a:gd name="connsiteY2" fmla="*/ 13525 h 21650"/>
                      <a:gd name="connsiteX3" fmla="*/ 14830 w 22678"/>
                      <a:gd name="connsiteY3" fmla="*/ 14583 h 21650"/>
                      <a:gd name="connsiteX4" fmla="*/ 11249 w 22678"/>
                      <a:gd name="connsiteY4" fmla="*/ 21650 h 21650"/>
                      <a:gd name="connsiteX5" fmla="*/ 7811 w 22678"/>
                      <a:gd name="connsiteY5" fmla="*/ 14507 h 21650"/>
                      <a:gd name="connsiteX6" fmla="*/ 0 w 22678"/>
                      <a:gd name="connsiteY6" fmla="*/ 13278 h 21650"/>
                      <a:gd name="connsiteX7" fmla="*/ 5734 w 22678"/>
                      <a:gd name="connsiteY7" fmla="*/ 7811 h 21650"/>
                      <a:gd name="connsiteX8" fmla="*/ 4467 w 22678"/>
                      <a:gd name="connsiteY8" fmla="*/ 0 h 21650"/>
                      <a:gd name="connsiteX9" fmla="*/ 11439 w 22678"/>
                      <a:gd name="connsiteY9" fmla="*/ 3753 h 21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78" h="21650">
                        <a:moveTo>
                          <a:pt x="18479" y="143"/>
                        </a:moveTo>
                        <a:lnTo>
                          <a:pt x="17059" y="7925"/>
                        </a:lnTo>
                        <a:lnTo>
                          <a:pt x="22679" y="13525"/>
                        </a:lnTo>
                        <a:lnTo>
                          <a:pt x="14830" y="14583"/>
                        </a:lnTo>
                        <a:lnTo>
                          <a:pt x="11249" y="21650"/>
                        </a:lnTo>
                        <a:lnTo>
                          <a:pt x="7811" y="14507"/>
                        </a:lnTo>
                        <a:lnTo>
                          <a:pt x="0" y="13278"/>
                        </a:lnTo>
                        <a:lnTo>
                          <a:pt x="5734" y="7811"/>
                        </a:lnTo>
                        <a:lnTo>
                          <a:pt x="4467" y="0"/>
                        </a:lnTo>
                        <a:lnTo>
                          <a:pt x="11439" y="375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00" name="图形 113">
                  <a:extLst>
                    <a:ext uri="{FF2B5EF4-FFF2-40B4-BE49-F238E27FC236}">
                      <a16:creationId xmlns:a16="http://schemas.microsoft.com/office/drawing/2014/main" id="{9B6FA486-7690-69C2-9812-5C5B9745466B}"/>
                    </a:ext>
                  </a:extLst>
                </p:cNvPr>
                <p:cNvGrpSpPr/>
                <p:nvPr/>
              </p:nvGrpSpPr>
              <p:grpSpPr>
                <a:xfrm>
                  <a:off x="8037443" y="2656961"/>
                  <a:ext cx="87913" cy="88822"/>
                  <a:chOff x="8037443" y="2656961"/>
                  <a:chExt cx="87913" cy="88822"/>
                </a:xfrm>
              </p:grpSpPr>
              <p:sp>
                <p:nvSpPr>
                  <p:cNvPr id="1901" name="任意多边形: 形状 1900">
                    <a:extLst>
                      <a:ext uri="{FF2B5EF4-FFF2-40B4-BE49-F238E27FC236}">
                        <a16:creationId xmlns:a16="http://schemas.microsoft.com/office/drawing/2014/main" id="{3BA2FBD5-D6F4-D1B0-8CD8-CF4EBA011B0D}"/>
                      </a:ext>
                    </a:extLst>
                  </p:cNvPr>
                  <p:cNvSpPr/>
                  <p:nvPr/>
                </p:nvSpPr>
                <p:spPr>
                  <a:xfrm>
                    <a:off x="8037443" y="2656961"/>
                    <a:ext cx="87913" cy="88822"/>
                  </a:xfrm>
                  <a:custGeom>
                    <a:avLst/>
                    <a:gdLst>
                      <a:gd name="connsiteX0" fmla="*/ 43557 w 87913"/>
                      <a:gd name="connsiteY0" fmla="*/ 49434 h 88822"/>
                      <a:gd name="connsiteX1" fmla="*/ 35737 w 87913"/>
                      <a:gd name="connsiteY1" fmla="*/ 52816 h 88822"/>
                      <a:gd name="connsiteX2" fmla="*/ 30088 w 87913"/>
                      <a:gd name="connsiteY2" fmla="*/ 46415 h 88822"/>
                      <a:gd name="connsiteX3" fmla="*/ 34422 w 87913"/>
                      <a:gd name="connsiteY3" fmla="*/ 39071 h 88822"/>
                      <a:gd name="connsiteX4" fmla="*/ 42757 w 87913"/>
                      <a:gd name="connsiteY4" fmla="*/ 40938 h 88822"/>
                      <a:gd name="connsiteX5" fmla="*/ 43557 w 87913"/>
                      <a:gd name="connsiteY5" fmla="*/ 49434 h 88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13" h="88822">
                        <a:moveTo>
                          <a:pt x="43557" y="49434"/>
                        </a:moveTo>
                        <a:cubicBezTo>
                          <a:pt x="106812" y="82534"/>
                          <a:pt x="27564" y="116805"/>
                          <a:pt x="35737" y="52816"/>
                        </a:cubicBezTo>
                        <a:cubicBezTo>
                          <a:pt x="27583" y="116805"/>
                          <a:pt x="-29509" y="52054"/>
                          <a:pt x="30088" y="46415"/>
                        </a:cubicBezTo>
                        <a:cubicBezTo>
                          <a:pt x="-29509" y="52054"/>
                          <a:pt x="14439" y="-22270"/>
                          <a:pt x="34422" y="39071"/>
                        </a:cubicBezTo>
                        <a:cubicBezTo>
                          <a:pt x="14439" y="-22260"/>
                          <a:pt x="98697" y="-3410"/>
                          <a:pt x="42757" y="40938"/>
                        </a:cubicBezTo>
                        <a:cubicBezTo>
                          <a:pt x="98697" y="-3410"/>
                          <a:pt x="106803" y="82524"/>
                          <a:pt x="43557" y="494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2" name="任意多边形: 形状 1901">
                    <a:extLst>
                      <a:ext uri="{FF2B5EF4-FFF2-40B4-BE49-F238E27FC236}">
                        <a16:creationId xmlns:a16="http://schemas.microsoft.com/office/drawing/2014/main" id="{8A85DBD7-244B-5F6D-47C4-693BAC20FD2E}"/>
                      </a:ext>
                    </a:extLst>
                  </p:cNvPr>
                  <p:cNvSpPr/>
                  <p:nvPr/>
                </p:nvSpPr>
                <p:spPr>
                  <a:xfrm>
                    <a:off x="8039612" y="2659888"/>
                    <a:ext cx="82321" cy="83166"/>
                  </a:xfrm>
                  <a:custGeom>
                    <a:avLst/>
                    <a:gdLst>
                      <a:gd name="connsiteX0" fmla="*/ 40797 w 82321"/>
                      <a:gd name="connsiteY0" fmla="*/ 46297 h 83166"/>
                      <a:gd name="connsiteX1" fmla="*/ 33463 w 82321"/>
                      <a:gd name="connsiteY1" fmla="*/ 49440 h 83166"/>
                      <a:gd name="connsiteX2" fmla="*/ 28157 w 82321"/>
                      <a:gd name="connsiteY2" fmla="*/ 43478 h 83166"/>
                      <a:gd name="connsiteX3" fmla="*/ 32234 w 82321"/>
                      <a:gd name="connsiteY3" fmla="*/ 36572 h 83166"/>
                      <a:gd name="connsiteX4" fmla="*/ 40025 w 82321"/>
                      <a:gd name="connsiteY4" fmla="*/ 38315 h 83166"/>
                      <a:gd name="connsiteX5" fmla="*/ 40797 w 82321"/>
                      <a:gd name="connsiteY5" fmla="*/ 46297 h 83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321" h="83166">
                        <a:moveTo>
                          <a:pt x="40797" y="46297"/>
                        </a:moveTo>
                        <a:cubicBezTo>
                          <a:pt x="100004" y="77291"/>
                          <a:pt x="25833" y="109362"/>
                          <a:pt x="33463" y="49440"/>
                        </a:cubicBezTo>
                        <a:cubicBezTo>
                          <a:pt x="25814" y="109362"/>
                          <a:pt x="-27621" y="48735"/>
                          <a:pt x="28157" y="43478"/>
                        </a:cubicBezTo>
                        <a:cubicBezTo>
                          <a:pt x="-27621" y="48735"/>
                          <a:pt x="13518" y="-20826"/>
                          <a:pt x="32234" y="36572"/>
                        </a:cubicBezTo>
                        <a:cubicBezTo>
                          <a:pt x="13518" y="-20826"/>
                          <a:pt x="92404" y="-3204"/>
                          <a:pt x="40025" y="38315"/>
                        </a:cubicBezTo>
                        <a:cubicBezTo>
                          <a:pt x="92423" y="-3195"/>
                          <a:pt x="100004" y="77291"/>
                          <a:pt x="40797" y="462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3" name="任意多边形: 形状 1902">
                    <a:extLst>
                      <a:ext uri="{FF2B5EF4-FFF2-40B4-BE49-F238E27FC236}">
                        <a16:creationId xmlns:a16="http://schemas.microsoft.com/office/drawing/2014/main" id="{4EA838F6-CB4C-518C-B67D-EC4CA2BF96C0}"/>
                      </a:ext>
                    </a:extLst>
                  </p:cNvPr>
                  <p:cNvSpPr/>
                  <p:nvPr/>
                </p:nvSpPr>
                <p:spPr>
                  <a:xfrm>
                    <a:off x="8053149" y="2704128"/>
                    <a:ext cx="19631" cy="19326"/>
                  </a:xfrm>
                  <a:custGeom>
                    <a:avLst/>
                    <a:gdLst>
                      <a:gd name="connsiteX0" fmla="*/ 0 w 19631"/>
                      <a:gd name="connsiteY0" fmla="*/ 19326 h 19326"/>
                      <a:gd name="connsiteX1" fmla="*/ 2315 w 19631"/>
                      <a:gd name="connsiteY1" fmla="*/ 15535 h 19326"/>
                      <a:gd name="connsiteX2" fmla="*/ 8487 w 19631"/>
                      <a:gd name="connsiteY2" fmla="*/ 8315 h 19326"/>
                      <a:gd name="connsiteX3" fmla="*/ 15812 w 19631"/>
                      <a:gd name="connsiteY3" fmla="*/ 2248 h 19326"/>
                      <a:gd name="connsiteX4" fmla="*/ 19631 w 19631"/>
                      <a:gd name="connsiteY4" fmla="*/ 0 h 19326"/>
                      <a:gd name="connsiteX5" fmla="*/ 17317 w 19631"/>
                      <a:gd name="connsiteY5" fmla="*/ 3772 h 19326"/>
                      <a:gd name="connsiteX6" fmla="*/ 11125 w 19631"/>
                      <a:gd name="connsiteY6" fmla="*/ 10992 h 19326"/>
                      <a:gd name="connsiteX7" fmla="*/ 3801 w 19631"/>
                      <a:gd name="connsiteY7" fmla="*/ 17050 h 19326"/>
                      <a:gd name="connsiteX8" fmla="*/ 0 w 19631"/>
                      <a:gd name="connsiteY8" fmla="*/ 19326 h 19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631" h="19326">
                        <a:moveTo>
                          <a:pt x="0" y="19326"/>
                        </a:moveTo>
                        <a:cubicBezTo>
                          <a:pt x="0" y="19326"/>
                          <a:pt x="781" y="17650"/>
                          <a:pt x="2315" y="15535"/>
                        </a:cubicBezTo>
                        <a:cubicBezTo>
                          <a:pt x="3829" y="13373"/>
                          <a:pt x="6068" y="10735"/>
                          <a:pt x="8487" y="8315"/>
                        </a:cubicBezTo>
                        <a:cubicBezTo>
                          <a:pt x="10973" y="5896"/>
                          <a:pt x="13621" y="3715"/>
                          <a:pt x="15812" y="2248"/>
                        </a:cubicBezTo>
                        <a:cubicBezTo>
                          <a:pt x="17983" y="752"/>
                          <a:pt x="19631" y="0"/>
                          <a:pt x="19631" y="0"/>
                        </a:cubicBezTo>
                        <a:cubicBezTo>
                          <a:pt x="19631" y="0"/>
                          <a:pt x="18850" y="1638"/>
                          <a:pt x="17317" y="3772"/>
                        </a:cubicBezTo>
                        <a:cubicBezTo>
                          <a:pt x="15812" y="5934"/>
                          <a:pt x="13583" y="8553"/>
                          <a:pt x="11125" y="10992"/>
                        </a:cubicBezTo>
                        <a:cubicBezTo>
                          <a:pt x="8668" y="13383"/>
                          <a:pt x="6011" y="15583"/>
                          <a:pt x="3801" y="17050"/>
                        </a:cubicBezTo>
                        <a:cubicBezTo>
                          <a:pt x="1667" y="18545"/>
                          <a:pt x="0" y="19326"/>
                          <a:pt x="0" y="193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4" name="任意多边形: 形状 1903">
                    <a:extLst>
                      <a:ext uri="{FF2B5EF4-FFF2-40B4-BE49-F238E27FC236}">
                        <a16:creationId xmlns:a16="http://schemas.microsoft.com/office/drawing/2014/main" id="{FF8F3E65-F5DB-FDE2-AF04-9BF9357B85E0}"/>
                      </a:ext>
                    </a:extLst>
                  </p:cNvPr>
                  <p:cNvSpPr/>
                  <p:nvPr/>
                </p:nvSpPr>
                <p:spPr>
                  <a:xfrm>
                    <a:off x="8075361" y="2671114"/>
                    <a:ext cx="8195" cy="26298"/>
                  </a:xfrm>
                  <a:custGeom>
                    <a:avLst/>
                    <a:gdLst>
                      <a:gd name="connsiteX0" fmla="*/ 10 w 8195"/>
                      <a:gd name="connsiteY0" fmla="*/ 26299 h 26298"/>
                      <a:gd name="connsiteX1" fmla="*/ 257 w 8195"/>
                      <a:gd name="connsiteY1" fmla="*/ 21860 h 26298"/>
                      <a:gd name="connsiteX2" fmla="*/ 2306 w 8195"/>
                      <a:gd name="connsiteY2" fmla="*/ 12592 h 26298"/>
                      <a:gd name="connsiteX3" fmla="*/ 5877 w 8195"/>
                      <a:gd name="connsiteY3" fmla="*/ 3772 h 26298"/>
                      <a:gd name="connsiteX4" fmla="*/ 8183 w 8195"/>
                      <a:gd name="connsiteY4" fmla="*/ 0 h 26298"/>
                      <a:gd name="connsiteX5" fmla="*/ 7944 w 8195"/>
                      <a:gd name="connsiteY5" fmla="*/ 4410 h 26298"/>
                      <a:gd name="connsiteX6" fmla="*/ 5887 w 8195"/>
                      <a:gd name="connsiteY6" fmla="*/ 13697 h 26298"/>
                      <a:gd name="connsiteX7" fmla="*/ 2306 w 8195"/>
                      <a:gd name="connsiteY7" fmla="*/ 22517 h 26298"/>
                      <a:gd name="connsiteX8" fmla="*/ 10 w 8195"/>
                      <a:gd name="connsiteY8" fmla="*/ 26299 h 26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95" h="26298">
                        <a:moveTo>
                          <a:pt x="10" y="26299"/>
                        </a:moveTo>
                        <a:cubicBezTo>
                          <a:pt x="10" y="26299"/>
                          <a:pt x="-76" y="24470"/>
                          <a:pt x="257" y="21860"/>
                        </a:cubicBezTo>
                        <a:cubicBezTo>
                          <a:pt x="563" y="19279"/>
                          <a:pt x="1286" y="15878"/>
                          <a:pt x="2306" y="12592"/>
                        </a:cubicBezTo>
                        <a:cubicBezTo>
                          <a:pt x="3315" y="9315"/>
                          <a:pt x="4648" y="6096"/>
                          <a:pt x="5877" y="3772"/>
                        </a:cubicBezTo>
                        <a:cubicBezTo>
                          <a:pt x="7068" y="1438"/>
                          <a:pt x="8183" y="0"/>
                          <a:pt x="8183" y="0"/>
                        </a:cubicBezTo>
                        <a:cubicBezTo>
                          <a:pt x="8183" y="0"/>
                          <a:pt x="8278" y="1800"/>
                          <a:pt x="7944" y="4410"/>
                        </a:cubicBezTo>
                        <a:cubicBezTo>
                          <a:pt x="7630" y="7039"/>
                          <a:pt x="6897" y="10411"/>
                          <a:pt x="5887" y="13697"/>
                        </a:cubicBezTo>
                        <a:cubicBezTo>
                          <a:pt x="4839" y="16993"/>
                          <a:pt x="3534" y="20174"/>
                          <a:pt x="2306" y="22517"/>
                        </a:cubicBezTo>
                        <a:cubicBezTo>
                          <a:pt x="1105" y="24841"/>
                          <a:pt x="10" y="26299"/>
                          <a:pt x="10" y="26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5" name="任意多边形: 形状 1904">
                    <a:extLst>
                      <a:ext uri="{FF2B5EF4-FFF2-40B4-BE49-F238E27FC236}">
                        <a16:creationId xmlns:a16="http://schemas.microsoft.com/office/drawing/2014/main" id="{C45D33DC-B2AD-2C8D-9DDB-15752A0846ED}"/>
                      </a:ext>
                    </a:extLst>
                  </p:cNvPr>
                  <p:cNvSpPr/>
                  <p:nvPr/>
                </p:nvSpPr>
                <p:spPr>
                  <a:xfrm>
                    <a:off x="8047615" y="2685764"/>
                    <a:ext cx="23517" cy="14335"/>
                  </a:xfrm>
                  <a:custGeom>
                    <a:avLst/>
                    <a:gdLst>
                      <a:gd name="connsiteX0" fmla="*/ 23517 w 23517"/>
                      <a:gd name="connsiteY0" fmla="*/ 14335 h 14335"/>
                      <a:gd name="connsiteX1" fmla="*/ 19308 w 23517"/>
                      <a:gd name="connsiteY1" fmla="*/ 13021 h 14335"/>
                      <a:gd name="connsiteX2" fmla="*/ 10802 w 23517"/>
                      <a:gd name="connsiteY2" fmla="*/ 8763 h 14335"/>
                      <a:gd name="connsiteX3" fmla="*/ 3115 w 23517"/>
                      <a:gd name="connsiteY3" fmla="*/ 3143 h 14335"/>
                      <a:gd name="connsiteX4" fmla="*/ 0 w 23517"/>
                      <a:gd name="connsiteY4" fmla="*/ 0 h 14335"/>
                      <a:gd name="connsiteX5" fmla="*/ 4239 w 23517"/>
                      <a:gd name="connsiteY5" fmla="*/ 1305 h 14335"/>
                      <a:gd name="connsiteX6" fmla="*/ 12735 w 23517"/>
                      <a:gd name="connsiteY6" fmla="*/ 5563 h 14335"/>
                      <a:gd name="connsiteX7" fmla="*/ 20403 w 23517"/>
                      <a:gd name="connsiteY7" fmla="*/ 11182 h 14335"/>
                      <a:gd name="connsiteX8" fmla="*/ 23517 w 23517"/>
                      <a:gd name="connsiteY8" fmla="*/ 14335 h 14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17" h="14335">
                        <a:moveTo>
                          <a:pt x="23517" y="14335"/>
                        </a:moveTo>
                        <a:cubicBezTo>
                          <a:pt x="23517" y="14335"/>
                          <a:pt x="21727" y="13973"/>
                          <a:pt x="19308" y="13021"/>
                        </a:cubicBezTo>
                        <a:cubicBezTo>
                          <a:pt x="16850" y="12087"/>
                          <a:pt x="13754" y="10525"/>
                          <a:pt x="10802" y="8763"/>
                        </a:cubicBezTo>
                        <a:cubicBezTo>
                          <a:pt x="7858" y="6972"/>
                          <a:pt x="5086" y="4915"/>
                          <a:pt x="3115" y="3143"/>
                        </a:cubicBezTo>
                        <a:cubicBezTo>
                          <a:pt x="1143" y="1429"/>
                          <a:pt x="0" y="0"/>
                          <a:pt x="0" y="0"/>
                        </a:cubicBezTo>
                        <a:cubicBezTo>
                          <a:pt x="0" y="0"/>
                          <a:pt x="1800" y="352"/>
                          <a:pt x="4239" y="1305"/>
                        </a:cubicBezTo>
                        <a:cubicBezTo>
                          <a:pt x="6687" y="2257"/>
                          <a:pt x="9792" y="3791"/>
                          <a:pt x="12735" y="5563"/>
                        </a:cubicBezTo>
                        <a:cubicBezTo>
                          <a:pt x="15678" y="7363"/>
                          <a:pt x="18469" y="9430"/>
                          <a:pt x="20403" y="11182"/>
                        </a:cubicBezTo>
                        <a:cubicBezTo>
                          <a:pt x="22374" y="12906"/>
                          <a:pt x="23517" y="14335"/>
                          <a:pt x="23517" y="14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6" name="任意多边形: 形状 1905">
                    <a:extLst>
                      <a:ext uri="{FF2B5EF4-FFF2-40B4-BE49-F238E27FC236}">
                        <a16:creationId xmlns:a16="http://schemas.microsoft.com/office/drawing/2014/main" id="{559F5E86-9A3D-CCF8-ED3B-08BD8B76020F}"/>
                      </a:ext>
                    </a:extLst>
                  </p:cNvPr>
                  <p:cNvSpPr/>
                  <p:nvPr/>
                </p:nvSpPr>
                <p:spPr>
                  <a:xfrm>
                    <a:off x="8081114" y="2698764"/>
                    <a:ext cx="27451" cy="4061"/>
                  </a:xfrm>
                  <a:custGeom>
                    <a:avLst/>
                    <a:gdLst>
                      <a:gd name="connsiteX0" fmla="*/ 27451 w 27451"/>
                      <a:gd name="connsiteY0" fmla="*/ 983 h 4061"/>
                      <a:gd name="connsiteX1" fmla="*/ 23260 w 27451"/>
                      <a:gd name="connsiteY1" fmla="*/ 2373 h 4061"/>
                      <a:gd name="connsiteX2" fmla="*/ 13888 w 27451"/>
                      <a:gd name="connsiteY2" fmla="*/ 3897 h 4061"/>
                      <a:gd name="connsiteX3" fmla="*/ 4372 w 27451"/>
                      <a:gd name="connsiteY3" fmla="*/ 3812 h 4061"/>
                      <a:gd name="connsiteX4" fmla="*/ 0 w 27451"/>
                      <a:gd name="connsiteY4" fmla="*/ 3078 h 4061"/>
                      <a:gd name="connsiteX5" fmla="*/ 4200 w 27451"/>
                      <a:gd name="connsiteY5" fmla="*/ 1688 h 4061"/>
                      <a:gd name="connsiteX6" fmla="*/ 13592 w 27451"/>
                      <a:gd name="connsiteY6" fmla="*/ 145 h 4061"/>
                      <a:gd name="connsiteX7" fmla="*/ 23098 w 27451"/>
                      <a:gd name="connsiteY7" fmla="*/ 240 h 4061"/>
                      <a:gd name="connsiteX8" fmla="*/ 27451 w 27451"/>
                      <a:gd name="connsiteY8" fmla="*/ 983 h 4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451" h="4061">
                        <a:moveTo>
                          <a:pt x="27451" y="983"/>
                        </a:moveTo>
                        <a:cubicBezTo>
                          <a:pt x="27451" y="983"/>
                          <a:pt x="25784" y="1745"/>
                          <a:pt x="23260" y="2373"/>
                        </a:cubicBezTo>
                        <a:cubicBezTo>
                          <a:pt x="20717" y="3040"/>
                          <a:pt x="17316" y="3612"/>
                          <a:pt x="13888" y="3897"/>
                        </a:cubicBezTo>
                        <a:cubicBezTo>
                          <a:pt x="10468" y="4155"/>
                          <a:pt x="6982" y="4097"/>
                          <a:pt x="4372" y="3812"/>
                        </a:cubicBezTo>
                        <a:cubicBezTo>
                          <a:pt x="1781" y="3583"/>
                          <a:pt x="0" y="3078"/>
                          <a:pt x="0" y="3078"/>
                        </a:cubicBezTo>
                        <a:cubicBezTo>
                          <a:pt x="0" y="3078"/>
                          <a:pt x="1686" y="2316"/>
                          <a:pt x="4200" y="1688"/>
                        </a:cubicBezTo>
                        <a:cubicBezTo>
                          <a:pt x="6753" y="1021"/>
                          <a:pt x="10163" y="440"/>
                          <a:pt x="13592" y="145"/>
                        </a:cubicBezTo>
                        <a:cubicBezTo>
                          <a:pt x="17021" y="-75"/>
                          <a:pt x="20498" y="-46"/>
                          <a:pt x="23098" y="240"/>
                        </a:cubicBezTo>
                        <a:cubicBezTo>
                          <a:pt x="25689" y="506"/>
                          <a:pt x="27451" y="983"/>
                          <a:pt x="27451" y="9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7" name="任意多边形: 形状 1906">
                    <a:extLst>
                      <a:ext uri="{FF2B5EF4-FFF2-40B4-BE49-F238E27FC236}">
                        <a16:creationId xmlns:a16="http://schemas.microsoft.com/office/drawing/2014/main" id="{65F3FCA4-C497-0894-7919-AC7BF2EBF889}"/>
                      </a:ext>
                    </a:extLst>
                  </p:cNvPr>
                  <p:cNvSpPr/>
                  <p:nvPr/>
                </p:nvSpPr>
                <p:spPr>
                  <a:xfrm>
                    <a:off x="8078266" y="2708367"/>
                    <a:ext cx="13220" cy="24164"/>
                  </a:xfrm>
                  <a:custGeom>
                    <a:avLst/>
                    <a:gdLst>
                      <a:gd name="connsiteX0" fmla="*/ 13221 w 13220"/>
                      <a:gd name="connsiteY0" fmla="*/ 24165 h 24164"/>
                      <a:gd name="connsiteX1" fmla="*/ 10211 w 13220"/>
                      <a:gd name="connsiteY1" fmla="*/ 20879 h 24164"/>
                      <a:gd name="connsiteX2" fmla="*/ 4962 w 13220"/>
                      <a:gd name="connsiteY2" fmla="*/ 12963 h 24164"/>
                      <a:gd name="connsiteX3" fmla="*/ 1114 w 13220"/>
                      <a:gd name="connsiteY3" fmla="*/ 4277 h 24164"/>
                      <a:gd name="connsiteX4" fmla="*/ 0 w 13220"/>
                      <a:gd name="connsiteY4" fmla="*/ 0 h 24164"/>
                      <a:gd name="connsiteX5" fmla="*/ 3010 w 13220"/>
                      <a:gd name="connsiteY5" fmla="*/ 3248 h 24164"/>
                      <a:gd name="connsiteX6" fmla="*/ 8258 w 13220"/>
                      <a:gd name="connsiteY6" fmla="*/ 11163 h 24164"/>
                      <a:gd name="connsiteX7" fmla="*/ 12087 w 13220"/>
                      <a:gd name="connsiteY7" fmla="*/ 19869 h 24164"/>
                      <a:gd name="connsiteX8" fmla="*/ 13221 w 13220"/>
                      <a:gd name="connsiteY8" fmla="*/ 24165 h 24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20" h="24164">
                        <a:moveTo>
                          <a:pt x="13221" y="24165"/>
                        </a:moveTo>
                        <a:cubicBezTo>
                          <a:pt x="13221" y="24165"/>
                          <a:pt x="11830" y="22955"/>
                          <a:pt x="10211" y="20879"/>
                        </a:cubicBezTo>
                        <a:cubicBezTo>
                          <a:pt x="8544" y="18850"/>
                          <a:pt x="6629" y="15973"/>
                          <a:pt x="4962" y="12963"/>
                        </a:cubicBezTo>
                        <a:cubicBezTo>
                          <a:pt x="3315" y="9944"/>
                          <a:pt x="1953" y="6772"/>
                          <a:pt x="1114" y="4277"/>
                        </a:cubicBezTo>
                        <a:cubicBezTo>
                          <a:pt x="276" y="1800"/>
                          <a:pt x="0" y="0"/>
                          <a:pt x="0" y="0"/>
                        </a:cubicBezTo>
                        <a:cubicBezTo>
                          <a:pt x="0" y="0"/>
                          <a:pt x="1391" y="1191"/>
                          <a:pt x="3010" y="3248"/>
                        </a:cubicBezTo>
                        <a:cubicBezTo>
                          <a:pt x="4658" y="5286"/>
                          <a:pt x="6591" y="8153"/>
                          <a:pt x="8258" y="11163"/>
                        </a:cubicBezTo>
                        <a:cubicBezTo>
                          <a:pt x="9896" y="14192"/>
                          <a:pt x="11259" y="17364"/>
                          <a:pt x="12087" y="19869"/>
                        </a:cubicBezTo>
                        <a:cubicBezTo>
                          <a:pt x="12935" y="22327"/>
                          <a:pt x="13221" y="24165"/>
                          <a:pt x="13221" y="24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8" name="任意多边形: 形状 1907">
                    <a:extLst>
                      <a:ext uri="{FF2B5EF4-FFF2-40B4-BE49-F238E27FC236}">
                        <a16:creationId xmlns:a16="http://schemas.microsoft.com/office/drawing/2014/main" id="{6071B704-36EA-B23C-D06C-68FCBA3C3F0F}"/>
                      </a:ext>
                    </a:extLst>
                  </p:cNvPr>
                  <p:cNvSpPr/>
                  <p:nvPr/>
                </p:nvSpPr>
                <p:spPr>
                  <a:xfrm>
                    <a:off x="8066246" y="2694527"/>
                    <a:ext cx="19945" cy="19126"/>
                  </a:xfrm>
                  <a:custGeom>
                    <a:avLst/>
                    <a:gdLst>
                      <a:gd name="connsiteX0" fmla="*/ 16412 w 19945"/>
                      <a:gd name="connsiteY0" fmla="*/ 276 h 19126"/>
                      <a:gd name="connsiteX1" fmla="*/ 15069 w 19945"/>
                      <a:gd name="connsiteY1" fmla="*/ 7125 h 19126"/>
                      <a:gd name="connsiteX2" fmla="*/ 19945 w 19945"/>
                      <a:gd name="connsiteY2" fmla="*/ 12106 h 19126"/>
                      <a:gd name="connsiteX3" fmla="*/ 13021 w 19945"/>
                      <a:gd name="connsiteY3" fmla="*/ 12944 h 19126"/>
                      <a:gd name="connsiteX4" fmla="*/ 9792 w 19945"/>
                      <a:gd name="connsiteY4" fmla="*/ 19126 h 19126"/>
                      <a:gd name="connsiteX5" fmla="*/ 6858 w 19945"/>
                      <a:gd name="connsiteY5" fmla="*/ 12792 h 19126"/>
                      <a:gd name="connsiteX6" fmla="*/ 0 w 19945"/>
                      <a:gd name="connsiteY6" fmla="*/ 11640 h 19126"/>
                      <a:gd name="connsiteX7" fmla="*/ 5096 w 19945"/>
                      <a:gd name="connsiteY7" fmla="*/ 6877 h 19126"/>
                      <a:gd name="connsiteX8" fmla="*/ 4077 w 19945"/>
                      <a:gd name="connsiteY8" fmla="*/ 0 h 19126"/>
                      <a:gd name="connsiteX9" fmla="*/ 10154 w 19945"/>
                      <a:gd name="connsiteY9" fmla="*/ 3372 h 1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945" h="19126">
                        <a:moveTo>
                          <a:pt x="16412" y="276"/>
                        </a:moveTo>
                        <a:lnTo>
                          <a:pt x="15069" y="7125"/>
                        </a:lnTo>
                        <a:lnTo>
                          <a:pt x="19945" y="12106"/>
                        </a:lnTo>
                        <a:lnTo>
                          <a:pt x="13021" y="12944"/>
                        </a:lnTo>
                        <a:lnTo>
                          <a:pt x="9792" y="19126"/>
                        </a:lnTo>
                        <a:lnTo>
                          <a:pt x="6858" y="12792"/>
                        </a:lnTo>
                        <a:lnTo>
                          <a:pt x="0" y="11640"/>
                        </a:lnTo>
                        <a:lnTo>
                          <a:pt x="5096" y="6877"/>
                        </a:lnTo>
                        <a:lnTo>
                          <a:pt x="4077" y="0"/>
                        </a:lnTo>
                        <a:lnTo>
                          <a:pt x="10154" y="337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09" name="图形 113">
                  <a:extLst>
                    <a:ext uri="{FF2B5EF4-FFF2-40B4-BE49-F238E27FC236}">
                      <a16:creationId xmlns:a16="http://schemas.microsoft.com/office/drawing/2014/main" id="{03D6CF87-10B3-9075-25D9-50DEF86987F0}"/>
                    </a:ext>
                  </a:extLst>
                </p:cNvPr>
                <p:cNvGrpSpPr/>
                <p:nvPr/>
              </p:nvGrpSpPr>
              <p:grpSpPr>
                <a:xfrm>
                  <a:off x="8092930" y="2622149"/>
                  <a:ext cx="103738" cy="102628"/>
                  <a:chOff x="8092930" y="2622149"/>
                  <a:chExt cx="103738" cy="102628"/>
                </a:xfrm>
              </p:grpSpPr>
              <p:sp>
                <p:nvSpPr>
                  <p:cNvPr id="1910" name="任意多边形: 形状 1909">
                    <a:extLst>
                      <a:ext uri="{FF2B5EF4-FFF2-40B4-BE49-F238E27FC236}">
                        <a16:creationId xmlns:a16="http://schemas.microsoft.com/office/drawing/2014/main" id="{519515B8-9665-124E-B5D4-0ABD68D9FBB7}"/>
                      </a:ext>
                    </a:extLst>
                  </p:cNvPr>
                  <p:cNvSpPr/>
                  <p:nvPr/>
                </p:nvSpPr>
                <p:spPr>
                  <a:xfrm>
                    <a:off x="8092930" y="2622149"/>
                    <a:ext cx="103738" cy="102628"/>
                  </a:xfrm>
                  <a:custGeom>
                    <a:avLst/>
                    <a:gdLst>
                      <a:gd name="connsiteX0" fmla="*/ 53078 w 103738"/>
                      <a:gd name="connsiteY0" fmla="*/ 58118 h 102628"/>
                      <a:gd name="connsiteX1" fmla="*/ 44411 w 103738"/>
                      <a:gd name="connsiteY1" fmla="*/ 63071 h 102628"/>
                      <a:gd name="connsiteX2" fmla="*/ 37057 w 103738"/>
                      <a:gd name="connsiteY2" fmla="*/ 56356 h 102628"/>
                      <a:gd name="connsiteX3" fmla="*/ 41172 w 103738"/>
                      <a:gd name="connsiteY3" fmla="*/ 47279 h 102628"/>
                      <a:gd name="connsiteX4" fmla="*/ 51088 w 103738"/>
                      <a:gd name="connsiteY4" fmla="*/ 48374 h 102628"/>
                      <a:gd name="connsiteX5" fmla="*/ 53078 w 103738"/>
                      <a:gd name="connsiteY5" fmla="*/ 58118 h 102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738" h="102628">
                        <a:moveTo>
                          <a:pt x="53078" y="58118"/>
                        </a:moveTo>
                        <a:cubicBezTo>
                          <a:pt x="130678" y="88484"/>
                          <a:pt x="43097" y="138357"/>
                          <a:pt x="44411" y="63071"/>
                        </a:cubicBezTo>
                        <a:cubicBezTo>
                          <a:pt x="43097" y="138357"/>
                          <a:pt x="-31399" y="70472"/>
                          <a:pt x="37057" y="56356"/>
                        </a:cubicBezTo>
                        <a:cubicBezTo>
                          <a:pt x="-31399" y="70472"/>
                          <a:pt x="10159" y="-21368"/>
                          <a:pt x="41172" y="47279"/>
                        </a:cubicBezTo>
                        <a:cubicBezTo>
                          <a:pt x="10159" y="-21368"/>
                          <a:pt x="110343" y="-10223"/>
                          <a:pt x="51088" y="48374"/>
                        </a:cubicBezTo>
                        <a:cubicBezTo>
                          <a:pt x="110324" y="-10233"/>
                          <a:pt x="130688" y="88475"/>
                          <a:pt x="53078" y="58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1" name="任意多边形: 形状 1910">
                    <a:extLst>
                      <a:ext uri="{FF2B5EF4-FFF2-40B4-BE49-F238E27FC236}">
                        <a16:creationId xmlns:a16="http://schemas.microsoft.com/office/drawing/2014/main" id="{11BADE3F-3502-B5E0-1285-279362527341}"/>
                      </a:ext>
                    </a:extLst>
                  </p:cNvPr>
                  <p:cNvSpPr/>
                  <p:nvPr/>
                </p:nvSpPr>
                <p:spPr>
                  <a:xfrm>
                    <a:off x="8095578" y="2625662"/>
                    <a:ext cx="97146" cy="96086"/>
                  </a:xfrm>
                  <a:custGeom>
                    <a:avLst/>
                    <a:gdLst>
                      <a:gd name="connsiteX0" fmla="*/ 49707 w 97146"/>
                      <a:gd name="connsiteY0" fmla="*/ 54453 h 96086"/>
                      <a:gd name="connsiteX1" fmla="*/ 41610 w 97146"/>
                      <a:gd name="connsiteY1" fmla="*/ 59025 h 96086"/>
                      <a:gd name="connsiteX2" fmla="*/ 34695 w 97146"/>
                      <a:gd name="connsiteY2" fmla="*/ 52777 h 96086"/>
                      <a:gd name="connsiteX3" fmla="*/ 38534 w 97146"/>
                      <a:gd name="connsiteY3" fmla="*/ 44252 h 96086"/>
                      <a:gd name="connsiteX4" fmla="*/ 47811 w 97146"/>
                      <a:gd name="connsiteY4" fmla="*/ 45271 h 96086"/>
                      <a:gd name="connsiteX5" fmla="*/ 49707 w 97146"/>
                      <a:gd name="connsiteY5" fmla="*/ 54453 h 96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46" h="96086">
                        <a:moveTo>
                          <a:pt x="49707" y="54453"/>
                        </a:moveTo>
                        <a:cubicBezTo>
                          <a:pt x="122383" y="82857"/>
                          <a:pt x="40382" y="129539"/>
                          <a:pt x="41610" y="59025"/>
                        </a:cubicBezTo>
                        <a:cubicBezTo>
                          <a:pt x="40363" y="129529"/>
                          <a:pt x="-29370" y="65978"/>
                          <a:pt x="34695" y="52777"/>
                        </a:cubicBezTo>
                        <a:cubicBezTo>
                          <a:pt x="-29389" y="65988"/>
                          <a:pt x="9502" y="-19985"/>
                          <a:pt x="38534" y="44252"/>
                        </a:cubicBezTo>
                        <a:cubicBezTo>
                          <a:pt x="9502" y="-19985"/>
                          <a:pt x="103304" y="-9583"/>
                          <a:pt x="47811" y="45271"/>
                        </a:cubicBezTo>
                        <a:cubicBezTo>
                          <a:pt x="103323" y="-9583"/>
                          <a:pt x="122383" y="82857"/>
                          <a:pt x="49707" y="5445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2" name="任意多边形: 形状 1911">
                    <a:extLst>
                      <a:ext uri="{FF2B5EF4-FFF2-40B4-BE49-F238E27FC236}">
                        <a16:creationId xmlns:a16="http://schemas.microsoft.com/office/drawing/2014/main" id="{E2F7A10C-401D-6057-30AB-E2B44C9B46F8}"/>
                      </a:ext>
                    </a:extLst>
                  </p:cNvPr>
                  <p:cNvSpPr/>
                  <p:nvPr/>
                </p:nvSpPr>
                <p:spPr>
                  <a:xfrm>
                    <a:off x="8115842" y="2678687"/>
                    <a:ext cx="20335" cy="24926"/>
                  </a:xfrm>
                  <a:custGeom>
                    <a:avLst/>
                    <a:gdLst>
                      <a:gd name="connsiteX0" fmla="*/ 0 w 20335"/>
                      <a:gd name="connsiteY0" fmla="*/ 24927 h 24926"/>
                      <a:gd name="connsiteX1" fmla="*/ 2191 w 20335"/>
                      <a:gd name="connsiteY1" fmla="*/ 20222 h 24926"/>
                      <a:gd name="connsiteX2" fmla="*/ 8458 w 20335"/>
                      <a:gd name="connsiteY2" fmla="*/ 11068 h 24926"/>
                      <a:gd name="connsiteX3" fmla="*/ 16183 w 20335"/>
                      <a:gd name="connsiteY3" fmla="*/ 3105 h 24926"/>
                      <a:gd name="connsiteX4" fmla="*/ 20336 w 20335"/>
                      <a:gd name="connsiteY4" fmla="*/ 0 h 24926"/>
                      <a:gd name="connsiteX5" fmla="*/ 18155 w 20335"/>
                      <a:gd name="connsiteY5" fmla="*/ 4667 h 24926"/>
                      <a:gd name="connsiteX6" fmla="*/ 11878 w 20335"/>
                      <a:gd name="connsiteY6" fmla="*/ 13840 h 24926"/>
                      <a:gd name="connsiteX7" fmla="*/ 4143 w 20335"/>
                      <a:gd name="connsiteY7" fmla="*/ 21803 h 24926"/>
                      <a:gd name="connsiteX8" fmla="*/ 0 w 20335"/>
                      <a:gd name="connsiteY8" fmla="*/ 24927 h 2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335" h="24926">
                        <a:moveTo>
                          <a:pt x="0" y="24927"/>
                        </a:moveTo>
                        <a:cubicBezTo>
                          <a:pt x="0" y="24927"/>
                          <a:pt x="695" y="22879"/>
                          <a:pt x="2191" y="20222"/>
                        </a:cubicBezTo>
                        <a:cubicBezTo>
                          <a:pt x="3677" y="17545"/>
                          <a:pt x="5944" y="14192"/>
                          <a:pt x="8458" y="11068"/>
                        </a:cubicBezTo>
                        <a:cubicBezTo>
                          <a:pt x="11020" y="7963"/>
                          <a:pt x="13830" y="5077"/>
                          <a:pt x="16183" y="3105"/>
                        </a:cubicBezTo>
                        <a:cubicBezTo>
                          <a:pt x="18488" y="1095"/>
                          <a:pt x="20336" y="0"/>
                          <a:pt x="20336" y="0"/>
                        </a:cubicBezTo>
                        <a:cubicBezTo>
                          <a:pt x="20336" y="0"/>
                          <a:pt x="19659" y="2010"/>
                          <a:pt x="18155" y="4667"/>
                        </a:cubicBezTo>
                        <a:cubicBezTo>
                          <a:pt x="16678" y="7363"/>
                          <a:pt x="14411" y="10697"/>
                          <a:pt x="11878" y="13840"/>
                        </a:cubicBezTo>
                        <a:cubicBezTo>
                          <a:pt x="9315" y="16945"/>
                          <a:pt x="6515" y="19812"/>
                          <a:pt x="4143" y="21803"/>
                        </a:cubicBezTo>
                        <a:cubicBezTo>
                          <a:pt x="1838" y="23832"/>
                          <a:pt x="0" y="24927"/>
                          <a:pt x="0" y="249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3" name="任意多边形: 形状 1912">
                    <a:extLst>
                      <a:ext uri="{FF2B5EF4-FFF2-40B4-BE49-F238E27FC236}">
                        <a16:creationId xmlns:a16="http://schemas.microsoft.com/office/drawing/2014/main" id="{2AA5EF27-1F29-F8F4-E805-25A5B2E1F4C3}"/>
                      </a:ext>
                    </a:extLst>
                  </p:cNvPr>
                  <p:cNvSpPr/>
                  <p:nvPr/>
                </p:nvSpPr>
                <p:spPr>
                  <a:xfrm>
                    <a:off x="8138048" y="2639005"/>
                    <a:ext cx="6676" cy="31546"/>
                  </a:xfrm>
                  <a:custGeom>
                    <a:avLst/>
                    <a:gdLst>
                      <a:gd name="connsiteX0" fmla="*/ 264 w 6676"/>
                      <a:gd name="connsiteY0" fmla="*/ 31547 h 31546"/>
                      <a:gd name="connsiteX1" fmla="*/ 7 w 6676"/>
                      <a:gd name="connsiteY1" fmla="*/ 26375 h 31546"/>
                      <a:gd name="connsiteX2" fmla="*/ 1198 w 6676"/>
                      <a:gd name="connsiteY2" fmla="*/ 15364 h 31546"/>
                      <a:gd name="connsiteX3" fmla="*/ 4217 w 6676"/>
                      <a:gd name="connsiteY3" fmla="*/ 4686 h 31546"/>
                      <a:gd name="connsiteX4" fmla="*/ 6408 w 6676"/>
                      <a:gd name="connsiteY4" fmla="*/ 0 h 31546"/>
                      <a:gd name="connsiteX5" fmla="*/ 6665 w 6676"/>
                      <a:gd name="connsiteY5" fmla="*/ 5172 h 31546"/>
                      <a:gd name="connsiteX6" fmla="*/ 5475 w 6676"/>
                      <a:gd name="connsiteY6" fmla="*/ 16202 h 31546"/>
                      <a:gd name="connsiteX7" fmla="*/ 2446 w 6676"/>
                      <a:gd name="connsiteY7" fmla="*/ 26880 h 31546"/>
                      <a:gd name="connsiteX8" fmla="*/ 264 w 6676"/>
                      <a:gd name="connsiteY8" fmla="*/ 31547 h 31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76" h="31546">
                        <a:moveTo>
                          <a:pt x="264" y="31547"/>
                        </a:moveTo>
                        <a:cubicBezTo>
                          <a:pt x="264" y="31547"/>
                          <a:pt x="-50" y="29442"/>
                          <a:pt x="7" y="26375"/>
                        </a:cubicBezTo>
                        <a:cubicBezTo>
                          <a:pt x="45" y="23346"/>
                          <a:pt x="455" y="19307"/>
                          <a:pt x="1198" y="15364"/>
                        </a:cubicBezTo>
                        <a:cubicBezTo>
                          <a:pt x="1979" y="11440"/>
                          <a:pt x="3093" y="7534"/>
                          <a:pt x="4217" y="4686"/>
                        </a:cubicBezTo>
                        <a:cubicBezTo>
                          <a:pt x="5293" y="1819"/>
                          <a:pt x="6408" y="0"/>
                          <a:pt x="6408" y="0"/>
                        </a:cubicBezTo>
                        <a:cubicBezTo>
                          <a:pt x="6408" y="0"/>
                          <a:pt x="6741" y="2105"/>
                          <a:pt x="6665" y="5172"/>
                        </a:cubicBezTo>
                        <a:cubicBezTo>
                          <a:pt x="6637" y="8239"/>
                          <a:pt x="6227" y="12259"/>
                          <a:pt x="5475" y="16202"/>
                        </a:cubicBezTo>
                        <a:cubicBezTo>
                          <a:pt x="4684" y="20145"/>
                          <a:pt x="3569" y="23994"/>
                          <a:pt x="2446" y="26880"/>
                        </a:cubicBezTo>
                        <a:cubicBezTo>
                          <a:pt x="1360" y="29728"/>
                          <a:pt x="264" y="31547"/>
                          <a:pt x="264" y="315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4" name="任意多边形: 形状 1913">
                    <a:extLst>
                      <a:ext uri="{FF2B5EF4-FFF2-40B4-BE49-F238E27FC236}">
                        <a16:creationId xmlns:a16="http://schemas.microsoft.com/office/drawing/2014/main" id="{C9006262-D3B7-E70C-8DDA-223E5FDFA163}"/>
                      </a:ext>
                    </a:extLst>
                  </p:cNvPr>
                  <p:cNvSpPr/>
                  <p:nvPr/>
                </p:nvSpPr>
                <p:spPr>
                  <a:xfrm>
                    <a:off x="8104632" y="2660580"/>
                    <a:ext cx="29117" cy="13639"/>
                  </a:xfrm>
                  <a:custGeom>
                    <a:avLst/>
                    <a:gdLst>
                      <a:gd name="connsiteX0" fmla="*/ 29118 w 29117"/>
                      <a:gd name="connsiteY0" fmla="*/ 13640 h 13639"/>
                      <a:gd name="connsiteX1" fmla="*/ 24041 w 29117"/>
                      <a:gd name="connsiteY1" fmla="*/ 12649 h 13639"/>
                      <a:gd name="connsiteX2" fmla="*/ 13640 w 29117"/>
                      <a:gd name="connsiteY2" fmla="*/ 8801 h 13639"/>
                      <a:gd name="connsiteX3" fmla="*/ 4000 w 29117"/>
                      <a:gd name="connsiteY3" fmla="*/ 3277 h 13639"/>
                      <a:gd name="connsiteX4" fmla="*/ 0 w 29117"/>
                      <a:gd name="connsiteY4" fmla="*/ 0 h 13639"/>
                      <a:gd name="connsiteX5" fmla="*/ 5067 w 29117"/>
                      <a:gd name="connsiteY5" fmla="*/ 972 h 13639"/>
                      <a:gd name="connsiteX6" fmla="*/ 15497 w 29117"/>
                      <a:gd name="connsiteY6" fmla="*/ 4820 h 13639"/>
                      <a:gd name="connsiteX7" fmla="*/ 25098 w 29117"/>
                      <a:gd name="connsiteY7" fmla="*/ 10382 h 13639"/>
                      <a:gd name="connsiteX8" fmla="*/ 29118 w 29117"/>
                      <a:gd name="connsiteY8" fmla="*/ 13640 h 13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17" h="13639">
                        <a:moveTo>
                          <a:pt x="29118" y="13640"/>
                        </a:moveTo>
                        <a:cubicBezTo>
                          <a:pt x="29118" y="13640"/>
                          <a:pt x="26994" y="13449"/>
                          <a:pt x="24041" y="12649"/>
                        </a:cubicBezTo>
                        <a:cubicBezTo>
                          <a:pt x="21079" y="11868"/>
                          <a:pt x="17288" y="10487"/>
                          <a:pt x="13640" y="8801"/>
                        </a:cubicBezTo>
                        <a:cubicBezTo>
                          <a:pt x="9992" y="7087"/>
                          <a:pt x="6515" y="5058"/>
                          <a:pt x="4000" y="3277"/>
                        </a:cubicBezTo>
                        <a:cubicBezTo>
                          <a:pt x="1486" y="1524"/>
                          <a:pt x="0" y="0"/>
                          <a:pt x="0" y="0"/>
                        </a:cubicBezTo>
                        <a:cubicBezTo>
                          <a:pt x="0" y="0"/>
                          <a:pt x="2143" y="172"/>
                          <a:pt x="5067" y="972"/>
                        </a:cubicBezTo>
                        <a:cubicBezTo>
                          <a:pt x="8039" y="1753"/>
                          <a:pt x="11839" y="3153"/>
                          <a:pt x="15497" y="4820"/>
                        </a:cubicBezTo>
                        <a:cubicBezTo>
                          <a:pt x="19126" y="6553"/>
                          <a:pt x="22603" y="8592"/>
                          <a:pt x="25098" y="10382"/>
                        </a:cubicBezTo>
                        <a:cubicBezTo>
                          <a:pt x="27613" y="12135"/>
                          <a:pt x="29118" y="13640"/>
                          <a:pt x="29118" y="136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5" name="任意多边形: 形状 1914">
                    <a:extLst>
                      <a:ext uri="{FF2B5EF4-FFF2-40B4-BE49-F238E27FC236}">
                        <a16:creationId xmlns:a16="http://schemas.microsoft.com/office/drawing/2014/main" id="{5C85C58C-AC57-190D-AD08-AF64971CA079}"/>
                      </a:ext>
                    </a:extLst>
                  </p:cNvPr>
                  <p:cNvSpPr/>
                  <p:nvPr/>
                </p:nvSpPr>
                <p:spPr>
                  <a:xfrm>
                    <a:off x="8145570" y="2668757"/>
                    <a:ext cx="31575" cy="6540"/>
                  </a:xfrm>
                  <a:custGeom>
                    <a:avLst/>
                    <a:gdLst>
                      <a:gd name="connsiteX0" fmla="*/ 31575 w 31575"/>
                      <a:gd name="connsiteY0" fmla="*/ 290 h 6540"/>
                      <a:gd name="connsiteX1" fmla="*/ 26889 w 31575"/>
                      <a:gd name="connsiteY1" fmla="*/ 2472 h 6540"/>
                      <a:gd name="connsiteX2" fmla="*/ 16202 w 31575"/>
                      <a:gd name="connsiteY2" fmla="*/ 5415 h 6540"/>
                      <a:gd name="connsiteX3" fmla="*/ 5153 w 31575"/>
                      <a:gd name="connsiteY3" fmla="*/ 6529 h 6540"/>
                      <a:gd name="connsiteX4" fmla="*/ 0 w 31575"/>
                      <a:gd name="connsiteY4" fmla="*/ 6253 h 6540"/>
                      <a:gd name="connsiteX5" fmla="*/ 4686 w 31575"/>
                      <a:gd name="connsiteY5" fmla="*/ 4091 h 6540"/>
                      <a:gd name="connsiteX6" fmla="*/ 15383 w 31575"/>
                      <a:gd name="connsiteY6" fmla="*/ 1100 h 6540"/>
                      <a:gd name="connsiteX7" fmla="*/ 26423 w 31575"/>
                      <a:gd name="connsiteY7" fmla="*/ 5 h 6540"/>
                      <a:gd name="connsiteX8" fmla="*/ 31575 w 31575"/>
                      <a:gd name="connsiteY8" fmla="*/ 290 h 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575" h="6540">
                        <a:moveTo>
                          <a:pt x="31575" y="290"/>
                        </a:moveTo>
                        <a:cubicBezTo>
                          <a:pt x="31575" y="290"/>
                          <a:pt x="29766" y="1386"/>
                          <a:pt x="26889" y="2472"/>
                        </a:cubicBezTo>
                        <a:cubicBezTo>
                          <a:pt x="24012" y="3548"/>
                          <a:pt x="20146" y="4653"/>
                          <a:pt x="16202" y="5415"/>
                        </a:cubicBezTo>
                        <a:cubicBezTo>
                          <a:pt x="12259" y="6158"/>
                          <a:pt x="8230" y="6529"/>
                          <a:pt x="5153" y="6529"/>
                        </a:cubicBezTo>
                        <a:cubicBezTo>
                          <a:pt x="2105" y="6605"/>
                          <a:pt x="0" y="6253"/>
                          <a:pt x="0" y="6253"/>
                        </a:cubicBezTo>
                        <a:cubicBezTo>
                          <a:pt x="0" y="6253"/>
                          <a:pt x="1810" y="5158"/>
                          <a:pt x="4686" y="4091"/>
                        </a:cubicBezTo>
                        <a:cubicBezTo>
                          <a:pt x="7554" y="2976"/>
                          <a:pt x="11449" y="1881"/>
                          <a:pt x="15383" y="1100"/>
                        </a:cubicBezTo>
                        <a:cubicBezTo>
                          <a:pt x="19345" y="414"/>
                          <a:pt x="23384" y="24"/>
                          <a:pt x="26423" y="5"/>
                        </a:cubicBezTo>
                        <a:cubicBezTo>
                          <a:pt x="29480" y="-43"/>
                          <a:pt x="31575" y="290"/>
                          <a:pt x="31575" y="2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6" name="任意多边形: 形状 1915">
                    <a:extLst>
                      <a:ext uri="{FF2B5EF4-FFF2-40B4-BE49-F238E27FC236}">
                        <a16:creationId xmlns:a16="http://schemas.microsoft.com/office/drawing/2014/main" id="{5EC12BB4-43DF-3447-0EF0-32D363AE7A56}"/>
                      </a:ext>
                    </a:extLst>
                  </p:cNvPr>
                  <p:cNvSpPr/>
                  <p:nvPr/>
                </p:nvSpPr>
                <p:spPr>
                  <a:xfrm>
                    <a:off x="8143084" y="2682916"/>
                    <a:ext cx="18421" cy="26355"/>
                  </a:xfrm>
                  <a:custGeom>
                    <a:avLst/>
                    <a:gdLst>
                      <a:gd name="connsiteX0" fmla="*/ 18422 w 18421"/>
                      <a:gd name="connsiteY0" fmla="*/ 26356 h 26355"/>
                      <a:gd name="connsiteX1" fmla="*/ 14497 w 18421"/>
                      <a:gd name="connsiteY1" fmla="*/ 22955 h 26355"/>
                      <a:gd name="connsiteX2" fmla="*/ 7411 w 18421"/>
                      <a:gd name="connsiteY2" fmla="*/ 14421 h 26355"/>
                      <a:gd name="connsiteX3" fmla="*/ 1829 w 18421"/>
                      <a:gd name="connsiteY3" fmla="*/ 4839 h 26355"/>
                      <a:gd name="connsiteX4" fmla="*/ 0 w 18421"/>
                      <a:gd name="connsiteY4" fmla="*/ 0 h 26355"/>
                      <a:gd name="connsiteX5" fmla="*/ 3906 w 18421"/>
                      <a:gd name="connsiteY5" fmla="*/ 3381 h 26355"/>
                      <a:gd name="connsiteX6" fmla="*/ 10992 w 18421"/>
                      <a:gd name="connsiteY6" fmla="*/ 11906 h 26355"/>
                      <a:gd name="connsiteX7" fmla="*/ 16555 w 18421"/>
                      <a:gd name="connsiteY7" fmla="*/ 21527 h 26355"/>
                      <a:gd name="connsiteX8" fmla="*/ 18422 w 18421"/>
                      <a:gd name="connsiteY8" fmla="*/ 26356 h 26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21" h="26355">
                        <a:moveTo>
                          <a:pt x="18422" y="26356"/>
                        </a:moveTo>
                        <a:cubicBezTo>
                          <a:pt x="18422" y="26356"/>
                          <a:pt x="16631" y="25127"/>
                          <a:pt x="14497" y="22955"/>
                        </a:cubicBezTo>
                        <a:cubicBezTo>
                          <a:pt x="12316" y="20793"/>
                          <a:pt x="9735" y="17707"/>
                          <a:pt x="7411" y="14421"/>
                        </a:cubicBezTo>
                        <a:cubicBezTo>
                          <a:pt x="5115" y="11106"/>
                          <a:pt x="3115" y="7630"/>
                          <a:pt x="1829" y="4839"/>
                        </a:cubicBezTo>
                        <a:cubicBezTo>
                          <a:pt x="543" y="2048"/>
                          <a:pt x="0" y="0"/>
                          <a:pt x="0" y="0"/>
                        </a:cubicBezTo>
                        <a:cubicBezTo>
                          <a:pt x="0" y="0"/>
                          <a:pt x="1772" y="1210"/>
                          <a:pt x="3906" y="3381"/>
                        </a:cubicBezTo>
                        <a:cubicBezTo>
                          <a:pt x="6087" y="5544"/>
                          <a:pt x="8697" y="8630"/>
                          <a:pt x="10992" y="11906"/>
                        </a:cubicBezTo>
                        <a:cubicBezTo>
                          <a:pt x="13288" y="15221"/>
                          <a:pt x="15269" y="18717"/>
                          <a:pt x="16555" y="21527"/>
                        </a:cubicBezTo>
                        <a:cubicBezTo>
                          <a:pt x="17850" y="24270"/>
                          <a:pt x="18422" y="26356"/>
                          <a:pt x="18422" y="26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7" name="任意多边形: 形状 1916">
                    <a:extLst>
                      <a:ext uri="{FF2B5EF4-FFF2-40B4-BE49-F238E27FC236}">
                        <a16:creationId xmlns:a16="http://schemas.microsoft.com/office/drawing/2014/main" id="{3940FC9A-90B4-D82A-82FF-6806F2371289}"/>
                      </a:ext>
                    </a:extLst>
                  </p:cNvPr>
                  <p:cNvSpPr/>
                  <p:nvPr/>
                </p:nvSpPr>
                <p:spPr>
                  <a:xfrm>
                    <a:off x="8128835" y="2666609"/>
                    <a:ext cx="23221" cy="22736"/>
                  </a:xfrm>
                  <a:custGeom>
                    <a:avLst/>
                    <a:gdLst>
                      <a:gd name="connsiteX0" fmla="*/ 17602 w 23221"/>
                      <a:gd name="connsiteY0" fmla="*/ 0 h 22736"/>
                      <a:gd name="connsiteX1" fmla="*/ 16926 w 23221"/>
                      <a:gd name="connsiteY1" fmla="*/ 8115 h 22736"/>
                      <a:gd name="connsiteX2" fmla="*/ 23222 w 23221"/>
                      <a:gd name="connsiteY2" fmla="*/ 13287 h 22736"/>
                      <a:gd name="connsiteX3" fmla="*/ 15297 w 23221"/>
                      <a:gd name="connsiteY3" fmla="*/ 15126 h 22736"/>
                      <a:gd name="connsiteX4" fmla="*/ 12335 w 23221"/>
                      <a:gd name="connsiteY4" fmla="*/ 22736 h 22736"/>
                      <a:gd name="connsiteX5" fmla="*/ 8115 w 23221"/>
                      <a:gd name="connsiteY5" fmla="*/ 15754 h 22736"/>
                      <a:gd name="connsiteX6" fmla="*/ 0 w 23221"/>
                      <a:gd name="connsiteY6" fmla="*/ 15288 h 22736"/>
                      <a:gd name="connsiteX7" fmla="*/ 5324 w 23221"/>
                      <a:gd name="connsiteY7" fmla="*/ 9096 h 22736"/>
                      <a:gd name="connsiteX8" fmla="*/ 3267 w 23221"/>
                      <a:gd name="connsiteY8" fmla="*/ 1248 h 22736"/>
                      <a:gd name="connsiteX9" fmla="*/ 10753 w 23221"/>
                      <a:gd name="connsiteY9" fmla="*/ 4391 h 22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221" h="22736">
                        <a:moveTo>
                          <a:pt x="17602" y="0"/>
                        </a:moveTo>
                        <a:lnTo>
                          <a:pt x="16926" y="8115"/>
                        </a:lnTo>
                        <a:lnTo>
                          <a:pt x="23222" y="13287"/>
                        </a:lnTo>
                        <a:lnTo>
                          <a:pt x="15297" y="15126"/>
                        </a:lnTo>
                        <a:lnTo>
                          <a:pt x="12335" y="22736"/>
                        </a:lnTo>
                        <a:lnTo>
                          <a:pt x="8115" y="15754"/>
                        </a:lnTo>
                        <a:lnTo>
                          <a:pt x="0" y="15288"/>
                        </a:lnTo>
                        <a:lnTo>
                          <a:pt x="5324" y="9096"/>
                        </a:lnTo>
                        <a:lnTo>
                          <a:pt x="3267" y="1248"/>
                        </a:lnTo>
                        <a:lnTo>
                          <a:pt x="10753" y="43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18" name="图形 113">
                  <a:extLst>
                    <a:ext uri="{FF2B5EF4-FFF2-40B4-BE49-F238E27FC236}">
                      <a16:creationId xmlns:a16="http://schemas.microsoft.com/office/drawing/2014/main" id="{AD637234-87F5-DF60-DC14-2A8CD921825A}"/>
                    </a:ext>
                  </a:extLst>
                </p:cNvPr>
                <p:cNvGrpSpPr/>
                <p:nvPr/>
              </p:nvGrpSpPr>
              <p:grpSpPr>
                <a:xfrm>
                  <a:off x="7958280" y="2710788"/>
                  <a:ext cx="103074" cy="105095"/>
                  <a:chOff x="7958280" y="2710788"/>
                  <a:chExt cx="103074" cy="105095"/>
                </a:xfrm>
              </p:grpSpPr>
              <p:sp>
                <p:nvSpPr>
                  <p:cNvPr id="1919" name="任意多边形: 形状 1918">
                    <a:extLst>
                      <a:ext uri="{FF2B5EF4-FFF2-40B4-BE49-F238E27FC236}">
                        <a16:creationId xmlns:a16="http://schemas.microsoft.com/office/drawing/2014/main" id="{15AA2108-65AB-1CD4-3424-BFB5A3199FA4}"/>
                      </a:ext>
                    </a:extLst>
                  </p:cNvPr>
                  <p:cNvSpPr/>
                  <p:nvPr/>
                </p:nvSpPr>
                <p:spPr>
                  <a:xfrm>
                    <a:off x="7958280" y="2710788"/>
                    <a:ext cx="103074" cy="105095"/>
                  </a:xfrm>
                  <a:custGeom>
                    <a:avLst/>
                    <a:gdLst>
                      <a:gd name="connsiteX0" fmla="*/ 50358 w 103074"/>
                      <a:gd name="connsiteY0" fmla="*/ 58043 h 105095"/>
                      <a:gd name="connsiteX1" fmla="*/ 40948 w 103074"/>
                      <a:gd name="connsiteY1" fmla="*/ 61634 h 105095"/>
                      <a:gd name="connsiteX2" fmla="*/ 34623 w 103074"/>
                      <a:gd name="connsiteY2" fmla="*/ 53766 h 105095"/>
                      <a:gd name="connsiteX3" fmla="*/ 40147 w 103074"/>
                      <a:gd name="connsiteY3" fmla="*/ 45336 h 105095"/>
                      <a:gd name="connsiteX4" fmla="*/ 49882 w 103074"/>
                      <a:gd name="connsiteY4" fmla="*/ 47975 h 105095"/>
                      <a:gd name="connsiteX5" fmla="*/ 50358 w 103074"/>
                      <a:gd name="connsiteY5" fmla="*/ 58043 h 105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074" h="105095">
                        <a:moveTo>
                          <a:pt x="50358" y="58043"/>
                        </a:moveTo>
                        <a:cubicBezTo>
                          <a:pt x="123148" y="100515"/>
                          <a:pt x="27841" y="136643"/>
                          <a:pt x="40948" y="61634"/>
                        </a:cubicBezTo>
                        <a:cubicBezTo>
                          <a:pt x="27841" y="136643"/>
                          <a:pt x="-35947" y="57167"/>
                          <a:pt x="34623" y="53766"/>
                        </a:cubicBezTo>
                        <a:cubicBezTo>
                          <a:pt x="-35947" y="57167"/>
                          <a:pt x="19917" y="-28092"/>
                          <a:pt x="40147" y="45336"/>
                        </a:cubicBezTo>
                        <a:cubicBezTo>
                          <a:pt x="19917" y="-28092"/>
                          <a:pt x="118252" y="-1288"/>
                          <a:pt x="49882" y="47975"/>
                        </a:cubicBezTo>
                        <a:cubicBezTo>
                          <a:pt x="118252" y="-1279"/>
                          <a:pt x="123148" y="100515"/>
                          <a:pt x="50358" y="580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0" name="任意多边形: 形状 1919">
                    <a:extLst>
                      <a:ext uri="{FF2B5EF4-FFF2-40B4-BE49-F238E27FC236}">
                        <a16:creationId xmlns:a16="http://schemas.microsoft.com/office/drawing/2014/main" id="{48FD3837-7FB7-69C2-1976-C439AE35CA4C}"/>
                      </a:ext>
                    </a:extLst>
                  </p:cNvPr>
                  <p:cNvSpPr/>
                  <p:nvPr/>
                </p:nvSpPr>
                <p:spPr>
                  <a:xfrm>
                    <a:off x="7960802" y="2714214"/>
                    <a:ext cx="96506" cy="98380"/>
                  </a:xfrm>
                  <a:custGeom>
                    <a:avLst/>
                    <a:gdLst>
                      <a:gd name="connsiteX0" fmla="*/ 47142 w 96506"/>
                      <a:gd name="connsiteY0" fmla="*/ 54341 h 98380"/>
                      <a:gd name="connsiteX1" fmla="*/ 38340 w 96506"/>
                      <a:gd name="connsiteY1" fmla="*/ 57674 h 98380"/>
                      <a:gd name="connsiteX2" fmla="*/ 32426 w 96506"/>
                      <a:gd name="connsiteY2" fmla="*/ 50340 h 98380"/>
                      <a:gd name="connsiteX3" fmla="*/ 37588 w 96506"/>
                      <a:gd name="connsiteY3" fmla="*/ 42435 h 98380"/>
                      <a:gd name="connsiteX4" fmla="*/ 46694 w 96506"/>
                      <a:gd name="connsiteY4" fmla="*/ 44892 h 98380"/>
                      <a:gd name="connsiteX5" fmla="*/ 47142 w 96506"/>
                      <a:gd name="connsiteY5" fmla="*/ 54341 h 983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506" h="98380">
                        <a:moveTo>
                          <a:pt x="47142" y="54341"/>
                        </a:moveTo>
                        <a:cubicBezTo>
                          <a:pt x="115303" y="94117"/>
                          <a:pt x="26063" y="127902"/>
                          <a:pt x="38340" y="57674"/>
                        </a:cubicBezTo>
                        <a:cubicBezTo>
                          <a:pt x="26063" y="127902"/>
                          <a:pt x="-33669" y="53503"/>
                          <a:pt x="32426" y="50340"/>
                        </a:cubicBezTo>
                        <a:cubicBezTo>
                          <a:pt x="-33659" y="53503"/>
                          <a:pt x="18643" y="-26288"/>
                          <a:pt x="37588" y="42435"/>
                        </a:cubicBezTo>
                        <a:cubicBezTo>
                          <a:pt x="18643" y="-26288"/>
                          <a:pt x="110721" y="-1209"/>
                          <a:pt x="46694" y="44892"/>
                        </a:cubicBezTo>
                        <a:cubicBezTo>
                          <a:pt x="110721" y="-1209"/>
                          <a:pt x="115303" y="94117"/>
                          <a:pt x="47142" y="5434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1" name="任意多边形: 形状 1920">
                    <a:extLst>
                      <a:ext uri="{FF2B5EF4-FFF2-40B4-BE49-F238E27FC236}">
                        <a16:creationId xmlns:a16="http://schemas.microsoft.com/office/drawing/2014/main" id="{D8601957-458F-43B1-377D-AD960C656CC3}"/>
                      </a:ext>
                    </a:extLst>
                  </p:cNvPr>
                  <p:cNvSpPr/>
                  <p:nvPr/>
                </p:nvSpPr>
                <p:spPr>
                  <a:xfrm>
                    <a:off x="7974863" y="2765736"/>
                    <a:ext cx="24203" cy="21707"/>
                  </a:xfrm>
                  <a:custGeom>
                    <a:avLst/>
                    <a:gdLst>
                      <a:gd name="connsiteX0" fmla="*/ 0 w 24203"/>
                      <a:gd name="connsiteY0" fmla="*/ 21708 h 21707"/>
                      <a:gd name="connsiteX1" fmla="*/ 2943 w 24203"/>
                      <a:gd name="connsiteY1" fmla="*/ 17355 h 21707"/>
                      <a:gd name="connsiteX2" fmla="*/ 10649 w 24203"/>
                      <a:gd name="connsiteY2" fmla="*/ 9192 h 21707"/>
                      <a:gd name="connsiteX3" fmla="*/ 19584 w 24203"/>
                      <a:gd name="connsiteY3" fmla="*/ 2438 h 21707"/>
                      <a:gd name="connsiteX4" fmla="*/ 24203 w 24203"/>
                      <a:gd name="connsiteY4" fmla="*/ 0 h 21707"/>
                      <a:gd name="connsiteX5" fmla="*/ 21270 w 24203"/>
                      <a:gd name="connsiteY5" fmla="*/ 4315 h 21707"/>
                      <a:gd name="connsiteX6" fmla="*/ 13564 w 24203"/>
                      <a:gd name="connsiteY6" fmla="*/ 12478 h 21707"/>
                      <a:gd name="connsiteX7" fmla="*/ 4620 w 24203"/>
                      <a:gd name="connsiteY7" fmla="*/ 19231 h 21707"/>
                      <a:gd name="connsiteX8" fmla="*/ 0 w 24203"/>
                      <a:gd name="connsiteY8" fmla="*/ 21708 h 21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203" h="21707">
                        <a:moveTo>
                          <a:pt x="0" y="21708"/>
                        </a:moveTo>
                        <a:cubicBezTo>
                          <a:pt x="0" y="21708"/>
                          <a:pt x="1001" y="19793"/>
                          <a:pt x="2943" y="17355"/>
                        </a:cubicBezTo>
                        <a:cubicBezTo>
                          <a:pt x="4839" y="14916"/>
                          <a:pt x="7611" y="11906"/>
                          <a:pt x="10649" y="9192"/>
                        </a:cubicBezTo>
                        <a:cubicBezTo>
                          <a:pt x="13688" y="6477"/>
                          <a:pt x="16936" y="4039"/>
                          <a:pt x="19584" y="2438"/>
                        </a:cubicBezTo>
                        <a:cubicBezTo>
                          <a:pt x="22193" y="781"/>
                          <a:pt x="24203" y="0"/>
                          <a:pt x="24203" y="0"/>
                        </a:cubicBezTo>
                        <a:cubicBezTo>
                          <a:pt x="24203" y="0"/>
                          <a:pt x="23213" y="1876"/>
                          <a:pt x="21270" y="4315"/>
                        </a:cubicBezTo>
                        <a:cubicBezTo>
                          <a:pt x="19384" y="6772"/>
                          <a:pt x="16612" y="9744"/>
                          <a:pt x="13564" y="12478"/>
                        </a:cubicBezTo>
                        <a:cubicBezTo>
                          <a:pt x="10535" y="15173"/>
                          <a:pt x="7258" y="17612"/>
                          <a:pt x="4620" y="19231"/>
                        </a:cubicBezTo>
                        <a:cubicBezTo>
                          <a:pt x="2010" y="20888"/>
                          <a:pt x="0" y="21708"/>
                          <a:pt x="0" y="217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2" name="任意多边形: 形状 1921">
                    <a:extLst>
                      <a:ext uri="{FF2B5EF4-FFF2-40B4-BE49-F238E27FC236}">
                        <a16:creationId xmlns:a16="http://schemas.microsoft.com/office/drawing/2014/main" id="{8196B4E4-D00D-2455-1734-B8398BBE1449}"/>
                      </a:ext>
                    </a:extLst>
                  </p:cNvPr>
                  <p:cNvSpPr/>
                  <p:nvPr/>
                </p:nvSpPr>
                <p:spPr>
                  <a:xfrm>
                    <a:off x="8002485" y="2727369"/>
                    <a:ext cx="11096" cy="30565"/>
                  </a:xfrm>
                  <a:custGeom>
                    <a:avLst/>
                    <a:gdLst>
                      <a:gd name="connsiteX0" fmla="*/ 0 w 11096"/>
                      <a:gd name="connsiteY0" fmla="*/ 30566 h 30565"/>
                      <a:gd name="connsiteX1" fmla="*/ 562 w 11096"/>
                      <a:gd name="connsiteY1" fmla="*/ 25375 h 30565"/>
                      <a:gd name="connsiteX2" fmla="*/ 3467 w 11096"/>
                      <a:gd name="connsiteY2" fmla="*/ 14545 h 30565"/>
                      <a:gd name="connsiteX3" fmla="*/ 8154 w 11096"/>
                      <a:gd name="connsiteY3" fmla="*/ 4353 h 30565"/>
                      <a:gd name="connsiteX4" fmla="*/ 11096 w 11096"/>
                      <a:gd name="connsiteY4" fmla="*/ 0 h 30565"/>
                      <a:gd name="connsiteX5" fmla="*/ 10553 w 11096"/>
                      <a:gd name="connsiteY5" fmla="*/ 5210 h 30565"/>
                      <a:gd name="connsiteX6" fmla="*/ 7620 w 11096"/>
                      <a:gd name="connsiteY6" fmla="*/ 16040 h 30565"/>
                      <a:gd name="connsiteX7" fmla="*/ 2924 w 11096"/>
                      <a:gd name="connsiteY7" fmla="*/ 26232 h 30565"/>
                      <a:gd name="connsiteX8" fmla="*/ 0 w 11096"/>
                      <a:gd name="connsiteY8" fmla="*/ 30566 h 30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96" h="30565">
                        <a:moveTo>
                          <a:pt x="0" y="30566"/>
                        </a:moveTo>
                        <a:cubicBezTo>
                          <a:pt x="0" y="30566"/>
                          <a:pt x="9" y="28404"/>
                          <a:pt x="562" y="25375"/>
                        </a:cubicBezTo>
                        <a:cubicBezTo>
                          <a:pt x="1057" y="22327"/>
                          <a:pt x="2095" y="18364"/>
                          <a:pt x="3467" y="14545"/>
                        </a:cubicBezTo>
                        <a:cubicBezTo>
                          <a:pt x="4858" y="10735"/>
                          <a:pt x="6591" y="7010"/>
                          <a:pt x="8154" y="4353"/>
                        </a:cubicBezTo>
                        <a:cubicBezTo>
                          <a:pt x="9697" y="1657"/>
                          <a:pt x="11096" y="0"/>
                          <a:pt x="11096" y="0"/>
                        </a:cubicBezTo>
                        <a:cubicBezTo>
                          <a:pt x="11096" y="0"/>
                          <a:pt x="11096" y="2162"/>
                          <a:pt x="10553" y="5210"/>
                        </a:cubicBezTo>
                        <a:cubicBezTo>
                          <a:pt x="10049" y="8277"/>
                          <a:pt x="9001" y="12221"/>
                          <a:pt x="7620" y="16040"/>
                        </a:cubicBezTo>
                        <a:cubicBezTo>
                          <a:pt x="6220" y="19869"/>
                          <a:pt x="4496" y="23555"/>
                          <a:pt x="2924" y="26232"/>
                        </a:cubicBezTo>
                        <a:cubicBezTo>
                          <a:pt x="1371" y="28908"/>
                          <a:pt x="0" y="30566"/>
                          <a:pt x="0" y="305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3" name="任意多边形: 形状 1922">
                    <a:extLst>
                      <a:ext uri="{FF2B5EF4-FFF2-40B4-BE49-F238E27FC236}">
                        <a16:creationId xmlns:a16="http://schemas.microsoft.com/office/drawing/2014/main" id="{2981BCE9-E304-D8C7-5E56-A8BFD17A48CF}"/>
                      </a:ext>
                    </a:extLst>
                  </p:cNvPr>
                  <p:cNvSpPr/>
                  <p:nvPr/>
                </p:nvSpPr>
                <p:spPr>
                  <a:xfrm>
                    <a:off x="7970376" y="2742695"/>
                    <a:ext cx="26965" cy="18173"/>
                  </a:xfrm>
                  <a:custGeom>
                    <a:avLst/>
                    <a:gdLst>
                      <a:gd name="connsiteX0" fmla="*/ 26966 w 26965"/>
                      <a:gd name="connsiteY0" fmla="*/ 18174 h 18173"/>
                      <a:gd name="connsiteX1" fmla="*/ 22041 w 26965"/>
                      <a:gd name="connsiteY1" fmla="*/ 16383 h 18173"/>
                      <a:gd name="connsiteX2" fmla="*/ 12259 w 26965"/>
                      <a:gd name="connsiteY2" fmla="*/ 10916 h 18173"/>
                      <a:gd name="connsiteX3" fmla="*/ 3506 w 26965"/>
                      <a:gd name="connsiteY3" fmla="*/ 3886 h 18173"/>
                      <a:gd name="connsiteX4" fmla="*/ 0 w 26965"/>
                      <a:gd name="connsiteY4" fmla="*/ 0 h 18173"/>
                      <a:gd name="connsiteX5" fmla="*/ 4953 w 26965"/>
                      <a:gd name="connsiteY5" fmla="*/ 1772 h 18173"/>
                      <a:gd name="connsiteX6" fmla="*/ 14735 w 26965"/>
                      <a:gd name="connsiteY6" fmla="*/ 7239 h 18173"/>
                      <a:gd name="connsiteX7" fmla="*/ 23460 w 26965"/>
                      <a:gd name="connsiteY7" fmla="*/ 14307 h 18173"/>
                      <a:gd name="connsiteX8" fmla="*/ 26966 w 26965"/>
                      <a:gd name="connsiteY8" fmla="*/ 18174 h 18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965" h="18173">
                        <a:moveTo>
                          <a:pt x="26966" y="18174"/>
                        </a:moveTo>
                        <a:cubicBezTo>
                          <a:pt x="26966" y="18174"/>
                          <a:pt x="24870" y="17650"/>
                          <a:pt x="22041" y="16383"/>
                        </a:cubicBezTo>
                        <a:cubicBezTo>
                          <a:pt x="19212" y="15154"/>
                          <a:pt x="15631" y="13163"/>
                          <a:pt x="12259" y="10916"/>
                        </a:cubicBezTo>
                        <a:cubicBezTo>
                          <a:pt x="8887" y="8630"/>
                          <a:pt x="5715" y="6058"/>
                          <a:pt x="3506" y="3886"/>
                        </a:cubicBezTo>
                        <a:cubicBezTo>
                          <a:pt x="1277" y="1743"/>
                          <a:pt x="0" y="0"/>
                          <a:pt x="0" y="0"/>
                        </a:cubicBezTo>
                        <a:cubicBezTo>
                          <a:pt x="0" y="0"/>
                          <a:pt x="2134" y="505"/>
                          <a:pt x="4953" y="1772"/>
                        </a:cubicBezTo>
                        <a:cubicBezTo>
                          <a:pt x="7792" y="3019"/>
                          <a:pt x="11364" y="4991"/>
                          <a:pt x="14735" y="7239"/>
                        </a:cubicBezTo>
                        <a:cubicBezTo>
                          <a:pt x="18107" y="9544"/>
                          <a:pt x="21260" y="12135"/>
                          <a:pt x="23460" y="14307"/>
                        </a:cubicBezTo>
                        <a:cubicBezTo>
                          <a:pt x="25698" y="16431"/>
                          <a:pt x="26966" y="18174"/>
                          <a:pt x="26966" y="181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4" name="任意多边形: 形状 1923">
                    <a:extLst>
                      <a:ext uri="{FF2B5EF4-FFF2-40B4-BE49-F238E27FC236}">
                        <a16:creationId xmlns:a16="http://schemas.microsoft.com/office/drawing/2014/main" id="{BAB6D8B8-8EA8-F773-C5F9-55A4462133D6}"/>
                      </a:ext>
                    </a:extLst>
                  </p:cNvPr>
                  <p:cNvSpPr/>
                  <p:nvPr/>
                </p:nvSpPr>
                <p:spPr>
                  <a:xfrm>
                    <a:off x="8009019" y="2760750"/>
                    <a:ext cx="32489" cy="4479"/>
                  </a:xfrm>
                  <a:custGeom>
                    <a:avLst/>
                    <a:gdLst>
                      <a:gd name="connsiteX0" fmla="*/ 32490 w 32489"/>
                      <a:gd name="connsiteY0" fmla="*/ 1757 h 4479"/>
                      <a:gd name="connsiteX1" fmla="*/ 27461 w 32489"/>
                      <a:gd name="connsiteY1" fmla="*/ 3166 h 4479"/>
                      <a:gd name="connsiteX2" fmla="*/ 16316 w 32489"/>
                      <a:gd name="connsiteY2" fmla="*/ 4452 h 4479"/>
                      <a:gd name="connsiteX3" fmla="*/ 5115 w 32489"/>
                      <a:gd name="connsiteY3" fmla="*/ 3843 h 4479"/>
                      <a:gd name="connsiteX4" fmla="*/ 0 w 32489"/>
                      <a:gd name="connsiteY4" fmla="*/ 2747 h 4479"/>
                      <a:gd name="connsiteX5" fmla="*/ 5029 w 32489"/>
                      <a:gd name="connsiteY5" fmla="*/ 1338 h 4479"/>
                      <a:gd name="connsiteX6" fmla="*/ 16173 w 32489"/>
                      <a:gd name="connsiteY6" fmla="*/ 14 h 4479"/>
                      <a:gd name="connsiteX7" fmla="*/ 27384 w 32489"/>
                      <a:gd name="connsiteY7" fmla="*/ 642 h 4479"/>
                      <a:gd name="connsiteX8" fmla="*/ 32490 w 32489"/>
                      <a:gd name="connsiteY8" fmla="*/ 1757 h 4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489" h="4479">
                        <a:moveTo>
                          <a:pt x="32490" y="1757"/>
                        </a:moveTo>
                        <a:cubicBezTo>
                          <a:pt x="32490" y="1757"/>
                          <a:pt x="30499" y="2557"/>
                          <a:pt x="27461" y="3166"/>
                        </a:cubicBezTo>
                        <a:cubicBezTo>
                          <a:pt x="24432" y="3814"/>
                          <a:pt x="20384" y="4300"/>
                          <a:pt x="16316" y="4452"/>
                        </a:cubicBezTo>
                        <a:cubicBezTo>
                          <a:pt x="12259" y="4567"/>
                          <a:pt x="8182" y="4319"/>
                          <a:pt x="5115" y="3843"/>
                        </a:cubicBezTo>
                        <a:cubicBezTo>
                          <a:pt x="2048" y="3433"/>
                          <a:pt x="0" y="2747"/>
                          <a:pt x="0" y="2747"/>
                        </a:cubicBezTo>
                        <a:cubicBezTo>
                          <a:pt x="0" y="2747"/>
                          <a:pt x="2000" y="1928"/>
                          <a:pt x="5029" y="1338"/>
                        </a:cubicBezTo>
                        <a:cubicBezTo>
                          <a:pt x="8039" y="671"/>
                          <a:pt x="12116" y="185"/>
                          <a:pt x="16173" y="14"/>
                        </a:cubicBezTo>
                        <a:cubicBezTo>
                          <a:pt x="20260" y="-63"/>
                          <a:pt x="24318" y="185"/>
                          <a:pt x="27384" y="642"/>
                        </a:cubicBezTo>
                        <a:cubicBezTo>
                          <a:pt x="30432" y="1090"/>
                          <a:pt x="32490" y="1757"/>
                          <a:pt x="32490" y="17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" name="任意多边形: 形状 1924">
                    <a:extLst>
                      <a:ext uri="{FF2B5EF4-FFF2-40B4-BE49-F238E27FC236}">
                        <a16:creationId xmlns:a16="http://schemas.microsoft.com/office/drawing/2014/main" id="{D9D80501-14DB-173B-86DA-2099EB2E23D2}"/>
                      </a:ext>
                    </a:extLst>
                  </p:cNvPr>
                  <p:cNvSpPr/>
                  <p:nvPr/>
                </p:nvSpPr>
                <p:spPr>
                  <a:xfrm>
                    <a:off x="8005305" y="2771003"/>
                    <a:ext cx="14277" cy="29213"/>
                  </a:xfrm>
                  <a:custGeom>
                    <a:avLst/>
                    <a:gdLst>
                      <a:gd name="connsiteX0" fmla="*/ 14278 w 14277"/>
                      <a:gd name="connsiteY0" fmla="*/ 29213 h 29213"/>
                      <a:gd name="connsiteX1" fmla="*/ 10906 w 14277"/>
                      <a:gd name="connsiteY1" fmla="*/ 25194 h 29213"/>
                      <a:gd name="connsiteX2" fmla="*/ 5153 w 14277"/>
                      <a:gd name="connsiteY2" fmla="*/ 15573 h 29213"/>
                      <a:gd name="connsiteX3" fmla="*/ 1076 w 14277"/>
                      <a:gd name="connsiteY3" fmla="*/ 5115 h 29213"/>
                      <a:gd name="connsiteX4" fmla="*/ 0 w 14277"/>
                      <a:gd name="connsiteY4" fmla="*/ 0 h 29213"/>
                      <a:gd name="connsiteX5" fmla="*/ 3372 w 14277"/>
                      <a:gd name="connsiteY5" fmla="*/ 3981 h 29213"/>
                      <a:gd name="connsiteX6" fmla="*/ 9124 w 14277"/>
                      <a:gd name="connsiteY6" fmla="*/ 13621 h 29213"/>
                      <a:gd name="connsiteX7" fmla="*/ 13192 w 14277"/>
                      <a:gd name="connsiteY7" fmla="*/ 24079 h 29213"/>
                      <a:gd name="connsiteX8" fmla="*/ 14278 w 14277"/>
                      <a:gd name="connsiteY8" fmla="*/ 29213 h 29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277" h="29213">
                        <a:moveTo>
                          <a:pt x="14278" y="29213"/>
                        </a:moveTo>
                        <a:cubicBezTo>
                          <a:pt x="14278" y="29213"/>
                          <a:pt x="12696" y="27708"/>
                          <a:pt x="10906" y="25194"/>
                        </a:cubicBezTo>
                        <a:cubicBezTo>
                          <a:pt x="9058" y="22698"/>
                          <a:pt x="6953" y="19221"/>
                          <a:pt x="5153" y="15573"/>
                        </a:cubicBezTo>
                        <a:cubicBezTo>
                          <a:pt x="3372" y="11906"/>
                          <a:pt x="1924" y="8096"/>
                          <a:pt x="1076" y="5115"/>
                        </a:cubicBezTo>
                        <a:cubicBezTo>
                          <a:pt x="238" y="2134"/>
                          <a:pt x="0" y="0"/>
                          <a:pt x="0" y="0"/>
                        </a:cubicBezTo>
                        <a:cubicBezTo>
                          <a:pt x="0" y="0"/>
                          <a:pt x="1562" y="1486"/>
                          <a:pt x="3372" y="3981"/>
                        </a:cubicBezTo>
                        <a:cubicBezTo>
                          <a:pt x="5219" y="6496"/>
                          <a:pt x="7353" y="9973"/>
                          <a:pt x="9124" y="13621"/>
                        </a:cubicBezTo>
                        <a:cubicBezTo>
                          <a:pt x="10916" y="17269"/>
                          <a:pt x="12335" y="21098"/>
                          <a:pt x="13192" y="24079"/>
                        </a:cubicBezTo>
                        <a:cubicBezTo>
                          <a:pt x="14049" y="27060"/>
                          <a:pt x="14278" y="29213"/>
                          <a:pt x="14278" y="292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6" name="任意多边形: 形状 1925">
                    <a:extLst>
                      <a:ext uri="{FF2B5EF4-FFF2-40B4-BE49-F238E27FC236}">
                        <a16:creationId xmlns:a16="http://schemas.microsoft.com/office/drawing/2014/main" id="{1F95659E-0041-7044-2F02-6EFB5EF19351}"/>
                      </a:ext>
                    </a:extLst>
                  </p:cNvPr>
                  <p:cNvSpPr/>
                  <p:nvPr/>
                </p:nvSpPr>
                <p:spPr>
                  <a:xfrm>
                    <a:off x="7991255" y="2754249"/>
                    <a:ext cx="23497" cy="22898"/>
                  </a:xfrm>
                  <a:custGeom>
                    <a:avLst/>
                    <a:gdLst>
                      <a:gd name="connsiteX0" fmla="*/ 19964 w 23497"/>
                      <a:gd name="connsiteY0" fmla="*/ 1029 h 22898"/>
                      <a:gd name="connsiteX1" fmla="*/ 18002 w 23497"/>
                      <a:gd name="connsiteY1" fmla="*/ 9001 h 22898"/>
                      <a:gd name="connsiteX2" fmla="*/ 23498 w 23497"/>
                      <a:gd name="connsiteY2" fmla="*/ 15164 h 22898"/>
                      <a:gd name="connsiteX3" fmla="*/ 15287 w 23497"/>
                      <a:gd name="connsiteY3" fmla="*/ 15754 h 22898"/>
                      <a:gd name="connsiteX4" fmla="*/ 11144 w 23497"/>
                      <a:gd name="connsiteY4" fmla="*/ 22898 h 22898"/>
                      <a:gd name="connsiteX5" fmla="*/ 8020 w 23497"/>
                      <a:gd name="connsiteY5" fmla="*/ 15259 h 22898"/>
                      <a:gd name="connsiteX6" fmla="*/ 0 w 23497"/>
                      <a:gd name="connsiteY6" fmla="*/ 13525 h 22898"/>
                      <a:gd name="connsiteX7" fmla="*/ 6268 w 23497"/>
                      <a:gd name="connsiteY7" fmla="*/ 8192 h 22898"/>
                      <a:gd name="connsiteX8" fmla="*/ 5429 w 23497"/>
                      <a:gd name="connsiteY8" fmla="*/ 0 h 22898"/>
                      <a:gd name="connsiteX9" fmla="*/ 12421 w 23497"/>
                      <a:gd name="connsiteY9" fmla="*/ 4334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497" h="22898">
                        <a:moveTo>
                          <a:pt x="19964" y="1029"/>
                        </a:moveTo>
                        <a:lnTo>
                          <a:pt x="18002" y="9001"/>
                        </a:lnTo>
                        <a:lnTo>
                          <a:pt x="23498" y="15164"/>
                        </a:lnTo>
                        <a:lnTo>
                          <a:pt x="15287" y="15754"/>
                        </a:lnTo>
                        <a:lnTo>
                          <a:pt x="11144" y="22898"/>
                        </a:lnTo>
                        <a:lnTo>
                          <a:pt x="8020" y="15259"/>
                        </a:lnTo>
                        <a:lnTo>
                          <a:pt x="0" y="13525"/>
                        </a:lnTo>
                        <a:lnTo>
                          <a:pt x="6268" y="8192"/>
                        </a:lnTo>
                        <a:lnTo>
                          <a:pt x="5429" y="0"/>
                        </a:lnTo>
                        <a:lnTo>
                          <a:pt x="12421" y="43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27" name="图形 113">
                  <a:extLst>
                    <a:ext uri="{FF2B5EF4-FFF2-40B4-BE49-F238E27FC236}">
                      <a16:creationId xmlns:a16="http://schemas.microsoft.com/office/drawing/2014/main" id="{D3029920-43BF-4527-47DF-25C7A3B1A9B8}"/>
                    </a:ext>
                  </a:extLst>
                </p:cNvPr>
                <p:cNvGrpSpPr/>
                <p:nvPr/>
              </p:nvGrpSpPr>
              <p:grpSpPr>
                <a:xfrm>
                  <a:off x="7779279" y="2669125"/>
                  <a:ext cx="114988" cy="113772"/>
                  <a:chOff x="7779279" y="2669125"/>
                  <a:chExt cx="114988" cy="113772"/>
                </a:xfrm>
              </p:grpSpPr>
              <p:sp>
                <p:nvSpPr>
                  <p:cNvPr id="1928" name="任意多边形: 形状 1927">
                    <a:extLst>
                      <a:ext uri="{FF2B5EF4-FFF2-40B4-BE49-F238E27FC236}">
                        <a16:creationId xmlns:a16="http://schemas.microsoft.com/office/drawing/2014/main" id="{2963B24A-C23F-EB30-4E67-465C936B0A47}"/>
                      </a:ext>
                    </a:extLst>
                  </p:cNvPr>
                  <p:cNvSpPr/>
                  <p:nvPr/>
                </p:nvSpPr>
                <p:spPr>
                  <a:xfrm>
                    <a:off x="7779279" y="2669125"/>
                    <a:ext cx="114988" cy="113772"/>
                  </a:xfrm>
                  <a:custGeom>
                    <a:avLst/>
                    <a:gdLst>
                      <a:gd name="connsiteX0" fmla="*/ 58814 w 114988"/>
                      <a:gd name="connsiteY0" fmla="*/ 64425 h 113772"/>
                      <a:gd name="connsiteX1" fmla="*/ 49223 w 114988"/>
                      <a:gd name="connsiteY1" fmla="*/ 69893 h 113772"/>
                      <a:gd name="connsiteX2" fmla="*/ 41060 w 114988"/>
                      <a:gd name="connsiteY2" fmla="*/ 62454 h 113772"/>
                      <a:gd name="connsiteX3" fmla="*/ 45623 w 114988"/>
                      <a:gd name="connsiteY3" fmla="*/ 52405 h 113772"/>
                      <a:gd name="connsiteX4" fmla="*/ 56586 w 114988"/>
                      <a:gd name="connsiteY4" fmla="*/ 53634 h 113772"/>
                      <a:gd name="connsiteX5" fmla="*/ 58814 w 114988"/>
                      <a:gd name="connsiteY5" fmla="*/ 64425 h 11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988" h="113772">
                        <a:moveTo>
                          <a:pt x="58814" y="64425"/>
                        </a:moveTo>
                        <a:cubicBezTo>
                          <a:pt x="144844" y="98134"/>
                          <a:pt x="47708" y="153370"/>
                          <a:pt x="49223" y="69893"/>
                        </a:cubicBezTo>
                        <a:cubicBezTo>
                          <a:pt x="47708" y="153370"/>
                          <a:pt x="-34816" y="78075"/>
                          <a:pt x="41060" y="62454"/>
                        </a:cubicBezTo>
                        <a:cubicBezTo>
                          <a:pt x="-34816" y="78084"/>
                          <a:pt x="11294" y="-23719"/>
                          <a:pt x="45623" y="52405"/>
                        </a:cubicBezTo>
                        <a:cubicBezTo>
                          <a:pt x="11294" y="-23719"/>
                          <a:pt x="122327" y="-11298"/>
                          <a:pt x="56586" y="53634"/>
                        </a:cubicBezTo>
                        <a:cubicBezTo>
                          <a:pt x="122327" y="-11289"/>
                          <a:pt x="144844" y="98134"/>
                          <a:pt x="58814" y="644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9" name="任意多边形: 形状 1928">
                    <a:extLst>
                      <a:ext uri="{FF2B5EF4-FFF2-40B4-BE49-F238E27FC236}">
                        <a16:creationId xmlns:a16="http://schemas.microsoft.com/office/drawing/2014/main" id="{D7AA578D-4BE3-D704-2461-B172B62E0962}"/>
                      </a:ext>
                    </a:extLst>
                  </p:cNvPr>
                  <p:cNvSpPr/>
                  <p:nvPr/>
                </p:nvSpPr>
                <p:spPr>
                  <a:xfrm>
                    <a:off x="7782243" y="2673027"/>
                    <a:ext cx="107654" cy="106517"/>
                  </a:xfrm>
                  <a:custGeom>
                    <a:avLst/>
                    <a:gdLst>
                      <a:gd name="connsiteX0" fmla="*/ 55070 w 107654"/>
                      <a:gd name="connsiteY0" fmla="*/ 60334 h 106517"/>
                      <a:gd name="connsiteX1" fmla="*/ 46088 w 107654"/>
                      <a:gd name="connsiteY1" fmla="*/ 65429 h 106517"/>
                      <a:gd name="connsiteX2" fmla="*/ 38439 w 107654"/>
                      <a:gd name="connsiteY2" fmla="*/ 58486 h 106517"/>
                      <a:gd name="connsiteX3" fmla="*/ 42697 w 107654"/>
                      <a:gd name="connsiteY3" fmla="*/ 49056 h 106517"/>
                      <a:gd name="connsiteX4" fmla="*/ 52974 w 107654"/>
                      <a:gd name="connsiteY4" fmla="*/ 50170 h 106517"/>
                      <a:gd name="connsiteX5" fmla="*/ 55070 w 107654"/>
                      <a:gd name="connsiteY5" fmla="*/ 60334 h 106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654" h="106517">
                        <a:moveTo>
                          <a:pt x="55070" y="60334"/>
                        </a:moveTo>
                        <a:cubicBezTo>
                          <a:pt x="135604" y="91890"/>
                          <a:pt x="44659" y="143582"/>
                          <a:pt x="46088" y="65429"/>
                        </a:cubicBezTo>
                        <a:cubicBezTo>
                          <a:pt x="44678" y="143582"/>
                          <a:pt x="-32589" y="73097"/>
                          <a:pt x="38439" y="58486"/>
                        </a:cubicBezTo>
                        <a:cubicBezTo>
                          <a:pt x="-32589" y="73088"/>
                          <a:pt x="10569" y="-22181"/>
                          <a:pt x="42697" y="49056"/>
                        </a:cubicBezTo>
                        <a:cubicBezTo>
                          <a:pt x="10569" y="-22181"/>
                          <a:pt x="114525" y="-10589"/>
                          <a:pt x="52974" y="50170"/>
                        </a:cubicBezTo>
                        <a:cubicBezTo>
                          <a:pt x="114525" y="-10580"/>
                          <a:pt x="135604" y="91890"/>
                          <a:pt x="55070" y="603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0" name="任意多边形: 形状 1929">
                    <a:extLst>
                      <a:ext uri="{FF2B5EF4-FFF2-40B4-BE49-F238E27FC236}">
                        <a16:creationId xmlns:a16="http://schemas.microsoft.com/office/drawing/2014/main" id="{E615E2D1-0AD1-3A76-D82A-76676C6AB8A4}"/>
                      </a:ext>
                    </a:extLst>
                  </p:cNvPr>
                  <p:cNvSpPr/>
                  <p:nvPr/>
                </p:nvSpPr>
                <p:spPr>
                  <a:xfrm>
                    <a:off x="7804661" y="2731808"/>
                    <a:ext cx="22526" cy="27603"/>
                  </a:xfrm>
                  <a:custGeom>
                    <a:avLst/>
                    <a:gdLst>
                      <a:gd name="connsiteX0" fmla="*/ 0 w 22526"/>
                      <a:gd name="connsiteY0" fmla="*/ 27603 h 27603"/>
                      <a:gd name="connsiteX1" fmla="*/ 2438 w 22526"/>
                      <a:gd name="connsiteY1" fmla="*/ 22393 h 27603"/>
                      <a:gd name="connsiteX2" fmla="*/ 9382 w 22526"/>
                      <a:gd name="connsiteY2" fmla="*/ 12259 h 27603"/>
                      <a:gd name="connsiteX3" fmla="*/ 17936 w 22526"/>
                      <a:gd name="connsiteY3" fmla="*/ 3419 h 27603"/>
                      <a:gd name="connsiteX4" fmla="*/ 22527 w 22526"/>
                      <a:gd name="connsiteY4" fmla="*/ 0 h 27603"/>
                      <a:gd name="connsiteX5" fmla="*/ 20078 w 22526"/>
                      <a:gd name="connsiteY5" fmla="*/ 5191 h 27603"/>
                      <a:gd name="connsiteX6" fmla="*/ 13135 w 22526"/>
                      <a:gd name="connsiteY6" fmla="*/ 15326 h 27603"/>
                      <a:gd name="connsiteX7" fmla="*/ 4581 w 22526"/>
                      <a:gd name="connsiteY7" fmla="*/ 24146 h 27603"/>
                      <a:gd name="connsiteX8" fmla="*/ 0 w 22526"/>
                      <a:gd name="connsiteY8" fmla="*/ 27603 h 2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526" h="27603">
                        <a:moveTo>
                          <a:pt x="0" y="27603"/>
                        </a:moveTo>
                        <a:cubicBezTo>
                          <a:pt x="0" y="27603"/>
                          <a:pt x="771" y="25356"/>
                          <a:pt x="2438" y="22393"/>
                        </a:cubicBezTo>
                        <a:cubicBezTo>
                          <a:pt x="4096" y="19431"/>
                          <a:pt x="6601" y="15697"/>
                          <a:pt x="9382" y="12259"/>
                        </a:cubicBezTo>
                        <a:cubicBezTo>
                          <a:pt x="12230" y="8801"/>
                          <a:pt x="15344" y="5620"/>
                          <a:pt x="17936" y="3419"/>
                        </a:cubicBezTo>
                        <a:cubicBezTo>
                          <a:pt x="20498" y="1191"/>
                          <a:pt x="22527" y="0"/>
                          <a:pt x="22527" y="0"/>
                        </a:cubicBezTo>
                        <a:cubicBezTo>
                          <a:pt x="22527" y="0"/>
                          <a:pt x="21764" y="2210"/>
                          <a:pt x="20078" y="5191"/>
                        </a:cubicBezTo>
                        <a:cubicBezTo>
                          <a:pt x="18440" y="8153"/>
                          <a:pt x="15935" y="11868"/>
                          <a:pt x="13135" y="15326"/>
                        </a:cubicBezTo>
                        <a:cubicBezTo>
                          <a:pt x="10306" y="18764"/>
                          <a:pt x="7182" y="21946"/>
                          <a:pt x="4581" y="24146"/>
                        </a:cubicBezTo>
                        <a:cubicBezTo>
                          <a:pt x="2028" y="26394"/>
                          <a:pt x="0" y="27603"/>
                          <a:pt x="0" y="276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1" name="任意多边形: 形状 1930">
                    <a:extLst>
                      <a:ext uri="{FF2B5EF4-FFF2-40B4-BE49-F238E27FC236}">
                        <a16:creationId xmlns:a16="http://schemas.microsoft.com/office/drawing/2014/main" id="{E31E6D31-A2BC-07A7-B94D-FA8EA2E7E99E}"/>
                      </a:ext>
                    </a:extLst>
                  </p:cNvPr>
                  <p:cNvSpPr/>
                  <p:nvPr/>
                </p:nvSpPr>
                <p:spPr>
                  <a:xfrm>
                    <a:off x="7829286" y="2687821"/>
                    <a:ext cx="7455" cy="34975"/>
                  </a:xfrm>
                  <a:custGeom>
                    <a:avLst/>
                    <a:gdLst>
                      <a:gd name="connsiteX0" fmla="*/ 302 w 7455"/>
                      <a:gd name="connsiteY0" fmla="*/ 34976 h 34975"/>
                      <a:gd name="connsiteX1" fmla="*/ 6 w 7455"/>
                      <a:gd name="connsiteY1" fmla="*/ 29242 h 34975"/>
                      <a:gd name="connsiteX2" fmla="*/ 1339 w 7455"/>
                      <a:gd name="connsiteY2" fmla="*/ 17021 h 34975"/>
                      <a:gd name="connsiteX3" fmla="*/ 4711 w 7455"/>
                      <a:gd name="connsiteY3" fmla="*/ 5210 h 34975"/>
                      <a:gd name="connsiteX4" fmla="*/ 7150 w 7455"/>
                      <a:gd name="connsiteY4" fmla="*/ 0 h 34975"/>
                      <a:gd name="connsiteX5" fmla="*/ 7445 w 7455"/>
                      <a:gd name="connsiteY5" fmla="*/ 5715 h 34975"/>
                      <a:gd name="connsiteX6" fmla="*/ 6093 w 7455"/>
                      <a:gd name="connsiteY6" fmla="*/ 17936 h 34975"/>
                      <a:gd name="connsiteX7" fmla="*/ 2730 w 7455"/>
                      <a:gd name="connsiteY7" fmla="*/ 29785 h 34975"/>
                      <a:gd name="connsiteX8" fmla="*/ 302 w 7455"/>
                      <a:gd name="connsiteY8" fmla="*/ 34976 h 3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55" h="34975">
                        <a:moveTo>
                          <a:pt x="302" y="34976"/>
                        </a:moveTo>
                        <a:cubicBezTo>
                          <a:pt x="302" y="34976"/>
                          <a:pt x="-51" y="32633"/>
                          <a:pt x="6" y="29242"/>
                        </a:cubicBezTo>
                        <a:cubicBezTo>
                          <a:pt x="44" y="25860"/>
                          <a:pt x="511" y="21393"/>
                          <a:pt x="1339" y="17021"/>
                        </a:cubicBezTo>
                        <a:cubicBezTo>
                          <a:pt x="2206" y="12668"/>
                          <a:pt x="3464" y="8334"/>
                          <a:pt x="4711" y="5210"/>
                        </a:cubicBezTo>
                        <a:cubicBezTo>
                          <a:pt x="5921" y="2010"/>
                          <a:pt x="7150" y="0"/>
                          <a:pt x="7150" y="0"/>
                        </a:cubicBezTo>
                        <a:cubicBezTo>
                          <a:pt x="7150" y="0"/>
                          <a:pt x="7522" y="2305"/>
                          <a:pt x="7445" y="5715"/>
                        </a:cubicBezTo>
                        <a:cubicBezTo>
                          <a:pt x="7416" y="9134"/>
                          <a:pt x="6940" y="13583"/>
                          <a:pt x="6093" y="17936"/>
                        </a:cubicBezTo>
                        <a:cubicBezTo>
                          <a:pt x="5216" y="22327"/>
                          <a:pt x="3968" y="26603"/>
                          <a:pt x="2730" y="29785"/>
                        </a:cubicBezTo>
                        <a:cubicBezTo>
                          <a:pt x="1511" y="32947"/>
                          <a:pt x="302" y="34976"/>
                          <a:pt x="302" y="349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2" name="任意多边形: 形状 1931">
                    <a:extLst>
                      <a:ext uri="{FF2B5EF4-FFF2-40B4-BE49-F238E27FC236}">
                        <a16:creationId xmlns:a16="http://schemas.microsoft.com/office/drawing/2014/main" id="{F7480191-D587-E0A9-13DA-F0BA6F981250}"/>
                      </a:ext>
                    </a:extLst>
                  </p:cNvPr>
                  <p:cNvSpPr/>
                  <p:nvPr/>
                </p:nvSpPr>
                <p:spPr>
                  <a:xfrm>
                    <a:off x="7792249" y="2711710"/>
                    <a:ext cx="32270" cy="15144"/>
                  </a:xfrm>
                  <a:custGeom>
                    <a:avLst/>
                    <a:gdLst>
                      <a:gd name="connsiteX0" fmla="*/ 32271 w 32270"/>
                      <a:gd name="connsiteY0" fmla="*/ 15145 h 15144"/>
                      <a:gd name="connsiteX1" fmla="*/ 26641 w 32270"/>
                      <a:gd name="connsiteY1" fmla="*/ 14030 h 15144"/>
                      <a:gd name="connsiteX2" fmla="*/ 15117 w 32270"/>
                      <a:gd name="connsiteY2" fmla="*/ 9754 h 15144"/>
                      <a:gd name="connsiteX3" fmla="*/ 4449 w 32270"/>
                      <a:gd name="connsiteY3" fmla="*/ 3610 h 15144"/>
                      <a:gd name="connsiteX4" fmla="*/ 0 w 32270"/>
                      <a:gd name="connsiteY4" fmla="*/ 0 h 15144"/>
                      <a:gd name="connsiteX5" fmla="*/ 5639 w 32270"/>
                      <a:gd name="connsiteY5" fmla="*/ 1076 h 15144"/>
                      <a:gd name="connsiteX6" fmla="*/ 17174 w 32270"/>
                      <a:gd name="connsiteY6" fmla="*/ 5353 h 15144"/>
                      <a:gd name="connsiteX7" fmla="*/ 27813 w 32270"/>
                      <a:gd name="connsiteY7" fmla="*/ 11525 h 15144"/>
                      <a:gd name="connsiteX8" fmla="*/ 32271 w 32270"/>
                      <a:gd name="connsiteY8" fmla="*/ 15145 h 15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270" h="15144">
                        <a:moveTo>
                          <a:pt x="32271" y="15145"/>
                        </a:moveTo>
                        <a:cubicBezTo>
                          <a:pt x="32271" y="15145"/>
                          <a:pt x="29918" y="14926"/>
                          <a:pt x="26641" y="14030"/>
                        </a:cubicBezTo>
                        <a:cubicBezTo>
                          <a:pt x="23346" y="13192"/>
                          <a:pt x="19155" y="11630"/>
                          <a:pt x="15117" y="9754"/>
                        </a:cubicBezTo>
                        <a:cubicBezTo>
                          <a:pt x="11059" y="7858"/>
                          <a:pt x="7220" y="5620"/>
                          <a:pt x="4449" y="3610"/>
                        </a:cubicBezTo>
                        <a:cubicBezTo>
                          <a:pt x="1667" y="1695"/>
                          <a:pt x="0" y="0"/>
                          <a:pt x="0" y="0"/>
                        </a:cubicBezTo>
                        <a:cubicBezTo>
                          <a:pt x="0" y="0"/>
                          <a:pt x="2381" y="191"/>
                          <a:pt x="5639" y="1076"/>
                        </a:cubicBezTo>
                        <a:cubicBezTo>
                          <a:pt x="8925" y="1953"/>
                          <a:pt x="13135" y="3496"/>
                          <a:pt x="17174" y="5353"/>
                        </a:cubicBezTo>
                        <a:cubicBezTo>
                          <a:pt x="21193" y="7268"/>
                          <a:pt x="25061" y="9535"/>
                          <a:pt x="27813" y="11525"/>
                        </a:cubicBezTo>
                        <a:cubicBezTo>
                          <a:pt x="30604" y="13468"/>
                          <a:pt x="32271" y="15145"/>
                          <a:pt x="32271" y="151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3" name="任意多边形: 形状 1932">
                    <a:extLst>
                      <a:ext uri="{FF2B5EF4-FFF2-40B4-BE49-F238E27FC236}">
                        <a16:creationId xmlns:a16="http://schemas.microsoft.com/office/drawing/2014/main" id="{DB7C906C-1117-3C06-B176-6DB09F4C3CB3}"/>
                      </a:ext>
                    </a:extLst>
                  </p:cNvPr>
                  <p:cNvSpPr/>
                  <p:nvPr/>
                </p:nvSpPr>
                <p:spPr>
                  <a:xfrm>
                    <a:off x="7837608" y="2720786"/>
                    <a:ext cx="35032" cy="7264"/>
                  </a:xfrm>
                  <a:custGeom>
                    <a:avLst/>
                    <a:gdLst>
                      <a:gd name="connsiteX0" fmla="*/ 35033 w 35032"/>
                      <a:gd name="connsiteY0" fmla="*/ 353 h 7264"/>
                      <a:gd name="connsiteX1" fmla="*/ 29823 w 35032"/>
                      <a:gd name="connsiteY1" fmla="*/ 2753 h 7264"/>
                      <a:gd name="connsiteX2" fmla="*/ 17973 w 35032"/>
                      <a:gd name="connsiteY2" fmla="*/ 6030 h 7264"/>
                      <a:gd name="connsiteX3" fmla="*/ 5734 w 35032"/>
                      <a:gd name="connsiteY3" fmla="*/ 7259 h 7264"/>
                      <a:gd name="connsiteX4" fmla="*/ 0 w 35032"/>
                      <a:gd name="connsiteY4" fmla="*/ 6925 h 7264"/>
                      <a:gd name="connsiteX5" fmla="*/ 5210 w 35032"/>
                      <a:gd name="connsiteY5" fmla="*/ 4544 h 7264"/>
                      <a:gd name="connsiteX6" fmla="*/ 17059 w 35032"/>
                      <a:gd name="connsiteY6" fmla="*/ 1229 h 7264"/>
                      <a:gd name="connsiteX7" fmla="*/ 29318 w 35032"/>
                      <a:gd name="connsiteY7" fmla="*/ 1 h 7264"/>
                      <a:gd name="connsiteX8" fmla="*/ 35033 w 35032"/>
                      <a:gd name="connsiteY8" fmla="*/ 353 h 7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032" h="7264">
                        <a:moveTo>
                          <a:pt x="35033" y="353"/>
                        </a:moveTo>
                        <a:cubicBezTo>
                          <a:pt x="35033" y="353"/>
                          <a:pt x="33004" y="1563"/>
                          <a:pt x="29823" y="2753"/>
                        </a:cubicBezTo>
                        <a:cubicBezTo>
                          <a:pt x="26641" y="3963"/>
                          <a:pt x="22346" y="5154"/>
                          <a:pt x="17973" y="6030"/>
                        </a:cubicBezTo>
                        <a:cubicBezTo>
                          <a:pt x="13582" y="6830"/>
                          <a:pt x="9125" y="7240"/>
                          <a:pt x="5734" y="7259"/>
                        </a:cubicBezTo>
                        <a:cubicBezTo>
                          <a:pt x="2362" y="7316"/>
                          <a:pt x="0" y="6925"/>
                          <a:pt x="0" y="6925"/>
                        </a:cubicBezTo>
                        <a:cubicBezTo>
                          <a:pt x="0" y="6925"/>
                          <a:pt x="2029" y="5697"/>
                          <a:pt x="5210" y="4544"/>
                        </a:cubicBezTo>
                        <a:cubicBezTo>
                          <a:pt x="8372" y="3315"/>
                          <a:pt x="12706" y="2087"/>
                          <a:pt x="17059" y="1229"/>
                        </a:cubicBezTo>
                        <a:cubicBezTo>
                          <a:pt x="21469" y="467"/>
                          <a:pt x="25927" y="20"/>
                          <a:pt x="29318" y="1"/>
                        </a:cubicBezTo>
                        <a:cubicBezTo>
                          <a:pt x="32699" y="-18"/>
                          <a:pt x="35033" y="353"/>
                          <a:pt x="35033" y="3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4" name="任意多边形: 形状 1933">
                    <a:extLst>
                      <a:ext uri="{FF2B5EF4-FFF2-40B4-BE49-F238E27FC236}">
                        <a16:creationId xmlns:a16="http://schemas.microsoft.com/office/drawing/2014/main" id="{E054F47E-D821-583F-70BD-9D2A9071F10D}"/>
                      </a:ext>
                    </a:extLst>
                  </p:cNvPr>
                  <p:cNvSpPr/>
                  <p:nvPr/>
                </p:nvSpPr>
                <p:spPr>
                  <a:xfrm>
                    <a:off x="7834864" y="2736494"/>
                    <a:ext cx="20392" cy="29222"/>
                  </a:xfrm>
                  <a:custGeom>
                    <a:avLst/>
                    <a:gdLst>
                      <a:gd name="connsiteX0" fmla="*/ 20393 w 20392"/>
                      <a:gd name="connsiteY0" fmla="*/ 29223 h 29222"/>
                      <a:gd name="connsiteX1" fmla="*/ 16059 w 20392"/>
                      <a:gd name="connsiteY1" fmla="*/ 25432 h 29222"/>
                      <a:gd name="connsiteX2" fmla="*/ 8201 w 20392"/>
                      <a:gd name="connsiteY2" fmla="*/ 15983 h 29222"/>
                      <a:gd name="connsiteX3" fmla="*/ 2038 w 20392"/>
                      <a:gd name="connsiteY3" fmla="*/ 5343 h 29222"/>
                      <a:gd name="connsiteX4" fmla="*/ 0 w 20392"/>
                      <a:gd name="connsiteY4" fmla="*/ 0 h 29222"/>
                      <a:gd name="connsiteX5" fmla="*/ 4325 w 20392"/>
                      <a:gd name="connsiteY5" fmla="*/ 3743 h 29222"/>
                      <a:gd name="connsiteX6" fmla="*/ 12182 w 20392"/>
                      <a:gd name="connsiteY6" fmla="*/ 13211 h 29222"/>
                      <a:gd name="connsiteX7" fmla="*/ 18336 w 20392"/>
                      <a:gd name="connsiteY7" fmla="*/ 23851 h 29222"/>
                      <a:gd name="connsiteX8" fmla="*/ 20393 w 20392"/>
                      <a:gd name="connsiteY8" fmla="*/ 29223 h 29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392" h="29222">
                        <a:moveTo>
                          <a:pt x="20393" y="29223"/>
                        </a:moveTo>
                        <a:cubicBezTo>
                          <a:pt x="20393" y="29223"/>
                          <a:pt x="18441" y="27832"/>
                          <a:pt x="16059" y="25432"/>
                        </a:cubicBezTo>
                        <a:cubicBezTo>
                          <a:pt x="13631" y="23070"/>
                          <a:pt x="10763" y="19631"/>
                          <a:pt x="8201" y="15983"/>
                        </a:cubicBezTo>
                        <a:cubicBezTo>
                          <a:pt x="5658" y="12316"/>
                          <a:pt x="3458" y="8449"/>
                          <a:pt x="2038" y="5343"/>
                        </a:cubicBezTo>
                        <a:cubicBezTo>
                          <a:pt x="629" y="2276"/>
                          <a:pt x="0" y="0"/>
                          <a:pt x="0" y="0"/>
                        </a:cubicBezTo>
                        <a:cubicBezTo>
                          <a:pt x="0" y="0"/>
                          <a:pt x="1934" y="1343"/>
                          <a:pt x="4325" y="3743"/>
                        </a:cubicBezTo>
                        <a:cubicBezTo>
                          <a:pt x="6734" y="6144"/>
                          <a:pt x="9640" y="9563"/>
                          <a:pt x="12182" y="13211"/>
                        </a:cubicBezTo>
                        <a:cubicBezTo>
                          <a:pt x="14726" y="16859"/>
                          <a:pt x="16926" y="20764"/>
                          <a:pt x="18336" y="23851"/>
                        </a:cubicBezTo>
                        <a:cubicBezTo>
                          <a:pt x="19764" y="26899"/>
                          <a:pt x="20393" y="29223"/>
                          <a:pt x="20393" y="292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5" name="任意多边形: 形状 1934">
                    <a:extLst>
                      <a:ext uri="{FF2B5EF4-FFF2-40B4-BE49-F238E27FC236}">
                        <a16:creationId xmlns:a16="http://schemas.microsoft.com/office/drawing/2014/main" id="{0787A5D9-8674-1D74-C5D6-034FBB1ED714}"/>
                      </a:ext>
                    </a:extLst>
                  </p:cNvPr>
                  <p:cNvSpPr/>
                  <p:nvPr/>
                </p:nvSpPr>
                <p:spPr>
                  <a:xfrm>
                    <a:off x="7819082" y="2718425"/>
                    <a:ext cx="25726" cy="25174"/>
                  </a:xfrm>
                  <a:custGeom>
                    <a:avLst/>
                    <a:gdLst>
                      <a:gd name="connsiteX0" fmla="*/ 19507 w 25726"/>
                      <a:gd name="connsiteY0" fmla="*/ 0 h 25174"/>
                      <a:gd name="connsiteX1" fmla="*/ 18745 w 25726"/>
                      <a:gd name="connsiteY1" fmla="*/ 8982 h 25174"/>
                      <a:gd name="connsiteX2" fmla="*/ 25727 w 25726"/>
                      <a:gd name="connsiteY2" fmla="*/ 14716 h 25174"/>
                      <a:gd name="connsiteX3" fmla="*/ 16945 w 25726"/>
                      <a:gd name="connsiteY3" fmla="*/ 16764 h 25174"/>
                      <a:gd name="connsiteX4" fmla="*/ 13649 w 25726"/>
                      <a:gd name="connsiteY4" fmla="*/ 25175 h 25174"/>
                      <a:gd name="connsiteX5" fmla="*/ 8982 w 25726"/>
                      <a:gd name="connsiteY5" fmla="*/ 17450 h 25174"/>
                      <a:gd name="connsiteX6" fmla="*/ 0 w 25726"/>
                      <a:gd name="connsiteY6" fmla="*/ 16907 h 25174"/>
                      <a:gd name="connsiteX7" fmla="*/ 5896 w 25726"/>
                      <a:gd name="connsiteY7" fmla="*/ 10068 h 25174"/>
                      <a:gd name="connsiteX8" fmla="*/ 3620 w 25726"/>
                      <a:gd name="connsiteY8" fmla="*/ 1362 h 25174"/>
                      <a:gd name="connsiteX9" fmla="*/ 11925 w 25726"/>
                      <a:gd name="connsiteY9" fmla="*/ 4858 h 25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726" h="25174">
                        <a:moveTo>
                          <a:pt x="19507" y="0"/>
                        </a:moveTo>
                        <a:lnTo>
                          <a:pt x="18745" y="8982"/>
                        </a:lnTo>
                        <a:lnTo>
                          <a:pt x="25727" y="14716"/>
                        </a:lnTo>
                        <a:lnTo>
                          <a:pt x="16945" y="16764"/>
                        </a:lnTo>
                        <a:lnTo>
                          <a:pt x="13649" y="25175"/>
                        </a:lnTo>
                        <a:lnTo>
                          <a:pt x="8982" y="17450"/>
                        </a:lnTo>
                        <a:lnTo>
                          <a:pt x="0" y="16907"/>
                        </a:lnTo>
                        <a:lnTo>
                          <a:pt x="5896" y="10068"/>
                        </a:lnTo>
                        <a:lnTo>
                          <a:pt x="3620" y="1362"/>
                        </a:lnTo>
                        <a:lnTo>
                          <a:pt x="11925" y="485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36" name="图形 113">
                  <a:extLst>
                    <a:ext uri="{FF2B5EF4-FFF2-40B4-BE49-F238E27FC236}">
                      <a16:creationId xmlns:a16="http://schemas.microsoft.com/office/drawing/2014/main" id="{D9DCD50F-69BF-2885-CD28-6811ECDF3937}"/>
                    </a:ext>
                  </a:extLst>
                </p:cNvPr>
                <p:cNvGrpSpPr/>
                <p:nvPr/>
              </p:nvGrpSpPr>
              <p:grpSpPr>
                <a:xfrm>
                  <a:off x="7919788" y="2535748"/>
                  <a:ext cx="114088" cy="115843"/>
                  <a:chOff x="7919788" y="2535748"/>
                  <a:chExt cx="114088" cy="115843"/>
                </a:xfrm>
              </p:grpSpPr>
              <p:sp>
                <p:nvSpPr>
                  <p:cNvPr id="1937" name="任意多边形: 形状 1936">
                    <a:extLst>
                      <a:ext uri="{FF2B5EF4-FFF2-40B4-BE49-F238E27FC236}">
                        <a16:creationId xmlns:a16="http://schemas.microsoft.com/office/drawing/2014/main" id="{02CEB117-DF23-DE0C-1429-4DD553D893CA}"/>
                      </a:ext>
                    </a:extLst>
                  </p:cNvPr>
                  <p:cNvSpPr/>
                  <p:nvPr/>
                </p:nvSpPr>
                <p:spPr>
                  <a:xfrm>
                    <a:off x="7919788" y="2535748"/>
                    <a:ext cx="114088" cy="115843"/>
                  </a:xfrm>
                  <a:custGeom>
                    <a:avLst/>
                    <a:gdLst>
                      <a:gd name="connsiteX0" fmla="*/ 55332 w 114088"/>
                      <a:gd name="connsiteY0" fmla="*/ 62738 h 115843"/>
                      <a:gd name="connsiteX1" fmla="*/ 44541 w 114088"/>
                      <a:gd name="connsiteY1" fmla="*/ 65434 h 115843"/>
                      <a:gd name="connsiteX2" fmla="*/ 38644 w 114088"/>
                      <a:gd name="connsiteY2" fmla="*/ 56023 h 115843"/>
                      <a:gd name="connsiteX3" fmla="*/ 45769 w 114088"/>
                      <a:gd name="connsiteY3" fmla="*/ 47498 h 115843"/>
                      <a:gd name="connsiteX4" fmla="*/ 56094 w 114088"/>
                      <a:gd name="connsiteY4" fmla="*/ 51670 h 115843"/>
                      <a:gd name="connsiteX5" fmla="*/ 55332 w 114088"/>
                      <a:gd name="connsiteY5" fmla="*/ 62738 h 115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088" h="115843">
                        <a:moveTo>
                          <a:pt x="55332" y="62738"/>
                        </a:moveTo>
                        <a:cubicBezTo>
                          <a:pt x="129646" y="118602"/>
                          <a:pt x="20594" y="145968"/>
                          <a:pt x="44541" y="65434"/>
                        </a:cubicBezTo>
                        <a:cubicBezTo>
                          <a:pt x="20575" y="145968"/>
                          <a:pt x="-39137" y="50699"/>
                          <a:pt x="38644" y="56023"/>
                        </a:cubicBezTo>
                        <a:cubicBezTo>
                          <a:pt x="-39137" y="50699"/>
                          <a:pt x="33024" y="-35541"/>
                          <a:pt x="45769" y="47498"/>
                        </a:cubicBezTo>
                        <a:cubicBezTo>
                          <a:pt x="33024" y="-35550"/>
                          <a:pt x="137333" y="6436"/>
                          <a:pt x="56094" y="51670"/>
                        </a:cubicBezTo>
                        <a:cubicBezTo>
                          <a:pt x="137343" y="6436"/>
                          <a:pt x="129637" y="118602"/>
                          <a:pt x="55332" y="627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8" name="任意多边形: 形状 1937">
                    <a:extLst>
                      <a:ext uri="{FF2B5EF4-FFF2-40B4-BE49-F238E27FC236}">
                        <a16:creationId xmlns:a16="http://schemas.microsoft.com/office/drawing/2014/main" id="{F11F7DE9-CE24-53DF-0ED8-FEEF57B67A43}"/>
                      </a:ext>
                    </a:extLst>
                  </p:cNvPr>
                  <p:cNvSpPr/>
                  <p:nvPr/>
                </p:nvSpPr>
                <p:spPr>
                  <a:xfrm>
                    <a:off x="7922599" y="2539351"/>
                    <a:ext cx="106821" cy="108461"/>
                  </a:xfrm>
                  <a:custGeom>
                    <a:avLst/>
                    <a:gdLst>
                      <a:gd name="connsiteX0" fmla="*/ 51797 w 106821"/>
                      <a:gd name="connsiteY0" fmla="*/ 58744 h 108461"/>
                      <a:gd name="connsiteX1" fmla="*/ 41711 w 106821"/>
                      <a:gd name="connsiteY1" fmla="*/ 61259 h 108461"/>
                      <a:gd name="connsiteX2" fmla="*/ 36167 w 106821"/>
                      <a:gd name="connsiteY2" fmla="*/ 52458 h 108461"/>
                      <a:gd name="connsiteX3" fmla="*/ 42863 w 106821"/>
                      <a:gd name="connsiteY3" fmla="*/ 44457 h 108461"/>
                      <a:gd name="connsiteX4" fmla="*/ 52522 w 106821"/>
                      <a:gd name="connsiteY4" fmla="*/ 48324 h 108461"/>
                      <a:gd name="connsiteX5" fmla="*/ 51797 w 106821"/>
                      <a:gd name="connsiteY5" fmla="*/ 58744 h 108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821" h="108461">
                        <a:moveTo>
                          <a:pt x="51797" y="58744"/>
                        </a:moveTo>
                        <a:cubicBezTo>
                          <a:pt x="121387" y="111056"/>
                          <a:pt x="19260" y="136659"/>
                          <a:pt x="41711" y="61259"/>
                        </a:cubicBezTo>
                        <a:cubicBezTo>
                          <a:pt x="19260" y="136659"/>
                          <a:pt x="-36633" y="47476"/>
                          <a:pt x="36167" y="52458"/>
                        </a:cubicBezTo>
                        <a:cubicBezTo>
                          <a:pt x="-36633" y="47476"/>
                          <a:pt x="30900" y="-33267"/>
                          <a:pt x="42863" y="44457"/>
                        </a:cubicBezTo>
                        <a:cubicBezTo>
                          <a:pt x="30900" y="-33267"/>
                          <a:pt x="128588" y="6023"/>
                          <a:pt x="52522" y="48324"/>
                        </a:cubicBezTo>
                        <a:cubicBezTo>
                          <a:pt x="128598" y="6014"/>
                          <a:pt x="121378" y="111056"/>
                          <a:pt x="51797" y="587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9" name="任意多边形: 形状 1938">
                    <a:extLst>
                      <a:ext uri="{FF2B5EF4-FFF2-40B4-BE49-F238E27FC236}">
                        <a16:creationId xmlns:a16="http://schemas.microsoft.com/office/drawing/2014/main" id="{133F85F3-EFC5-F6CB-BC4A-C8DA16DA25CA}"/>
                      </a:ext>
                    </a:extLst>
                  </p:cNvPr>
                  <p:cNvSpPr/>
                  <p:nvPr/>
                </p:nvSpPr>
                <p:spPr>
                  <a:xfrm>
                    <a:off x="7935724" y="2593847"/>
                    <a:ext cx="29299" cy="20688"/>
                  </a:xfrm>
                  <a:custGeom>
                    <a:avLst/>
                    <a:gdLst>
                      <a:gd name="connsiteX0" fmla="*/ 0 w 29299"/>
                      <a:gd name="connsiteY0" fmla="*/ 20688 h 20688"/>
                      <a:gd name="connsiteX1" fmla="*/ 3772 w 29299"/>
                      <a:gd name="connsiteY1" fmla="*/ 16297 h 20688"/>
                      <a:gd name="connsiteX2" fmla="*/ 13250 w 29299"/>
                      <a:gd name="connsiteY2" fmla="*/ 8334 h 20688"/>
                      <a:gd name="connsiteX3" fmla="*/ 23908 w 29299"/>
                      <a:gd name="connsiteY3" fmla="*/ 2086 h 20688"/>
                      <a:gd name="connsiteX4" fmla="*/ 29299 w 29299"/>
                      <a:gd name="connsiteY4" fmla="*/ 0 h 20688"/>
                      <a:gd name="connsiteX5" fmla="*/ 25528 w 29299"/>
                      <a:gd name="connsiteY5" fmla="*/ 4353 h 20688"/>
                      <a:gd name="connsiteX6" fmla="*/ 16040 w 29299"/>
                      <a:gd name="connsiteY6" fmla="*/ 12316 h 20688"/>
                      <a:gd name="connsiteX7" fmla="*/ 5372 w 29299"/>
                      <a:gd name="connsiteY7" fmla="*/ 18564 h 20688"/>
                      <a:gd name="connsiteX8" fmla="*/ 0 w 29299"/>
                      <a:gd name="connsiteY8" fmla="*/ 20688 h 20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99" h="20688">
                        <a:moveTo>
                          <a:pt x="0" y="20688"/>
                        </a:moveTo>
                        <a:cubicBezTo>
                          <a:pt x="0" y="20688"/>
                          <a:pt x="1381" y="18717"/>
                          <a:pt x="3772" y="16297"/>
                        </a:cubicBezTo>
                        <a:cubicBezTo>
                          <a:pt x="6172" y="13840"/>
                          <a:pt x="9583" y="10925"/>
                          <a:pt x="13250" y="8334"/>
                        </a:cubicBezTo>
                        <a:cubicBezTo>
                          <a:pt x="16945" y="5753"/>
                          <a:pt x="20822" y="3496"/>
                          <a:pt x="23908" y="2086"/>
                        </a:cubicBezTo>
                        <a:cubicBezTo>
                          <a:pt x="27013" y="600"/>
                          <a:pt x="29299" y="0"/>
                          <a:pt x="29299" y="0"/>
                        </a:cubicBezTo>
                        <a:cubicBezTo>
                          <a:pt x="29299" y="0"/>
                          <a:pt x="27947" y="1934"/>
                          <a:pt x="25528" y="4353"/>
                        </a:cubicBezTo>
                        <a:cubicBezTo>
                          <a:pt x="23127" y="6791"/>
                          <a:pt x="19717" y="9715"/>
                          <a:pt x="16040" y="12316"/>
                        </a:cubicBezTo>
                        <a:cubicBezTo>
                          <a:pt x="12373" y="14888"/>
                          <a:pt x="8468" y="17136"/>
                          <a:pt x="5372" y="18564"/>
                        </a:cubicBezTo>
                        <a:cubicBezTo>
                          <a:pt x="2305" y="20060"/>
                          <a:pt x="0" y="20688"/>
                          <a:pt x="0" y="20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0" name="任意多边形: 形状 1939">
                    <a:extLst>
                      <a:ext uri="{FF2B5EF4-FFF2-40B4-BE49-F238E27FC236}">
                        <a16:creationId xmlns:a16="http://schemas.microsoft.com/office/drawing/2014/main" id="{C7BB1EFC-A88E-CA88-0388-CB7C9994259D}"/>
                      </a:ext>
                    </a:extLst>
                  </p:cNvPr>
                  <p:cNvSpPr/>
                  <p:nvPr/>
                </p:nvSpPr>
                <p:spPr>
                  <a:xfrm>
                    <a:off x="7969767" y="2553671"/>
                    <a:ext cx="16058" cy="32089"/>
                  </a:xfrm>
                  <a:custGeom>
                    <a:avLst/>
                    <a:gdLst>
                      <a:gd name="connsiteX0" fmla="*/ 0 w 16058"/>
                      <a:gd name="connsiteY0" fmla="*/ 32090 h 32089"/>
                      <a:gd name="connsiteX1" fmla="*/ 1267 w 16058"/>
                      <a:gd name="connsiteY1" fmla="*/ 26451 h 32089"/>
                      <a:gd name="connsiteX2" fmla="*/ 5839 w 16058"/>
                      <a:gd name="connsiteY2" fmla="*/ 14954 h 32089"/>
                      <a:gd name="connsiteX3" fmla="*/ 12297 w 16058"/>
                      <a:gd name="connsiteY3" fmla="*/ 4391 h 32089"/>
                      <a:gd name="connsiteX4" fmla="*/ 16059 w 16058"/>
                      <a:gd name="connsiteY4" fmla="*/ 0 h 32089"/>
                      <a:gd name="connsiteX5" fmla="*/ 14811 w 16058"/>
                      <a:gd name="connsiteY5" fmla="*/ 5639 h 32089"/>
                      <a:gd name="connsiteX6" fmla="*/ 10230 w 16058"/>
                      <a:gd name="connsiteY6" fmla="*/ 17136 h 32089"/>
                      <a:gd name="connsiteX7" fmla="*/ 3763 w 16058"/>
                      <a:gd name="connsiteY7" fmla="*/ 27718 h 32089"/>
                      <a:gd name="connsiteX8" fmla="*/ 0 w 16058"/>
                      <a:gd name="connsiteY8" fmla="*/ 32090 h 3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058" h="32089">
                        <a:moveTo>
                          <a:pt x="0" y="32090"/>
                        </a:moveTo>
                        <a:cubicBezTo>
                          <a:pt x="0" y="32090"/>
                          <a:pt x="295" y="29709"/>
                          <a:pt x="1267" y="26451"/>
                        </a:cubicBezTo>
                        <a:cubicBezTo>
                          <a:pt x="2219" y="23174"/>
                          <a:pt x="3867" y="18974"/>
                          <a:pt x="5839" y="14954"/>
                        </a:cubicBezTo>
                        <a:cubicBezTo>
                          <a:pt x="7848" y="10973"/>
                          <a:pt x="10230" y="7106"/>
                          <a:pt x="12297" y="4391"/>
                        </a:cubicBezTo>
                        <a:cubicBezTo>
                          <a:pt x="14325" y="1638"/>
                          <a:pt x="16059" y="0"/>
                          <a:pt x="16059" y="0"/>
                        </a:cubicBezTo>
                        <a:cubicBezTo>
                          <a:pt x="16059" y="0"/>
                          <a:pt x="15811" y="2381"/>
                          <a:pt x="14811" y="5639"/>
                        </a:cubicBezTo>
                        <a:cubicBezTo>
                          <a:pt x="13859" y="8954"/>
                          <a:pt x="12221" y="13135"/>
                          <a:pt x="10230" y="17136"/>
                        </a:cubicBezTo>
                        <a:cubicBezTo>
                          <a:pt x="8191" y="21155"/>
                          <a:pt x="5829" y="24965"/>
                          <a:pt x="3763" y="27718"/>
                        </a:cubicBezTo>
                        <a:cubicBezTo>
                          <a:pt x="1734" y="30432"/>
                          <a:pt x="0" y="32090"/>
                          <a:pt x="0" y="320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1" name="任意多边形: 形状 1940">
                    <a:extLst>
                      <a:ext uri="{FF2B5EF4-FFF2-40B4-BE49-F238E27FC236}">
                        <a16:creationId xmlns:a16="http://schemas.microsoft.com/office/drawing/2014/main" id="{D8E9CB80-737B-2CAB-200D-38310805B05D}"/>
                      </a:ext>
                    </a:extLst>
                  </p:cNvPr>
                  <p:cNvSpPr/>
                  <p:nvPr/>
                </p:nvSpPr>
                <p:spPr>
                  <a:xfrm>
                    <a:off x="7936563" y="2564911"/>
                    <a:ext cx="27212" cy="23393"/>
                  </a:xfrm>
                  <a:custGeom>
                    <a:avLst/>
                    <a:gdLst>
                      <a:gd name="connsiteX0" fmla="*/ 27213 w 27212"/>
                      <a:gd name="connsiteY0" fmla="*/ 23393 h 23393"/>
                      <a:gd name="connsiteX1" fmla="*/ 22041 w 27212"/>
                      <a:gd name="connsiteY1" fmla="*/ 20822 h 23393"/>
                      <a:gd name="connsiteX2" fmla="*/ 12021 w 27212"/>
                      <a:gd name="connsiteY2" fmla="*/ 13564 h 23393"/>
                      <a:gd name="connsiteX3" fmla="*/ 3343 w 27212"/>
                      <a:gd name="connsiteY3" fmla="*/ 4705 h 23393"/>
                      <a:gd name="connsiteX4" fmla="*/ 0 w 27212"/>
                      <a:gd name="connsiteY4" fmla="*/ 0 h 23393"/>
                      <a:gd name="connsiteX5" fmla="*/ 5153 w 27212"/>
                      <a:gd name="connsiteY5" fmla="*/ 2581 h 23393"/>
                      <a:gd name="connsiteX6" fmla="*/ 15183 w 27212"/>
                      <a:gd name="connsiteY6" fmla="*/ 9839 h 23393"/>
                      <a:gd name="connsiteX7" fmla="*/ 23851 w 27212"/>
                      <a:gd name="connsiteY7" fmla="*/ 18698 h 23393"/>
                      <a:gd name="connsiteX8" fmla="*/ 27213 w 27212"/>
                      <a:gd name="connsiteY8" fmla="*/ 23393 h 23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12" h="23393">
                        <a:moveTo>
                          <a:pt x="27213" y="23393"/>
                        </a:moveTo>
                        <a:cubicBezTo>
                          <a:pt x="27213" y="23393"/>
                          <a:pt x="24984" y="22555"/>
                          <a:pt x="22041" y="20822"/>
                        </a:cubicBezTo>
                        <a:cubicBezTo>
                          <a:pt x="19088" y="19088"/>
                          <a:pt x="15440" y="16450"/>
                          <a:pt x="12021" y="13564"/>
                        </a:cubicBezTo>
                        <a:cubicBezTo>
                          <a:pt x="8630" y="10620"/>
                          <a:pt x="5468" y="7410"/>
                          <a:pt x="3343" y="4705"/>
                        </a:cubicBezTo>
                        <a:cubicBezTo>
                          <a:pt x="1153" y="2105"/>
                          <a:pt x="0" y="0"/>
                          <a:pt x="0" y="0"/>
                        </a:cubicBezTo>
                        <a:cubicBezTo>
                          <a:pt x="0" y="0"/>
                          <a:pt x="2229" y="838"/>
                          <a:pt x="5153" y="2581"/>
                        </a:cubicBezTo>
                        <a:cubicBezTo>
                          <a:pt x="8106" y="4296"/>
                          <a:pt x="11773" y="6934"/>
                          <a:pt x="15183" y="9839"/>
                        </a:cubicBezTo>
                        <a:cubicBezTo>
                          <a:pt x="18583" y="12783"/>
                          <a:pt x="21727" y="16012"/>
                          <a:pt x="23851" y="18698"/>
                        </a:cubicBezTo>
                        <a:cubicBezTo>
                          <a:pt x="26041" y="21327"/>
                          <a:pt x="27213" y="23393"/>
                          <a:pt x="27213" y="233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2" name="任意多边形: 形状 1941">
                    <a:extLst>
                      <a:ext uri="{FF2B5EF4-FFF2-40B4-BE49-F238E27FC236}">
                        <a16:creationId xmlns:a16="http://schemas.microsoft.com/office/drawing/2014/main" id="{5AE55E71-8E69-8919-FF1E-5FF884F052B3}"/>
                      </a:ext>
                    </a:extLst>
                  </p:cNvPr>
                  <p:cNvSpPr/>
                  <p:nvPr/>
                </p:nvSpPr>
                <p:spPr>
                  <a:xfrm>
                    <a:off x="7976225" y="2591504"/>
                    <a:ext cx="35737" cy="5403"/>
                  </a:xfrm>
                  <a:custGeom>
                    <a:avLst/>
                    <a:gdLst>
                      <a:gd name="connsiteX0" fmla="*/ 35738 w 35737"/>
                      <a:gd name="connsiteY0" fmla="*/ 4258 h 5403"/>
                      <a:gd name="connsiteX1" fmla="*/ 30042 w 35737"/>
                      <a:gd name="connsiteY1" fmla="*/ 5172 h 5403"/>
                      <a:gd name="connsiteX2" fmla="*/ 17669 w 35737"/>
                      <a:gd name="connsiteY2" fmla="*/ 5134 h 5403"/>
                      <a:gd name="connsiteX3" fmla="*/ 5449 w 35737"/>
                      <a:gd name="connsiteY3" fmla="*/ 3048 h 5403"/>
                      <a:gd name="connsiteX4" fmla="*/ 0 w 35737"/>
                      <a:gd name="connsiteY4" fmla="*/ 1172 h 5403"/>
                      <a:gd name="connsiteX5" fmla="*/ 5715 w 35737"/>
                      <a:gd name="connsiteY5" fmla="*/ 257 h 5403"/>
                      <a:gd name="connsiteX6" fmla="*/ 18098 w 35737"/>
                      <a:gd name="connsiteY6" fmla="*/ 257 h 5403"/>
                      <a:gd name="connsiteX7" fmla="*/ 30289 w 35737"/>
                      <a:gd name="connsiteY7" fmla="*/ 2381 h 5403"/>
                      <a:gd name="connsiteX8" fmla="*/ 35738 w 35737"/>
                      <a:gd name="connsiteY8" fmla="*/ 4258 h 5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737" h="5403">
                        <a:moveTo>
                          <a:pt x="35738" y="4258"/>
                        </a:moveTo>
                        <a:cubicBezTo>
                          <a:pt x="35738" y="4258"/>
                          <a:pt x="33452" y="4867"/>
                          <a:pt x="30042" y="5172"/>
                        </a:cubicBezTo>
                        <a:cubicBezTo>
                          <a:pt x="26641" y="5486"/>
                          <a:pt x="22136" y="5486"/>
                          <a:pt x="17669" y="5134"/>
                        </a:cubicBezTo>
                        <a:cubicBezTo>
                          <a:pt x="13192" y="4763"/>
                          <a:pt x="8744" y="3943"/>
                          <a:pt x="5449" y="3048"/>
                        </a:cubicBezTo>
                        <a:cubicBezTo>
                          <a:pt x="2172" y="2172"/>
                          <a:pt x="0" y="1172"/>
                          <a:pt x="0" y="1172"/>
                        </a:cubicBezTo>
                        <a:cubicBezTo>
                          <a:pt x="0" y="1172"/>
                          <a:pt x="2305" y="524"/>
                          <a:pt x="5715" y="257"/>
                        </a:cubicBezTo>
                        <a:cubicBezTo>
                          <a:pt x="9097" y="-76"/>
                          <a:pt x="13621" y="-95"/>
                          <a:pt x="18098" y="257"/>
                        </a:cubicBezTo>
                        <a:cubicBezTo>
                          <a:pt x="22584" y="686"/>
                          <a:pt x="27013" y="1486"/>
                          <a:pt x="30289" y="2381"/>
                        </a:cubicBezTo>
                        <a:cubicBezTo>
                          <a:pt x="33576" y="3258"/>
                          <a:pt x="35738" y="4258"/>
                          <a:pt x="35738" y="42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3" name="任意多边形: 形状 1942">
                    <a:extLst>
                      <a:ext uri="{FF2B5EF4-FFF2-40B4-BE49-F238E27FC236}">
                        <a16:creationId xmlns:a16="http://schemas.microsoft.com/office/drawing/2014/main" id="{01710BA1-36A0-165D-D05B-6A7B6AED7A94}"/>
                      </a:ext>
                    </a:extLst>
                  </p:cNvPr>
                  <p:cNvSpPr/>
                  <p:nvPr/>
                </p:nvSpPr>
                <p:spPr>
                  <a:xfrm>
                    <a:off x="7971195" y="2600420"/>
                    <a:ext cx="11887" cy="33870"/>
                  </a:xfrm>
                  <a:custGeom>
                    <a:avLst/>
                    <a:gdLst>
                      <a:gd name="connsiteX0" fmla="*/ 11888 w 11887"/>
                      <a:gd name="connsiteY0" fmla="*/ 33871 h 33870"/>
                      <a:gd name="connsiteX1" fmla="*/ 8706 w 11887"/>
                      <a:gd name="connsiteY1" fmla="*/ 29013 h 33870"/>
                      <a:gd name="connsiteX2" fmla="*/ 3658 w 11887"/>
                      <a:gd name="connsiteY2" fmla="*/ 17717 h 33870"/>
                      <a:gd name="connsiteX3" fmla="*/ 534 w 11887"/>
                      <a:gd name="connsiteY3" fmla="*/ 5734 h 33870"/>
                      <a:gd name="connsiteX4" fmla="*/ 0 w 11887"/>
                      <a:gd name="connsiteY4" fmla="*/ 0 h 33870"/>
                      <a:gd name="connsiteX5" fmla="*/ 3182 w 11887"/>
                      <a:gd name="connsiteY5" fmla="*/ 4801 h 33870"/>
                      <a:gd name="connsiteX6" fmla="*/ 8240 w 11887"/>
                      <a:gd name="connsiteY6" fmla="*/ 16116 h 33870"/>
                      <a:gd name="connsiteX7" fmla="*/ 11345 w 11887"/>
                      <a:gd name="connsiteY7" fmla="*/ 28099 h 33870"/>
                      <a:gd name="connsiteX8" fmla="*/ 11888 w 11887"/>
                      <a:gd name="connsiteY8" fmla="*/ 33871 h 33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887" h="33870">
                        <a:moveTo>
                          <a:pt x="11888" y="33871"/>
                        </a:moveTo>
                        <a:cubicBezTo>
                          <a:pt x="11888" y="33871"/>
                          <a:pt x="10373" y="32014"/>
                          <a:pt x="8706" y="29013"/>
                        </a:cubicBezTo>
                        <a:cubicBezTo>
                          <a:pt x="6992" y="26051"/>
                          <a:pt x="5153" y="21965"/>
                          <a:pt x="3658" y="17717"/>
                        </a:cubicBezTo>
                        <a:cubicBezTo>
                          <a:pt x="2172" y="13478"/>
                          <a:pt x="1077" y="9125"/>
                          <a:pt x="534" y="5734"/>
                        </a:cubicBezTo>
                        <a:cubicBezTo>
                          <a:pt x="-19" y="2381"/>
                          <a:pt x="0" y="0"/>
                          <a:pt x="0" y="0"/>
                        </a:cubicBezTo>
                        <a:cubicBezTo>
                          <a:pt x="0" y="0"/>
                          <a:pt x="1505" y="1819"/>
                          <a:pt x="3182" y="4801"/>
                        </a:cubicBezTo>
                        <a:cubicBezTo>
                          <a:pt x="4886" y="7782"/>
                          <a:pt x="6754" y="11868"/>
                          <a:pt x="8240" y="16116"/>
                        </a:cubicBezTo>
                        <a:cubicBezTo>
                          <a:pt x="9706" y="20336"/>
                          <a:pt x="10821" y="24708"/>
                          <a:pt x="11345" y="28099"/>
                        </a:cubicBezTo>
                        <a:cubicBezTo>
                          <a:pt x="11906" y="31461"/>
                          <a:pt x="11888" y="33871"/>
                          <a:pt x="11888" y="3387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4" name="任意多边形: 形状 1943">
                    <a:extLst>
                      <a:ext uri="{FF2B5EF4-FFF2-40B4-BE49-F238E27FC236}">
                        <a16:creationId xmlns:a16="http://schemas.microsoft.com/office/drawing/2014/main" id="{4EA628E0-C386-5F11-2433-B0B2711DFF90}"/>
                      </a:ext>
                    </a:extLst>
                  </p:cNvPr>
                  <p:cNvSpPr/>
                  <p:nvPr/>
                </p:nvSpPr>
                <p:spPr>
                  <a:xfrm>
                    <a:off x="7956203" y="2580979"/>
                    <a:ext cx="25546" cy="25784"/>
                  </a:xfrm>
                  <a:custGeom>
                    <a:avLst/>
                    <a:gdLst>
                      <a:gd name="connsiteX0" fmla="*/ 23479 w 25546"/>
                      <a:gd name="connsiteY0" fmla="*/ 2972 h 25784"/>
                      <a:gd name="connsiteX1" fmla="*/ 20317 w 25546"/>
                      <a:gd name="connsiteY1" fmla="*/ 11459 h 25784"/>
                      <a:gd name="connsiteX2" fmla="*/ 25546 w 25546"/>
                      <a:gd name="connsiteY2" fmla="*/ 18898 h 25784"/>
                      <a:gd name="connsiteX3" fmla="*/ 16469 w 25546"/>
                      <a:gd name="connsiteY3" fmla="*/ 18526 h 25784"/>
                      <a:gd name="connsiteX4" fmla="*/ 11011 w 25546"/>
                      <a:gd name="connsiteY4" fmla="*/ 25784 h 25784"/>
                      <a:gd name="connsiteX5" fmla="*/ 8582 w 25546"/>
                      <a:gd name="connsiteY5" fmla="*/ 17040 h 25784"/>
                      <a:gd name="connsiteX6" fmla="*/ 0 w 25546"/>
                      <a:gd name="connsiteY6" fmla="*/ 14097 h 25784"/>
                      <a:gd name="connsiteX7" fmla="*/ 7554 w 25546"/>
                      <a:gd name="connsiteY7" fmla="*/ 9058 h 25784"/>
                      <a:gd name="connsiteX8" fmla="*/ 7706 w 25546"/>
                      <a:gd name="connsiteY8" fmla="*/ 0 h 25784"/>
                      <a:gd name="connsiteX9" fmla="*/ 14811 w 25546"/>
                      <a:gd name="connsiteY9" fmla="*/ 5620 h 25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546" h="25784">
                        <a:moveTo>
                          <a:pt x="23479" y="2972"/>
                        </a:moveTo>
                        <a:lnTo>
                          <a:pt x="20317" y="11459"/>
                        </a:lnTo>
                        <a:lnTo>
                          <a:pt x="25546" y="18898"/>
                        </a:lnTo>
                        <a:lnTo>
                          <a:pt x="16469" y="18526"/>
                        </a:lnTo>
                        <a:lnTo>
                          <a:pt x="11011" y="25784"/>
                        </a:lnTo>
                        <a:lnTo>
                          <a:pt x="8582" y="17040"/>
                        </a:lnTo>
                        <a:lnTo>
                          <a:pt x="0" y="14097"/>
                        </a:lnTo>
                        <a:lnTo>
                          <a:pt x="7554" y="9058"/>
                        </a:lnTo>
                        <a:lnTo>
                          <a:pt x="7706" y="0"/>
                        </a:lnTo>
                        <a:lnTo>
                          <a:pt x="14811" y="56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45" name="图形 113">
                  <a:extLst>
                    <a:ext uri="{FF2B5EF4-FFF2-40B4-BE49-F238E27FC236}">
                      <a16:creationId xmlns:a16="http://schemas.microsoft.com/office/drawing/2014/main" id="{2B0097B3-08DA-6B7B-1335-A4F2CCD662F5}"/>
                    </a:ext>
                  </a:extLst>
                </p:cNvPr>
                <p:cNvGrpSpPr/>
                <p:nvPr/>
              </p:nvGrpSpPr>
              <p:grpSpPr>
                <a:xfrm>
                  <a:off x="8054651" y="2514107"/>
                  <a:ext cx="134679" cy="137103"/>
                  <a:chOff x="8054651" y="2514107"/>
                  <a:chExt cx="134679" cy="137103"/>
                </a:xfrm>
              </p:grpSpPr>
              <p:sp>
                <p:nvSpPr>
                  <p:cNvPr id="1946" name="任意多边形: 形状 1945">
                    <a:extLst>
                      <a:ext uri="{FF2B5EF4-FFF2-40B4-BE49-F238E27FC236}">
                        <a16:creationId xmlns:a16="http://schemas.microsoft.com/office/drawing/2014/main" id="{EE608C29-A812-4B19-6E32-0211B110D0EE}"/>
                      </a:ext>
                    </a:extLst>
                  </p:cNvPr>
                  <p:cNvSpPr/>
                  <p:nvPr/>
                </p:nvSpPr>
                <p:spPr>
                  <a:xfrm>
                    <a:off x="8054651" y="2514107"/>
                    <a:ext cx="134679" cy="137103"/>
                  </a:xfrm>
                  <a:custGeom>
                    <a:avLst/>
                    <a:gdLst>
                      <a:gd name="connsiteX0" fmla="*/ 65974 w 134679"/>
                      <a:gd name="connsiteY0" fmla="*/ 75798 h 137103"/>
                      <a:gd name="connsiteX1" fmla="*/ 53705 w 134679"/>
                      <a:gd name="connsiteY1" fmla="*/ 80579 h 137103"/>
                      <a:gd name="connsiteX2" fmla="*/ 45390 w 134679"/>
                      <a:gd name="connsiteY2" fmla="*/ 70368 h 137103"/>
                      <a:gd name="connsiteX3" fmla="*/ 52515 w 134679"/>
                      <a:gd name="connsiteY3" fmla="*/ 59357 h 137103"/>
                      <a:gd name="connsiteX4" fmla="*/ 65231 w 134679"/>
                      <a:gd name="connsiteY4" fmla="*/ 62710 h 137103"/>
                      <a:gd name="connsiteX5" fmla="*/ 65974 w 134679"/>
                      <a:gd name="connsiteY5" fmla="*/ 75798 h 137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679" h="137103">
                        <a:moveTo>
                          <a:pt x="65974" y="75798"/>
                        </a:moveTo>
                        <a:cubicBezTo>
                          <a:pt x="161366" y="130528"/>
                          <a:pt x="37332" y="178601"/>
                          <a:pt x="53705" y="80579"/>
                        </a:cubicBezTo>
                        <a:cubicBezTo>
                          <a:pt x="37332" y="178601"/>
                          <a:pt x="-46698" y="75502"/>
                          <a:pt x="45390" y="70368"/>
                        </a:cubicBezTo>
                        <a:cubicBezTo>
                          <a:pt x="-46698" y="75502"/>
                          <a:pt x="25387" y="-36302"/>
                          <a:pt x="52515" y="59357"/>
                        </a:cubicBezTo>
                        <a:cubicBezTo>
                          <a:pt x="25387" y="-36302"/>
                          <a:pt x="153965" y="-2260"/>
                          <a:pt x="65231" y="62710"/>
                        </a:cubicBezTo>
                        <a:cubicBezTo>
                          <a:pt x="153965" y="-2260"/>
                          <a:pt x="161357" y="130528"/>
                          <a:pt x="65974" y="757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7" name="任意多边形: 形状 1946">
                    <a:extLst>
                      <a:ext uri="{FF2B5EF4-FFF2-40B4-BE49-F238E27FC236}">
                        <a16:creationId xmlns:a16="http://schemas.microsoft.com/office/drawing/2014/main" id="{427DF9C6-9435-A2FA-7590-B3355274CF38}"/>
                      </a:ext>
                    </a:extLst>
                  </p:cNvPr>
                  <p:cNvSpPr/>
                  <p:nvPr/>
                </p:nvSpPr>
                <p:spPr>
                  <a:xfrm>
                    <a:off x="8057966" y="2518569"/>
                    <a:ext cx="126084" cy="128362"/>
                  </a:xfrm>
                  <a:custGeom>
                    <a:avLst/>
                    <a:gdLst>
                      <a:gd name="connsiteX0" fmla="*/ 61733 w 126084"/>
                      <a:gd name="connsiteY0" fmla="*/ 71002 h 128362"/>
                      <a:gd name="connsiteX1" fmla="*/ 50266 w 126084"/>
                      <a:gd name="connsiteY1" fmla="*/ 75431 h 128362"/>
                      <a:gd name="connsiteX2" fmla="*/ 42493 w 126084"/>
                      <a:gd name="connsiteY2" fmla="*/ 65906 h 128362"/>
                      <a:gd name="connsiteX3" fmla="*/ 49161 w 126084"/>
                      <a:gd name="connsiteY3" fmla="*/ 55523 h 128362"/>
                      <a:gd name="connsiteX4" fmla="*/ 61057 w 126084"/>
                      <a:gd name="connsiteY4" fmla="*/ 58667 h 128362"/>
                      <a:gd name="connsiteX5" fmla="*/ 61733 w 126084"/>
                      <a:gd name="connsiteY5" fmla="*/ 71002 h 128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084" h="128362">
                        <a:moveTo>
                          <a:pt x="61733" y="71002"/>
                        </a:moveTo>
                        <a:cubicBezTo>
                          <a:pt x="151059" y="122217"/>
                          <a:pt x="34940" y="167204"/>
                          <a:pt x="50266" y="75431"/>
                        </a:cubicBezTo>
                        <a:cubicBezTo>
                          <a:pt x="34950" y="167204"/>
                          <a:pt x="-43718" y="70706"/>
                          <a:pt x="42493" y="65906"/>
                        </a:cubicBezTo>
                        <a:cubicBezTo>
                          <a:pt x="-43718" y="70706"/>
                          <a:pt x="23767" y="-33935"/>
                          <a:pt x="49161" y="55523"/>
                        </a:cubicBezTo>
                        <a:cubicBezTo>
                          <a:pt x="23767" y="-33945"/>
                          <a:pt x="144163" y="-2131"/>
                          <a:pt x="61057" y="58667"/>
                        </a:cubicBezTo>
                        <a:cubicBezTo>
                          <a:pt x="144153" y="-2131"/>
                          <a:pt x="151059" y="122217"/>
                          <a:pt x="61733" y="71002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8" name="任意多边形: 形状 1947">
                    <a:extLst>
                      <a:ext uri="{FF2B5EF4-FFF2-40B4-BE49-F238E27FC236}">
                        <a16:creationId xmlns:a16="http://schemas.microsoft.com/office/drawing/2014/main" id="{A4EA5090-449A-04B0-6579-FFF1EE7E1C82}"/>
                      </a:ext>
                    </a:extLst>
                  </p:cNvPr>
                  <p:cNvSpPr/>
                  <p:nvPr/>
                </p:nvSpPr>
                <p:spPr>
                  <a:xfrm>
                    <a:off x="8076713" y="2585932"/>
                    <a:ext cx="31375" cy="28584"/>
                  </a:xfrm>
                  <a:custGeom>
                    <a:avLst/>
                    <a:gdLst>
                      <a:gd name="connsiteX0" fmla="*/ 0 w 31375"/>
                      <a:gd name="connsiteY0" fmla="*/ 28585 h 28584"/>
                      <a:gd name="connsiteX1" fmla="*/ 3782 w 31375"/>
                      <a:gd name="connsiteY1" fmla="*/ 22870 h 28584"/>
                      <a:gd name="connsiteX2" fmla="*/ 13754 w 31375"/>
                      <a:gd name="connsiteY2" fmla="*/ 12135 h 28584"/>
                      <a:gd name="connsiteX3" fmla="*/ 25365 w 31375"/>
                      <a:gd name="connsiteY3" fmla="*/ 3239 h 28584"/>
                      <a:gd name="connsiteX4" fmla="*/ 31375 w 31375"/>
                      <a:gd name="connsiteY4" fmla="*/ 0 h 28584"/>
                      <a:gd name="connsiteX5" fmla="*/ 27604 w 31375"/>
                      <a:gd name="connsiteY5" fmla="*/ 5677 h 28584"/>
                      <a:gd name="connsiteX6" fmla="*/ 17612 w 31375"/>
                      <a:gd name="connsiteY6" fmla="*/ 16431 h 28584"/>
                      <a:gd name="connsiteX7" fmla="*/ 5991 w 31375"/>
                      <a:gd name="connsiteY7" fmla="*/ 25327 h 28584"/>
                      <a:gd name="connsiteX8" fmla="*/ 0 w 31375"/>
                      <a:gd name="connsiteY8" fmla="*/ 28585 h 28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375" h="28584">
                        <a:moveTo>
                          <a:pt x="0" y="28585"/>
                        </a:moveTo>
                        <a:cubicBezTo>
                          <a:pt x="0" y="28585"/>
                          <a:pt x="1324" y="26070"/>
                          <a:pt x="3782" y="22870"/>
                        </a:cubicBezTo>
                        <a:cubicBezTo>
                          <a:pt x="6239" y="19669"/>
                          <a:pt x="9830" y="15726"/>
                          <a:pt x="13754" y="12135"/>
                        </a:cubicBezTo>
                        <a:cubicBezTo>
                          <a:pt x="17679" y="8582"/>
                          <a:pt x="21927" y="5363"/>
                          <a:pt x="25365" y="3239"/>
                        </a:cubicBezTo>
                        <a:cubicBezTo>
                          <a:pt x="28775" y="1057"/>
                          <a:pt x="31375" y="0"/>
                          <a:pt x="31375" y="0"/>
                        </a:cubicBezTo>
                        <a:cubicBezTo>
                          <a:pt x="31375" y="0"/>
                          <a:pt x="30089" y="2477"/>
                          <a:pt x="27604" y="5677"/>
                        </a:cubicBezTo>
                        <a:cubicBezTo>
                          <a:pt x="25137" y="8915"/>
                          <a:pt x="21546" y="12821"/>
                          <a:pt x="17612" y="16431"/>
                        </a:cubicBezTo>
                        <a:cubicBezTo>
                          <a:pt x="13697" y="19964"/>
                          <a:pt x="9468" y="23165"/>
                          <a:pt x="5991" y="25327"/>
                        </a:cubicBezTo>
                        <a:cubicBezTo>
                          <a:pt x="2620" y="27489"/>
                          <a:pt x="0" y="28585"/>
                          <a:pt x="0" y="285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9" name="任意多边形: 形状 1948">
                    <a:extLst>
                      <a:ext uri="{FF2B5EF4-FFF2-40B4-BE49-F238E27FC236}">
                        <a16:creationId xmlns:a16="http://schemas.microsoft.com/office/drawing/2014/main" id="{881B2012-A70F-E1C5-11F2-4FB4B30E9FC3}"/>
                      </a:ext>
                    </a:extLst>
                  </p:cNvPr>
                  <p:cNvSpPr/>
                  <p:nvPr/>
                </p:nvSpPr>
                <p:spPr>
                  <a:xfrm>
                    <a:off x="8112461" y="2535774"/>
                    <a:ext cx="14164" cy="39995"/>
                  </a:xfrm>
                  <a:custGeom>
                    <a:avLst/>
                    <a:gdLst>
                      <a:gd name="connsiteX0" fmla="*/ 0 w 14164"/>
                      <a:gd name="connsiteY0" fmla="*/ 39995 h 39995"/>
                      <a:gd name="connsiteX1" fmla="*/ 657 w 14164"/>
                      <a:gd name="connsiteY1" fmla="*/ 33185 h 39995"/>
                      <a:gd name="connsiteX2" fmla="*/ 4362 w 14164"/>
                      <a:gd name="connsiteY2" fmla="*/ 19050 h 39995"/>
                      <a:gd name="connsiteX3" fmla="*/ 10392 w 14164"/>
                      <a:gd name="connsiteY3" fmla="*/ 5696 h 39995"/>
                      <a:gd name="connsiteX4" fmla="*/ 14164 w 14164"/>
                      <a:gd name="connsiteY4" fmla="*/ 0 h 39995"/>
                      <a:gd name="connsiteX5" fmla="*/ 13515 w 14164"/>
                      <a:gd name="connsiteY5" fmla="*/ 6772 h 39995"/>
                      <a:gd name="connsiteX6" fmla="*/ 9810 w 14164"/>
                      <a:gd name="connsiteY6" fmla="*/ 20945 h 39995"/>
                      <a:gd name="connsiteX7" fmla="*/ 3772 w 14164"/>
                      <a:gd name="connsiteY7" fmla="*/ 34300 h 39995"/>
                      <a:gd name="connsiteX8" fmla="*/ 0 w 14164"/>
                      <a:gd name="connsiteY8" fmla="*/ 39995 h 39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164" h="39995">
                        <a:moveTo>
                          <a:pt x="0" y="39995"/>
                        </a:moveTo>
                        <a:cubicBezTo>
                          <a:pt x="0" y="39995"/>
                          <a:pt x="-10" y="37167"/>
                          <a:pt x="657" y="33185"/>
                        </a:cubicBezTo>
                        <a:cubicBezTo>
                          <a:pt x="1285" y="29204"/>
                          <a:pt x="2619" y="24032"/>
                          <a:pt x="4362" y="19050"/>
                        </a:cubicBezTo>
                        <a:cubicBezTo>
                          <a:pt x="6143" y="14068"/>
                          <a:pt x="8353" y="9192"/>
                          <a:pt x="10392" y="5696"/>
                        </a:cubicBezTo>
                        <a:cubicBezTo>
                          <a:pt x="12354" y="2162"/>
                          <a:pt x="14164" y="0"/>
                          <a:pt x="14164" y="0"/>
                        </a:cubicBezTo>
                        <a:cubicBezTo>
                          <a:pt x="14164" y="0"/>
                          <a:pt x="14201" y="2791"/>
                          <a:pt x="13515" y="6772"/>
                        </a:cubicBezTo>
                        <a:cubicBezTo>
                          <a:pt x="12897" y="10792"/>
                          <a:pt x="11563" y="15945"/>
                          <a:pt x="9810" y="20945"/>
                        </a:cubicBezTo>
                        <a:cubicBezTo>
                          <a:pt x="8001" y="25946"/>
                          <a:pt x="5800" y="30766"/>
                          <a:pt x="3772" y="34300"/>
                        </a:cubicBezTo>
                        <a:cubicBezTo>
                          <a:pt x="1791" y="37795"/>
                          <a:pt x="0" y="39995"/>
                          <a:pt x="0" y="399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" name="任意多边形: 形状 1949">
                    <a:extLst>
                      <a:ext uri="{FF2B5EF4-FFF2-40B4-BE49-F238E27FC236}">
                        <a16:creationId xmlns:a16="http://schemas.microsoft.com/office/drawing/2014/main" id="{3739518D-51AE-435A-2EB9-C32A6705314B}"/>
                      </a:ext>
                    </a:extLst>
                  </p:cNvPr>
                  <p:cNvSpPr/>
                  <p:nvPr/>
                </p:nvSpPr>
                <p:spPr>
                  <a:xfrm>
                    <a:off x="8070418" y="2556205"/>
                    <a:ext cx="35356" cy="23431"/>
                  </a:xfrm>
                  <a:custGeom>
                    <a:avLst/>
                    <a:gdLst>
                      <a:gd name="connsiteX0" fmla="*/ 35357 w 35356"/>
                      <a:gd name="connsiteY0" fmla="*/ 23432 h 23431"/>
                      <a:gd name="connsiteX1" fmla="*/ 28937 w 35356"/>
                      <a:gd name="connsiteY1" fmla="*/ 21165 h 23431"/>
                      <a:gd name="connsiteX2" fmla="*/ 16107 w 35356"/>
                      <a:gd name="connsiteY2" fmla="*/ 14116 h 23431"/>
                      <a:gd name="connsiteX3" fmla="*/ 4610 w 35356"/>
                      <a:gd name="connsiteY3" fmla="*/ 5020 h 23431"/>
                      <a:gd name="connsiteX4" fmla="*/ 0 w 35356"/>
                      <a:gd name="connsiteY4" fmla="*/ 0 h 23431"/>
                      <a:gd name="connsiteX5" fmla="*/ 6458 w 35356"/>
                      <a:gd name="connsiteY5" fmla="*/ 2229 h 23431"/>
                      <a:gd name="connsiteX6" fmla="*/ 19307 w 35356"/>
                      <a:gd name="connsiteY6" fmla="*/ 9296 h 23431"/>
                      <a:gd name="connsiteX7" fmla="*/ 30766 w 35356"/>
                      <a:gd name="connsiteY7" fmla="*/ 18412 h 23431"/>
                      <a:gd name="connsiteX8" fmla="*/ 35357 w 35356"/>
                      <a:gd name="connsiteY8" fmla="*/ 23432 h 2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356" h="23431">
                        <a:moveTo>
                          <a:pt x="35357" y="23432"/>
                        </a:moveTo>
                        <a:cubicBezTo>
                          <a:pt x="35357" y="23432"/>
                          <a:pt x="32642" y="22765"/>
                          <a:pt x="28937" y="21165"/>
                        </a:cubicBezTo>
                        <a:cubicBezTo>
                          <a:pt x="25203" y="19583"/>
                          <a:pt x="20517" y="16993"/>
                          <a:pt x="16107" y="14116"/>
                        </a:cubicBezTo>
                        <a:cubicBezTo>
                          <a:pt x="11668" y="11154"/>
                          <a:pt x="7525" y="7849"/>
                          <a:pt x="4610" y="5020"/>
                        </a:cubicBezTo>
                        <a:cubicBezTo>
                          <a:pt x="1667" y="2267"/>
                          <a:pt x="0" y="0"/>
                          <a:pt x="0" y="0"/>
                        </a:cubicBezTo>
                        <a:cubicBezTo>
                          <a:pt x="0" y="0"/>
                          <a:pt x="2762" y="629"/>
                          <a:pt x="6458" y="2229"/>
                        </a:cubicBezTo>
                        <a:cubicBezTo>
                          <a:pt x="10173" y="3829"/>
                          <a:pt x="14868" y="6401"/>
                          <a:pt x="19307" y="9296"/>
                        </a:cubicBezTo>
                        <a:cubicBezTo>
                          <a:pt x="23707" y="12240"/>
                          <a:pt x="27870" y="15583"/>
                          <a:pt x="30766" y="18412"/>
                        </a:cubicBezTo>
                        <a:cubicBezTo>
                          <a:pt x="33699" y="21184"/>
                          <a:pt x="35357" y="23432"/>
                          <a:pt x="35357" y="234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" name="任意多边形: 形状 1950">
                    <a:extLst>
                      <a:ext uri="{FF2B5EF4-FFF2-40B4-BE49-F238E27FC236}">
                        <a16:creationId xmlns:a16="http://schemas.microsoft.com/office/drawing/2014/main" id="{6EB03129-E454-5F31-DA23-AB158889093C}"/>
                      </a:ext>
                    </a:extLst>
                  </p:cNvPr>
                  <p:cNvSpPr/>
                  <p:nvPr/>
                </p:nvSpPr>
                <p:spPr>
                  <a:xfrm>
                    <a:off x="8121081" y="2579194"/>
                    <a:ext cx="42377" cy="5899"/>
                  </a:xfrm>
                  <a:custGeom>
                    <a:avLst/>
                    <a:gdLst>
                      <a:gd name="connsiteX0" fmla="*/ 42377 w 42377"/>
                      <a:gd name="connsiteY0" fmla="*/ 2138 h 5899"/>
                      <a:gd name="connsiteX1" fmla="*/ 35823 w 42377"/>
                      <a:gd name="connsiteY1" fmla="*/ 4052 h 5899"/>
                      <a:gd name="connsiteX2" fmla="*/ 21307 w 42377"/>
                      <a:gd name="connsiteY2" fmla="*/ 5843 h 5899"/>
                      <a:gd name="connsiteX3" fmla="*/ 6677 w 42377"/>
                      <a:gd name="connsiteY3" fmla="*/ 5138 h 5899"/>
                      <a:gd name="connsiteX4" fmla="*/ 0 w 42377"/>
                      <a:gd name="connsiteY4" fmla="*/ 3757 h 5899"/>
                      <a:gd name="connsiteX5" fmla="*/ 6553 w 42377"/>
                      <a:gd name="connsiteY5" fmla="*/ 1861 h 5899"/>
                      <a:gd name="connsiteX6" fmla="*/ 21079 w 42377"/>
                      <a:gd name="connsiteY6" fmla="*/ 42 h 5899"/>
                      <a:gd name="connsiteX7" fmla="*/ 35700 w 42377"/>
                      <a:gd name="connsiteY7" fmla="*/ 747 h 5899"/>
                      <a:gd name="connsiteX8" fmla="*/ 42377 w 42377"/>
                      <a:gd name="connsiteY8" fmla="*/ 2138 h 5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377" h="5899">
                        <a:moveTo>
                          <a:pt x="42377" y="2138"/>
                        </a:moveTo>
                        <a:cubicBezTo>
                          <a:pt x="42377" y="2138"/>
                          <a:pt x="39777" y="3214"/>
                          <a:pt x="35823" y="4052"/>
                        </a:cubicBezTo>
                        <a:cubicBezTo>
                          <a:pt x="31880" y="4909"/>
                          <a:pt x="26594" y="5576"/>
                          <a:pt x="21307" y="5843"/>
                        </a:cubicBezTo>
                        <a:cubicBezTo>
                          <a:pt x="15983" y="6033"/>
                          <a:pt x="10687" y="5729"/>
                          <a:pt x="6677" y="5138"/>
                        </a:cubicBezTo>
                        <a:cubicBezTo>
                          <a:pt x="2677" y="4614"/>
                          <a:pt x="0" y="3757"/>
                          <a:pt x="0" y="3757"/>
                        </a:cubicBezTo>
                        <a:cubicBezTo>
                          <a:pt x="0" y="3757"/>
                          <a:pt x="2600" y="2681"/>
                          <a:pt x="6553" y="1861"/>
                        </a:cubicBezTo>
                        <a:cubicBezTo>
                          <a:pt x="10487" y="966"/>
                          <a:pt x="15812" y="299"/>
                          <a:pt x="21079" y="42"/>
                        </a:cubicBezTo>
                        <a:cubicBezTo>
                          <a:pt x="26413" y="-110"/>
                          <a:pt x="31709" y="156"/>
                          <a:pt x="35700" y="747"/>
                        </a:cubicBezTo>
                        <a:cubicBezTo>
                          <a:pt x="39691" y="1299"/>
                          <a:pt x="42377" y="2138"/>
                          <a:pt x="42377" y="21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2" name="任意多边形: 形状 1951">
                    <a:extLst>
                      <a:ext uri="{FF2B5EF4-FFF2-40B4-BE49-F238E27FC236}">
                        <a16:creationId xmlns:a16="http://schemas.microsoft.com/office/drawing/2014/main" id="{3E7C45C5-FF90-31FB-20DC-E9ACD1A799D4}"/>
                      </a:ext>
                    </a:extLst>
                  </p:cNvPr>
                  <p:cNvSpPr/>
                  <p:nvPr/>
                </p:nvSpPr>
                <p:spPr>
                  <a:xfrm>
                    <a:off x="8116271" y="2592781"/>
                    <a:ext cx="18916" cy="37995"/>
                  </a:xfrm>
                  <a:custGeom>
                    <a:avLst/>
                    <a:gdLst>
                      <a:gd name="connsiteX0" fmla="*/ 18917 w 18916"/>
                      <a:gd name="connsiteY0" fmla="*/ 37995 h 37995"/>
                      <a:gd name="connsiteX1" fmla="*/ 14468 w 18916"/>
                      <a:gd name="connsiteY1" fmla="*/ 32766 h 37995"/>
                      <a:gd name="connsiteX2" fmla="*/ 6858 w 18916"/>
                      <a:gd name="connsiteY2" fmla="*/ 20260 h 37995"/>
                      <a:gd name="connsiteX3" fmla="*/ 1467 w 18916"/>
                      <a:gd name="connsiteY3" fmla="*/ 6658 h 37995"/>
                      <a:gd name="connsiteX4" fmla="*/ 0 w 18916"/>
                      <a:gd name="connsiteY4" fmla="*/ 0 h 37995"/>
                      <a:gd name="connsiteX5" fmla="*/ 4448 w 18916"/>
                      <a:gd name="connsiteY5" fmla="*/ 5172 h 37995"/>
                      <a:gd name="connsiteX6" fmla="*/ 12049 w 18916"/>
                      <a:gd name="connsiteY6" fmla="*/ 17688 h 37995"/>
                      <a:gd name="connsiteX7" fmla="*/ 17450 w 18916"/>
                      <a:gd name="connsiteY7" fmla="*/ 31309 h 37995"/>
                      <a:gd name="connsiteX8" fmla="*/ 18917 w 18916"/>
                      <a:gd name="connsiteY8" fmla="*/ 37995 h 37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916" h="37995">
                        <a:moveTo>
                          <a:pt x="18917" y="37995"/>
                        </a:moveTo>
                        <a:cubicBezTo>
                          <a:pt x="18917" y="37995"/>
                          <a:pt x="16850" y="36043"/>
                          <a:pt x="14468" y="32766"/>
                        </a:cubicBezTo>
                        <a:cubicBezTo>
                          <a:pt x="12030" y="29566"/>
                          <a:pt x="9258" y="25013"/>
                          <a:pt x="6858" y="20260"/>
                        </a:cubicBezTo>
                        <a:cubicBezTo>
                          <a:pt x="4515" y="15497"/>
                          <a:pt x="2581" y="10544"/>
                          <a:pt x="1467" y="6658"/>
                        </a:cubicBezTo>
                        <a:cubicBezTo>
                          <a:pt x="334" y="2791"/>
                          <a:pt x="0" y="0"/>
                          <a:pt x="0" y="0"/>
                        </a:cubicBezTo>
                        <a:cubicBezTo>
                          <a:pt x="0" y="0"/>
                          <a:pt x="2067" y="1934"/>
                          <a:pt x="4448" y="5172"/>
                        </a:cubicBezTo>
                        <a:cubicBezTo>
                          <a:pt x="6868" y="8430"/>
                          <a:pt x="9677" y="12944"/>
                          <a:pt x="12049" y="17688"/>
                        </a:cubicBezTo>
                        <a:cubicBezTo>
                          <a:pt x="14411" y="22450"/>
                          <a:pt x="16326" y="27403"/>
                          <a:pt x="17450" y="31309"/>
                        </a:cubicBezTo>
                        <a:cubicBezTo>
                          <a:pt x="18593" y="35147"/>
                          <a:pt x="18917" y="37995"/>
                          <a:pt x="18917" y="379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3" name="任意多边形: 形状 1952">
                    <a:extLst>
                      <a:ext uri="{FF2B5EF4-FFF2-40B4-BE49-F238E27FC236}">
                        <a16:creationId xmlns:a16="http://schemas.microsoft.com/office/drawing/2014/main" id="{477D7732-BE27-BE5A-F6ED-E2B17955EDDC}"/>
                      </a:ext>
                    </a:extLst>
                  </p:cNvPr>
                  <p:cNvSpPr/>
                  <p:nvPr/>
                </p:nvSpPr>
                <p:spPr>
                  <a:xfrm>
                    <a:off x="8097907" y="2571007"/>
                    <a:ext cx="30670" cy="29803"/>
                  </a:xfrm>
                  <a:custGeom>
                    <a:avLst/>
                    <a:gdLst>
                      <a:gd name="connsiteX0" fmla="*/ 25927 w 30670"/>
                      <a:gd name="connsiteY0" fmla="*/ 1191 h 29803"/>
                      <a:gd name="connsiteX1" fmla="*/ 23469 w 30670"/>
                      <a:gd name="connsiteY1" fmla="*/ 11611 h 29803"/>
                      <a:gd name="connsiteX2" fmla="*/ 30670 w 30670"/>
                      <a:gd name="connsiteY2" fmla="*/ 19593 h 29803"/>
                      <a:gd name="connsiteX3" fmla="*/ 19983 w 30670"/>
                      <a:gd name="connsiteY3" fmla="*/ 20460 h 29803"/>
                      <a:gd name="connsiteX4" fmla="*/ 14640 w 30670"/>
                      <a:gd name="connsiteY4" fmla="*/ 29804 h 29803"/>
                      <a:gd name="connsiteX5" fmla="*/ 10487 w 30670"/>
                      <a:gd name="connsiteY5" fmla="*/ 19907 h 29803"/>
                      <a:gd name="connsiteX6" fmla="*/ 0 w 30670"/>
                      <a:gd name="connsiteY6" fmla="*/ 17688 h 29803"/>
                      <a:gd name="connsiteX7" fmla="*/ 8125 w 30670"/>
                      <a:gd name="connsiteY7" fmla="*/ 10678 h 29803"/>
                      <a:gd name="connsiteX8" fmla="*/ 6963 w 30670"/>
                      <a:gd name="connsiteY8" fmla="*/ 0 h 29803"/>
                      <a:gd name="connsiteX9" fmla="*/ 16145 w 30670"/>
                      <a:gd name="connsiteY9" fmla="*/ 5582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670" h="29803">
                        <a:moveTo>
                          <a:pt x="25927" y="1191"/>
                        </a:moveTo>
                        <a:lnTo>
                          <a:pt x="23469" y="11611"/>
                        </a:lnTo>
                        <a:lnTo>
                          <a:pt x="30670" y="19593"/>
                        </a:lnTo>
                        <a:lnTo>
                          <a:pt x="19983" y="20460"/>
                        </a:lnTo>
                        <a:lnTo>
                          <a:pt x="14640" y="29804"/>
                        </a:lnTo>
                        <a:lnTo>
                          <a:pt x="10487" y="19907"/>
                        </a:lnTo>
                        <a:lnTo>
                          <a:pt x="0" y="17688"/>
                        </a:lnTo>
                        <a:lnTo>
                          <a:pt x="8125" y="10678"/>
                        </a:lnTo>
                        <a:lnTo>
                          <a:pt x="6963" y="0"/>
                        </a:lnTo>
                        <a:lnTo>
                          <a:pt x="16145" y="55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54" name="图形 113">
                  <a:extLst>
                    <a:ext uri="{FF2B5EF4-FFF2-40B4-BE49-F238E27FC236}">
                      <a16:creationId xmlns:a16="http://schemas.microsoft.com/office/drawing/2014/main" id="{98B26976-D085-BD45-12ED-25E03512C0C0}"/>
                    </a:ext>
                  </a:extLst>
                </p:cNvPr>
                <p:cNvGrpSpPr/>
                <p:nvPr/>
              </p:nvGrpSpPr>
              <p:grpSpPr>
                <a:xfrm>
                  <a:off x="8020178" y="2517540"/>
                  <a:ext cx="139671" cy="138599"/>
                  <a:chOff x="8020178" y="2517540"/>
                  <a:chExt cx="139671" cy="138599"/>
                </a:xfrm>
              </p:grpSpPr>
              <p:sp>
                <p:nvSpPr>
                  <p:cNvPr id="1955" name="任意多边形: 形状 1954">
                    <a:extLst>
                      <a:ext uri="{FF2B5EF4-FFF2-40B4-BE49-F238E27FC236}">
                        <a16:creationId xmlns:a16="http://schemas.microsoft.com/office/drawing/2014/main" id="{F32F95C6-89A7-FACE-15D1-70B6586DA419}"/>
                      </a:ext>
                    </a:extLst>
                  </p:cNvPr>
                  <p:cNvSpPr/>
                  <p:nvPr/>
                </p:nvSpPr>
                <p:spPr>
                  <a:xfrm>
                    <a:off x="8020178" y="2517540"/>
                    <a:ext cx="139671" cy="138599"/>
                  </a:xfrm>
                  <a:custGeom>
                    <a:avLst/>
                    <a:gdLst>
                      <a:gd name="connsiteX0" fmla="*/ 68633 w 139671"/>
                      <a:gd name="connsiteY0" fmla="*/ 73479 h 138599"/>
                      <a:gd name="connsiteX1" fmla="*/ 55317 w 139671"/>
                      <a:gd name="connsiteY1" fmla="*/ 75193 h 138599"/>
                      <a:gd name="connsiteX2" fmla="*/ 49564 w 139671"/>
                      <a:gd name="connsiteY2" fmla="*/ 63030 h 138599"/>
                      <a:gd name="connsiteX3" fmla="*/ 59336 w 139671"/>
                      <a:gd name="connsiteY3" fmla="*/ 53838 h 138599"/>
                      <a:gd name="connsiteX4" fmla="*/ 71109 w 139671"/>
                      <a:gd name="connsiteY4" fmla="*/ 60315 h 138599"/>
                      <a:gd name="connsiteX5" fmla="*/ 68633 w 139671"/>
                      <a:gd name="connsiteY5" fmla="*/ 73479 h 13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671" h="138599">
                        <a:moveTo>
                          <a:pt x="68633" y="73479"/>
                        </a:moveTo>
                        <a:cubicBezTo>
                          <a:pt x="149757" y="151184"/>
                          <a:pt x="14988" y="168338"/>
                          <a:pt x="55317" y="75193"/>
                        </a:cubicBezTo>
                        <a:cubicBezTo>
                          <a:pt x="15007" y="168338"/>
                          <a:pt x="-42962" y="45504"/>
                          <a:pt x="49564" y="63030"/>
                        </a:cubicBezTo>
                        <a:cubicBezTo>
                          <a:pt x="-42991" y="45504"/>
                          <a:pt x="55974" y="-47622"/>
                          <a:pt x="59336" y="53838"/>
                        </a:cubicBezTo>
                        <a:cubicBezTo>
                          <a:pt x="55964" y="-47622"/>
                          <a:pt x="175065" y="17729"/>
                          <a:pt x="71109" y="60315"/>
                        </a:cubicBezTo>
                        <a:cubicBezTo>
                          <a:pt x="175084" y="17729"/>
                          <a:pt x="149757" y="151193"/>
                          <a:pt x="68633" y="734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6" name="任意多边形: 形状 1955">
                    <a:extLst>
                      <a:ext uri="{FF2B5EF4-FFF2-40B4-BE49-F238E27FC236}">
                        <a16:creationId xmlns:a16="http://schemas.microsoft.com/office/drawing/2014/main" id="{8D29145A-7A68-42BE-8DCC-5AC89D08AB69}"/>
                      </a:ext>
                    </a:extLst>
                  </p:cNvPr>
                  <p:cNvSpPr/>
                  <p:nvPr/>
                </p:nvSpPr>
                <p:spPr>
                  <a:xfrm>
                    <a:off x="8023739" y="2521658"/>
                    <a:ext cx="130788" cy="129752"/>
                  </a:xfrm>
                  <a:custGeom>
                    <a:avLst/>
                    <a:gdLst>
                      <a:gd name="connsiteX0" fmla="*/ 64262 w 130788"/>
                      <a:gd name="connsiteY0" fmla="*/ 68808 h 129752"/>
                      <a:gd name="connsiteX1" fmla="*/ 51784 w 130788"/>
                      <a:gd name="connsiteY1" fmla="*/ 70370 h 129752"/>
                      <a:gd name="connsiteX2" fmla="*/ 46412 w 130788"/>
                      <a:gd name="connsiteY2" fmla="*/ 59026 h 129752"/>
                      <a:gd name="connsiteX3" fmla="*/ 55585 w 130788"/>
                      <a:gd name="connsiteY3" fmla="*/ 50396 h 129752"/>
                      <a:gd name="connsiteX4" fmla="*/ 66614 w 130788"/>
                      <a:gd name="connsiteY4" fmla="*/ 56426 h 129752"/>
                      <a:gd name="connsiteX5" fmla="*/ 64262 w 130788"/>
                      <a:gd name="connsiteY5" fmla="*/ 68808 h 12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788" h="129752">
                        <a:moveTo>
                          <a:pt x="64262" y="68808"/>
                        </a:moveTo>
                        <a:cubicBezTo>
                          <a:pt x="140233" y="141551"/>
                          <a:pt x="14055" y="157581"/>
                          <a:pt x="51784" y="70370"/>
                        </a:cubicBezTo>
                        <a:cubicBezTo>
                          <a:pt x="14037" y="157581"/>
                          <a:pt x="-40218" y="42576"/>
                          <a:pt x="46412" y="59026"/>
                        </a:cubicBezTo>
                        <a:cubicBezTo>
                          <a:pt x="-40218" y="42576"/>
                          <a:pt x="52413" y="-44558"/>
                          <a:pt x="55585" y="50396"/>
                        </a:cubicBezTo>
                        <a:cubicBezTo>
                          <a:pt x="52413" y="-44558"/>
                          <a:pt x="163941" y="16573"/>
                          <a:pt x="66614" y="56426"/>
                        </a:cubicBezTo>
                        <a:cubicBezTo>
                          <a:pt x="163941" y="16564"/>
                          <a:pt x="140233" y="141551"/>
                          <a:pt x="64262" y="688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7" name="任意多边形: 形状 1956">
                    <a:extLst>
                      <a:ext uri="{FF2B5EF4-FFF2-40B4-BE49-F238E27FC236}">
                        <a16:creationId xmlns:a16="http://schemas.microsoft.com/office/drawing/2014/main" id="{6F7CE4C6-7550-281A-9AB5-033E9E2E3DFF}"/>
                      </a:ext>
                    </a:extLst>
                  </p:cNvPr>
                  <p:cNvSpPr/>
                  <p:nvPr/>
                </p:nvSpPr>
                <p:spPr>
                  <a:xfrm>
                    <a:off x="8039243" y="2584008"/>
                    <a:ext cx="38128" cy="20612"/>
                  </a:xfrm>
                  <a:custGeom>
                    <a:avLst/>
                    <a:gdLst>
                      <a:gd name="connsiteX0" fmla="*/ 0 w 38128"/>
                      <a:gd name="connsiteY0" fmla="*/ 20612 h 20612"/>
                      <a:gd name="connsiteX1" fmla="*/ 5153 w 38128"/>
                      <a:gd name="connsiteY1" fmla="*/ 15888 h 20612"/>
                      <a:gd name="connsiteX2" fmla="*/ 17659 w 38128"/>
                      <a:gd name="connsiteY2" fmla="*/ 7706 h 20612"/>
                      <a:gd name="connsiteX3" fmla="*/ 31356 w 38128"/>
                      <a:gd name="connsiteY3" fmla="*/ 1734 h 20612"/>
                      <a:gd name="connsiteX4" fmla="*/ 38128 w 38128"/>
                      <a:gd name="connsiteY4" fmla="*/ 0 h 20612"/>
                      <a:gd name="connsiteX5" fmla="*/ 32985 w 38128"/>
                      <a:gd name="connsiteY5" fmla="*/ 4705 h 20612"/>
                      <a:gd name="connsiteX6" fmla="*/ 20469 w 38128"/>
                      <a:gd name="connsiteY6" fmla="*/ 12887 h 20612"/>
                      <a:gd name="connsiteX7" fmla="*/ 6772 w 38128"/>
                      <a:gd name="connsiteY7" fmla="*/ 18840 h 20612"/>
                      <a:gd name="connsiteX8" fmla="*/ 0 w 38128"/>
                      <a:gd name="connsiteY8" fmla="*/ 20612 h 2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28" h="20612">
                        <a:moveTo>
                          <a:pt x="0" y="20612"/>
                        </a:moveTo>
                        <a:cubicBezTo>
                          <a:pt x="0" y="20612"/>
                          <a:pt x="1924" y="18431"/>
                          <a:pt x="5153" y="15888"/>
                        </a:cubicBezTo>
                        <a:cubicBezTo>
                          <a:pt x="8391" y="13306"/>
                          <a:pt x="12906" y="10287"/>
                          <a:pt x="17659" y="7706"/>
                        </a:cubicBezTo>
                        <a:cubicBezTo>
                          <a:pt x="22460" y="5124"/>
                          <a:pt x="27432" y="3000"/>
                          <a:pt x="31356" y="1734"/>
                        </a:cubicBezTo>
                        <a:cubicBezTo>
                          <a:pt x="35280" y="391"/>
                          <a:pt x="38128" y="0"/>
                          <a:pt x="38128" y="0"/>
                        </a:cubicBezTo>
                        <a:cubicBezTo>
                          <a:pt x="38128" y="0"/>
                          <a:pt x="36252" y="2143"/>
                          <a:pt x="32985" y="4705"/>
                        </a:cubicBezTo>
                        <a:cubicBezTo>
                          <a:pt x="29766" y="7277"/>
                          <a:pt x="25241" y="10287"/>
                          <a:pt x="20469" y="12887"/>
                        </a:cubicBezTo>
                        <a:cubicBezTo>
                          <a:pt x="15707" y="15440"/>
                          <a:pt x="10716" y="17574"/>
                          <a:pt x="6772" y="18840"/>
                        </a:cubicBezTo>
                        <a:cubicBezTo>
                          <a:pt x="2848" y="20183"/>
                          <a:pt x="0" y="20612"/>
                          <a:pt x="0" y="206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8" name="任意多边形: 形状 1957">
                    <a:extLst>
                      <a:ext uri="{FF2B5EF4-FFF2-40B4-BE49-F238E27FC236}">
                        <a16:creationId xmlns:a16="http://schemas.microsoft.com/office/drawing/2014/main" id="{D4A860C8-EA6B-89F9-63CF-CD7BF84DC41C}"/>
                      </a:ext>
                    </a:extLst>
                  </p:cNvPr>
                  <p:cNvSpPr/>
                  <p:nvPr/>
                </p:nvSpPr>
                <p:spPr>
                  <a:xfrm>
                    <a:off x="8084210" y="2538831"/>
                    <a:ext cx="23878" cy="36156"/>
                  </a:xfrm>
                  <a:custGeom>
                    <a:avLst/>
                    <a:gdLst>
                      <a:gd name="connsiteX0" fmla="*/ 0 w 23878"/>
                      <a:gd name="connsiteY0" fmla="*/ 36157 h 36156"/>
                      <a:gd name="connsiteX1" fmla="*/ 2324 w 23878"/>
                      <a:gd name="connsiteY1" fmla="*/ 29575 h 36156"/>
                      <a:gd name="connsiteX2" fmla="*/ 9477 w 23878"/>
                      <a:gd name="connsiteY2" fmla="*/ 16459 h 36156"/>
                      <a:gd name="connsiteX3" fmla="*/ 18726 w 23878"/>
                      <a:gd name="connsiteY3" fmla="*/ 4705 h 36156"/>
                      <a:gd name="connsiteX4" fmla="*/ 23879 w 23878"/>
                      <a:gd name="connsiteY4" fmla="*/ 0 h 36156"/>
                      <a:gd name="connsiteX5" fmla="*/ 21574 w 23878"/>
                      <a:gd name="connsiteY5" fmla="*/ 6553 h 36156"/>
                      <a:gd name="connsiteX6" fmla="*/ 14411 w 23878"/>
                      <a:gd name="connsiteY6" fmla="*/ 19688 h 36156"/>
                      <a:gd name="connsiteX7" fmla="*/ 5143 w 23878"/>
                      <a:gd name="connsiteY7" fmla="*/ 31461 h 36156"/>
                      <a:gd name="connsiteX8" fmla="*/ 0 w 23878"/>
                      <a:gd name="connsiteY8" fmla="*/ 36157 h 36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78" h="36156">
                        <a:moveTo>
                          <a:pt x="0" y="36157"/>
                        </a:moveTo>
                        <a:cubicBezTo>
                          <a:pt x="0" y="36157"/>
                          <a:pt x="685" y="33366"/>
                          <a:pt x="2324" y="29575"/>
                        </a:cubicBezTo>
                        <a:cubicBezTo>
                          <a:pt x="3933" y="25803"/>
                          <a:pt x="6525" y="20984"/>
                          <a:pt x="9477" y="16459"/>
                        </a:cubicBezTo>
                        <a:cubicBezTo>
                          <a:pt x="12459" y="11954"/>
                          <a:pt x="15868" y="7658"/>
                          <a:pt x="18726" y="4705"/>
                        </a:cubicBezTo>
                        <a:cubicBezTo>
                          <a:pt x="21555" y="1695"/>
                          <a:pt x="23879" y="0"/>
                          <a:pt x="23879" y="0"/>
                        </a:cubicBezTo>
                        <a:cubicBezTo>
                          <a:pt x="23879" y="0"/>
                          <a:pt x="23231" y="2791"/>
                          <a:pt x="21574" y="6553"/>
                        </a:cubicBezTo>
                        <a:cubicBezTo>
                          <a:pt x="19955" y="10401"/>
                          <a:pt x="17373" y="15183"/>
                          <a:pt x="14411" y="19688"/>
                        </a:cubicBezTo>
                        <a:cubicBezTo>
                          <a:pt x="11392" y="24232"/>
                          <a:pt x="8020" y="28451"/>
                          <a:pt x="5143" y="31461"/>
                        </a:cubicBezTo>
                        <a:cubicBezTo>
                          <a:pt x="2305" y="34442"/>
                          <a:pt x="0" y="36157"/>
                          <a:pt x="0" y="361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9" name="任意多边形: 形状 1958">
                    <a:extLst>
                      <a:ext uri="{FF2B5EF4-FFF2-40B4-BE49-F238E27FC236}">
                        <a16:creationId xmlns:a16="http://schemas.microsoft.com/office/drawing/2014/main" id="{2E58B0AC-F8A4-FB9A-AA73-B2F55BDC7A04}"/>
                      </a:ext>
                    </a:extLst>
                  </p:cNvPr>
                  <p:cNvSpPr/>
                  <p:nvPr/>
                </p:nvSpPr>
                <p:spPr>
                  <a:xfrm>
                    <a:off x="8047377" y="2545232"/>
                    <a:ext cx="29270" cy="31946"/>
                  </a:xfrm>
                  <a:custGeom>
                    <a:avLst/>
                    <a:gdLst>
                      <a:gd name="connsiteX0" fmla="*/ 29270 w 29270"/>
                      <a:gd name="connsiteY0" fmla="*/ 31947 h 31946"/>
                      <a:gd name="connsiteX1" fmla="*/ 23469 w 29270"/>
                      <a:gd name="connsiteY1" fmla="*/ 28118 h 31946"/>
                      <a:gd name="connsiteX2" fmla="*/ 12487 w 29270"/>
                      <a:gd name="connsiteY2" fmla="*/ 17993 h 31946"/>
                      <a:gd name="connsiteX3" fmla="*/ 3334 w 29270"/>
                      <a:gd name="connsiteY3" fmla="*/ 6125 h 31946"/>
                      <a:gd name="connsiteX4" fmla="*/ 0 w 29270"/>
                      <a:gd name="connsiteY4" fmla="*/ 0 h 31946"/>
                      <a:gd name="connsiteX5" fmla="*/ 5829 w 29270"/>
                      <a:gd name="connsiteY5" fmla="*/ 3810 h 31946"/>
                      <a:gd name="connsiteX6" fmla="*/ 16811 w 29270"/>
                      <a:gd name="connsiteY6" fmla="*/ 13964 h 31946"/>
                      <a:gd name="connsiteX7" fmla="*/ 25927 w 29270"/>
                      <a:gd name="connsiteY7" fmla="*/ 25832 h 31946"/>
                      <a:gd name="connsiteX8" fmla="*/ 29270 w 29270"/>
                      <a:gd name="connsiteY8" fmla="*/ 31947 h 31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70" h="31946">
                        <a:moveTo>
                          <a:pt x="29270" y="31947"/>
                        </a:moveTo>
                        <a:cubicBezTo>
                          <a:pt x="29270" y="31947"/>
                          <a:pt x="26718" y="30642"/>
                          <a:pt x="23469" y="28118"/>
                        </a:cubicBezTo>
                        <a:cubicBezTo>
                          <a:pt x="20164" y="25641"/>
                          <a:pt x="16145" y="21946"/>
                          <a:pt x="12487" y="17993"/>
                        </a:cubicBezTo>
                        <a:cubicBezTo>
                          <a:pt x="8830" y="13973"/>
                          <a:pt x="5524" y="9658"/>
                          <a:pt x="3334" y="6125"/>
                        </a:cubicBezTo>
                        <a:cubicBezTo>
                          <a:pt x="1095" y="2686"/>
                          <a:pt x="0" y="0"/>
                          <a:pt x="0" y="0"/>
                        </a:cubicBezTo>
                        <a:cubicBezTo>
                          <a:pt x="0" y="0"/>
                          <a:pt x="2581" y="1324"/>
                          <a:pt x="5829" y="3810"/>
                        </a:cubicBezTo>
                        <a:cubicBezTo>
                          <a:pt x="9115" y="6325"/>
                          <a:pt x="13145" y="10001"/>
                          <a:pt x="16811" y="13964"/>
                        </a:cubicBezTo>
                        <a:cubicBezTo>
                          <a:pt x="20460" y="17983"/>
                          <a:pt x="23755" y="22336"/>
                          <a:pt x="25927" y="25832"/>
                        </a:cubicBezTo>
                        <a:cubicBezTo>
                          <a:pt x="28156" y="29308"/>
                          <a:pt x="29270" y="31947"/>
                          <a:pt x="29270" y="319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0" name="任意多边形: 形状 1959">
                    <a:extLst>
                      <a:ext uri="{FF2B5EF4-FFF2-40B4-BE49-F238E27FC236}">
                        <a16:creationId xmlns:a16="http://schemas.microsoft.com/office/drawing/2014/main" id="{CBC246BC-6D21-38B6-76D4-0C832ADA5EC6}"/>
                      </a:ext>
                    </a:extLst>
                  </p:cNvPr>
                  <p:cNvSpPr/>
                  <p:nvPr/>
                </p:nvSpPr>
                <p:spPr>
                  <a:xfrm>
                    <a:off x="8090963" y="2583927"/>
                    <a:ext cx="42424" cy="9429"/>
                  </a:xfrm>
                  <a:custGeom>
                    <a:avLst/>
                    <a:gdLst>
                      <a:gd name="connsiteX0" fmla="*/ 42424 w 42424"/>
                      <a:gd name="connsiteY0" fmla="*/ 9121 h 9429"/>
                      <a:gd name="connsiteX1" fmla="*/ 35480 w 42424"/>
                      <a:gd name="connsiteY1" fmla="*/ 9397 h 9429"/>
                      <a:gd name="connsiteX2" fmla="*/ 20621 w 42424"/>
                      <a:gd name="connsiteY2" fmla="*/ 7578 h 9429"/>
                      <a:gd name="connsiteX3" fmla="*/ 6277 w 42424"/>
                      <a:gd name="connsiteY3" fmla="*/ 3301 h 9429"/>
                      <a:gd name="connsiteX4" fmla="*/ 0 w 42424"/>
                      <a:gd name="connsiteY4" fmla="*/ 291 h 9429"/>
                      <a:gd name="connsiteX5" fmla="*/ 6963 w 42424"/>
                      <a:gd name="connsiteY5" fmla="*/ 34 h 9429"/>
                      <a:gd name="connsiteX6" fmla="*/ 21831 w 42424"/>
                      <a:gd name="connsiteY6" fmla="*/ 1787 h 9429"/>
                      <a:gd name="connsiteX7" fmla="*/ 36157 w 42424"/>
                      <a:gd name="connsiteY7" fmla="*/ 6101 h 9429"/>
                      <a:gd name="connsiteX8" fmla="*/ 42424 w 42424"/>
                      <a:gd name="connsiteY8" fmla="*/ 9121 h 9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424" h="9429">
                        <a:moveTo>
                          <a:pt x="42424" y="9121"/>
                        </a:moveTo>
                        <a:cubicBezTo>
                          <a:pt x="42424" y="9121"/>
                          <a:pt x="39586" y="9549"/>
                          <a:pt x="35480" y="9397"/>
                        </a:cubicBezTo>
                        <a:cubicBezTo>
                          <a:pt x="31328" y="9283"/>
                          <a:pt x="25955" y="8654"/>
                          <a:pt x="20621" y="7578"/>
                        </a:cubicBezTo>
                        <a:cubicBezTo>
                          <a:pt x="15316" y="6482"/>
                          <a:pt x="10116" y="4863"/>
                          <a:pt x="6277" y="3301"/>
                        </a:cubicBezTo>
                        <a:cubicBezTo>
                          <a:pt x="2457" y="1815"/>
                          <a:pt x="0" y="291"/>
                          <a:pt x="0" y="291"/>
                        </a:cubicBezTo>
                        <a:cubicBezTo>
                          <a:pt x="0" y="291"/>
                          <a:pt x="2857" y="-118"/>
                          <a:pt x="6963" y="34"/>
                        </a:cubicBezTo>
                        <a:cubicBezTo>
                          <a:pt x="11096" y="110"/>
                          <a:pt x="16516" y="739"/>
                          <a:pt x="21831" y="1787"/>
                        </a:cubicBezTo>
                        <a:cubicBezTo>
                          <a:pt x="27146" y="2977"/>
                          <a:pt x="32347" y="4539"/>
                          <a:pt x="36157" y="6101"/>
                        </a:cubicBezTo>
                        <a:cubicBezTo>
                          <a:pt x="39977" y="7616"/>
                          <a:pt x="42424" y="9121"/>
                          <a:pt x="42424" y="91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1" name="任意多边形: 形状 1960">
                    <a:extLst>
                      <a:ext uri="{FF2B5EF4-FFF2-40B4-BE49-F238E27FC236}">
                        <a16:creationId xmlns:a16="http://schemas.microsoft.com/office/drawing/2014/main" id="{2644DD30-A348-A902-D0F2-0ACD75E8ABDA}"/>
                      </a:ext>
                    </a:extLst>
                  </p:cNvPr>
                  <p:cNvSpPr/>
                  <p:nvPr/>
                </p:nvSpPr>
                <p:spPr>
                  <a:xfrm>
                    <a:off x="8083561" y="2592809"/>
                    <a:ext cx="9898" cy="42300"/>
                  </a:xfrm>
                  <a:custGeom>
                    <a:avLst/>
                    <a:gdLst>
                      <a:gd name="connsiteX0" fmla="*/ 9659 w 9898"/>
                      <a:gd name="connsiteY0" fmla="*/ 42301 h 42300"/>
                      <a:gd name="connsiteX1" fmla="*/ 6544 w 9898"/>
                      <a:gd name="connsiteY1" fmla="*/ 36052 h 42300"/>
                      <a:gd name="connsiteX2" fmla="*/ 2077 w 9898"/>
                      <a:gd name="connsiteY2" fmla="*/ 21765 h 42300"/>
                      <a:gd name="connsiteX3" fmla="*/ 58 w 9898"/>
                      <a:gd name="connsiteY3" fmla="*/ 6953 h 42300"/>
                      <a:gd name="connsiteX4" fmla="*/ 239 w 9898"/>
                      <a:gd name="connsiteY4" fmla="*/ 0 h 42300"/>
                      <a:gd name="connsiteX5" fmla="*/ 3372 w 9898"/>
                      <a:gd name="connsiteY5" fmla="*/ 6210 h 42300"/>
                      <a:gd name="connsiteX6" fmla="*/ 7840 w 9898"/>
                      <a:gd name="connsiteY6" fmla="*/ 20479 h 42300"/>
                      <a:gd name="connsiteX7" fmla="*/ 9840 w 9898"/>
                      <a:gd name="connsiteY7" fmla="*/ 35309 h 42300"/>
                      <a:gd name="connsiteX8" fmla="*/ 9659 w 9898"/>
                      <a:gd name="connsiteY8" fmla="*/ 42301 h 4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98" h="42300">
                        <a:moveTo>
                          <a:pt x="9659" y="42301"/>
                        </a:moveTo>
                        <a:cubicBezTo>
                          <a:pt x="9659" y="42301"/>
                          <a:pt x="8097" y="39881"/>
                          <a:pt x="6544" y="36052"/>
                        </a:cubicBezTo>
                        <a:cubicBezTo>
                          <a:pt x="4925" y="32242"/>
                          <a:pt x="3278" y="27070"/>
                          <a:pt x="2077" y="21765"/>
                        </a:cubicBezTo>
                        <a:cubicBezTo>
                          <a:pt x="925" y="16478"/>
                          <a:pt x="220" y="11087"/>
                          <a:pt x="58" y="6953"/>
                        </a:cubicBezTo>
                        <a:cubicBezTo>
                          <a:pt x="-142" y="2838"/>
                          <a:pt x="239" y="0"/>
                          <a:pt x="239" y="0"/>
                        </a:cubicBezTo>
                        <a:cubicBezTo>
                          <a:pt x="239" y="0"/>
                          <a:pt x="1810" y="2419"/>
                          <a:pt x="3372" y="6210"/>
                        </a:cubicBezTo>
                        <a:cubicBezTo>
                          <a:pt x="4982" y="10039"/>
                          <a:pt x="6659" y="15211"/>
                          <a:pt x="7840" y="20479"/>
                        </a:cubicBezTo>
                        <a:cubicBezTo>
                          <a:pt x="9002" y="25784"/>
                          <a:pt x="9678" y="31175"/>
                          <a:pt x="9840" y="35309"/>
                        </a:cubicBezTo>
                        <a:cubicBezTo>
                          <a:pt x="10040" y="39424"/>
                          <a:pt x="9659" y="42301"/>
                          <a:pt x="9659" y="423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2" name="任意多边形: 形状 1961">
                    <a:extLst>
                      <a:ext uri="{FF2B5EF4-FFF2-40B4-BE49-F238E27FC236}">
                        <a16:creationId xmlns:a16="http://schemas.microsoft.com/office/drawing/2014/main" id="{C51CFA7E-8232-E3A3-65B7-7107982509A6}"/>
                      </a:ext>
                    </a:extLst>
                  </p:cNvPr>
                  <p:cNvSpPr/>
                  <p:nvPr/>
                </p:nvSpPr>
                <p:spPr>
                  <a:xfrm>
                    <a:off x="8066589" y="2568397"/>
                    <a:ext cx="29956" cy="31441"/>
                  </a:xfrm>
                  <a:custGeom>
                    <a:avLst/>
                    <a:gdLst>
                      <a:gd name="connsiteX0" fmla="*/ 29776 w 29956"/>
                      <a:gd name="connsiteY0" fmla="*/ 5848 h 31441"/>
                      <a:gd name="connsiteX1" fmla="*/ 24775 w 29956"/>
                      <a:gd name="connsiteY1" fmla="*/ 15592 h 31441"/>
                      <a:gd name="connsiteX2" fmla="*/ 29956 w 29956"/>
                      <a:gd name="connsiteY2" fmla="*/ 25270 h 31441"/>
                      <a:gd name="connsiteX3" fmla="*/ 19126 w 29956"/>
                      <a:gd name="connsiteY3" fmla="*/ 23479 h 31441"/>
                      <a:gd name="connsiteX4" fmla="*/ 11535 w 29956"/>
                      <a:gd name="connsiteY4" fmla="*/ 31442 h 31441"/>
                      <a:gd name="connsiteX5" fmla="*/ 9868 w 29956"/>
                      <a:gd name="connsiteY5" fmla="*/ 20603 h 31441"/>
                      <a:gd name="connsiteX6" fmla="*/ 0 w 29956"/>
                      <a:gd name="connsiteY6" fmla="*/ 15821 h 31441"/>
                      <a:gd name="connsiteX7" fmla="*/ 9792 w 29956"/>
                      <a:gd name="connsiteY7" fmla="*/ 10868 h 31441"/>
                      <a:gd name="connsiteX8" fmla="*/ 11278 w 29956"/>
                      <a:gd name="connsiteY8" fmla="*/ 0 h 31441"/>
                      <a:gd name="connsiteX9" fmla="*/ 18993 w 29956"/>
                      <a:gd name="connsiteY9" fmla="*/ 7782 h 31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956" h="31441">
                        <a:moveTo>
                          <a:pt x="29776" y="5848"/>
                        </a:moveTo>
                        <a:lnTo>
                          <a:pt x="24775" y="15592"/>
                        </a:lnTo>
                        <a:lnTo>
                          <a:pt x="29956" y="25270"/>
                        </a:lnTo>
                        <a:lnTo>
                          <a:pt x="19126" y="23479"/>
                        </a:lnTo>
                        <a:lnTo>
                          <a:pt x="11535" y="31442"/>
                        </a:lnTo>
                        <a:lnTo>
                          <a:pt x="9868" y="20603"/>
                        </a:lnTo>
                        <a:lnTo>
                          <a:pt x="0" y="15821"/>
                        </a:lnTo>
                        <a:lnTo>
                          <a:pt x="9792" y="10868"/>
                        </a:lnTo>
                        <a:lnTo>
                          <a:pt x="11278" y="0"/>
                        </a:lnTo>
                        <a:lnTo>
                          <a:pt x="18993" y="77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63" name="图形 113">
                  <a:extLst>
                    <a:ext uri="{FF2B5EF4-FFF2-40B4-BE49-F238E27FC236}">
                      <a16:creationId xmlns:a16="http://schemas.microsoft.com/office/drawing/2014/main" id="{65C9B867-F1C2-9BC1-C713-0B0FB1D633C9}"/>
                    </a:ext>
                  </a:extLst>
                </p:cNvPr>
                <p:cNvGrpSpPr/>
                <p:nvPr/>
              </p:nvGrpSpPr>
              <p:grpSpPr>
                <a:xfrm>
                  <a:off x="7926277" y="2591051"/>
                  <a:ext cx="98370" cy="100362"/>
                  <a:chOff x="7926277" y="2591051"/>
                  <a:chExt cx="98370" cy="100362"/>
                </a:xfrm>
              </p:grpSpPr>
              <p:sp>
                <p:nvSpPr>
                  <p:cNvPr id="1964" name="任意多边形: 形状 1963">
                    <a:extLst>
                      <a:ext uri="{FF2B5EF4-FFF2-40B4-BE49-F238E27FC236}">
                        <a16:creationId xmlns:a16="http://schemas.microsoft.com/office/drawing/2014/main" id="{D927F227-6C22-96F3-B326-8C24E24B7B2B}"/>
                      </a:ext>
                    </a:extLst>
                  </p:cNvPr>
                  <p:cNvSpPr/>
                  <p:nvPr/>
                </p:nvSpPr>
                <p:spPr>
                  <a:xfrm>
                    <a:off x="7926277" y="2591051"/>
                    <a:ext cx="98370" cy="100362"/>
                  </a:xfrm>
                  <a:custGeom>
                    <a:avLst/>
                    <a:gdLst>
                      <a:gd name="connsiteX0" fmla="*/ 47595 w 98370"/>
                      <a:gd name="connsiteY0" fmla="*/ 54575 h 100362"/>
                      <a:gd name="connsiteX1" fmla="*/ 38318 w 98370"/>
                      <a:gd name="connsiteY1" fmla="*/ 57147 h 100362"/>
                      <a:gd name="connsiteX2" fmla="*/ 32994 w 98370"/>
                      <a:gd name="connsiteY2" fmla="*/ 49107 h 100362"/>
                      <a:gd name="connsiteX3" fmla="*/ 39004 w 98370"/>
                      <a:gd name="connsiteY3" fmla="*/ 41592 h 100362"/>
                      <a:gd name="connsiteX4" fmla="*/ 47995 w 98370"/>
                      <a:gd name="connsiteY4" fmla="*/ 44974 h 100362"/>
                      <a:gd name="connsiteX5" fmla="*/ 47595 w 98370"/>
                      <a:gd name="connsiteY5" fmla="*/ 54575 h 10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370" h="100362">
                        <a:moveTo>
                          <a:pt x="47595" y="54575"/>
                        </a:moveTo>
                        <a:cubicBezTo>
                          <a:pt x="113051" y="101381"/>
                          <a:pt x="19230" y="127317"/>
                          <a:pt x="38318" y="57147"/>
                        </a:cubicBezTo>
                        <a:cubicBezTo>
                          <a:pt x="19230" y="127317"/>
                          <a:pt x="-34405" y="46136"/>
                          <a:pt x="32994" y="49107"/>
                        </a:cubicBezTo>
                        <a:cubicBezTo>
                          <a:pt x="-34405" y="46126"/>
                          <a:pt x="26231" y="-30017"/>
                          <a:pt x="39004" y="41592"/>
                        </a:cubicBezTo>
                        <a:cubicBezTo>
                          <a:pt x="26231" y="-30017"/>
                          <a:pt x="117366" y="4159"/>
                          <a:pt x="47995" y="44974"/>
                        </a:cubicBezTo>
                        <a:cubicBezTo>
                          <a:pt x="117366" y="4159"/>
                          <a:pt x="113051" y="101381"/>
                          <a:pt x="47595" y="54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5" name="任意多边形: 形状 1964">
                    <a:extLst>
                      <a:ext uri="{FF2B5EF4-FFF2-40B4-BE49-F238E27FC236}">
                        <a16:creationId xmlns:a16="http://schemas.microsoft.com/office/drawing/2014/main" id="{FB294A9E-2CE6-1B46-5F8B-FADB4870C4D0}"/>
                      </a:ext>
                    </a:extLst>
                  </p:cNvPr>
                  <p:cNvSpPr/>
                  <p:nvPr/>
                </p:nvSpPr>
                <p:spPr>
                  <a:xfrm>
                    <a:off x="7928692" y="2594200"/>
                    <a:ext cx="92100" cy="93951"/>
                  </a:xfrm>
                  <a:custGeom>
                    <a:avLst/>
                    <a:gdLst>
                      <a:gd name="connsiteX0" fmla="*/ 44533 w 92100"/>
                      <a:gd name="connsiteY0" fmla="*/ 51092 h 93951"/>
                      <a:gd name="connsiteX1" fmla="*/ 35865 w 92100"/>
                      <a:gd name="connsiteY1" fmla="*/ 53474 h 93951"/>
                      <a:gd name="connsiteX2" fmla="*/ 30903 w 92100"/>
                      <a:gd name="connsiteY2" fmla="*/ 45997 h 93951"/>
                      <a:gd name="connsiteX3" fmla="*/ 36513 w 92100"/>
                      <a:gd name="connsiteY3" fmla="*/ 38929 h 93951"/>
                      <a:gd name="connsiteX4" fmla="*/ 44962 w 92100"/>
                      <a:gd name="connsiteY4" fmla="*/ 42072 h 93951"/>
                      <a:gd name="connsiteX5" fmla="*/ 44533 w 92100"/>
                      <a:gd name="connsiteY5" fmla="*/ 51092 h 93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100" h="93951">
                        <a:moveTo>
                          <a:pt x="44533" y="51092"/>
                        </a:moveTo>
                        <a:cubicBezTo>
                          <a:pt x="105836" y="94926"/>
                          <a:pt x="18006" y="119177"/>
                          <a:pt x="35865" y="53474"/>
                        </a:cubicBezTo>
                        <a:cubicBezTo>
                          <a:pt x="18006" y="119177"/>
                          <a:pt x="-32219" y="43168"/>
                          <a:pt x="30903" y="45997"/>
                        </a:cubicBezTo>
                        <a:cubicBezTo>
                          <a:pt x="-32219" y="43168"/>
                          <a:pt x="24559" y="-28079"/>
                          <a:pt x="36513" y="38929"/>
                        </a:cubicBezTo>
                        <a:cubicBezTo>
                          <a:pt x="24559" y="-28079"/>
                          <a:pt x="109893" y="3877"/>
                          <a:pt x="44962" y="42072"/>
                        </a:cubicBezTo>
                        <a:cubicBezTo>
                          <a:pt x="109893" y="3877"/>
                          <a:pt x="105836" y="94917"/>
                          <a:pt x="44533" y="51092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6" name="任意多边形: 形状 1965">
                    <a:extLst>
                      <a:ext uri="{FF2B5EF4-FFF2-40B4-BE49-F238E27FC236}">
                        <a16:creationId xmlns:a16="http://schemas.microsoft.com/office/drawing/2014/main" id="{8F8A38C3-E6EC-97B4-75DA-99370E212628}"/>
                      </a:ext>
                    </a:extLst>
                  </p:cNvPr>
                  <p:cNvSpPr/>
                  <p:nvPr/>
                </p:nvSpPr>
                <p:spPr>
                  <a:xfrm>
                    <a:off x="7940115" y="2641815"/>
                    <a:ext cx="24926" cy="18507"/>
                  </a:xfrm>
                  <a:custGeom>
                    <a:avLst/>
                    <a:gdLst>
                      <a:gd name="connsiteX0" fmla="*/ 0 w 24926"/>
                      <a:gd name="connsiteY0" fmla="*/ 18507 h 18507"/>
                      <a:gd name="connsiteX1" fmla="*/ 3172 w 24926"/>
                      <a:gd name="connsiteY1" fmla="*/ 14640 h 18507"/>
                      <a:gd name="connsiteX2" fmla="*/ 11202 w 24926"/>
                      <a:gd name="connsiteY2" fmla="*/ 7553 h 18507"/>
                      <a:gd name="connsiteX3" fmla="*/ 20317 w 24926"/>
                      <a:gd name="connsiteY3" fmla="*/ 1914 h 18507"/>
                      <a:gd name="connsiteX4" fmla="*/ 24927 w 24926"/>
                      <a:gd name="connsiteY4" fmla="*/ 0 h 18507"/>
                      <a:gd name="connsiteX5" fmla="*/ 21765 w 24926"/>
                      <a:gd name="connsiteY5" fmla="*/ 3848 h 18507"/>
                      <a:gd name="connsiteX6" fmla="*/ 13716 w 24926"/>
                      <a:gd name="connsiteY6" fmla="*/ 10935 h 18507"/>
                      <a:gd name="connsiteX7" fmla="*/ 4601 w 24926"/>
                      <a:gd name="connsiteY7" fmla="*/ 16573 h 18507"/>
                      <a:gd name="connsiteX8" fmla="*/ 0 w 24926"/>
                      <a:gd name="connsiteY8" fmla="*/ 18507 h 18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926" h="18507">
                        <a:moveTo>
                          <a:pt x="0" y="18507"/>
                        </a:moveTo>
                        <a:cubicBezTo>
                          <a:pt x="0" y="18507"/>
                          <a:pt x="1134" y="16754"/>
                          <a:pt x="3172" y="14640"/>
                        </a:cubicBezTo>
                        <a:cubicBezTo>
                          <a:pt x="5192" y="12478"/>
                          <a:pt x="8097" y="9858"/>
                          <a:pt x="11202" y="7553"/>
                        </a:cubicBezTo>
                        <a:cubicBezTo>
                          <a:pt x="14345" y="5248"/>
                          <a:pt x="17669" y="3219"/>
                          <a:pt x="20317" y="1914"/>
                        </a:cubicBezTo>
                        <a:cubicBezTo>
                          <a:pt x="22956" y="571"/>
                          <a:pt x="24927" y="0"/>
                          <a:pt x="24927" y="0"/>
                        </a:cubicBezTo>
                        <a:cubicBezTo>
                          <a:pt x="24927" y="0"/>
                          <a:pt x="23813" y="1715"/>
                          <a:pt x="21765" y="3848"/>
                        </a:cubicBezTo>
                        <a:cubicBezTo>
                          <a:pt x="19736" y="6029"/>
                          <a:pt x="16831" y="8611"/>
                          <a:pt x="13716" y="10935"/>
                        </a:cubicBezTo>
                        <a:cubicBezTo>
                          <a:pt x="10602" y="13240"/>
                          <a:pt x="7258" y="15269"/>
                          <a:pt x="4601" y="16573"/>
                        </a:cubicBezTo>
                        <a:cubicBezTo>
                          <a:pt x="1972" y="17907"/>
                          <a:pt x="0" y="18507"/>
                          <a:pt x="0" y="185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7" name="任意多边形: 形状 1966">
                    <a:extLst>
                      <a:ext uri="{FF2B5EF4-FFF2-40B4-BE49-F238E27FC236}">
                        <a16:creationId xmlns:a16="http://schemas.microsoft.com/office/drawing/2014/main" id="{D108310D-1DD2-A103-DE48-28A25E627B85}"/>
                      </a:ext>
                    </a:extLst>
                  </p:cNvPr>
                  <p:cNvSpPr/>
                  <p:nvPr/>
                </p:nvSpPr>
                <p:spPr>
                  <a:xfrm>
                    <a:off x="7968967" y="2606621"/>
                    <a:ext cx="13258" cy="28098"/>
                  </a:xfrm>
                  <a:custGeom>
                    <a:avLst/>
                    <a:gdLst>
                      <a:gd name="connsiteX0" fmla="*/ 0 w 13258"/>
                      <a:gd name="connsiteY0" fmla="*/ 28099 h 28098"/>
                      <a:gd name="connsiteX1" fmla="*/ 991 w 13258"/>
                      <a:gd name="connsiteY1" fmla="*/ 23184 h 28098"/>
                      <a:gd name="connsiteX2" fmla="*/ 4724 w 13258"/>
                      <a:gd name="connsiteY2" fmla="*/ 13135 h 28098"/>
                      <a:gd name="connsiteX3" fmla="*/ 10087 w 13258"/>
                      <a:gd name="connsiteY3" fmla="*/ 3867 h 28098"/>
                      <a:gd name="connsiteX4" fmla="*/ 13258 w 13258"/>
                      <a:gd name="connsiteY4" fmla="*/ 0 h 28098"/>
                      <a:gd name="connsiteX5" fmla="*/ 12278 w 13258"/>
                      <a:gd name="connsiteY5" fmla="*/ 4896 h 28098"/>
                      <a:gd name="connsiteX6" fmla="*/ 8534 w 13258"/>
                      <a:gd name="connsiteY6" fmla="*/ 14945 h 28098"/>
                      <a:gd name="connsiteX7" fmla="*/ 3171 w 13258"/>
                      <a:gd name="connsiteY7" fmla="*/ 24232 h 28098"/>
                      <a:gd name="connsiteX8" fmla="*/ 0 w 13258"/>
                      <a:gd name="connsiteY8" fmla="*/ 28099 h 2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58" h="28098">
                        <a:moveTo>
                          <a:pt x="0" y="28099"/>
                        </a:moveTo>
                        <a:cubicBezTo>
                          <a:pt x="0" y="28099"/>
                          <a:pt x="200" y="26032"/>
                          <a:pt x="991" y="23184"/>
                        </a:cubicBezTo>
                        <a:cubicBezTo>
                          <a:pt x="1733" y="20336"/>
                          <a:pt x="3086" y="16650"/>
                          <a:pt x="4724" y="13135"/>
                        </a:cubicBezTo>
                        <a:cubicBezTo>
                          <a:pt x="6382" y="9658"/>
                          <a:pt x="8353" y="6248"/>
                          <a:pt x="10087" y="3867"/>
                        </a:cubicBezTo>
                        <a:cubicBezTo>
                          <a:pt x="11782" y="1448"/>
                          <a:pt x="13258" y="0"/>
                          <a:pt x="13258" y="0"/>
                        </a:cubicBezTo>
                        <a:cubicBezTo>
                          <a:pt x="13258" y="0"/>
                          <a:pt x="13068" y="2048"/>
                          <a:pt x="12278" y="4896"/>
                        </a:cubicBezTo>
                        <a:cubicBezTo>
                          <a:pt x="11535" y="7782"/>
                          <a:pt x="10163" y="11430"/>
                          <a:pt x="8534" y="14945"/>
                        </a:cubicBezTo>
                        <a:cubicBezTo>
                          <a:pt x="6848" y="18459"/>
                          <a:pt x="4896" y="21812"/>
                          <a:pt x="3171" y="24232"/>
                        </a:cubicBezTo>
                        <a:cubicBezTo>
                          <a:pt x="1467" y="26651"/>
                          <a:pt x="0" y="28099"/>
                          <a:pt x="0" y="280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8" name="任意多边形: 形状 1967">
                    <a:extLst>
                      <a:ext uri="{FF2B5EF4-FFF2-40B4-BE49-F238E27FC236}">
                        <a16:creationId xmlns:a16="http://schemas.microsoft.com/office/drawing/2014/main" id="{F2D095B3-7B72-9CFB-F29A-901D09473744}"/>
                      </a:ext>
                    </a:extLst>
                  </p:cNvPr>
                  <p:cNvSpPr/>
                  <p:nvPr/>
                </p:nvSpPr>
                <p:spPr>
                  <a:xfrm>
                    <a:off x="7939782" y="2617374"/>
                    <a:ext cx="24040" cy="19669"/>
                  </a:xfrm>
                  <a:custGeom>
                    <a:avLst/>
                    <a:gdLst>
                      <a:gd name="connsiteX0" fmla="*/ 24041 w 24040"/>
                      <a:gd name="connsiteY0" fmla="*/ 19669 h 19669"/>
                      <a:gd name="connsiteX1" fmla="*/ 19517 w 24040"/>
                      <a:gd name="connsiteY1" fmla="*/ 17545 h 19669"/>
                      <a:gd name="connsiteX2" fmla="*/ 10696 w 24040"/>
                      <a:gd name="connsiteY2" fmla="*/ 11478 h 19669"/>
                      <a:gd name="connsiteX3" fmla="*/ 2991 w 24040"/>
                      <a:gd name="connsiteY3" fmla="*/ 4020 h 19669"/>
                      <a:gd name="connsiteX4" fmla="*/ 0 w 24040"/>
                      <a:gd name="connsiteY4" fmla="*/ 0 h 19669"/>
                      <a:gd name="connsiteX5" fmla="*/ 4553 w 24040"/>
                      <a:gd name="connsiteY5" fmla="*/ 2124 h 19669"/>
                      <a:gd name="connsiteX6" fmla="*/ 13383 w 24040"/>
                      <a:gd name="connsiteY6" fmla="*/ 8192 h 19669"/>
                      <a:gd name="connsiteX7" fmla="*/ 21060 w 24040"/>
                      <a:gd name="connsiteY7" fmla="*/ 15669 h 19669"/>
                      <a:gd name="connsiteX8" fmla="*/ 24041 w 24040"/>
                      <a:gd name="connsiteY8" fmla="*/ 19669 h 19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040" h="19669">
                        <a:moveTo>
                          <a:pt x="24041" y="19669"/>
                        </a:moveTo>
                        <a:cubicBezTo>
                          <a:pt x="24041" y="19669"/>
                          <a:pt x="22098" y="19002"/>
                          <a:pt x="19517" y="17545"/>
                        </a:cubicBezTo>
                        <a:cubicBezTo>
                          <a:pt x="16936" y="16116"/>
                          <a:pt x="13707" y="13897"/>
                          <a:pt x="10696" y="11478"/>
                        </a:cubicBezTo>
                        <a:cubicBezTo>
                          <a:pt x="7696" y="9001"/>
                          <a:pt x="4915" y="6286"/>
                          <a:pt x="2991" y="4020"/>
                        </a:cubicBezTo>
                        <a:cubicBezTo>
                          <a:pt x="1048" y="1791"/>
                          <a:pt x="0" y="0"/>
                          <a:pt x="0" y="0"/>
                        </a:cubicBezTo>
                        <a:cubicBezTo>
                          <a:pt x="0" y="0"/>
                          <a:pt x="1972" y="667"/>
                          <a:pt x="4553" y="2124"/>
                        </a:cubicBezTo>
                        <a:cubicBezTo>
                          <a:pt x="7134" y="3553"/>
                          <a:pt x="10353" y="5772"/>
                          <a:pt x="13383" y="8192"/>
                        </a:cubicBezTo>
                        <a:cubicBezTo>
                          <a:pt x="16364" y="10687"/>
                          <a:pt x="19145" y="13421"/>
                          <a:pt x="21060" y="15669"/>
                        </a:cubicBezTo>
                        <a:cubicBezTo>
                          <a:pt x="22993" y="17907"/>
                          <a:pt x="24041" y="19669"/>
                          <a:pt x="24041" y="196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9" name="任意多边形: 形状 1968">
                    <a:extLst>
                      <a:ext uri="{FF2B5EF4-FFF2-40B4-BE49-F238E27FC236}">
                        <a16:creationId xmlns:a16="http://schemas.microsoft.com/office/drawing/2014/main" id="{3951CF38-AC39-2904-A9F0-49923A319198}"/>
                      </a:ext>
                    </a:extLst>
                  </p:cNvPr>
                  <p:cNvSpPr/>
                  <p:nvPr/>
                </p:nvSpPr>
                <p:spPr>
                  <a:xfrm>
                    <a:off x="7974682" y="2639306"/>
                    <a:ext cx="31003" cy="4457"/>
                  </a:xfrm>
                  <a:custGeom>
                    <a:avLst/>
                    <a:gdLst>
                      <a:gd name="connsiteX0" fmla="*/ 31004 w 31003"/>
                      <a:gd name="connsiteY0" fmla="*/ 3195 h 4457"/>
                      <a:gd name="connsiteX1" fmla="*/ 26070 w 31003"/>
                      <a:gd name="connsiteY1" fmla="*/ 4110 h 4457"/>
                      <a:gd name="connsiteX2" fmla="*/ 15373 w 31003"/>
                      <a:gd name="connsiteY2" fmla="*/ 4348 h 4457"/>
                      <a:gd name="connsiteX3" fmla="*/ 4772 w 31003"/>
                      <a:gd name="connsiteY3" fmla="*/ 2767 h 4457"/>
                      <a:gd name="connsiteX4" fmla="*/ 0 w 31003"/>
                      <a:gd name="connsiteY4" fmla="*/ 1281 h 4457"/>
                      <a:gd name="connsiteX5" fmla="*/ 4934 w 31003"/>
                      <a:gd name="connsiteY5" fmla="*/ 366 h 4457"/>
                      <a:gd name="connsiteX6" fmla="*/ 15650 w 31003"/>
                      <a:gd name="connsiteY6" fmla="*/ 109 h 4457"/>
                      <a:gd name="connsiteX7" fmla="*/ 26241 w 31003"/>
                      <a:gd name="connsiteY7" fmla="*/ 1690 h 4457"/>
                      <a:gd name="connsiteX8" fmla="*/ 31004 w 31003"/>
                      <a:gd name="connsiteY8" fmla="*/ 3195 h 4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03" h="4457">
                        <a:moveTo>
                          <a:pt x="31004" y="3195"/>
                        </a:moveTo>
                        <a:cubicBezTo>
                          <a:pt x="31004" y="3195"/>
                          <a:pt x="29032" y="3795"/>
                          <a:pt x="26070" y="4110"/>
                        </a:cubicBezTo>
                        <a:cubicBezTo>
                          <a:pt x="23126" y="4462"/>
                          <a:pt x="19241" y="4557"/>
                          <a:pt x="15373" y="4348"/>
                        </a:cubicBezTo>
                        <a:cubicBezTo>
                          <a:pt x="11506" y="4091"/>
                          <a:pt x="7630" y="3491"/>
                          <a:pt x="4772" y="2767"/>
                        </a:cubicBezTo>
                        <a:cubicBezTo>
                          <a:pt x="1905" y="2100"/>
                          <a:pt x="0" y="1281"/>
                          <a:pt x="0" y="1281"/>
                        </a:cubicBezTo>
                        <a:cubicBezTo>
                          <a:pt x="0" y="1281"/>
                          <a:pt x="1981" y="681"/>
                          <a:pt x="4934" y="366"/>
                        </a:cubicBezTo>
                        <a:cubicBezTo>
                          <a:pt x="7877" y="-5"/>
                          <a:pt x="11782" y="-100"/>
                          <a:pt x="15650" y="109"/>
                        </a:cubicBezTo>
                        <a:cubicBezTo>
                          <a:pt x="19507" y="405"/>
                          <a:pt x="23393" y="986"/>
                          <a:pt x="26241" y="1690"/>
                        </a:cubicBezTo>
                        <a:cubicBezTo>
                          <a:pt x="29109" y="2376"/>
                          <a:pt x="31004" y="3195"/>
                          <a:pt x="31004" y="31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0" name="任意多边形: 形状 1969">
                    <a:extLst>
                      <a:ext uri="{FF2B5EF4-FFF2-40B4-BE49-F238E27FC236}">
                        <a16:creationId xmlns:a16="http://schemas.microsoft.com/office/drawing/2014/main" id="{5EB43500-C88E-51DE-43B1-ED2B32B9FD3C}"/>
                      </a:ext>
                    </a:extLst>
                  </p:cNvPr>
                  <p:cNvSpPr/>
                  <p:nvPr/>
                </p:nvSpPr>
                <p:spPr>
                  <a:xfrm>
                    <a:off x="7970482" y="2647397"/>
                    <a:ext cx="11010" cy="29032"/>
                  </a:xfrm>
                  <a:custGeom>
                    <a:avLst/>
                    <a:gdLst>
                      <a:gd name="connsiteX0" fmla="*/ 11011 w 11010"/>
                      <a:gd name="connsiteY0" fmla="*/ 29032 h 29032"/>
                      <a:gd name="connsiteX1" fmla="*/ 8163 w 11010"/>
                      <a:gd name="connsiteY1" fmla="*/ 24898 h 29032"/>
                      <a:gd name="connsiteX2" fmla="*/ 3553 w 11010"/>
                      <a:gd name="connsiteY2" fmla="*/ 15240 h 29032"/>
                      <a:gd name="connsiteX3" fmla="*/ 581 w 11010"/>
                      <a:gd name="connsiteY3" fmla="*/ 4953 h 29032"/>
                      <a:gd name="connsiteX4" fmla="*/ 0 w 11010"/>
                      <a:gd name="connsiteY4" fmla="*/ 0 h 29032"/>
                      <a:gd name="connsiteX5" fmla="*/ 2867 w 11010"/>
                      <a:gd name="connsiteY5" fmla="*/ 4077 h 29032"/>
                      <a:gd name="connsiteX6" fmla="*/ 7477 w 11010"/>
                      <a:gd name="connsiteY6" fmla="*/ 13735 h 29032"/>
                      <a:gd name="connsiteX7" fmla="*/ 10420 w 11010"/>
                      <a:gd name="connsiteY7" fmla="*/ 24060 h 29032"/>
                      <a:gd name="connsiteX8" fmla="*/ 11011 w 11010"/>
                      <a:gd name="connsiteY8" fmla="*/ 29032 h 29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10" h="29032">
                        <a:moveTo>
                          <a:pt x="11011" y="29032"/>
                        </a:moveTo>
                        <a:cubicBezTo>
                          <a:pt x="11011" y="29032"/>
                          <a:pt x="9639" y="27470"/>
                          <a:pt x="8163" y="24898"/>
                        </a:cubicBezTo>
                        <a:cubicBezTo>
                          <a:pt x="6620" y="22365"/>
                          <a:pt x="4934" y="18869"/>
                          <a:pt x="3553" y="15240"/>
                        </a:cubicBezTo>
                        <a:cubicBezTo>
                          <a:pt x="2171" y="11611"/>
                          <a:pt x="1124" y="7858"/>
                          <a:pt x="581" y="4953"/>
                        </a:cubicBezTo>
                        <a:cubicBezTo>
                          <a:pt x="38" y="2029"/>
                          <a:pt x="0" y="0"/>
                          <a:pt x="0" y="0"/>
                        </a:cubicBezTo>
                        <a:cubicBezTo>
                          <a:pt x="0" y="0"/>
                          <a:pt x="1362" y="1543"/>
                          <a:pt x="2867" y="4077"/>
                        </a:cubicBezTo>
                        <a:cubicBezTo>
                          <a:pt x="4391" y="6629"/>
                          <a:pt x="6105" y="10125"/>
                          <a:pt x="7477" y="13735"/>
                        </a:cubicBezTo>
                        <a:cubicBezTo>
                          <a:pt x="8858" y="17383"/>
                          <a:pt x="9877" y="21136"/>
                          <a:pt x="10420" y="24060"/>
                        </a:cubicBezTo>
                        <a:cubicBezTo>
                          <a:pt x="10982" y="26946"/>
                          <a:pt x="11011" y="29032"/>
                          <a:pt x="11011" y="290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1" name="任意多边形: 形状 1970">
                    <a:extLst>
                      <a:ext uri="{FF2B5EF4-FFF2-40B4-BE49-F238E27FC236}">
                        <a16:creationId xmlns:a16="http://schemas.microsoft.com/office/drawing/2014/main" id="{A2C499E5-4591-5ED3-FE32-D435C0F3EDFE}"/>
                      </a:ext>
                    </a:extLst>
                  </p:cNvPr>
                  <p:cNvSpPr/>
                  <p:nvPr/>
                </p:nvSpPr>
                <p:spPr>
                  <a:xfrm>
                    <a:off x="7957413" y="2630700"/>
                    <a:ext cx="22202" cy="22250"/>
                  </a:xfrm>
                  <a:custGeom>
                    <a:avLst/>
                    <a:gdLst>
                      <a:gd name="connsiteX0" fmla="*/ 20088 w 22202"/>
                      <a:gd name="connsiteY0" fmla="*/ 2238 h 22250"/>
                      <a:gd name="connsiteX1" fmla="*/ 17545 w 22202"/>
                      <a:gd name="connsiteY1" fmla="*/ 9677 h 22250"/>
                      <a:gd name="connsiteX2" fmla="*/ 22203 w 22202"/>
                      <a:gd name="connsiteY2" fmla="*/ 16002 h 22250"/>
                      <a:gd name="connsiteX3" fmla="*/ 14344 w 22202"/>
                      <a:gd name="connsiteY3" fmla="*/ 15859 h 22250"/>
                      <a:gd name="connsiteX4" fmla="*/ 9773 w 22202"/>
                      <a:gd name="connsiteY4" fmla="*/ 22250 h 22250"/>
                      <a:gd name="connsiteX5" fmla="*/ 7487 w 22202"/>
                      <a:gd name="connsiteY5" fmla="*/ 14735 h 22250"/>
                      <a:gd name="connsiteX6" fmla="*/ 0 w 22202"/>
                      <a:gd name="connsiteY6" fmla="*/ 12373 h 22250"/>
                      <a:gd name="connsiteX7" fmla="*/ 6439 w 22202"/>
                      <a:gd name="connsiteY7" fmla="*/ 7858 h 22250"/>
                      <a:gd name="connsiteX8" fmla="*/ 6382 w 22202"/>
                      <a:gd name="connsiteY8" fmla="*/ 0 h 22250"/>
                      <a:gd name="connsiteX9" fmla="*/ 12649 w 22202"/>
                      <a:gd name="connsiteY9" fmla="*/ 4734 h 22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202" h="22250">
                        <a:moveTo>
                          <a:pt x="20088" y="2238"/>
                        </a:moveTo>
                        <a:lnTo>
                          <a:pt x="17545" y="9677"/>
                        </a:lnTo>
                        <a:lnTo>
                          <a:pt x="22203" y="16002"/>
                        </a:lnTo>
                        <a:lnTo>
                          <a:pt x="14344" y="15859"/>
                        </a:lnTo>
                        <a:lnTo>
                          <a:pt x="9773" y="22250"/>
                        </a:lnTo>
                        <a:lnTo>
                          <a:pt x="7487" y="14735"/>
                        </a:lnTo>
                        <a:lnTo>
                          <a:pt x="0" y="12373"/>
                        </a:lnTo>
                        <a:lnTo>
                          <a:pt x="6439" y="7858"/>
                        </a:lnTo>
                        <a:lnTo>
                          <a:pt x="6382" y="0"/>
                        </a:lnTo>
                        <a:lnTo>
                          <a:pt x="12649" y="47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2" name="图形 113">
                  <a:extLst>
                    <a:ext uri="{FF2B5EF4-FFF2-40B4-BE49-F238E27FC236}">
                      <a16:creationId xmlns:a16="http://schemas.microsoft.com/office/drawing/2014/main" id="{BC74C5DB-3D60-38D5-E10E-40C4B0CFCA97}"/>
                    </a:ext>
                  </a:extLst>
                </p:cNvPr>
                <p:cNvGrpSpPr/>
                <p:nvPr/>
              </p:nvGrpSpPr>
              <p:grpSpPr>
                <a:xfrm>
                  <a:off x="7690512" y="2571489"/>
                  <a:ext cx="138362" cy="138525"/>
                  <a:chOff x="7690512" y="2571489"/>
                  <a:chExt cx="138362" cy="138525"/>
                </a:xfrm>
              </p:grpSpPr>
              <p:sp>
                <p:nvSpPr>
                  <p:cNvPr id="1973" name="任意多边形: 形状 1972">
                    <a:extLst>
                      <a:ext uri="{FF2B5EF4-FFF2-40B4-BE49-F238E27FC236}">
                        <a16:creationId xmlns:a16="http://schemas.microsoft.com/office/drawing/2014/main" id="{F64E0BCB-B796-1F09-CC2D-4DA494B5F45F}"/>
                      </a:ext>
                    </a:extLst>
                  </p:cNvPr>
                  <p:cNvSpPr/>
                  <p:nvPr/>
                </p:nvSpPr>
                <p:spPr>
                  <a:xfrm>
                    <a:off x="7690512" y="2571489"/>
                    <a:ext cx="138362" cy="138525"/>
                  </a:xfrm>
                  <a:custGeom>
                    <a:avLst/>
                    <a:gdLst>
                      <a:gd name="connsiteX0" fmla="*/ 69524 w 138362"/>
                      <a:gd name="connsiteY0" fmla="*/ 77652 h 138525"/>
                      <a:gd name="connsiteX1" fmla="*/ 57541 w 138362"/>
                      <a:gd name="connsiteY1" fmla="*/ 83567 h 138525"/>
                      <a:gd name="connsiteX2" fmla="*/ 48217 w 138362"/>
                      <a:gd name="connsiteY2" fmla="*/ 73965 h 138525"/>
                      <a:gd name="connsiteX3" fmla="*/ 54475 w 138362"/>
                      <a:gd name="connsiteY3" fmla="*/ 62173 h 138525"/>
                      <a:gd name="connsiteX4" fmla="*/ 67638 w 138362"/>
                      <a:gd name="connsiteY4" fmla="*/ 64459 h 138525"/>
                      <a:gd name="connsiteX5" fmla="*/ 69524 w 138362"/>
                      <a:gd name="connsiteY5" fmla="*/ 77652 h 138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362" h="138525">
                        <a:moveTo>
                          <a:pt x="69524" y="77652"/>
                        </a:moveTo>
                        <a:cubicBezTo>
                          <a:pt x="170841" y="124791"/>
                          <a:pt x="49484" y="184179"/>
                          <a:pt x="57541" y="83567"/>
                        </a:cubicBezTo>
                        <a:cubicBezTo>
                          <a:pt x="49464" y="184179"/>
                          <a:pt x="-44519" y="87138"/>
                          <a:pt x="48217" y="73965"/>
                        </a:cubicBezTo>
                        <a:cubicBezTo>
                          <a:pt x="-44519" y="87138"/>
                          <a:pt x="18737" y="-32276"/>
                          <a:pt x="54475" y="62173"/>
                        </a:cubicBezTo>
                        <a:cubicBezTo>
                          <a:pt x="18737" y="-32276"/>
                          <a:pt x="151820" y="-8969"/>
                          <a:pt x="67638" y="64459"/>
                        </a:cubicBezTo>
                        <a:cubicBezTo>
                          <a:pt x="151830" y="-8959"/>
                          <a:pt x="170832" y="124800"/>
                          <a:pt x="69524" y="776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4" name="任意多边形: 形状 1973">
                    <a:extLst>
                      <a:ext uri="{FF2B5EF4-FFF2-40B4-BE49-F238E27FC236}">
                        <a16:creationId xmlns:a16="http://schemas.microsoft.com/office/drawing/2014/main" id="{9C51240D-8A53-CE7A-1E5A-24BC00CD876D}"/>
                      </a:ext>
                    </a:extLst>
                  </p:cNvPr>
                  <p:cNvSpPr/>
                  <p:nvPr/>
                </p:nvSpPr>
                <p:spPr>
                  <a:xfrm>
                    <a:off x="7694018" y="2576158"/>
                    <a:ext cx="129543" cy="129679"/>
                  </a:xfrm>
                  <a:custGeom>
                    <a:avLst/>
                    <a:gdLst>
                      <a:gd name="connsiteX0" fmla="*/ 65085 w 129543"/>
                      <a:gd name="connsiteY0" fmla="*/ 72725 h 129679"/>
                      <a:gd name="connsiteX1" fmla="*/ 53854 w 129543"/>
                      <a:gd name="connsiteY1" fmla="*/ 78193 h 129679"/>
                      <a:gd name="connsiteX2" fmla="*/ 45139 w 129543"/>
                      <a:gd name="connsiteY2" fmla="*/ 69249 h 129679"/>
                      <a:gd name="connsiteX3" fmla="*/ 51006 w 129543"/>
                      <a:gd name="connsiteY3" fmla="*/ 58181 h 129679"/>
                      <a:gd name="connsiteX4" fmla="*/ 63313 w 129543"/>
                      <a:gd name="connsiteY4" fmla="*/ 60324 h 129679"/>
                      <a:gd name="connsiteX5" fmla="*/ 65085 w 129543"/>
                      <a:gd name="connsiteY5" fmla="*/ 72725 h 129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9543" h="129679">
                        <a:moveTo>
                          <a:pt x="65085" y="72725"/>
                        </a:moveTo>
                        <a:cubicBezTo>
                          <a:pt x="159935" y="116836"/>
                          <a:pt x="46291" y="172424"/>
                          <a:pt x="53854" y="78193"/>
                        </a:cubicBezTo>
                        <a:cubicBezTo>
                          <a:pt x="46291" y="172424"/>
                          <a:pt x="-41681" y="81565"/>
                          <a:pt x="45139" y="69249"/>
                        </a:cubicBezTo>
                        <a:cubicBezTo>
                          <a:pt x="-41681" y="81565"/>
                          <a:pt x="17545" y="-30183"/>
                          <a:pt x="51006" y="58181"/>
                        </a:cubicBezTo>
                        <a:cubicBezTo>
                          <a:pt x="17526" y="-30183"/>
                          <a:pt x="142151" y="-8418"/>
                          <a:pt x="63313" y="60324"/>
                        </a:cubicBezTo>
                        <a:cubicBezTo>
                          <a:pt x="142171" y="-8418"/>
                          <a:pt x="159935" y="116836"/>
                          <a:pt x="65085" y="727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5" name="任意多边形: 形状 1974">
                    <a:extLst>
                      <a:ext uri="{FF2B5EF4-FFF2-40B4-BE49-F238E27FC236}">
                        <a16:creationId xmlns:a16="http://schemas.microsoft.com/office/drawing/2014/main" id="{B545C334-DD12-8C21-50B5-57E6887FD3E0}"/>
                      </a:ext>
                    </a:extLst>
                  </p:cNvPr>
                  <p:cNvSpPr/>
                  <p:nvPr/>
                </p:nvSpPr>
                <p:spPr>
                  <a:xfrm>
                    <a:off x="7717735" y="2646225"/>
                    <a:ext cx="29289" cy="31642"/>
                  </a:xfrm>
                  <a:custGeom>
                    <a:avLst/>
                    <a:gdLst>
                      <a:gd name="connsiteX0" fmla="*/ 0 w 29289"/>
                      <a:gd name="connsiteY0" fmla="*/ 31642 h 31642"/>
                      <a:gd name="connsiteX1" fmla="*/ 3353 w 29289"/>
                      <a:gd name="connsiteY1" fmla="*/ 25556 h 31642"/>
                      <a:gd name="connsiteX2" fmla="*/ 12516 w 29289"/>
                      <a:gd name="connsiteY2" fmla="*/ 13821 h 31642"/>
                      <a:gd name="connsiteX3" fmla="*/ 23489 w 29289"/>
                      <a:gd name="connsiteY3" fmla="*/ 3810 h 31642"/>
                      <a:gd name="connsiteX4" fmla="*/ 29289 w 29289"/>
                      <a:gd name="connsiteY4" fmla="*/ 0 h 31642"/>
                      <a:gd name="connsiteX5" fmla="*/ 25956 w 29289"/>
                      <a:gd name="connsiteY5" fmla="*/ 6086 h 31642"/>
                      <a:gd name="connsiteX6" fmla="*/ 16783 w 29289"/>
                      <a:gd name="connsiteY6" fmla="*/ 17802 h 31642"/>
                      <a:gd name="connsiteX7" fmla="*/ 5792 w 29289"/>
                      <a:gd name="connsiteY7" fmla="*/ 27832 h 31642"/>
                      <a:gd name="connsiteX8" fmla="*/ 0 w 29289"/>
                      <a:gd name="connsiteY8" fmla="*/ 31642 h 31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89" h="31642">
                        <a:moveTo>
                          <a:pt x="0" y="31642"/>
                        </a:moveTo>
                        <a:cubicBezTo>
                          <a:pt x="0" y="31642"/>
                          <a:pt x="1114" y="28985"/>
                          <a:pt x="3353" y="25556"/>
                        </a:cubicBezTo>
                        <a:cubicBezTo>
                          <a:pt x="5562" y="22079"/>
                          <a:pt x="8868" y="17764"/>
                          <a:pt x="12516" y="13821"/>
                        </a:cubicBezTo>
                        <a:cubicBezTo>
                          <a:pt x="16202" y="9877"/>
                          <a:pt x="20203" y="6248"/>
                          <a:pt x="23489" y="3810"/>
                        </a:cubicBezTo>
                        <a:cubicBezTo>
                          <a:pt x="26746" y="1276"/>
                          <a:pt x="29289" y="0"/>
                          <a:pt x="29289" y="0"/>
                        </a:cubicBezTo>
                        <a:cubicBezTo>
                          <a:pt x="29289" y="0"/>
                          <a:pt x="28204" y="2619"/>
                          <a:pt x="25956" y="6086"/>
                        </a:cubicBezTo>
                        <a:cubicBezTo>
                          <a:pt x="23765" y="9544"/>
                          <a:pt x="20460" y="13830"/>
                          <a:pt x="16783" y="17802"/>
                        </a:cubicBezTo>
                        <a:cubicBezTo>
                          <a:pt x="13116" y="21727"/>
                          <a:pt x="9116" y="25356"/>
                          <a:pt x="5792" y="27832"/>
                        </a:cubicBezTo>
                        <a:cubicBezTo>
                          <a:pt x="2553" y="30318"/>
                          <a:pt x="0" y="31642"/>
                          <a:pt x="0" y="316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" name="任意多边形: 形状 1975">
                    <a:extLst>
                      <a:ext uri="{FF2B5EF4-FFF2-40B4-BE49-F238E27FC236}">
                        <a16:creationId xmlns:a16="http://schemas.microsoft.com/office/drawing/2014/main" id="{C7D43393-349C-22EB-A2A7-0FEF7F9A68EA}"/>
                      </a:ext>
                    </a:extLst>
                  </p:cNvPr>
                  <p:cNvSpPr/>
                  <p:nvPr/>
                </p:nvSpPr>
                <p:spPr>
                  <a:xfrm>
                    <a:off x="7750470" y="2593828"/>
                    <a:ext cx="11084" cy="41719"/>
                  </a:xfrm>
                  <a:custGeom>
                    <a:avLst/>
                    <a:gdLst>
                      <a:gd name="connsiteX0" fmla="*/ 88 w 11084"/>
                      <a:gd name="connsiteY0" fmla="*/ 41719 h 41719"/>
                      <a:gd name="connsiteX1" fmla="*/ 174 w 11084"/>
                      <a:gd name="connsiteY1" fmla="*/ 34776 h 41719"/>
                      <a:gd name="connsiteX2" fmla="*/ 2689 w 11084"/>
                      <a:gd name="connsiteY2" fmla="*/ 20136 h 41719"/>
                      <a:gd name="connsiteX3" fmla="*/ 7651 w 11084"/>
                      <a:gd name="connsiteY3" fmla="*/ 6086 h 41719"/>
                      <a:gd name="connsiteX4" fmla="*/ 10985 w 11084"/>
                      <a:gd name="connsiteY4" fmla="*/ 0 h 41719"/>
                      <a:gd name="connsiteX5" fmla="*/ 10909 w 11084"/>
                      <a:gd name="connsiteY5" fmla="*/ 6925 h 41719"/>
                      <a:gd name="connsiteX6" fmla="*/ 8385 w 11084"/>
                      <a:gd name="connsiteY6" fmla="*/ 21584 h 41719"/>
                      <a:gd name="connsiteX7" fmla="*/ 3422 w 11084"/>
                      <a:gd name="connsiteY7" fmla="*/ 35633 h 41719"/>
                      <a:gd name="connsiteX8" fmla="*/ 88 w 11084"/>
                      <a:gd name="connsiteY8" fmla="*/ 41719 h 41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84" h="41719">
                        <a:moveTo>
                          <a:pt x="88" y="41719"/>
                        </a:moveTo>
                        <a:cubicBezTo>
                          <a:pt x="88" y="41719"/>
                          <a:pt x="-159" y="38872"/>
                          <a:pt x="174" y="34776"/>
                        </a:cubicBezTo>
                        <a:cubicBezTo>
                          <a:pt x="460" y="30680"/>
                          <a:pt x="1374" y="25327"/>
                          <a:pt x="2689" y="20136"/>
                        </a:cubicBezTo>
                        <a:cubicBezTo>
                          <a:pt x="4079" y="14945"/>
                          <a:pt x="5889" y="9792"/>
                          <a:pt x="7651" y="6086"/>
                        </a:cubicBezTo>
                        <a:cubicBezTo>
                          <a:pt x="9337" y="2343"/>
                          <a:pt x="10985" y="0"/>
                          <a:pt x="10985" y="0"/>
                        </a:cubicBezTo>
                        <a:cubicBezTo>
                          <a:pt x="10985" y="0"/>
                          <a:pt x="11252" y="2848"/>
                          <a:pt x="10909" y="6925"/>
                        </a:cubicBezTo>
                        <a:cubicBezTo>
                          <a:pt x="10623" y="11058"/>
                          <a:pt x="9728" y="16393"/>
                          <a:pt x="8385" y="21584"/>
                        </a:cubicBezTo>
                        <a:cubicBezTo>
                          <a:pt x="6985" y="26813"/>
                          <a:pt x="5175" y="31871"/>
                          <a:pt x="3422" y="35633"/>
                        </a:cubicBezTo>
                        <a:cubicBezTo>
                          <a:pt x="1727" y="39357"/>
                          <a:pt x="88" y="41719"/>
                          <a:pt x="88" y="41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7" name="任意多边形: 形状 1976">
                    <a:extLst>
                      <a:ext uri="{FF2B5EF4-FFF2-40B4-BE49-F238E27FC236}">
                        <a16:creationId xmlns:a16="http://schemas.microsoft.com/office/drawing/2014/main" id="{2DDB10C9-26C7-351D-E8CD-A0F34A445DBA}"/>
                      </a:ext>
                    </a:extLst>
                  </p:cNvPr>
                  <p:cNvSpPr/>
                  <p:nvPr/>
                </p:nvSpPr>
                <p:spPr>
                  <a:xfrm>
                    <a:off x="7706334" y="2619355"/>
                    <a:ext cx="37813" cy="20688"/>
                  </a:xfrm>
                  <a:custGeom>
                    <a:avLst/>
                    <a:gdLst>
                      <a:gd name="connsiteX0" fmla="*/ 37814 w 37813"/>
                      <a:gd name="connsiteY0" fmla="*/ 20688 h 20688"/>
                      <a:gd name="connsiteX1" fmla="*/ 31099 w 37813"/>
                      <a:gd name="connsiteY1" fmla="*/ 18936 h 20688"/>
                      <a:gd name="connsiteX2" fmla="*/ 17506 w 37813"/>
                      <a:gd name="connsiteY2" fmla="*/ 12925 h 20688"/>
                      <a:gd name="connsiteX3" fmla="*/ 5086 w 37813"/>
                      <a:gd name="connsiteY3" fmla="*/ 4705 h 20688"/>
                      <a:gd name="connsiteX4" fmla="*/ 0 w 37813"/>
                      <a:gd name="connsiteY4" fmla="*/ 0 h 20688"/>
                      <a:gd name="connsiteX5" fmla="*/ 6725 w 37813"/>
                      <a:gd name="connsiteY5" fmla="*/ 1734 h 20688"/>
                      <a:gd name="connsiteX6" fmla="*/ 20317 w 37813"/>
                      <a:gd name="connsiteY6" fmla="*/ 7763 h 20688"/>
                      <a:gd name="connsiteX7" fmla="*/ 32718 w 37813"/>
                      <a:gd name="connsiteY7" fmla="*/ 16002 h 20688"/>
                      <a:gd name="connsiteX8" fmla="*/ 37814 w 37813"/>
                      <a:gd name="connsiteY8" fmla="*/ 20688 h 20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13" h="20688">
                        <a:moveTo>
                          <a:pt x="37814" y="20688"/>
                        </a:moveTo>
                        <a:cubicBezTo>
                          <a:pt x="37814" y="20688"/>
                          <a:pt x="34985" y="20260"/>
                          <a:pt x="31099" y="18936"/>
                        </a:cubicBezTo>
                        <a:cubicBezTo>
                          <a:pt x="27222" y="17669"/>
                          <a:pt x="22241" y="15459"/>
                          <a:pt x="17506" y="12925"/>
                        </a:cubicBezTo>
                        <a:cubicBezTo>
                          <a:pt x="12792" y="10325"/>
                          <a:pt x="8287" y="7306"/>
                          <a:pt x="5086" y="4705"/>
                        </a:cubicBezTo>
                        <a:cubicBezTo>
                          <a:pt x="1867" y="2172"/>
                          <a:pt x="0" y="0"/>
                          <a:pt x="0" y="0"/>
                        </a:cubicBezTo>
                        <a:cubicBezTo>
                          <a:pt x="0" y="0"/>
                          <a:pt x="2857" y="429"/>
                          <a:pt x="6725" y="1734"/>
                        </a:cubicBezTo>
                        <a:cubicBezTo>
                          <a:pt x="10620" y="3038"/>
                          <a:pt x="15583" y="5191"/>
                          <a:pt x="20317" y="7763"/>
                        </a:cubicBezTo>
                        <a:cubicBezTo>
                          <a:pt x="25050" y="10363"/>
                          <a:pt x="29537" y="13421"/>
                          <a:pt x="32718" y="16002"/>
                        </a:cubicBezTo>
                        <a:cubicBezTo>
                          <a:pt x="35937" y="18555"/>
                          <a:pt x="37814" y="20688"/>
                          <a:pt x="37814" y="20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8" name="任意多边形: 形状 1977">
                    <a:extLst>
                      <a:ext uri="{FF2B5EF4-FFF2-40B4-BE49-F238E27FC236}">
                        <a16:creationId xmlns:a16="http://schemas.microsoft.com/office/drawing/2014/main" id="{7384798D-5C18-AC44-5CBE-164D5C210544}"/>
                      </a:ext>
                    </a:extLst>
                  </p:cNvPr>
                  <p:cNvSpPr/>
                  <p:nvPr/>
                </p:nvSpPr>
                <p:spPr>
                  <a:xfrm>
                    <a:off x="7759893" y="2635828"/>
                    <a:ext cx="42767" cy="7186"/>
                  </a:xfrm>
                  <a:custGeom>
                    <a:avLst/>
                    <a:gdLst>
                      <a:gd name="connsiteX0" fmla="*/ 42767 w 42767"/>
                      <a:gd name="connsiteY0" fmla="*/ 929 h 7186"/>
                      <a:gd name="connsiteX1" fmla="*/ 36300 w 42767"/>
                      <a:gd name="connsiteY1" fmla="*/ 3444 h 7186"/>
                      <a:gd name="connsiteX2" fmla="*/ 21764 w 42767"/>
                      <a:gd name="connsiteY2" fmla="*/ 6511 h 7186"/>
                      <a:gd name="connsiteX3" fmla="*/ 6868 w 42767"/>
                      <a:gd name="connsiteY3" fmla="*/ 7092 h 7186"/>
                      <a:gd name="connsiteX4" fmla="*/ 0 w 42767"/>
                      <a:gd name="connsiteY4" fmla="*/ 6254 h 7186"/>
                      <a:gd name="connsiteX5" fmla="*/ 6458 w 42767"/>
                      <a:gd name="connsiteY5" fmla="*/ 3758 h 7186"/>
                      <a:gd name="connsiteX6" fmla="*/ 21021 w 42767"/>
                      <a:gd name="connsiteY6" fmla="*/ 634 h 7186"/>
                      <a:gd name="connsiteX7" fmla="*/ 35890 w 42767"/>
                      <a:gd name="connsiteY7" fmla="*/ 110 h 7186"/>
                      <a:gd name="connsiteX8" fmla="*/ 42767 w 42767"/>
                      <a:gd name="connsiteY8" fmla="*/ 929 h 7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767" h="7186">
                        <a:moveTo>
                          <a:pt x="42767" y="929"/>
                        </a:moveTo>
                        <a:cubicBezTo>
                          <a:pt x="42767" y="929"/>
                          <a:pt x="40214" y="2234"/>
                          <a:pt x="36300" y="3444"/>
                        </a:cubicBezTo>
                        <a:cubicBezTo>
                          <a:pt x="32366" y="4654"/>
                          <a:pt x="27089" y="5787"/>
                          <a:pt x="21764" y="6511"/>
                        </a:cubicBezTo>
                        <a:cubicBezTo>
                          <a:pt x="16393" y="7159"/>
                          <a:pt x="10992" y="7311"/>
                          <a:pt x="6868" y="7092"/>
                        </a:cubicBezTo>
                        <a:cubicBezTo>
                          <a:pt x="2781" y="6892"/>
                          <a:pt x="0" y="6254"/>
                          <a:pt x="0" y="6254"/>
                        </a:cubicBezTo>
                        <a:cubicBezTo>
                          <a:pt x="0" y="6254"/>
                          <a:pt x="2553" y="4930"/>
                          <a:pt x="6458" y="3758"/>
                        </a:cubicBezTo>
                        <a:cubicBezTo>
                          <a:pt x="10382" y="2511"/>
                          <a:pt x="15697" y="1358"/>
                          <a:pt x="21021" y="634"/>
                        </a:cubicBezTo>
                        <a:cubicBezTo>
                          <a:pt x="26384" y="53"/>
                          <a:pt x="31804" y="-147"/>
                          <a:pt x="35890" y="110"/>
                        </a:cubicBezTo>
                        <a:cubicBezTo>
                          <a:pt x="39957" y="291"/>
                          <a:pt x="42767" y="929"/>
                          <a:pt x="42767" y="9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9" name="任意多边形: 形状 1978">
                    <a:extLst>
                      <a:ext uri="{FF2B5EF4-FFF2-40B4-BE49-F238E27FC236}">
                        <a16:creationId xmlns:a16="http://schemas.microsoft.com/office/drawing/2014/main" id="{B13A107B-51ED-E38C-F60B-4BB4A5CFBAFA}"/>
                      </a:ext>
                    </a:extLst>
                  </p:cNvPr>
                  <p:cNvSpPr/>
                  <p:nvPr/>
                </p:nvSpPr>
                <p:spPr>
                  <a:xfrm>
                    <a:off x="7755902" y="2652455"/>
                    <a:ext cx="22450" cy="36795"/>
                  </a:xfrm>
                  <a:custGeom>
                    <a:avLst/>
                    <a:gdLst>
                      <a:gd name="connsiteX0" fmla="*/ 22450 w 22450"/>
                      <a:gd name="connsiteY0" fmla="*/ 36795 h 36795"/>
                      <a:gd name="connsiteX1" fmla="*/ 17488 w 22450"/>
                      <a:gd name="connsiteY1" fmla="*/ 31899 h 36795"/>
                      <a:gd name="connsiteX2" fmla="*/ 8706 w 22450"/>
                      <a:gd name="connsiteY2" fmla="*/ 19898 h 36795"/>
                      <a:gd name="connsiteX3" fmla="*/ 2057 w 22450"/>
                      <a:gd name="connsiteY3" fmla="*/ 6601 h 36795"/>
                      <a:gd name="connsiteX4" fmla="*/ 0 w 22450"/>
                      <a:gd name="connsiteY4" fmla="*/ 0 h 36795"/>
                      <a:gd name="connsiteX5" fmla="*/ 4934 w 22450"/>
                      <a:gd name="connsiteY5" fmla="*/ 4858 h 36795"/>
                      <a:gd name="connsiteX6" fmla="*/ 13725 w 22450"/>
                      <a:gd name="connsiteY6" fmla="*/ 16859 h 36795"/>
                      <a:gd name="connsiteX7" fmla="*/ 20355 w 22450"/>
                      <a:gd name="connsiteY7" fmla="*/ 30175 h 36795"/>
                      <a:gd name="connsiteX8" fmla="*/ 22450 w 22450"/>
                      <a:gd name="connsiteY8" fmla="*/ 36795 h 36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450" h="36795">
                        <a:moveTo>
                          <a:pt x="22450" y="36795"/>
                        </a:moveTo>
                        <a:cubicBezTo>
                          <a:pt x="22450" y="36795"/>
                          <a:pt x="20193" y="35004"/>
                          <a:pt x="17488" y="31899"/>
                        </a:cubicBezTo>
                        <a:cubicBezTo>
                          <a:pt x="14735" y="28851"/>
                          <a:pt x="11535" y="24498"/>
                          <a:pt x="8706" y="19898"/>
                        </a:cubicBezTo>
                        <a:cubicBezTo>
                          <a:pt x="5915" y="15288"/>
                          <a:pt x="3524" y="10430"/>
                          <a:pt x="2057" y="6601"/>
                        </a:cubicBezTo>
                        <a:cubicBezTo>
                          <a:pt x="562" y="2791"/>
                          <a:pt x="0" y="0"/>
                          <a:pt x="0" y="0"/>
                        </a:cubicBezTo>
                        <a:cubicBezTo>
                          <a:pt x="0" y="0"/>
                          <a:pt x="2229" y="1772"/>
                          <a:pt x="4934" y="4858"/>
                        </a:cubicBezTo>
                        <a:cubicBezTo>
                          <a:pt x="7677" y="7925"/>
                          <a:pt x="10906" y="12259"/>
                          <a:pt x="13725" y="16859"/>
                        </a:cubicBezTo>
                        <a:cubicBezTo>
                          <a:pt x="16526" y="21450"/>
                          <a:pt x="18878" y="26327"/>
                          <a:pt x="20355" y="30175"/>
                        </a:cubicBezTo>
                        <a:cubicBezTo>
                          <a:pt x="21870" y="33957"/>
                          <a:pt x="22450" y="36795"/>
                          <a:pt x="22450" y="367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0" name="任意多边形: 形状 1979">
                    <a:extLst>
                      <a:ext uri="{FF2B5EF4-FFF2-40B4-BE49-F238E27FC236}">
                        <a16:creationId xmlns:a16="http://schemas.microsoft.com/office/drawing/2014/main" id="{CAA59D96-87AE-53B0-29AB-D7A94ECB7F73}"/>
                      </a:ext>
                    </a:extLst>
                  </p:cNvPr>
                  <p:cNvSpPr/>
                  <p:nvPr/>
                </p:nvSpPr>
                <p:spPr>
                  <a:xfrm>
                    <a:off x="7736957" y="2630928"/>
                    <a:ext cx="31213" cy="29956"/>
                  </a:xfrm>
                  <a:custGeom>
                    <a:avLst/>
                    <a:gdLst>
                      <a:gd name="connsiteX0" fmla="*/ 24812 w 31213"/>
                      <a:gd name="connsiteY0" fmla="*/ 0 h 29956"/>
                      <a:gd name="connsiteX1" fmla="*/ 23222 w 31213"/>
                      <a:gd name="connsiteY1" fmla="*/ 10773 h 29956"/>
                      <a:gd name="connsiteX2" fmla="*/ 31214 w 31213"/>
                      <a:gd name="connsiteY2" fmla="*/ 18250 h 29956"/>
                      <a:gd name="connsiteX3" fmla="*/ 20460 w 31213"/>
                      <a:gd name="connsiteY3" fmla="*/ 20041 h 29956"/>
                      <a:gd name="connsiteX4" fmla="*/ 15869 w 31213"/>
                      <a:gd name="connsiteY4" fmla="*/ 29956 h 29956"/>
                      <a:gd name="connsiteX5" fmla="*/ 10792 w 31213"/>
                      <a:gd name="connsiteY5" fmla="*/ 20279 h 29956"/>
                      <a:gd name="connsiteX6" fmla="*/ 0 w 31213"/>
                      <a:gd name="connsiteY6" fmla="*/ 18964 h 29956"/>
                      <a:gd name="connsiteX7" fmla="*/ 7620 w 31213"/>
                      <a:gd name="connsiteY7" fmla="*/ 11144 h 29956"/>
                      <a:gd name="connsiteX8" fmla="*/ 5534 w 31213"/>
                      <a:gd name="connsiteY8" fmla="*/ 467 h 29956"/>
                      <a:gd name="connsiteX9" fmla="*/ 15287 w 31213"/>
                      <a:gd name="connsiteY9" fmla="*/ 5305 h 29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213" h="29956">
                        <a:moveTo>
                          <a:pt x="24812" y="0"/>
                        </a:moveTo>
                        <a:lnTo>
                          <a:pt x="23222" y="10773"/>
                        </a:lnTo>
                        <a:lnTo>
                          <a:pt x="31214" y="18250"/>
                        </a:lnTo>
                        <a:lnTo>
                          <a:pt x="20460" y="20041"/>
                        </a:lnTo>
                        <a:lnTo>
                          <a:pt x="15869" y="29956"/>
                        </a:lnTo>
                        <a:lnTo>
                          <a:pt x="10792" y="20279"/>
                        </a:lnTo>
                        <a:lnTo>
                          <a:pt x="0" y="18964"/>
                        </a:lnTo>
                        <a:lnTo>
                          <a:pt x="7620" y="11144"/>
                        </a:lnTo>
                        <a:lnTo>
                          <a:pt x="5534" y="467"/>
                        </a:lnTo>
                        <a:lnTo>
                          <a:pt x="15287" y="53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81" name="图形 113">
                  <a:extLst>
                    <a:ext uri="{FF2B5EF4-FFF2-40B4-BE49-F238E27FC236}">
                      <a16:creationId xmlns:a16="http://schemas.microsoft.com/office/drawing/2014/main" id="{29AEF435-7366-8A60-C57B-BC7B804742B8}"/>
                    </a:ext>
                  </a:extLst>
                </p:cNvPr>
                <p:cNvGrpSpPr/>
                <p:nvPr/>
              </p:nvGrpSpPr>
              <p:grpSpPr>
                <a:xfrm>
                  <a:off x="7833796" y="2424850"/>
                  <a:ext cx="132866" cy="136104"/>
                  <a:chOff x="7833796" y="2424850"/>
                  <a:chExt cx="132866" cy="136104"/>
                </a:xfrm>
              </p:grpSpPr>
              <p:sp>
                <p:nvSpPr>
                  <p:cNvPr id="1982" name="任意多边形: 形状 1981">
                    <a:extLst>
                      <a:ext uri="{FF2B5EF4-FFF2-40B4-BE49-F238E27FC236}">
                        <a16:creationId xmlns:a16="http://schemas.microsoft.com/office/drawing/2014/main" id="{72FD6F09-CAB7-6BC2-7BEC-C107CF619CD0}"/>
                      </a:ext>
                    </a:extLst>
                  </p:cNvPr>
                  <p:cNvSpPr/>
                  <p:nvPr/>
                </p:nvSpPr>
                <p:spPr>
                  <a:xfrm>
                    <a:off x="7833796" y="2424850"/>
                    <a:ext cx="132866" cy="136104"/>
                  </a:xfrm>
                  <a:custGeom>
                    <a:avLst/>
                    <a:gdLst>
                      <a:gd name="connsiteX0" fmla="*/ 64438 w 132866"/>
                      <a:gd name="connsiteY0" fmla="*/ 74852 h 136104"/>
                      <a:gd name="connsiteX1" fmla="*/ 52132 w 132866"/>
                      <a:gd name="connsiteY1" fmla="*/ 79205 h 136104"/>
                      <a:gd name="connsiteX2" fmla="*/ 44207 w 132866"/>
                      <a:gd name="connsiteY2" fmla="*/ 68823 h 136104"/>
                      <a:gd name="connsiteX3" fmla="*/ 51617 w 132866"/>
                      <a:gd name="connsiteY3" fmla="*/ 58107 h 136104"/>
                      <a:gd name="connsiteX4" fmla="*/ 64123 w 132866"/>
                      <a:gd name="connsiteY4" fmla="*/ 61832 h 136104"/>
                      <a:gd name="connsiteX5" fmla="*/ 64438 w 132866"/>
                      <a:gd name="connsiteY5" fmla="*/ 74852 h 136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866" h="136104">
                        <a:moveTo>
                          <a:pt x="64438" y="74852"/>
                        </a:moveTo>
                        <a:cubicBezTo>
                          <a:pt x="157288" y="132116"/>
                          <a:pt x="32834" y="175865"/>
                          <a:pt x="52132" y="79205"/>
                        </a:cubicBezTo>
                        <a:cubicBezTo>
                          <a:pt x="32834" y="175865"/>
                          <a:pt x="-47242" y="71023"/>
                          <a:pt x="44207" y="68823"/>
                        </a:cubicBezTo>
                        <a:cubicBezTo>
                          <a:pt x="-47242" y="71014"/>
                          <a:pt x="27738" y="-37552"/>
                          <a:pt x="51617" y="58107"/>
                        </a:cubicBezTo>
                        <a:cubicBezTo>
                          <a:pt x="27729" y="-37552"/>
                          <a:pt x="154154" y="233"/>
                          <a:pt x="64123" y="61832"/>
                        </a:cubicBezTo>
                        <a:cubicBezTo>
                          <a:pt x="154154" y="233"/>
                          <a:pt x="157288" y="132107"/>
                          <a:pt x="64438" y="748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3" name="任意多边形: 形状 1982">
                    <a:extLst>
                      <a:ext uri="{FF2B5EF4-FFF2-40B4-BE49-F238E27FC236}">
                        <a16:creationId xmlns:a16="http://schemas.microsoft.com/office/drawing/2014/main" id="{D043C872-1941-FFBE-B6DA-7FA218A5A1B8}"/>
                      </a:ext>
                    </a:extLst>
                  </p:cNvPr>
                  <p:cNvSpPr/>
                  <p:nvPr/>
                </p:nvSpPr>
                <p:spPr>
                  <a:xfrm>
                    <a:off x="7837049" y="2429213"/>
                    <a:ext cx="124383" cy="127433"/>
                  </a:xfrm>
                  <a:custGeom>
                    <a:avLst/>
                    <a:gdLst>
                      <a:gd name="connsiteX0" fmla="*/ 60310 w 124383"/>
                      <a:gd name="connsiteY0" fmla="*/ 70108 h 127433"/>
                      <a:gd name="connsiteX1" fmla="*/ 48784 w 124383"/>
                      <a:gd name="connsiteY1" fmla="*/ 74128 h 127433"/>
                      <a:gd name="connsiteX2" fmla="*/ 41383 w 124383"/>
                      <a:gd name="connsiteY2" fmla="*/ 64470 h 127433"/>
                      <a:gd name="connsiteX3" fmla="*/ 48317 w 124383"/>
                      <a:gd name="connsiteY3" fmla="*/ 54402 h 127433"/>
                      <a:gd name="connsiteX4" fmla="*/ 60023 w 124383"/>
                      <a:gd name="connsiteY4" fmla="*/ 57859 h 127433"/>
                      <a:gd name="connsiteX5" fmla="*/ 60310 w 124383"/>
                      <a:gd name="connsiteY5" fmla="*/ 70108 h 127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383" h="127433">
                        <a:moveTo>
                          <a:pt x="60310" y="70108"/>
                        </a:moveTo>
                        <a:cubicBezTo>
                          <a:pt x="147244" y="123725"/>
                          <a:pt x="30715" y="164653"/>
                          <a:pt x="48784" y="74128"/>
                        </a:cubicBezTo>
                        <a:cubicBezTo>
                          <a:pt x="30715" y="164653"/>
                          <a:pt x="-44246" y="66479"/>
                          <a:pt x="41383" y="64470"/>
                        </a:cubicBezTo>
                        <a:cubicBezTo>
                          <a:pt x="-44228" y="66479"/>
                          <a:pt x="25971" y="-35133"/>
                          <a:pt x="48317" y="54402"/>
                        </a:cubicBezTo>
                        <a:cubicBezTo>
                          <a:pt x="25971" y="-35133"/>
                          <a:pt x="144329" y="195"/>
                          <a:pt x="60023" y="57859"/>
                        </a:cubicBezTo>
                        <a:cubicBezTo>
                          <a:pt x="144320" y="204"/>
                          <a:pt x="147244" y="123725"/>
                          <a:pt x="60310" y="701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4" name="任意多边形: 形状 1983">
                    <a:extLst>
                      <a:ext uri="{FF2B5EF4-FFF2-40B4-BE49-F238E27FC236}">
                        <a16:creationId xmlns:a16="http://schemas.microsoft.com/office/drawing/2014/main" id="{A71EC46F-79AF-A804-586D-D6B22028257B}"/>
                      </a:ext>
                    </a:extLst>
                  </p:cNvPr>
                  <p:cNvSpPr/>
                  <p:nvPr/>
                </p:nvSpPr>
                <p:spPr>
                  <a:xfrm>
                    <a:off x="7853943" y="2495388"/>
                    <a:ext cx="32023" cy="27327"/>
                  </a:xfrm>
                  <a:custGeom>
                    <a:avLst/>
                    <a:gdLst>
                      <a:gd name="connsiteX0" fmla="*/ 0 w 32023"/>
                      <a:gd name="connsiteY0" fmla="*/ 27327 h 27327"/>
                      <a:gd name="connsiteX1" fmla="*/ 3925 w 32023"/>
                      <a:gd name="connsiteY1" fmla="*/ 21803 h 27327"/>
                      <a:gd name="connsiteX2" fmla="*/ 14145 w 32023"/>
                      <a:gd name="connsiteY2" fmla="*/ 11459 h 27327"/>
                      <a:gd name="connsiteX3" fmla="*/ 25937 w 32023"/>
                      <a:gd name="connsiteY3" fmla="*/ 3010 h 27327"/>
                      <a:gd name="connsiteX4" fmla="*/ 32023 w 32023"/>
                      <a:gd name="connsiteY4" fmla="*/ 0 h 27327"/>
                      <a:gd name="connsiteX5" fmla="*/ 28090 w 32023"/>
                      <a:gd name="connsiteY5" fmla="*/ 5505 h 27327"/>
                      <a:gd name="connsiteX6" fmla="*/ 17869 w 32023"/>
                      <a:gd name="connsiteY6" fmla="*/ 15831 h 27327"/>
                      <a:gd name="connsiteX7" fmla="*/ 6068 w 32023"/>
                      <a:gd name="connsiteY7" fmla="*/ 24298 h 27327"/>
                      <a:gd name="connsiteX8" fmla="*/ 0 w 32023"/>
                      <a:gd name="connsiteY8" fmla="*/ 27327 h 27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023" h="27327">
                        <a:moveTo>
                          <a:pt x="0" y="27327"/>
                        </a:moveTo>
                        <a:cubicBezTo>
                          <a:pt x="0" y="27327"/>
                          <a:pt x="1381" y="24889"/>
                          <a:pt x="3925" y="21803"/>
                        </a:cubicBezTo>
                        <a:cubicBezTo>
                          <a:pt x="6478" y="18698"/>
                          <a:pt x="10154" y="14878"/>
                          <a:pt x="14145" y="11459"/>
                        </a:cubicBezTo>
                        <a:cubicBezTo>
                          <a:pt x="18174" y="8077"/>
                          <a:pt x="22470" y="5001"/>
                          <a:pt x="25937" y="3010"/>
                        </a:cubicBezTo>
                        <a:cubicBezTo>
                          <a:pt x="29376" y="962"/>
                          <a:pt x="32023" y="0"/>
                          <a:pt x="32023" y="0"/>
                        </a:cubicBezTo>
                        <a:cubicBezTo>
                          <a:pt x="32023" y="0"/>
                          <a:pt x="30632" y="2419"/>
                          <a:pt x="28090" y="5505"/>
                        </a:cubicBezTo>
                        <a:cubicBezTo>
                          <a:pt x="25528" y="8630"/>
                          <a:pt x="21870" y="12392"/>
                          <a:pt x="17869" y="15831"/>
                        </a:cubicBezTo>
                        <a:cubicBezTo>
                          <a:pt x="13850" y="19212"/>
                          <a:pt x="9554" y="22288"/>
                          <a:pt x="6068" y="24298"/>
                        </a:cubicBezTo>
                        <a:cubicBezTo>
                          <a:pt x="2620" y="26337"/>
                          <a:pt x="0" y="27327"/>
                          <a:pt x="0" y="273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5" name="任意多边形: 形状 1984">
                    <a:extLst>
                      <a:ext uri="{FF2B5EF4-FFF2-40B4-BE49-F238E27FC236}">
                        <a16:creationId xmlns:a16="http://schemas.microsoft.com/office/drawing/2014/main" id="{2BB058A7-215A-6A8A-1E69-2EBE85D9B6A6}"/>
                      </a:ext>
                    </a:extLst>
                  </p:cNvPr>
                  <p:cNvSpPr/>
                  <p:nvPr/>
                </p:nvSpPr>
                <p:spPr>
                  <a:xfrm>
                    <a:off x="7890595" y="2446200"/>
                    <a:ext cx="15316" cy="39214"/>
                  </a:xfrm>
                  <a:custGeom>
                    <a:avLst/>
                    <a:gdLst>
                      <a:gd name="connsiteX0" fmla="*/ 0 w 15316"/>
                      <a:gd name="connsiteY0" fmla="*/ 39214 h 39214"/>
                      <a:gd name="connsiteX1" fmla="*/ 886 w 15316"/>
                      <a:gd name="connsiteY1" fmla="*/ 32518 h 39214"/>
                      <a:gd name="connsiteX2" fmla="*/ 4991 w 15316"/>
                      <a:gd name="connsiteY2" fmla="*/ 18583 h 39214"/>
                      <a:gd name="connsiteX3" fmla="*/ 11392 w 15316"/>
                      <a:gd name="connsiteY3" fmla="*/ 5544 h 39214"/>
                      <a:gd name="connsiteX4" fmla="*/ 15317 w 15316"/>
                      <a:gd name="connsiteY4" fmla="*/ 0 h 39214"/>
                      <a:gd name="connsiteX5" fmla="*/ 14459 w 15316"/>
                      <a:gd name="connsiteY5" fmla="*/ 6734 h 39214"/>
                      <a:gd name="connsiteX6" fmla="*/ 10325 w 15316"/>
                      <a:gd name="connsiteY6" fmla="*/ 20650 h 39214"/>
                      <a:gd name="connsiteX7" fmla="*/ 3924 w 15316"/>
                      <a:gd name="connsiteY7" fmla="*/ 33709 h 39214"/>
                      <a:gd name="connsiteX8" fmla="*/ 0 w 15316"/>
                      <a:gd name="connsiteY8" fmla="*/ 39214 h 39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316" h="39214">
                        <a:moveTo>
                          <a:pt x="0" y="39214"/>
                        </a:moveTo>
                        <a:cubicBezTo>
                          <a:pt x="0" y="39214"/>
                          <a:pt x="86" y="36424"/>
                          <a:pt x="886" y="32518"/>
                        </a:cubicBezTo>
                        <a:cubicBezTo>
                          <a:pt x="1629" y="28575"/>
                          <a:pt x="3096" y="23479"/>
                          <a:pt x="4991" y="18583"/>
                        </a:cubicBezTo>
                        <a:cubicBezTo>
                          <a:pt x="6925" y="13687"/>
                          <a:pt x="9268" y="8925"/>
                          <a:pt x="11392" y="5544"/>
                        </a:cubicBezTo>
                        <a:cubicBezTo>
                          <a:pt x="13468" y="2086"/>
                          <a:pt x="15317" y="0"/>
                          <a:pt x="15317" y="0"/>
                        </a:cubicBezTo>
                        <a:cubicBezTo>
                          <a:pt x="15317" y="0"/>
                          <a:pt x="15250" y="2791"/>
                          <a:pt x="14459" y="6734"/>
                        </a:cubicBezTo>
                        <a:cubicBezTo>
                          <a:pt x="13707" y="10678"/>
                          <a:pt x="12221" y="15754"/>
                          <a:pt x="10325" y="20650"/>
                        </a:cubicBezTo>
                        <a:cubicBezTo>
                          <a:pt x="8373" y="25565"/>
                          <a:pt x="6058" y="30290"/>
                          <a:pt x="3924" y="33709"/>
                        </a:cubicBezTo>
                        <a:cubicBezTo>
                          <a:pt x="1848" y="37128"/>
                          <a:pt x="0" y="39214"/>
                          <a:pt x="0" y="392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6" name="任意多边形: 形状 1985">
                    <a:extLst>
                      <a:ext uri="{FF2B5EF4-FFF2-40B4-BE49-F238E27FC236}">
                        <a16:creationId xmlns:a16="http://schemas.microsoft.com/office/drawing/2014/main" id="{E8F398B9-FBEB-91E0-3196-AE8CB9EFFCE5}"/>
                      </a:ext>
                    </a:extLst>
                  </p:cNvPr>
                  <p:cNvSpPr/>
                  <p:nvPr/>
                </p:nvSpPr>
                <p:spPr>
                  <a:xfrm>
                    <a:off x="7849552" y="2464689"/>
                    <a:ext cx="34309" cy="24364"/>
                  </a:xfrm>
                  <a:custGeom>
                    <a:avLst/>
                    <a:gdLst>
                      <a:gd name="connsiteX0" fmla="*/ 34310 w 34309"/>
                      <a:gd name="connsiteY0" fmla="*/ 24365 h 24364"/>
                      <a:gd name="connsiteX1" fmla="*/ 28013 w 34309"/>
                      <a:gd name="connsiteY1" fmla="*/ 21907 h 24364"/>
                      <a:gd name="connsiteX2" fmla="*/ 15516 w 34309"/>
                      <a:gd name="connsiteY2" fmla="*/ 14507 h 24364"/>
                      <a:gd name="connsiteX3" fmla="*/ 4410 w 34309"/>
                      <a:gd name="connsiteY3" fmla="*/ 5134 h 24364"/>
                      <a:gd name="connsiteX4" fmla="*/ 0 w 34309"/>
                      <a:gd name="connsiteY4" fmla="*/ 0 h 24364"/>
                      <a:gd name="connsiteX5" fmla="*/ 6325 w 34309"/>
                      <a:gd name="connsiteY5" fmla="*/ 2419 h 24364"/>
                      <a:gd name="connsiteX6" fmla="*/ 18822 w 34309"/>
                      <a:gd name="connsiteY6" fmla="*/ 9820 h 24364"/>
                      <a:gd name="connsiteX7" fmla="*/ 29909 w 34309"/>
                      <a:gd name="connsiteY7" fmla="*/ 19231 h 24364"/>
                      <a:gd name="connsiteX8" fmla="*/ 34310 w 34309"/>
                      <a:gd name="connsiteY8" fmla="*/ 24365 h 24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309" h="24364">
                        <a:moveTo>
                          <a:pt x="34310" y="24365"/>
                        </a:moveTo>
                        <a:cubicBezTo>
                          <a:pt x="34310" y="24365"/>
                          <a:pt x="31633" y="23622"/>
                          <a:pt x="28013" y="21907"/>
                        </a:cubicBezTo>
                        <a:cubicBezTo>
                          <a:pt x="24375" y="20231"/>
                          <a:pt x="19822" y="17516"/>
                          <a:pt x="15516" y="14507"/>
                        </a:cubicBezTo>
                        <a:cubicBezTo>
                          <a:pt x="11230" y="11459"/>
                          <a:pt x="7220" y="8030"/>
                          <a:pt x="4410" y="5134"/>
                        </a:cubicBezTo>
                        <a:cubicBezTo>
                          <a:pt x="1581" y="2305"/>
                          <a:pt x="0" y="0"/>
                          <a:pt x="0" y="0"/>
                        </a:cubicBezTo>
                        <a:cubicBezTo>
                          <a:pt x="0" y="0"/>
                          <a:pt x="2705" y="724"/>
                          <a:pt x="6325" y="2419"/>
                        </a:cubicBezTo>
                        <a:cubicBezTo>
                          <a:pt x="9944" y="4134"/>
                          <a:pt x="14517" y="6810"/>
                          <a:pt x="18822" y="9820"/>
                        </a:cubicBezTo>
                        <a:cubicBezTo>
                          <a:pt x="23089" y="12906"/>
                          <a:pt x="27118" y="16354"/>
                          <a:pt x="29909" y="19231"/>
                        </a:cubicBezTo>
                        <a:cubicBezTo>
                          <a:pt x="32728" y="22060"/>
                          <a:pt x="34310" y="24365"/>
                          <a:pt x="34310" y="243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7" name="任意多边形: 形状 1986">
                    <a:extLst>
                      <a:ext uri="{FF2B5EF4-FFF2-40B4-BE49-F238E27FC236}">
                        <a16:creationId xmlns:a16="http://schemas.microsoft.com/office/drawing/2014/main" id="{0EA28F34-A88D-D11D-3895-259E5312AF48}"/>
                      </a:ext>
                    </a:extLst>
                  </p:cNvPr>
                  <p:cNvSpPr/>
                  <p:nvPr/>
                </p:nvSpPr>
                <p:spPr>
                  <a:xfrm>
                    <a:off x="7898882" y="2489806"/>
                    <a:ext cx="42091" cy="5736"/>
                  </a:xfrm>
                  <a:custGeom>
                    <a:avLst/>
                    <a:gdLst>
                      <a:gd name="connsiteX0" fmla="*/ 42091 w 42091"/>
                      <a:gd name="connsiteY0" fmla="*/ 2753 h 5736"/>
                      <a:gd name="connsiteX1" fmla="*/ 35538 w 42091"/>
                      <a:gd name="connsiteY1" fmla="*/ 4429 h 5736"/>
                      <a:gd name="connsiteX2" fmla="*/ 21070 w 42091"/>
                      <a:gd name="connsiteY2" fmla="*/ 5734 h 5736"/>
                      <a:gd name="connsiteX3" fmla="*/ 6591 w 42091"/>
                      <a:gd name="connsiteY3" fmla="*/ 4581 h 5736"/>
                      <a:gd name="connsiteX4" fmla="*/ 0 w 42091"/>
                      <a:gd name="connsiteY4" fmla="*/ 3019 h 5736"/>
                      <a:gd name="connsiteX5" fmla="*/ 6572 w 42091"/>
                      <a:gd name="connsiteY5" fmla="*/ 1343 h 5736"/>
                      <a:gd name="connsiteX6" fmla="*/ 21031 w 42091"/>
                      <a:gd name="connsiteY6" fmla="*/ 0 h 5736"/>
                      <a:gd name="connsiteX7" fmla="*/ 35519 w 42091"/>
                      <a:gd name="connsiteY7" fmla="*/ 1152 h 5736"/>
                      <a:gd name="connsiteX8" fmla="*/ 42091 w 42091"/>
                      <a:gd name="connsiteY8" fmla="*/ 2753 h 5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091" h="5736">
                        <a:moveTo>
                          <a:pt x="42091" y="2753"/>
                        </a:moveTo>
                        <a:cubicBezTo>
                          <a:pt x="42091" y="2753"/>
                          <a:pt x="39510" y="3743"/>
                          <a:pt x="35538" y="4429"/>
                        </a:cubicBezTo>
                        <a:cubicBezTo>
                          <a:pt x="31604" y="5172"/>
                          <a:pt x="26365" y="5677"/>
                          <a:pt x="21070" y="5734"/>
                        </a:cubicBezTo>
                        <a:cubicBezTo>
                          <a:pt x="15812" y="5772"/>
                          <a:pt x="10554" y="5324"/>
                          <a:pt x="6591" y="4581"/>
                        </a:cubicBezTo>
                        <a:cubicBezTo>
                          <a:pt x="2639" y="3953"/>
                          <a:pt x="0" y="3019"/>
                          <a:pt x="0" y="3019"/>
                        </a:cubicBezTo>
                        <a:cubicBezTo>
                          <a:pt x="0" y="3019"/>
                          <a:pt x="2620" y="2019"/>
                          <a:pt x="6572" y="1343"/>
                        </a:cubicBezTo>
                        <a:cubicBezTo>
                          <a:pt x="10496" y="581"/>
                          <a:pt x="15773" y="76"/>
                          <a:pt x="21031" y="0"/>
                        </a:cubicBezTo>
                        <a:cubicBezTo>
                          <a:pt x="26308" y="0"/>
                          <a:pt x="31566" y="448"/>
                          <a:pt x="35519" y="1152"/>
                        </a:cubicBezTo>
                        <a:cubicBezTo>
                          <a:pt x="39462" y="1819"/>
                          <a:pt x="42091" y="2753"/>
                          <a:pt x="42091" y="27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8" name="任意多边形: 形状 1987">
                    <a:extLst>
                      <a:ext uri="{FF2B5EF4-FFF2-40B4-BE49-F238E27FC236}">
                        <a16:creationId xmlns:a16="http://schemas.microsoft.com/office/drawing/2014/main" id="{890F4F90-C590-88AB-C84F-062AD6EA5843}"/>
                      </a:ext>
                    </a:extLst>
                  </p:cNvPr>
                  <p:cNvSpPr/>
                  <p:nvPr/>
                </p:nvSpPr>
                <p:spPr>
                  <a:xfrm>
                    <a:off x="7893824" y="2502427"/>
                    <a:ext cx="17583" cy="38233"/>
                  </a:xfrm>
                  <a:custGeom>
                    <a:avLst/>
                    <a:gdLst>
                      <a:gd name="connsiteX0" fmla="*/ 17583 w 17583"/>
                      <a:gd name="connsiteY0" fmla="*/ 38233 h 38233"/>
                      <a:gd name="connsiteX1" fmla="*/ 13345 w 17583"/>
                      <a:gd name="connsiteY1" fmla="*/ 32947 h 38233"/>
                      <a:gd name="connsiteX2" fmla="*/ 6211 w 17583"/>
                      <a:gd name="connsiteY2" fmla="*/ 20298 h 38233"/>
                      <a:gd name="connsiteX3" fmla="*/ 1257 w 17583"/>
                      <a:gd name="connsiteY3" fmla="*/ 6639 h 38233"/>
                      <a:gd name="connsiteX4" fmla="*/ 0 w 17583"/>
                      <a:gd name="connsiteY4" fmla="*/ 0 h 38233"/>
                      <a:gd name="connsiteX5" fmla="*/ 4248 w 17583"/>
                      <a:gd name="connsiteY5" fmla="*/ 5267 h 38233"/>
                      <a:gd name="connsiteX6" fmla="*/ 11382 w 17583"/>
                      <a:gd name="connsiteY6" fmla="*/ 17897 h 38233"/>
                      <a:gd name="connsiteX7" fmla="*/ 16316 w 17583"/>
                      <a:gd name="connsiteY7" fmla="*/ 31575 h 38233"/>
                      <a:gd name="connsiteX8" fmla="*/ 17583 w 17583"/>
                      <a:gd name="connsiteY8" fmla="*/ 38233 h 38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83" h="38233">
                        <a:moveTo>
                          <a:pt x="17583" y="38233"/>
                        </a:moveTo>
                        <a:cubicBezTo>
                          <a:pt x="17583" y="38233"/>
                          <a:pt x="15593" y="36262"/>
                          <a:pt x="13345" y="32947"/>
                        </a:cubicBezTo>
                        <a:cubicBezTo>
                          <a:pt x="11030" y="29670"/>
                          <a:pt x="8430" y="25060"/>
                          <a:pt x="6211" y="20298"/>
                        </a:cubicBezTo>
                        <a:cubicBezTo>
                          <a:pt x="4029" y="15497"/>
                          <a:pt x="2257" y="10535"/>
                          <a:pt x="1257" y="6639"/>
                        </a:cubicBezTo>
                        <a:cubicBezTo>
                          <a:pt x="258" y="2772"/>
                          <a:pt x="0" y="0"/>
                          <a:pt x="0" y="0"/>
                        </a:cubicBezTo>
                        <a:cubicBezTo>
                          <a:pt x="0" y="0"/>
                          <a:pt x="1991" y="1953"/>
                          <a:pt x="4248" y="5267"/>
                        </a:cubicBezTo>
                        <a:cubicBezTo>
                          <a:pt x="6553" y="8563"/>
                          <a:pt x="9211" y="13135"/>
                          <a:pt x="11382" y="17897"/>
                        </a:cubicBezTo>
                        <a:cubicBezTo>
                          <a:pt x="13573" y="22679"/>
                          <a:pt x="15307" y="27680"/>
                          <a:pt x="16316" y="31575"/>
                        </a:cubicBezTo>
                        <a:cubicBezTo>
                          <a:pt x="17355" y="35443"/>
                          <a:pt x="17583" y="38233"/>
                          <a:pt x="17583" y="38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9" name="任意多边形: 形状 1988">
                    <a:extLst>
                      <a:ext uri="{FF2B5EF4-FFF2-40B4-BE49-F238E27FC236}">
                        <a16:creationId xmlns:a16="http://schemas.microsoft.com/office/drawing/2014/main" id="{EF6EFCEF-E0DD-182A-D2D1-8BA9EE775395}"/>
                      </a:ext>
                    </a:extLst>
                  </p:cNvPr>
                  <p:cNvSpPr/>
                  <p:nvPr/>
                </p:nvSpPr>
                <p:spPr>
                  <a:xfrm>
                    <a:off x="7875755" y="2480462"/>
                    <a:ext cx="30365" cy="29784"/>
                  </a:xfrm>
                  <a:custGeom>
                    <a:avLst/>
                    <a:gdLst>
                      <a:gd name="connsiteX0" fmla="*/ 26241 w 30365"/>
                      <a:gd name="connsiteY0" fmla="*/ 1772 h 29784"/>
                      <a:gd name="connsiteX1" fmla="*/ 23469 w 30365"/>
                      <a:gd name="connsiteY1" fmla="*/ 12040 h 29784"/>
                      <a:gd name="connsiteX2" fmla="*/ 30366 w 30365"/>
                      <a:gd name="connsiteY2" fmla="*/ 20164 h 29784"/>
                      <a:gd name="connsiteX3" fmla="*/ 19726 w 30365"/>
                      <a:gd name="connsiteY3" fmla="*/ 20688 h 29784"/>
                      <a:gd name="connsiteX4" fmla="*/ 14135 w 30365"/>
                      <a:gd name="connsiteY4" fmla="*/ 29785 h 29784"/>
                      <a:gd name="connsiteX5" fmla="*/ 10344 w 30365"/>
                      <a:gd name="connsiteY5" fmla="*/ 19831 h 29784"/>
                      <a:gd name="connsiteX6" fmla="*/ 0 w 30365"/>
                      <a:gd name="connsiteY6" fmla="*/ 17316 h 29784"/>
                      <a:gd name="connsiteX7" fmla="*/ 8287 w 30365"/>
                      <a:gd name="connsiteY7" fmla="*/ 10601 h 29784"/>
                      <a:gd name="connsiteX8" fmla="*/ 7477 w 30365"/>
                      <a:gd name="connsiteY8" fmla="*/ 0 h 29784"/>
                      <a:gd name="connsiteX9" fmla="*/ 16402 w 30365"/>
                      <a:gd name="connsiteY9" fmla="*/ 5801 h 29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365" h="29784">
                        <a:moveTo>
                          <a:pt x="26241" y="1772"/>
                        </a:moveTo>
                        <a:lnTo>
                          <a:pt x="23469" y="12040"/>
                        </a:lnTo>
                        <a:lnTo>
                          <a:pt x="30366" y="20164"/>
                        </a:lnTo>
                        <a:lnTo>
                          <a:pt x="19726" y="20688"/>
                        </a:lnTo>
                        <a:lnTo>
                          <a:pt x="14135" y="29785"/>
                        </a:lnTo>
                        <a:lnTo>
                          <a:pt x="10344" y="19831"/>
                        </a:lnTo>
                        <a:lnTo>
                          <a:pt x="0" y="17316"/>
                        </a:lnTo>
                        <a:lnTo>
                          <a:pt x="8287" y="10601"/>
                        </a:lnTo>
                        <a:lnTo>
                          <a:pt x="7477" y="0"/>
                        </a:lnTo>
                        <a:lnTo>
                          <a:pt x="16402" y="58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990" name="图形 113">
                <a:extLst>
                  <a:ext uri="{FF2B5EF4-FFF2-40B4-BE49-F238E27FC236}">
                    <a16:creationId xmlns:a16="http://schemas.microsoft.com/office/drawing/2014/main" id="{78F119A7-7C7B-1011-5030-B33BCEB70B39}"/>
                  </a:ext>
                </a:extLst>
              </p:cNvPr>
              <p:cNvGrpSpPr/>
              <p:nvPr/>
            </p:nvGrpSpPr>
            <p:grpSpPr>
              <a:xfrm>
                <a:off x="8187722" y="2727564"/>
                <a:ext cx="349851" cy="301059"/>
                <a:chOff x="8187722" y="2727564"/>
                <a:chExt cx="349851" cy="301059"/>
              </a:xfrm>
            </p:grpSpPr>
            <p:grpSp>
              <p:nvGrpSpPr>
                <p:cNvPr id="1991" name="图形 113">
                  <a:extLst>
                    <a:ext uri="{FF2B5EF4-FFF2-40B4-BE49-F238E27FC236}">
                      <a16:creationId xmlns:a16="http://schemas.microsoft.com/office/drawing/2014/main" id="{B9FEAAD9-6DB4-0953-FC08-24B82897D1C2}"/>
                    </a:ext>
                  </a:extLst>
                </p:cNvPr>
                <p:cNvGrpSpPr/>
                <p:nvPr/>
              </p:nvGrpSpPr>
              <p:grpSpPr>
                <a:xfrm>
                  <a:off x="8257889" y="2881899"/>
                  <a:ext cx="145993" cy="146725"/>
                  <a:chOff x="8257889" y="2881899"/>
                  <a:chExt cx="145993" cy="146725"/>
                </a:xfrm>
              </p:grpSpPr>
              <p:sp>
                <p:nvSpPr>
                  <p:cNvPr id="1992" name="任意多边形: 形状 1991">
                    <a:extLst>
                      <a:ext uri="{FF2B5EF4-FFF2-40B4-BE49-F238E27FC236}">
                        <a16:creationId xmlns:a16="http://schemas.microsoft.com/office/drawing/2014/main" id="{154A88D7-7675-CACD-5CB1-78BFD194ACDB}"/>
                      </a:ext>
                    </a:extLst>
                  </p:cNvPr>
                  <p:cNvSpPr/>
                  <p:nvPr/>
                </p:nvSpPr>
                <p:spPr>
                  <a:xfrm>
                    <a:off x="8257889" y="2881899"/>
                    <a:ext cx="145993" cy="146725"/>
                  </a:xfrm>
                  <a:custGeom>
                    <a:avLst/>
                    <a:gdLst>
                      <a:gd name="connsiteX0" fmla="*/ 72932 w 145993"/>
                      <a:gd name="connsiteY0" fmla="*/ 82014 h 146725"/>
                      <a:gd name="connsiteX1" fmla="*/ 60121 w 145993"/>
                      <a:gd name="connsiteY1" fmla="*/ 87986 h 146725"/>
                      <a:gd name="connsiteX2" fmla="*/ 50482 w 145993"/>
                      <a:gd name="connsiteY2" fmla="*/ 77642 h 146725"/>
                      <a:gd name="connsiteX3" fmla="*/ 57350 w 145993"/>
                      <a:gd name="connsiteY3" fmla="*/ 65307 h 146725"/>
                      <a:gd name="connsiteX4" fmla="*/ 71208 w 145993"/>
                      <a:gd name="connsiteY4" fmla="*/ 68003 h 146725"/>
                      <a:gd name="connsiteX5" fmla="*/ 72932 w 145993"/>
                      <a:gd name="connsiteY5" fmla="*/ 82014 h 146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5993" h="146725">
                        <a:moveTo>
                          <a:pt x="72932" y="82014"/>
                        </a:moveTo>
                        <a:cubicBezTo>
                          <a:pt x="179050" y="133935"/>
                          <a:pt x="49511" y="194190"/>
                          <a:pt x="60121" y="87986"/>
                        </a:cubicBezTo>
                        <a:cubicBezTo>
                          <a:pt x="49511" y="194190"/>
                          <a:pt x="-47835" y="89644"/>
                          <a:pt x="50482" y="77642"/>
                        </a:cubicBezTo>
                        <a:cubicBezTo>
                          <a:pt x="-47835" y="89644"/>
                          <a:pt x="21535" y="-35277"/>
                          <a:pt x="57350" y="65307"/>
                        </a:cubicBezTo>
                        <a:cubicBezTo>
                          <a:pt x="21535" y="-35286"/>
                          <a:pt x="161753" y="-7883"/>
                          <a:pt x="71208" y="68003"/>
                        </a:cubicBezTo>
                        <a:cubicBezTo>
                          <a:pt x="161762" y="-7883"/>
                          <a:pt x="179050" y="133935"/>
                          <a:pt x="72932" y="820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3" name="任意多边形: 形状 1992">
                    <a:extLst>
                      <a:ext uri="{FF2B5EF4-FFF2-40B4-BE49-F238E27FC236}">
                        <a16:creationId xmlns:a16="http://schemas.microsoft.com/office/drawing/2014/main" id="{454A1673-D367-2A02-6BED-7D36E168911D}"/>
                      </a:ext>
                    </a:extLst>
                  </p:cNvPr>
                  <p:cNvSpPr/>
                  <p:nvPr/>
                </p:nvSpPr>
                <p:spPr>
                  <a:xfrm>
                    <a:off x="8261569" y="2886802"/>
                    <a:ext cx="136670" cy="137360"/>
                  </a:xfrm>
                  <a:custGeom>
                    <a:avLst/>
                    <a:gdLst>
                      <a:gd name="connsiteX0" fmla="*/ 68271 w 136670"/>
                      <a:gd name="connsiteY0" fmla="*/ 76796 h 137360"/>
                      <a:gd name="connsiteX1" fmla="*/ 56280 w 136670"/>
                      <a:gd name="connsiteY1" fmla="*/ 82340 h 137360"/>
                      <a:gd name="connsiteX2" fmla="*/ 47268 w 136670"/>
                      <a:gd name="connsiteY2" fmla="*/ 72701 h 137360"/>
                      <a:gd name="connsiteX3" fmla="*/ 53688 w 136670"/>
                      <a:gd name="connsiteY3" fmla="*/ 61109 h 137360"/>
                      <a:gd name="connsiteX4" fmla="*/ 66661 w 136670"/>
                      <a:gd name="connsiteY4" fmla="*/ 63623 h 137360"/>
                      <a:gd name="connsiteX5" fmla="*/ 68271 w 136670"/>
                      <a:gd name="connsiteY5" fmla="*/ 76796 h 137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670" h="137360">
                        <a:moveTo>
                          <a:pt x="68271" y="76796"/>
                        </a:moveTo>
                        <a:cubicBezTo>
                          <a:pt x="167617" y="125412"/>
                          <a:pt x="46335" y="181790"/>
                          <a:pt x="56280" y="82340"/>
                        </a:cubicBezTo>
                        <a:cubicBezTo>
                          <a:pt x="46335" y="181790"/>
                          <a:pt x="-44781" y="83902"/>
                          <a:pt x="47268" y="72701"/>
                        </a:cubicBezTo>
                        <a:cubicBezTo>
                          <a:pt x="-44781" y="83902"/>
                          <a:pt x="20151" y="-33008"/>
                          <a:pt x="53688" y="61109"/>
                        </a:cubicBezTo>
                        <a:cubicBezTo>
                          <a:pt x="20151" y="-33008"/>
                          <a:pt x="151463" y="-7386"/>
                          <a:pt x="66661" y="63623"/>
                        </a:cubicBezTo>
                        <a:cubicBezTo>
                          <a:pt x="151443" y="-7386"/>
                          <a:pt x="167608" y="125402"/>
                          <a:pt x="68271" y="7679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4" name="任意多边形: 形状 1993">
                    <a:extLst>
                      <a:ext uri="{FF2B5EF4-FFF2-40B4-BE49-F238E27FC236}">
                        <a16:creationId xmlns:a16="http://schemas.microsoft.com/office/drawing/2014/main" id="{E2D4B609-7D49-F916-DD6D-28B28F0925D0}"/>
                      </a:ext>
                    </a:extLst>
                  </p:cNvPr>
                  <p:cNvSpPr/>
                  <p:nvPr/>
                </p:nvSpPr>
                <p:spPr>
                  <a:xfrm>
                    <a:off x="8285511" y="2960550"/>
                    <a:ext cx="31613" cy="32832"/>
                  </a:xfrm>
                  <a:custGeom>
                    <a:avLst/>
                    <a:gdLst>
                      <a:gd name="connsiteX0" fmla="*/ 0 w 31613"/>
                      <a:gd name="connsiteY0" fmla="*/ 32833 h 32832"/>
                      <a:gd name="connsiteX1" fmla="*/ 3667 w 31613"/>
                      <a:gd name="connsiteY1" fmla="*/ 26432 h 32832"/>
                      <a:gd name="connsiteX2" fmla="*/ 13583 w 31613"/>
                      <a:gd name="connsiteY2" fmla="*/ 14230 h 32832"/>
                      <a:gd name="connsiteX3" fmla="*/ 25384 w 31613"/>
                      <a:gd name="connsiteY3" fmla="*/ 3886 h 32832"/>
                      <a:gd name="connsiteX4" fmla="*/ 31614 w 31613"/>
                      <a:gd name="connsiteY4" fmla="*/ 0 h 32832"/>
                      <a:gd name="connsiteX5" fmla="*/ 27956 w 31613"/>
                      <a:gd name="connsiteY5" fmla="*/ 6344 h 32832"/>
                      <a:gd name="connsiteX6" fmla="*/ 18031 w 31613"/>
                      <a:gd name="connsiteY6" fmla="*/ 18545 h 32832"/>
                      <a:gd name="connsiteX7" fmla="*/ 6201 w 31613"/>
                      <a:gd name="connsiteY7" fmla="*/ 28889 h 32832"/>
                      <a:gd name="connsiteX8" fmla="*/ 0 w 31613"/>
                      <a:gd name="connsiteY8" fmla="*/ 32833 h 32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613" h="32832">
                        <a:moveTo>
                          <a:pt x="0" y="32833"/>
                        </a:moveTo>
                        <a:cubicBezTo>
                          <a:pt x="0" y="32833"/>
                          <a:pt x="1219" y="30042"/>
                          <a:pt x="3667" y="26432"/>
                        </a:cubicBezTo>
                        <a:cubicBezTo>
                          <a:pt x="6068" y="22822"/>
                          <a:pt x="9640" y="18355"/>
                          <a:pt x="13583" y="14230"/>
                        </a:cubicBezTo>
                        <a:cubicBezTo>
                          <a:pt x="17555" y="10135"/>
                          <a:pt x="21850" y="6401"/>
                          <a:pt x="25384" y="3886"/>
                        </a:cubicBezTo>
                        <a:cubicBezTo>
                          <a:pt x="28899" y="1305"/>
                          <a:pt x="31614" y="0"/>
                          <a:pt x="31614" y="0"/>
                        </a:cubicBezTo>
                        <a:cubicBezTo>
                          <a:pt x="31614" y="0"/>
                          <a:pt x="30413" y="2734"/>
                          <a:pt x="27956" y="6344"/>
                        </a:cubicBezTo>
                        <a:cubicBezTo>
                          <a:pt x="25565" y="9973"/>
                          <a:pt x="21974" y="14421"/>
                          <a:pt x="18031" y="18545"/>
                        </a:cubicBezTo>
                        <a:cubicBezTo>
                          <a:pt x="14068" y="22641"/>
                          <a:pt x="9753" y="26375"/>
                          <a:pt x="6201" y="28889"/>
                        </a:cubicBezTo>
                        <a:cubicBezTo>
                          <a:pt x="2715" y="31471"/>
                          <a:pt x="0" y="32833"/>
                          <a:pt x="0" y="328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5" name="任意多边形: 形状 1994">
                    <a:extLst>
                      <a:ext uri="{FF2B5EF4-FFF2-40B4-BE49-F238E27FC236}">
                        <a16:creationId xmlns:a16="http://schemas.microsoft.com/office/drawing/2014/main" id="{6C3942EF-7B2A-289E-DAD4-452117059478}"/>
                      </a:ext>
                    </a:extLst>
                  </p:cNvPr>
                  <p:cNvSpPr/>
                  <p:nvPr/>
                </p:nvSpPr>
                <p:spPr>
                  <a:xfrm>
                    <a:off x="8321049" y="2905429"/>
                    <a:ext cx="12461" cy="43881"/>
                  </a:xfrm>
                  <a:custGeom>
                    <a:avLst/>
                    <a:gdLst>
                      <a:gd name="connsiteX0" fmla="*/ 48 w 12461"/>
                      <a:gd name="connsiteY0" fmla="*/ 43882 h 43881"/>
                      <a:gd name="connsiteX1" fmla="*/ 267 w 12461"/>
                      <a:gd name="connsiteY1" fmla="*/ 36538 h 43881"/>
                      <a:gd name="connsiteX2" fmla="*/ 3229 w 12461"/>
                      <a:gd name="connsiteY2" fmla="*/ 21117 h 43881"/>
                      <a:gd name="connsiteX3" fmla="*/ 8744 w 12461"/>
                      <a:gd name="connsiteY3" fmla="*/ 6401 h 43881"/>
                      <a:gd name="connsiteX4" fmla="*/ 12402 w 12461"/>
                      <a:gd name="connsiteY4" fmla="*/ 0 h 43881"/>
                      <a:gd name="connsiteX5" fmla="*/ 12192 w 12461"/>
                      <a:gd name="connsiteY5" fmla="*/ 7334 h 43881"/>
                      <a:gd name="connsiteX6" fmla="*/ 9210 w 12461"/>
                      <a:gd name="connsiteY6" fmla="*/ 22793 h 43881"/>
                      <a:gd name="connsiteX7" fmla="*/ 3696 w 12461"/>
                      <a:gd name="connsiteY7" fmla="*/ 37548 h 43881"/>
                      <a:gd name="connsiteX8" fmla="*/ 48 w 12461"/>
                      <a:gd name="connsiteY8" fmla="*/ 43882 h 43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461" h="43881">
                        <a:moveTo>
                          <a:pt x="48" y="43882"/>
                        </a:moveTo>
                        <a:cubicBezTo>
                          <a:pt x="48" y="43882"/>
                          <a:pt x="-152" y="40872"/>
                          <a:pt x="267" y="36538"/>
                        </a:cubicBezTo>
                        <a:cubicBezTo>
                          <a:pt x="657" y="32242"/>
                          <a:pt x="1724" y="26603"/>
                          <a:pt x="3229" y="21117"/>
                        </a:cubicBezTo>
                        <a:cubicBezTo>
                          <a:pt x="4782" y="15669"/>
                          <a:pt x="6829" y="10268"/>
                          <a:pt x="8744" y="6401"/>
                        </a:cubicBezTo>
                        <a:cubicBezTo>
                          <a:pt x="10611" y="2477"/>
                          <a:pt x="12402" y="0"/>
                          <a:pt x="12402" y="0"/>
                        </a:cubicBezTo>
                        <a:cubicBezTo>
                          <a:pt x="12402" y="0"/>
                          <a:pt x="12630" y="3010"/>
                          <a:pt x="12192" y="7334"/>
                        </a:cubicBezTo>
                        <a:cubicBezTo>
                          <a:pt x="11802" y="11706"/>
                          <a:pt x="10744" y="17307"/>
                          <a:pt x="9210" y="22793"/>
                        </a:cubicBezTo>
                        <a:cubicBezTo>
                          <a:pt x="7620" y="28280"/>
                          <a:pt x="5610" y="33604"/>
                          <a:pt x="3696" y="37548"/>
                        </a:cubicBezTo>
                        <a:cubicBezTo>
                          <a:pt x="1810" y="41424"/>
                          <a:pt x="48" y="43882"/>
                          <a:pt x="48" y="4388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6" name="任意多边形: 形状 1995">
                    <a:extLst>
                      <a:ext uri="{FF2B5EF4-FFF2-40B4-BE49-F238E27FC236}">
                        <a16:creationId xmlns:a16="http://schemas.microsoft.com/office/drawing/2014/main" id="{A7D5C9AA-4336-1AD6-7402-D7C8DBB7917C}"/>
                      </a:ext>
                    </a:extLst>
                  </p:cNvPr>
                  <p:cNvSpPr/>
                  <p:nvPr/>
                </p:nvSpPr>
                <p:spPr>
                  <a:xfrm>
                    <a:off x="8274681" y="2931290"/>
                    <a:ext cx="39528" cy="22650"/>
                  </a:xfrm>
                  <a:custGeom>
                    <a:avLst/>
                    <a:gdLst>
                      <a:gd name="connsiteX0" fmla="*/ 39529 w 39528"/>
                      <a:gd name="connsiteY0" fmla="*/ 22651 h 22650"/>
                      <a:gd name="connsiteX1" fmla="*/ 32481 w 39528"/>
                      <a:gd name="connsiteY1" fmla="*/ 20660 h 22650"/>
                      <a:gd name="connsiteX2" fmla="*/ 18231 w 39528"/>
                      <a:gd name="connsiteY2" fmla="*/ 14021 h 22650"/>
                      <a:gd name="connsiteX3" fmla="*/ 5287 w 39528"/>
                      <a:gd name="connsiteY3" fmla="*/ 5077 h 22650"/>
                      <a:gd name="connsiteX4" fmla="*/ 0 w 39528"/>
                      <a:gd name="connsiteY4" fmla="*/ 0 h 22650"/>
                      <a:gd name="connsiteX5" fmla="*/ 7068 w 39528"/>
                      <a:gd name="connsiteY5" fmla="*/ 1972 h 22650"/>
                      <a:gd name="connsiteX6" fmla="*/ 21307 w 39528"/>
                      <a:gd name="connsiteY6" fmla="*/ 8611 h 22650"/>
                      <a:gd name="connsiteX7" fmla="*/ 34223 w 39528"/>
                      <a:gd name="connsiteY7" fmla="*/ 17593 h 22650"/>
                      <a:gd name="connsiteX8" fmla="*/ 39529 w 39528"/>
                      <a:gd name="connsiteY8" fmla="*/ 22651 h 22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528" h="22650">
                        <a:moveTo>
                          <a:pt x="39529" y="22651"/>
                        </a:moveTo>
                        <a:cubicBezTo>
                          <a:pt x="39529" y="22651"/>
                          <a:pt x="36548" y="22127"/>
                          <a:pt x="32481" y="20660"/>
                        </a:cubicBezTo>
                        <a:cubicBezTo>
                          <a:pt x="28385" y="19231"/>
                          <a:pt x="23175" y="16812"/>
                          <a:pt x="18231" y="14021"/>
                        </a:cubicBezTo>
                        <a:cubicBezTo>
                          <a:pt x="13297" y="11173"/>
                          <a:pt x="8601" y="7896"/>
                          <a:pt x="5287" y="5077"/>
                        </a:cubicBezTo>
                        <a:cubicBezTo>
                          <a:pt x="1934" y="2324"/>
                          <a:pt x="0" y="0"/>
                          <a:pt x="0" y="0"/>
                        </a:cubicBezTo>
                        <a:cubicBezTo>
                          <a:pt x="0" y="0"/>
                          <a:pt x="3010" y="505"/>
                          <a:pt x="7068" y="1972"/>
                        </a:cubicBezTo>
                        <a:cubicBezTo>
                          <a:pt x="11145" y="3420"/>
                          <a:pt x="16355" y="5820"/>
                          <a:pt x="21307" y="8611"/>
                        </a:cubicBezTo>
                        <a:cubicBezTo>
                          <a:pt x="26251" y="11478"/>
                          <a:pt x="30938" y="14783"/>
                          <a:pt x="34223" y="17593"/>
                        </a:cubicBezTo>
                        <a:cubicBezTo>
                          <a:pt x="37586" y="20345"/>
                          <a:pt x="39529" y="22651"/>
                          <a:pt x="39529" y="226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7" name="任意多边形: 形状 1996">
                    <a:extLst>
                      <a:ext uri="{FF2B5EF4-FFF2-40B4-BE49-F238E27FC236}">
                        <a16:creationId xmlns:a16="http://schemas.microsoft.com/office/drawing/2014/main" id="{BFBE0FE5-5ADF-99CC-CC17-90D550F5E9C7}"/>
                      </a:ext>
                    </a:extLst>
                  </p:cNvPr>
                  <p:cNvSpPr/>
                  <p:nvPr/>
                </p:nvSpPr>
                <p:spPr>
                  <a:xfrm>
                    <a:off x="8330793" y="2950465"/>
                    <a:ext cx="45348" cy="7181"/>
                  </a:xfrm>
                  <a:custGeom>
                    <a:avLst/>
                    <a:gdLst>
                      <a:gd name="connsiteX0" fmla="*/ 45348 w 45348"/>
                      <a:gd name="connsiteY0" fmla="*/ 1228 h 7181"/>
                      <a:gd name="connsiteX1" fmla="*/ 38433 w 45348"/>
                      <a:gd name="connsiteY1" fmla="*/ 3742 h 7181"/>
                      <a:gd name="connsiteX2" fmla="*/ 23003 w 45348"/>
                      <a:gd name="connsiteY2" fmla="*/ 6667 h 7181"/>
                      <a:gd name="connsiteX3" fmla="*/ 7277 w 45348"/>
                      <a:gd name="connsiteY3" fmla="*/ 6981 h 7181"/>
                      <a:gd name="connsiteX4" fmla="*/ 0 w 45348"/>
                      <a:gd name="connsiteY4" fmla="*/ 5962 h 7181"/>
                      <a:gd name="connsiteX5" fmla="*/ 6915 w 45348"/>
                      <a:gd name="connsiteY5" fmla="*/ 3447 h 7181"/>
                      <a:gd name="connsiteX6" fmla="*/ 22355 w 45348"/>
                      <a:gd name="connsiteY6" fmla="*/ 466 h 7181"/>
                      <a:gd name="connsiteX7" fmla="*/ 38071 w 45348"/>
                      <a:gd name="connsiteY7" fmla="*/ 208 h 7181"/>
                      <a:gd name="connsiteX8" fmla="*/ 45348 w 45348"/>
                      <a:gd name="connsiteY8" fmla="*/ 1228 h 7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348" h="7181">
                        <a:moveTo>
                          <a:pt x="45348" y="1228"/>
                        </a:moveTo>
                        <a:cubicBezTo>
                          <a:pt x="45348" y="1228"/>
                          <a:pt x="42643" y="2552"/>
                          <a:pt x="38433" y="3742"/>
                        </a:cubicBezTo>
                        <a:cubicBezTo>
                          <a:pt x="34261" y="4933"/>
                          <a:pt x="28680" y="6028"/>
                          <a:pt x="23003" y="6667"/>
                        </a:cubicBezTo>
                        <a:cubicBezTo>
                          <a:pt x="17316" y="7247"/>
                          <a:pt x="11601" y="7314"/>
                          <a:pt x="7277" y="6981"/>
                        </a:cubicBezTo>
                        <a:cubicBezTo>
                          <a:pt x="2953" y="6686"/>
                          <a:pt x="0" y="5962"/>
                          <a:pt x="0" y="5962"/>
                        </a:cubicBezTo>
                        <a:cubicBezTo>
                          <a:pt x="0" y="5962"/>
                          <a:pt x="2714" y="4599"/>
                          <a:pt x="6915" y="3447"/>
                        </a:cubicBezTo>
                        <a:cubicBezTo>
                          <a:pt x="11087" y="2199"/>
                          <a:pt x="16697" y="1104"/>
                          <a:pt x="22355" y="466"/>
                        </a:cubicBezTo>
                        <a:cubicBezTo>
                          <a:pt x="28051" y="-58"/>
                          <a:pt x="33775" y="-134"/>
                          <a:pt x="38071" y="208"/>
                        </a:cubicBezTo>
                        <a:cubicBezTo>
                          <a:pt x="42405" y="504"/>
                          <a:pt x="45348" y="1228"/>
                          <a:pt x="45348" y="12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8" name="任意多边形: 形状 1997">
                    <a:extLst>
                      <a:ext uri="{FF2B5EF4-FFF2-40B4-BE49-F238E27FC236}">
                        <a16:creationId xmlns:a16="http://schemas.microsoft.com/office/drawing/2014/main" id="{BE3277BE-C96F-9ABD-1F71-EEA265F597ED}"/>
                      </a:ext>
                    </a:extLst>
                  </p:cNvPr>
                  <p:cNvSpPr/>
                  <p:nvPr/>
                </p:nvSpPr>
                <p:spPr>
                  <a:xfrm>
                    <a:off x="8326392" y="2967294"/>
                    <a:ext cx="22945" cy="39366"/>
                  </a:xfrm>
                  <a:custGeom>
                    <a:avLst/>
                    <a:gdLst>
                      <a:gd name="connsiteX0" fmla="*/ 22946 w 22945"/>
                      <a:gd name="connsiteY0" fmla="*/ 39367 h 39366"/>
                      <a:gd name="connsiteX1" fmla="*/ 17831 w 22945"/>
                      <a:gd name="connsiteY1" fmla="*/ 34100 h 39366"/>
                      <a:gd name="connsiteX2" fmla="*/ 8801 w 22945"/>
                      <a:gd name="connsiteY2" fmla="*/ 21222 h 39366"/>
                      <a:gd name="connsiteX3" fmla="*/ 2020 w 22945"/>
                      <a:gd name="connsiteY3" fmla="*/ 7030 h 39366"/>
                      <a:gd name="connsiteX4" fmla="*/ 0 w 22945"/>
                      <a:gd name="connsiteY4" fmla="*/ 0 h 39366"/>
                      <a:gd name="connsiteX5" fmla="*/ 5125 w 22945"/>
                      <a:gd name="connsiteY5" fmla="*/ 5229 h 39366"/>
                      <a:gd name="connsiteX6" fmla="*/ 14126 w 22945"/>
                      <a:gd name="connsiteY6" fmla="*/ 18088 h 39366"/>
                      <a:gd name="connsiteX7" fmla="*/ 20879 w 22945"/>
                      <a:gd name="connsiteY7" fmla="*/ 32299 h 39366"/>
                      <a:gd name="connsiteX8" fmla="*/ 22946 w 22945"/>
                      <a:gd name="connsiteY8" fmla="*/ 39367 h 39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945" h="39366">
                        <a:moveTo>
                          <a:pt x="22946" y="39367"/>
                        </a:moveTo>
                        <a:cubicBezTo>
                          <a:pt x="22946" y="39367"/>
                          <a:pt x="20603" y="37433"/>
                          <a:pt x="17831" y="34100"/>
                        </a:cubicBezTo>
                        <a:cubicBezTo>
                          <a:pt x="14983" y="30804"/>
                          <a:pt x="11687" y="26137"/>
                          <a:pt x="8801" y="21222"/>
                        </a:cubicBezTo>
                        <a:cubicBezTo>
                          <a:pt x="5944" y="16269"/>
                          <a:pt x="3524" y="11116"/>
                          <a:pt x="2020" y="7030"/>
                        </a:cubicBezTo>
                        <a:cubicBezTo>
                          <a:pt x="543" y="2953"/>
                          <a:pt x="0" y="0"/>
                          <a:pt x="0" y="0"/>
                        </a:cubicBezTo>
                        <a:cubicBezTo>
                          <a:pt x="0" y="0"/>
                          <a:pt x="2334" y="1915"/>
                          <a:pt x="5125" y="5229"/>
                        </a:cubicBezTo>
                        <a:cubicBezTo>
                          <a:pt x="7954" y="8525"/>
                          <a:pt x="11278" y="13192"/>
                          <a:pt x="14126" y="18088"/>
                        </a:cubicBezTo>
                        <a:cubicBezTo>
                          <a:pt x="17012" y="23041"/>
                          <a:pt x="19402" y="28223"/>
                          <a:pt x="20879" y="32299"/>
                        </a:cubicBezTo>
                        <a:cubicBezTo>
                          <a:pt x="22384" y="36357"/>
                          <a:pt x="22946" y="39367"/>
                          <a:pt x="22946" y="393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9" name="任意多边形: 形状 1998">
                    <a:extLst>
                      <a:ext uri="{FF2B5EF4-FFF2-40B4-BE49-F238E27FC236}">
                        <a16:creationId xmlns:a16="http://schemas.microsoft.com/office/drawing/2014/main" id="{62358AE9-4ADA-B054-36C2-7DDB3ED43A1A}"/>
                      </a:ext>
                    </a:extLst>
                  </p:cNvPr>
                  <p:cNvSpPr/>
                  <p:nvPr/>
                </p:nvSpPr>
                <p:spPr>
                  <a:xfrm>
                    <a:off x="8306399" y="2944672"/>
                    <a:ext cx="33023" cy="31480"/>
                  </a:xfrm>
                  <a:custGeom>
                    <a:avLst/>
                    <a:gdLst>
                      <a:gd name="connsiteX0" fmla="*/ 26641 w 33023"/>
                      <a:gd name="connsiteY0" fmla="*/ 0 h 31480"/>
                      <a:gd name="connsiteX1" fmla="*/ 24718 w 33023"/>
                      <a:gd name="connsiteY1" fmla="*/ 11373 h 31480"/>
                      <a:gd name="connsiteX2" fmla="*/ 33024 w 33023"/>
                      <a:gd name="connsiteY2" fmla="*/ 19402 h 31480"/>
                      <a:gd name="connsiteX3" fmla="*/ 21593 w 33023"/>
                      <a:gd name="connsiteY3" fmla="*/ 21098 h 31480"/>
                      <a:gd name="connsiteX4" fmla="*/ 16536 w 33023"/>
                      <a:gd name="connsiteY4" fmla="*/ 31480 h 31480"/>
                      <a:gd name="connsiteX5" fmla="*/ 11402 w 33023"/>
                      <a:gd name="connsiteY5" fmla="*/ 21136 h 31480"/>
                      <a:gd name="connsiteX6" fmla="*/ 0 w 33023"/>
                      <a:gd name="connsiteY6" fmla="*/ 19517 h 31480"/>
                      <a:gd name="connsiteX7" fmla="*/ 8220 w 33023"/>
                      <a:gd name="connsiteY7" fmla="*/ 11430 h 31480"/>
                      <a:gd name="connsiteX8" fmla="*/ 6229 w 33023"/>
                      <a:gd name="connsiteY8" fmla="*/ 76 h 31480"/>
                      <a:gd name="connsiteX9" fmla="*/ 16459 w 33023"/>
                      <a:gd name="connsiteY9" fmla="*/ 5401 h 31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023" h="31480">
                        <a:moveTo>
                          <a:pt x="26641" y="0"/>
                        </a:moveTo>
                        <a:lnTo>
                          <a:pt x="24718" y="11373"/>
                        </a:lnTo>
                        <a:lnTo>
                          <a:pt x="33024" y="19402"/>
                        </a:lnTo>
                        <a:lnTo>
                          <a:pt x="21593" y="21098"/>
                        </a:lnTo>
                        <a:lnTo>
                          <a:pt x="16536" y="31480"/>
                        </a:lnTo>
                        <a:lnTo>
                          <a:pt x="11402" y="21136"/>
                        </a:lnTo>
                        <a:lnTo>
                          <a:pt x="0" y="19517"/>
                        </a:lnTo>
                        <a:lnTo>
                          <a:pt x="8220" y="11430"/>
                        </a:lnTo>
                        <a:lnTo>
                          <a:pt x="6229" y="76"/>
                        </a:lnTo>
                        <a:lnTo>
                          <a:pt x="16459" y="54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00" name="图形 113">
                  <a:extLst>
                    <a:ext uri="{FF2B5EF4-FFF2-40B4-BE49-F238E27FC236}">
                      <a16:creationId xmlns:a16="http://schemas.microsoft.com/office/drawing/2014/main" id="{2658673B-CB7B-9B54-2880-FC08A42F8762}"/>
                    </a:ext>
                  </a:extLst>
                </p:cNvPr>
                <p:cNvGrpSpPr/>
                <p:nvPr/>
              </p:nvGrpSpPr>
              <p:grpSpPr>
                <a:xfrm>
                  <a:off x="8364750" y="2873446"/>
                  <a:ext cx="144695" cy="144342"/>
                  <a:chOff x="8364750" y="2873446"/>
                  <a:chExt cx="144695" cy="144342"/>
                </a:xfrm>
              </p:grpSpPr>
              <p:sp>
                <p:nvSpPr>
                  <p:cNvPr id="2001" name="任意多边形: 形状 2000">
                    <a:extLst>
                      <a:ext uri="{FF2B5EF4-FFF2-40B4-BE49-F238E27FC236}">
                        <a16:creationId xmlns:a16="http://schemas.microsoft.com/office/drawing/2014/main" id="{A9EC63B7-6389-A709-0BD7-1DFA8005EB42}"/>
                      </a:ext>
                    </a:extLst>
                  </p:cNvPr>
                  <p:cNvSpPr/>
                  <p:nvPr/>
                </p:nvSpPr>
                <p:spPr>
                  <a:xfrm>
                    <a:off x="8364750" y="2873446"/>
                    <a:ext cx="144695" cy="144342"/>
                  </a:xfrm>
                  <a:custGeom>
                    <a:avLst/>
                    <a:gdLst>
                      <a:gd name="connsiteX0" fmla="*/ 70894 w 144695"/>
                      <a:gd name="connsiteY0" fmla="*/ 76922 h 144342"/>
                      <a:gd name="connsiteX1" fmla="*/ 57111 w 144695"/>
                      <a:gd name="connsiteY1" fmla="*/ 79065 h 144342"/>
                      <a:gd name="connsiteX2" fmla="*/ 50815 w 144695"/>
                      <a:gd name="connsiteY2" fmla="*/ 66597 h 144342"/>
                      <a:gd name="connsiteX3" fmla="*/ 60711 w 144695"/>
                      <a:gd name="connsiteY3" fmla="*/ 56795 h 144342"/>
                      <a:gd name="connsiteX4" fmla="*/ 73123 w 144695"/>
                      <a:gd name="connsiteY4" fmla="*/ 63158 h 144342"/>
                      <a:gd name="connsiteX5" fmla="*/ 70894 w 144695"/>
                      <a:gd name="connsiteY5" fmla="*/ 76922 h 144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695" h="144342">
                        <a:moveTo>
                          <a:pt x="70894" y="76922"/>
                        </a:moveTo>
                        <a:cubicBezTo>
                          <a:pt x="157257" y="155265"/>
                          <a:pt x="17906" y="176858"/>
                          <a:pt x="57111" y="79065"/>
                        </a:cubicBezTo>
                        <a:cubicBezTo>
                          <a:pt x="17906" y="176868"/>
                          <a:pt x="-45721" y="51014"/>
                          <a:pt x="50815" y="66597"/>
                        </a:cubicBezTo>
                        <a:cubicBezTo>
                          <a:pt x="-45721" y="51004"/>
                          <a:pt x="54330" y="-48427"/>
                          <a:pt x="60711" y="56795"/>
                        </a:cubicBezTo>
                        <a:cubicBezTo>
                          <a:pt x="54330" y="-48427"/>
                          <a:pt x="179793" y="16019"/>
                          <a:pt x="73123" y="63158"/>
                        </a:cubicBezTo>
                        <a:cubicBezTo>
                          <a:pt x="179793" y="16009"/>
                          <a:pt x="157267" y="155265"/>
                          <a:pt x="70894" y="769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2" name="任意多边形: 形状 2001">
                    <a:extLst>
                      <a:ext uri="{FF2B5EF4-FFF2-40B4-BE49-F238E27FC236}">
                        <a16:creationId xmlns:a16="http://schemas.microsoft.com/office/drawing/2014/main" id="{E9585943-0C4E-5775-D3C2-5E32C1972514}"/>
                      </a:ext>
                    </a:extLst>
                  </p:cNvPr>
                  <p:cNvSpPr/>
                  <p:nvPr/>
                </p:nvSpPr>
                <p:spPr>
                  <a:xfrm>
                    <a:off x="8368408" y="2877773"/>
                    <a:ext cx="135482" cy="135126"/>
                  </a:xfrm>
                  <a:custGeom>
                    <a:avLst/>
                    <a:gdLst>
                      <a:gd name="connsiteX0" fmla="*/ 66370 w 135482"/>
                      <a:gd name="connsiteY0" fmla="*/ 72005 h 135126"/>
                      <a:gd name="connsiteX1" fmla="*/ 53482 w 135482"/>
                      <a:gd name="connsiteY1" fmla="*/ 73977 h 135126"/>
                      <a:gd name="connsiteX2" fmla="*/ 47567 w 135482"/>
                      <a:gd name="connsiteY2" fmla="*/ 62366 h 135126"/>
                      <a:gd name="connsiteX3" fmla="*/ 56845 w 135482"/>
                      <a:gd name="connsiteY3" fmla="*/ 53136 h 135126"/>
                      <a:gd name="connsiteX4" fmla="*/ 68475 w 135482"/>
                      <a:gd name="connsiteY4" fmla="*/ 59089 h 135126"/>
                      <a:gd name="connsiteX5" fmla="*/ 66370 w 135482"/>
                      <a:gd name="connsiteY5" fmla="*/ 72005 h 135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482" h="135126">
                        <a:moveTo>
                          <a:pt x="66370" y="72005"/>
                        </a:moveTo>
                        <a:cubicBezTo>
                          <a:pt x="147246" y="145357"/>
                          <a:pt x="16753" y="165579"/>
                          <a:pt x="53482" y="73977"/>
                        </a:cubicBezTo>
                        <a:cubicBezTo>
                          <a:pt x="16753" y="165579"/>
                          <a:pt x="-42796" y="47745"/>
                          <a:pt x="47567" y="62366"/>
                        </a:cubicBezTo>
                        <a:cubicBezTo>
                          <a:pt x="-42796" y="47745"/>
                          <a:pt x="50863" y="-45314"/>
                          <a:pt x="56845" y="53136"/>
                        </a:cubicBezTo>
                        <a:cubicBezTo>
                          <a:pt x="50863" y="-45314"/>
                          <a:pt x="168334" y="14998"/>
                          <a:pt x="68475" y="59089"/>
                        </a:cubicBezTo>
                        <a:cubicBezTo>
                          <a:pt x="168344" y="14998"/>
                          <a:pt x="147256" y="145357"/>
                          <a:pt x="66370" y="720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3" name="任意多边形: 形状 2002">
                    <a:extLst>
                      <a:ext uri="{FF2B5EF4-FFF2-40B4-BE49-F238E27FC236}">
                        <a16:creationId xmlns:a16="http://schemas.microsoft.com/office/drawing/2014/main" id="{73EDB96A-ED19-CBB9-C128-FC47E2DA49C2}"/>
                      </a:ext>
                    </a:extLst>
                  </p:cNvPr>
                  <p:cNvSpPr/>
                  <p:nvPr/>
                </p:nvSpPr>
                <p:spPr>
                  <a:xfrm>
                    <a:off x="8384590" y="2943415"/>
                    <a:ext cx="39005" cy="22450"/>
                  </a:xfrm>
                  <a:custGeom>
                    <a:avLst/>
                    <a:gdLst>
                      <a:gd name="connsiteX0" fmla="*/ 0 w 39005"/>
                      <a:gd name="connsiteY0" fmla="*/ 22450 h 22450"/>
                      <a:gd name="connsiteX1" fmla="*/ 5220 w 39005"/>
                      <a:gd name="connsiteY1" fmla="*/ 17412 h 22450"/>
                      <a:gd name="connsiteX2" fmla="*/ 17974 w 39005"/>
                      <a:gd name="connsiteY2" fmla="*/ 8553 h 22450"/>
                      <a:gd name="connsiteX3" fmla="*/ 32033 w 39005"/>
                      <a:gd name="connsiteY3" fmla="*/ 1972 h 22450"/>
                      <a:gd name="connsiteX4" fmla="*/ 39005 w 39005"/>
                      <a:gd name="connsiteY4" fmla="*/ 0 h 22450"/>
                      <a:gd name="connsiteX5" fmla="*/ 33795 w 39005"/>
                      <a:gd name="connsiteY5" fmla="*/ 5001 h 22450"/>
                      <a:gd name="connsiteX6" fmla="*/ 21031 w 39005"/>
                      <a:gd name="connsiteY6" fmla="*/ 13859 h 22450"/>
                      <a:gd name="connsiteX7" fmla="*/ 6954 w 39005"/>
                      <a:gd name="connsiteY7" fmla="*/ 20422 h 22450"/>
                      <a:gd name="connsiteX8" fmla="*/ 0 w 39005"/>
                      <a:gd name="connsiteY8" fmla="*/ 22450 h 22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005" h="22450">
                        <a:moveTo>
                          <a:pt x="0" y="22450"/>
                        </a:moveTo>
                        <a:cubicBezTo>
                          <a:pt x="0" y="22450"/>
                          <a:pt x="1924" y="20126"/>
                          <a:pt x="5220" y="17412"/>
                        </a:cubicBezTo>
                        <a:cubicBezTo>
                          <a:pt x="8497" y="14621"/>
                          <a:pt x="13116" y="11382"/>
                          <a:pt x="17974" y="8553"/>
                        </a:cubicBezTo>
                        <a:cubicBezTo>
                          <a:pt x="22879" y="5763"/>
                          <a:pt x="28004" y="3381"/>
                          <a:pt x="32033" y="1972"/>
                        </a:cubicBezTo>
                        <a:cubicBezTo>
                          <a:pt x="36062" y="486"/>
                          <a:pt x="39005" y="0"/>
                          <a:pt x="39005" y="0"/>
                        </a:cubicBezTo>
                        <a:cubicBezTo>
                          <a:pt x="39005" y="0"/>
                          <a:pt x="37110" y="2267"/>
                          <a:pt x="33795" y="5001"/>
                        </a:cubicBezTo>
                        <a:cubicBezTo>
                          <a:pt x="30518" y="7772"/>
                          <a:pt x="25918" y="11030"/>
                          <a:pt x="21031" y="13859"/>
                        </a:cubicBezTo>
                        <a:cubicBezTo>
                          <a:pt x="16145" y="16631"/>
                          <a:pt x="11030" y="19012"/>
                          <a:pt x="6954" y="20422"/>
                        </a:cubicBezTo>
                        <a:cubicBezTo>
                          <a:pt x="2943" y="21908"/>
                          <a:pt x="0" y="22450"/>
                          <a:pt x="0" y="224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4" name="任意多边形: 形状 2003">
                    <a:extLst>
                      <a:ext uri="{FF2B5EF4-FFF2-40B4-BE49-F238E27FC236}">
                        <a16:creationId xmlns:a16="http://schemas.microsoft.com/office/drawing/2014/main" id="{CACBD6CD-8BB2-7559-626C-57141A641AE8}"/>
                      </a:ext>
                    </a:extLst>
                  </p:cNvPr>
                  <p:cNvSpPr/>
                  <p:nvPr/>
                </p:nvSpPr>
                <p:spPr>
                  <a:xfrm>
                    <a:off x="8430405" y="2895619"/>
                    <a:ext cx="23755" cy="38233"/>
                  </a:xfrm>
                  <a:custGeom>
                    <a:avLst/>
                    <a:gdLst>
                      <a:gd name="connsiteX0" fmla="*/ 0 w 23755"/>
                      <a:gd name="connsiteY0" fmla="*/ 38233 h 38233"/>
                      <a:gd name="connsiteX1" fmla="*/ 2229 w 23755"/>
                      <a:gd name="connsiteY1" fmla="*/ 31309 h 38233"/>
                      <a:gd name="connsiteX2" fmla="*/ 9268 w 23755"/>
                      <a:gd name="connsiteY2" fmla="*/ 17507 h 38233"/>
                      <a:gd name="connsiteX3" fmla="*/ 18536 w 23755"/>
                      <a:gd name="connsiteY3" fmla="*/ 5039 h 38233"/>
                      <a:gd name="connsiteX4" fmla="*/ 23756 w 23755"/>
                      <a:gd name="connsiteY4" fmla="*/ 0 h 38233"/>
                      <a:gd name="connsiteX5" fmla="*/ 21546 w 23755"/>
                      <a:gd name="connsiteY5" fmla="*/ 6887 h 38233"/>
                      <a:gd name="connsiteX6" fmla="*/ 14488 w 23755"/>
                      <a:gd name="connsiteY6" fmla="*/ 20707 h 38233"/>
                      <a:gd name="connsiteX7" fmla="*/ 5211 w 23755"/>
                      <a:gd name="connsiteY7" fmla="*/ 33214 h 38233"/>
                      <a:gd name="connsiteX8" fmla="*/ 0 w 23755"/>
                      <a:gd name="connsiteY8" fmla="*/ 38233 h 38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55" h="38233">
                        <a:moveTo>
                          <a:pt x="0" y="38233"/>
                        </a:moveTo>
                        <a:cubicBezTo>
                          <a:pt x="0" y="38233"/>
                          <a:pt x="629" y="35290"/>
                          <a:pt x="2229" y="31309"/>
                        </a:cubicBezTo>
                        <a:cubicBezTo>
                          <a:pt x="3782" y="27327"/>
                          <a:pt x="6344" y="22288"/>
                          <a:pt x="9268" y="17507"/>
                        </a:cubicBezTo>
                        <a:cubicBezTo>
                          <a:pt x="12240" y="12744"/>
                          <a:pt x="15650" y="8201"/>
                          <a:pt x="18536" y="5039"/>
                        </a:cubicBezTo>
                        <a:cubicBezTo>
                          <a:pt x="21393" y="1838"/>
                          <a:pt x="23756" y="0"/>
                          <a:pt x="23756" y="0"/>
                        </a:cubicBezTo>
                        <a:cubicBezTo>
                          <a:pt x="23756" y="0"/>
                          <a:pt x="23156" y="2924"/>
                          <a:pt x="21546" y="6887"/>
                        </a:cubicBezTo>
                        <a:cubicBezTo>
                          <a:pt x="19984" y="10925"/>
                          <a:pt x="17422" y="15945"/>
                          <a:pt x="14488" y="20707"/>
                        </a:cubicBezTo>
                        <a:cubicBezTo>
                          <a:pt x="11488" y="25508"/>
                          <a:pt x="8106" y="29994"/>
                          <a:pt x="5211" y="33214"/>
                        </a:cubicBezTo>
                        <a:cubicBezTo>
                          <a:pt x="2363" y="36367"/>
                          <a:pt x="0" y="38233"/>
                          <a:pt x="0" y="38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5" name="任意多边形: 形状 2004">
                    <a:extLst>
                      <a:ext uri="{FF2B5EF4-FFF2-40B4-BE49-F238E27FC236}">
                        <a16:creationId xmlns:a16="http://schemas.microsoft.com/office/drawing/2014/main" id="{6C45C788-ED77-D1EB-7971-9BCBE4D3F709}"/>
                      </a:ext>
                    </a:extLst>
                  </p:cNvPr>
                  <p:cNvSpPr/>
                  <p:nvPr/>
                </p:nvSpPr>
                <p:spPr>
                  <a:xfrm>
                    <a:off x="8391334" y="2904010"/>
                    <a:ext cx="31299" cy="32327"/>
                  </a:xfrm>
                  <a:custGeom>
                    <a:avLst/>
                    <a:gdLst>
                      <a:gd name="connsiteX0" fmla="*/ 31299 w 31299"/>
                      <a:gd name="connsiteY0" fmla="*/ 32328 h 32327"/>
                      <a:gd name="connsiteX1" fmla="*/ 25146 w 31299"/>
                      <a:gd name="connsiteY1" fmla="*/ 28499 h 32327"/>
                      <a:gd name="connsiteX2" fmla="*/ 13459 w 31299"/>
                      <a:gd name="connsiteY2" fmla="*/ 18307 h 32327"/>
                      <a:gd name="connsiteX3" fmla="*/ 3620 w 31299"/>
                      <a:gd name="connsiteY3" fmla="*/ 6267 h 32327"/>
                      <a:gd name="connsiteX4" fmla="*/ 0 w 31299"/>
                      <a:gd name="connsiteY4" fmla="*/ 0 h 32327"/>
                      <a:gd name="connsiteX5" fmla="*/ 6163 w 31299"/>
                      <a:gd name="connsiteY5" fmla="*/ 3791 h 32327"/>
                      <a:gd name="connsiteX6" fmla="*/ 17850 w 31299"/>
                      <a:gd name="connsiteY6" fmla="*/ 14021 h 32327"/>
                      <a:gd name="connsiteX7" fmla="*/ 27651 w 31299"/>
                      <a:gd name="connsiteY7" fmla="*/ 26080 h 32327"/>
                      <a:gd name="connsiteX8" fmla="*/ 31299 w 31299"/>
                      <a:gd name="connsiteY8" fmla="*/ 32328 h 32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299" h="32327">
                        <a:moveTo>
                          <a:pt x="31299" y="32328"/>
                        </a:moveTo>
                        <a:cubicBezTo>
                          <a:pt x="31299" y="32328"/>
                          <a:pt x="28613" y="31023"/>
                          <a:pt x="25146" y="28499"/>
                        </a:cubicBezTo>
                        <a:cubicBezTo>
                          <a:pt x="21670" y="26041"/>
                          <a:pt x="17402" y="22308"/>
                          <a:pt x="13459" y="18307"/>
                        </a:cubicBezTo>
                        <a:cubicBezTo>
                          <a:pt x="9553" y="14249"/>
                          <a:pt x="5991" y="9858"/>
                          <a:pt x="3620" y="6267"/>
                        </a:cubicBezTo>
                        <a:cubicBezTo>
                          <a:pt x="1201" y="2734"/>
                          <a:pt x="0" y="0"/>
                          <a:pt x="0" y="0"/>
                        </a:cubicBezTo>
                        <a:cubicBezTo>
                          <a:pt x="0" y="0"/>
                          <a:pt x="2715" y="1305"/>
                          <a:pt x="6163" y="3791"/>
                        </a:cubicBezTo>
                        <a:cubicBezTo>
                          <a:pt x="9630" y="6306"/>
                          <a:pt x="13907" y="10001"/>
                          <a:pt x="17850" y="14021"/>
                        </a:cubicBezTo>
                        <a:cubicBezTo>
                          <a:pt x="21746" y="18079"/>
                          <a:pt x="25289" y="22508"/>
                          <a:pt x="27651" y="26080"/>
                        </a:cubicBezTo>
                        <a:cubicBezTo>
                          <a:pt x="30071" y="29613"/>
                          <a:pt x="31299" y="32328"/>
                          <a:pt x="31299" y="323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6" name="任意多边形: 形状 2005">
                    <a:extLst>
                      <a:ext uri="{FF2B5EF4-FFF2-40B4-BE49-F238E27FC236}">
                        <a16:creationId xmlns:a16="http://schemas.microsoft.com/office/drawing/2014/main" id="{4706585E-A62F-B946-D613-18F7A4C89A6A}"/>
                      </a:ext>
                    </a:extLst>
                  </p:cNvPr>
                  <p:cNvSpPr/>
                  <p:nvPr/>
                </p:nvSpPr>
                <p:spPr>
                  <a:xfrm>
                    <a:off x="8437692" y="2942753"/>
                    <a:ext cx="44272" cy="8939"/>
                  </a:xfrm>
                  <a:custGeom>
                    <a:avLst/>
                    <a:gdLst>
                      <a:gd name="connsiteX0" fmla="*/ 44272 w 44272"/>
                      <a:gd name="connsiteY0" fmla="*/ 8434 h 8939"/>
                      <a:gd name="connsiteX1" fmla="*/ 37052 w 44272"/>
                      <a:gd name="connsiteY1" fmla="*/ 8939 h 8939"/>
                      <a:gd name="connsiteX2" fmla="*/ 21603 w 44272"/>
                      <a:gd name="connsiteY2" fmla="*/ 7472 h 8939"/>
                      <a:gd name="connsiteX3" fmla="*/ 6591 w 44272"/>
                      <a:gd name="connsiteY3" fmla="*/ 3433 h 8939"/>
                      <a:gd name="connsiteX4" fmla="*/ 0 w 44272"/>
                      <a:gd name="connsiteY4" fmla="*/ 471 h 8939"/>
                      <a:gd name="connsiteX5" fmla="*/ 7230 w 44272"/>
                      <a:gd name="connsiteY5" fmla="*/ 4 h 8939"/>
                      <a:gd name="connsiteX6" fmla="*/ 22698 w 44272"/>
                      <a:gd name="connsiteY6" fmla="*/ 1395 h 8939"/>
                      <a:gd name="connsiteX7" fmla="*/ 37691 w 44272"/>
                      <a:gd name="connsiteY7" fmla="*/ 5472 h 8939"/>
                      <a:gd name="connsiteX8" fmla="*/ 44272 w 44272"/>
                      <a:gd name="connsiteY8" fmla="*/ 8434 h 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272" h="8939">
                        <a:moveTo>
                          <a:pt x="44272" y="8434"/>
                        </a:moveTo>
                        <a:cubicBezTo>
                          <a:pt x="44272" y="8434"/>
                          <a:pt x="41339" y="8958"/>
                          <a:pt x="37052" y="8939"/>
                        </a:cubicBezTo>
                        <a:cubicBezTo>
                          <a:pt x="32766" y="8920"/>
                          <a:pt x="27147" y="8434"/>
                          <a:pt x="21603" y="7472"/>
                        </a:cubicBezTo>
                        <a:cubicBezTo>
                          <a:pt x="16059" y="6472"/>
                          <a:pt x="10630" y="4957"/>
                          <a:pt x="6591" y="3433"/>
                        </a:cubicBezTo>
                        <a:cubicBezTo>
                          <a:pt x="2581" y="1985"/>
                          <a:pt x="0" y="471"/>
                          <a:pt x="0" y="471"/>
                        </a:cubicBezTo>
                        <a:cubicBezTo>
                          <a:pt x="0" y="471"/>
                          <a:pt x="2953" y="-53"/>
                          <a:pt x="7230" y="4"/>
                        </a:cubicBezTo>
                        <a:cubicBezTo>
                          <a:pt x="11506" y="-34"/>
                          <a:pt x="17164" y="471"/>
                          <a:pt x="22698" y="1395"/>
                        </a:cubicBezTo>
                        <a:cubicBezTo>
                          <a:pt x="28232" y="2471"/>
                          <a:pt x="33681" y="3967"/>
                          <a:pt x="37691" y="5472"/>
                        </a:cubicBezTo>
                        <a:cubicBezTo>
                          <a:pt x="41691" y="6948"/>
                          <a:pt x="44272" y="8434"/>
                          <a:pt x="44272" y="84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7" name="任意多边形: 形状 2006">
                    <a:extLst>
                      <a:ext uri="{FF2B5EF4-FFF2-40B4-BE49-F238E27FC236}">
                        <a16:creationId xmlns:a16="http://schemas.microsoft.com/office/drawing/2014/main" id="{8FDADDF1-3983-192D-FB04-9A9AC3F7C92E}"/>
                      </a:ext>
                    </a:extLst>
                  </p:cNvPr>
                  <p:cNvSpPr/>
                  <p:nvPr/>
                </p:nvSpPr>
                <p:spPr>
                  <a:xfrm>
                    <a:off x="8430377" y="2952340"/>
                    <a:ext cx="11221" cy="43643"/>
                  </a:xfrm>
                  <a:custGeom>
                    <a:avLst/>
                    <a:gdLst>
                      <a:gd name="connsiteX0" fmla="*/ 11087 w 11221"/>
                      <a:gd name="connsiteY0" fmla="*/ 43644 h 43643"/>
                      <a:gd name="connsiteX1" fmla="*/ 7687 w 11221"/>
                      <a:gd name="connsiteY1" fmla="*/ 37243 h 43643"/>
                      <a:gd name="connsiteX2" fmla="*/ 2658 w 11221"/>
                      <a:gd name="connsiteY2" fmla="*/ 22546 h 43643"/>
                      <a:gd name="connsiteX3" fmla="*/ 134 w 11221"/>
                      <a:gd name="connsiteY3" fmla="*/ 7239 h 43643"/>
                      <a:gd name="connsiteX4" fmla="*/ 124 w 11221"/>
                      <a:gd name="connsiteY4" fmla="*/ 0 h 43643"/>
                      <a:gd name="connsiteX5" fmla="*/ 3544 w 11221"/>
                      <a:gd name="connsiteY5" fmla="*/ 6363 h 43643"/>
                      <a:gd name="connsiteX6" fmla="*/ 8573 w 11221"/>
                      <a:gd name="connsiteY6" fmla="*/ 21060 h 43643"/>
                      <a:gd name="connsiteX7" fmla="*/ 11069 w 11221"/>
                      <a:gd name="connsiteY7" fmla="*/ 36385 h 43643"/>
                      <a:gd name="connsiteX8" fmla="*/ 11087 w 11221"/>
                      <a:gd name="connsiteY8" fmla="*/ 43644 h 43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221" h="43643">
                        <a:moveTo>
                          <a:pt x="11087" y="43644"/>
                        </a:moveTo>
                        <a:cubicBezTo>
                          <a:pt x="11087" y="43644"/>
                          <a:pt x="9392" y="41148"/>
                          <a:pt x="7687" y="37243"/>
                        </a:cubicBezTo>
                        <a:cubicBezTo>
                          <a:pt x="5896" y="33338"/>
                          <a:pt x="4058" y="28013"/>
                          <a:pt x="2658" y="22546"/>
                        </a:cubicBezTo>
                        <a:cubicBezTo>
                          <a:pt x="1296" y="17078"/>
                          <a:pt x="429" y="11535"/>
                          <a:pt x="134" y="7239"/>
                        </a:cubicBezTo>
                        <a:cubicBezTo>
                          <a:pt x="-161" y="2981"/>
                          <a:pt x="124" y="0"/>
                          <a:pt x="124" y="0"/>
                        </a:cubicBezTo>
                        <a:cubicBezTo>
                          <a:pt x="124" y="0"/>
                          <a:pt x="1820" y="2457"/>
                          <a:pt x="3544" y="6363"/>
                        </a:cubicBezTo>
                        <a:cubicBezTo>
                          <a:pt x="5334" y="10268"/>
                          <a:pt x="7201" y="15611"/>
                          <a:pt x="8573" y="21060"/>
                        </a:cubicBezTo>
                        <a:cubicBezTo>
                          <a:pt x="9944" y="26527"/>
                          <a:pt x="10773" y="32090"/>
                          <a:pt x="11069" y="36385"/>
                        </a:cubicBezTo>
                        <a:cubicBezTo>
                          <a:pt x="11402" y="40634"/>
                          <a:pt x="11087" y="43644"/>
                          <a:pt x="11087" y="436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8" name="任意多边形: 形状 2007">
                    <a:extLst>
                      <a:ext uri="{FF2B5EF4-FFF2-40B4-BE49-F238E27FC236}">
                        <a16:creationId xmlns:a16="http://schemas.microsoft.com/office/drawing/2014/main" id="{38D1A102-4C6F-9109-2EF5-B723168B04CA}"/>
                      </a:ext>
                    </a:extLst>
                  </p:cNvPr>
                  <p:cNvSpPr/>
                  <p:nvPr/>
                </p:nvSpPr>
                <p:spPr>
                  <a:xfrm>
                    <a:off x="8412403" y="2927184"/>
                    <a:ext cx="31356" cy="32613"/>
                  </a:xfrm>
                  <a:custGeom>
                    <a:avLst/>
                    <a:gdLst>
                      <a:gd name="connsiteX0" fmla="*/ 30613 w 31356"/>
                      <a:gd name="connsiteY0" fmla="*/ 5525 h 32613"/>
                      <a:gd name="connsiteX1" fmla="*/ 25689 w 31356"/>
                      <a:gd name="connsiteY1" fmla="*/ 15783 h 32613"/>
                      <a:gd name="connsiteX2" fmla="*/ 31356 w 31356"/>
                      <a:gd name="connsiteY2" fmla="*/ 25679 h 32613"/>
                      <a:gd name="connsiteX3" fmla="*/ 20059 w 31356"/>
                      <a:gd name="connsiteY3" fmla="*/ 24156 h 32613"/>
                      <a:gd name="connsiteX4" fmla="*/ 12392 w 31356"/>
                      <a:gd name="connsiteY4" fmla="*/ 32614 h 32613"/>
                      <a:gd name="connsiteX5" fmla="*/ 10363 w 31356"/>
                      <a:gd name="connsiteY5" fmla="*/ 21403 h 32613"/>
                      <a:gd name="connsiteX6" fmla="*/ 0 w 31356"/>
                      <a:gd name="connsiteY6" fmla="*/ 16745 h 32613"/>
                      <a:gd name="connsiteX7" fmla="*/ 10010 w 31356"/>
                      <a:gd name="connsiteY7" fmla="*/ 11316 h 32613"/>
                      <a:gd name="connsiteX8" fmla="*/ 11239 w 31356"/>
                      <a:gd name="connsiteY8" fmla="*/ 0 h 32613"/>
                      <a:gd name="connsiteX9" fmla="*/ 19469 w 31356"/>
                      <a:gd name="connsiteY9" fmla="*/ 7858 h 32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356" h="32613">
                        <a:moveTo>
                          <a:pt x="30613" y="5525"/>
                        </a:moveTo>
                        <a:lnTo>
                          <a:pt x="25689" y="15783"/>
                        </a:lnTo>
                        <a:lnTo>
                          <a:pt x="31356" y="25679"/>
                        </a:lnTo>
                        <a:lnTo>
                          <a:pt x="20059" y="24156"/>
                        </a:lnTo>
                        <a:lnTo>
                          <a:pt x="12392" y="32614"/>
                        </a:lnTo>
                        <a:lnTo>
                          <a:pt x="10363" y="21403"/>
                        </a:lnTo>
                        <a:lnTo>
                          <a:pt x="0" y="16745"/>
                        </a:lnTo>
                        <a:lnTo>
                          <a:pt x="10010" y="11316"/>
                        </a:lnTo>
                        <a:lnTo>
                          <a:pt x="11239" y="0"/>
                        </a:lnTo>
                        <a:lnTo>
                          <a:pt x="19469" y="785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09" name="图形 113">
                  <a:extLst>
                    <a:ext uri="{FF2B5EF4-FFF2-40B4-BE49-F238E27FC236}">
                      <a16:creationId xmlns:a16="http://schemas.microsoft.com/office/drawing/2014/main" id="{D5795560-2871-79A0-E034-0A54970932E2}"/>
                    </a:ext>
                  </a:extLst>
                </p:cNvPr>
                <p:cNvGrpSpPr/>
                <p:nvPr/>
              </p:nvGrpSpPr>
              <p:grpSpPr>
                <a:xfrm>
                  <a:off x="8350964" y="2921765"/>
                  <a:ext cx="86630" cy="88289"/>
                  <a:chOff x="8350964" y="2921765"/>
                  <a:chExt cx="86630" cy="88289"/>
                </a:xfrm>
              </p:grpSpPr>
              <p:sp>
                <p:nvSpPr>
                  <p:cNvPr id="2010" name="任意多边形: 形状 2009">
                    <a:extLst>
                      <a:ext uri="{FF2B5EF4-FFF2-40B4-BE49-F238E27FC236}">
                        <a16:creationId xmlns:a16="http://schemas.microsoft.com/office/drawing/2014/main" id="{928A49F5-F601-E4DF-EB8A-A86461DAFDDB}"/>
                      </a:ext>
                    </a:extLst>
                  </p:cNvPr>
                  <p:cNvSpPr/>
                  <p:nvPr/>
                </p:nvSpPr>
                <p:spPr>
                  <a:xfrm>
                    <a:off x="8350964" y="2921765"/>
                    <a:ext cx="86630" cy="88289"/>
                  </a:xfrm>
                  <a:custGeom>
                    <a:avLst/>
                    <a:gdLst>
                      <a:gd name="connsiteX0" fmla="*/ 41923 w 86630"/>
                      <a:gd name="connsiteY0" fmla="*/ 47968 h 88289"/>
                      <a:gd name="connsiteX1" fmla="*/ 33760 w 86630"/>
                      <a:gd name="connsiteY1" fmla="*/ 50177 h 88289"/>
                      <a:gd name="connsiteX2" fmla="*/ 29140 w 86630"/>
                      <a:gd name="connsiteY2" fmla="*/ 43091 h 88289"/>
                      <a:gd name="connsiteX3" fmla="*/ 34455 w 86630"/>
                      <a:gd name="connsiteY3" fmla="*/ 36509 h 88289"/>
                      <a:gd name="connsiteX4" fmla="*/ 42370 w 86630"/>
                      <a:gd name="connsiteY4" fmla="*/ 39519 h 88289"/>
                      <a:gd name="connsiteX5" fmla="*/ 41923 w 86630"/>
                      <a:gd name="connsiteY5" fmla="*/ 47968 h 88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630" h="88289">
                        <a:moveTo>
                          <a:pt x="41923" y="47968"/>
                        </a:moveTo>
                        <a:cubicBezTo>
                          <a:pt x="99292" y="89487"/>
                          <a:pt x="16624" y="111813"/>
                          <a:pt x="33760" y="50177"/>
                        </a:cubicBezTo>
                        <a:cubicBezTo>
                          <a:pt x="16624" y="111813"/>
                          <a:pt x="-30172" y="40109"/>
                          <a:pt x="29140" y="43091"/>
                        </a:cubicBezTo>
                        <a:cubicBezTo>
                          <a:pt x="-30172" y="40109"/>
                          <a:pt x="23587" y="-26575"/>
                          <a:pt x="34455" y="36509"/>
                        </a:cubicBezTo>
                        <a:cubicBezTo>
                          <a:pt x="23587" y="-26575"/>
                          <a:pt x="103607" y="3952"/>
                          <a:pt x="42370" y="39519"/>
                        </a:cubicBezTo>
                        <a:cubicBezTo>
                          <a:pt x="103578" y="3952"/>
                          <a:pt x="99292" y="89497"/>
                          <a:pt x="41923" y="479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1" name="任意多边形: 形状 2010">
                    <a:extLst>
                      <a:ext uri="{FF2B5EF4-FFF2-40B4-BE49-F238E27FC236}">
                        <a16:creationId xmlns:a16="http://schemas.microsoft.com/office/drawing/2014/main" id="{B04FCE59-47C5-B04D-F763-03AFF1EBA267}"/>
                      </a:ext>
                    </a:extLst>
                  </p:cNvPr>
                  <p:cNvSpPr/>
                  <p:nvPr/>
                </p:nvSpPr>
                <p:spPr>
                  <a:xfrm>
                    <a:off x="8353067" y="2924539"/>
                    <a:ext cx="81129" cy="82657"/>
                  </a:xfrm>
                  <a:custGeom>
                    <a:avLst/>
                    <a:gdLst>
                      <a:gd name="connsiteX0" fmla="*/ 39267 w 81129"/>
                      <a:gd name="connsiteY0" fmla="*/ 44898 h 82657"/>
                      <a:gd name="connsiteX1" fmla="*/ 31609 w 81129"/>
                      <a:gd name="connsiteY1" fmla="*/ 46965 h 82657"/>
                      <a:gd name="connsiteX2" fmla="*/ 27266 w 81129"/>
                      <a:gd name="connsiteY2" fmla="*/ 40345 h 82657"/>
                      <a:gd name="connsiteX3" fmla="*/ 32238 w 81129"/>
                      <a:gd name="connsiteY3" fmla="*/ 34154 h 82657"/>
                      <a:gd name="connsiteX4" fmla="*/ 39648 w 81129"/>
                      <a:gd name="connsiteY4" fmla="*/ 36983 h 82657"/>
                      <a:gd name="connsiteX5" fmla="*/ 39267 w 81129"/>
                      <a:gd name="connsiteY5" fmla="*/ 44898 h 82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129" h="82657">
                        <a:moveTo>
                          <a:pt x="39267" y="44898"/>
                        </a:moveTo>
                        <a:cubicBezTo>
                          <a:pt x="92988" y="83779"/>
                          <a:pt x="15579" y="104687"/>
                          <a:pt x="31609" y="46965"/>
                        </a:cubicBezTo>
                        <a:cubicBezTo>
                          <a:pt x="15560" y="104696"/>
                          <a:pt x="-28237" y="37555"/>
                          <a:pt x="27266" y="40345"/>
                        </a:cubicBezTo>
                        <a:cubicBezTo>
                          <a:pt x="-28237" y="37555"/>
                          <a:pt x="22065" y="-24863"/>
                          <a:pt x="32238" y="34154"/>
                        </a:cubicBezTo>
                        <a:cubicBezTo>
                          <a:pt x="22065" y="-24853"/>
                          <a:pt x="96989" y="3684"/>
                          <a:pt x="39648" y="36983"/>
                        </a:cubicBezTo>
                        <a:cubicBezTo>
                          <a:pt x="97008" y="3674"/>
                          <a:pt x="92988" y="83779"/>
                          <a:pt x="39267" y="448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2" name="任意多边形: 形状 2011">
                    <a:extLst>
                      <a:ext uri="{FF2B5EF4-FFF2-40B4-BE49-F238E27FC236}">
                        <a16:creationId xmlns:a16="http://schemas.microsoft.com/office/drawing/2014/main" id="{4519388D-6E2E-A8D9-E322-05BE197F7D9B}"/>
                      </a:ext>
                    </a:extLst>
                  </p:cNvPr>
                  <p:cNvSpPr/>
                  <p:nvPr/>
                </p:nvSpPr>
                <p:spPr>
                  <a:xfrm>
                    <a:off x="8363112" y="2966351"/>
                    <a:ext cx="22040" cy="16144"/>
                  </a:xfrm>
                  <a:custGeom>
                    <a:avLst/>
                    <a:gdLst>
                      <a:gd name="connsiteX0" fmla="*/ 0 w 22040"/>
                      <a:gd name="connsiteY0" fmla="*/ 16145 h 16144"/>
                      <a:gd name="connsiteX1" fmla="*/ 2819 w 22040"/>
                      <a:gd name="connsiteY1" fmla="*/ 12764 h 16144"/>
                      <a:gd name="connsiteX2" fmla="*/ 9925 w 22040"/>
                      <a:gd name="connsiteY2" fmla="*/ 6572 h 16144"/>
                      <a:gd name="connsiteX3" fmla="*/ 17964 w 22040"/>
                      <a:gd name="connsiteY3" fmla="*/ 1657 h 16144"/>
                      <a:gd name="connsiteX4" fmla="*/ 22041 w 22040"/>
                      <a:gd name="connsiteY4" fmla="*/ 0 h 16144"/>
                      <a:gd name="connsiteX5" fmla="*/ 19231 w 22040"/>
                      <a:gd name="connsiteY5" fmla="*/ 3372 h 16144"/>
                      <a:gd name="connsiteX6" fmla="*/ 12125 w 22040"/>
                      <a:gd name="connsiteY6" fmla="*/ 9563 h 16144"/>
                      <a:gd name="connsiteX7" fmla="*/ 4086 w 22040"/>
                      <a:gd name="connsiteY7" fmla="*/ 14478 h 16144"/>
                      <a:gd name="connsiteX8" fmla="*/ 0 w 22040"/>
                      <a:gd name="connsiteY8" fmla="*/ 16145 h 1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40" h="16144">
                        <a:moveTo>
                          <a:pt x="0" y="16145"/>
                        </a:moveTo>
                        <a:cubicBezTo>
                          <a:pt x="0" y="16145"/>
                          <a:pt x="1009" y="14621"/>
                          <a:pt x="2819" y="12764"/>
                        </a:cubicBezTo>
                        <a:cubicBezTo>
                          <a:pt x="4610" y="10868"/>
                          <a:pt x="7172" y="8592"/>
                          <a:pt x="9925" y="6572"/>
                        </a:cubicBezTo>
                        <a:cubicBezTo>
                          <a:pt x="12687" y="4543"/>
                          <a:pt x="15621" y="2781"/>
                          <a:pt x="17964" y="1657"/>
                        </a:cubicBezTo>
                        <a:cubicBezTo>
                          <a:pt x="20288" y="486"/>
                          <a:pt x="22041" y="0"/>
                          <a:pt x="22041" y="0"/>
                        </a:cubicBezTo>
                        <a:cubicBezTo>
                          <a:pt x="22041" y="0"/>
                          <a:pt x="21050" y="1486"/>
                          <a:pt x="19231" y="3372"/>
                        </a:cubicBezTo>
                        <a:cubicBezTo>
                          <a:pt x="17440" y="5267"/>
                          <a:pt x="14878" y="7525"/>
                          <a:pt x="12125" y="9563"/>
                        </a:cubicBezTo>
                        <a:cubicBezTo>
                          <a:pt x="9372" y="11573"/>
                          <a:pt x="6429" y="13335"/>
                          <a:pt x="4086" y="14478"/>
                        </a:cubicBezTo>
                        <a:cubicBezTo>
                          <a:pt x="1743" y="15621"/>
                          <a:pt x="0" y="16145"/>
                          <a:pt x="0" y="161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3" name="任意多边形: 形状 2012">
                    <a:extLst>
                      <a:ext uri="{FF2B5EF4-FFF2-40B4-BE49-F238E27FC236}">
                        <a16:creationId xmlns:a16="http://schemas.microsoft.com/office/drawing/2014/main" id="{A05CC474-7717-C9B2-31B5-348F03D73BEA}"/>
                      </a:ext>
                    </a:extLst>
                  </p:cNvPr>
                  <p:cNvSpPr/>
                  <p:nvPr/>
                </p:nvSpPr>
                <p:spPr>
                  <a:xfrm>
                    <a:off x="8388639" y="2935471"/>
                    <a:ext cx="11801" cy="24641"/>
                  </a:xfrm>
                  <a:custGeom>
                    <a:avLst/>
                    <a:gdLst>
                      <a:gd name="connsiteX0" fmla="*/ 0 w 11801"/>
                      <a:gd name="connsiteY0" fmla="*/ 24641 h 24641"/>
                      <a:gd name="connsiteX1" fmla="*/ 885 w 11801"/>
                      <a:gd name="connsiteY1" fmla="*/ 20326 h 24641"/>
                      <a:gd name="connsiteX2" fmla="*/ 4229 w 11801"/>
                      <a:gd name="connsiteY2" fmla="*/ 11525 h 24641"/>
                      <a:gd name="connsiteX3" fmla="*/ 8991 w 11801"/>
                      <a:gd name="connsiteY3" fmla="*/ 3381 h 24641"/>
                      <a:gd name="connsiteX4" fmla="*/ 11801 w 11801"/>
                      <a:gd name="connsiteY4" fmla="*/ 0 h 24641"/>
                      <a:gd name="connsiteX5" fmla="*/ 10925 w 11801"/>
                      <a:gd name="connsiteY5" fmla="*/ 4296 h 24641"/>
                      <a:gd name="connsiteX6" fmla="*/ 7572 w 11801"/>
                      <a:gd name="connsiteY6" fmla="*/ 13116 h 24641"/>
                      <a:gd name="connsiteX7" fmla="*/ 2800 w 11801"/>
                      <a:gd name="connsiteY7" fmla="*/ 21260 h 24641"/>
                      <a:gd name="connsiteX8" fmla="*/ 0 w 11801"/>
                      <a:gd name="connsiteY8" fmla="*/ 24641 h 24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801" h="24641">
                        <a:moveTo>
                          <a:pt x="0" y="24641"/>
                        </a:moveTo>
                        <a:cubicBezTo>
                          <a:pt x="0" y="24641"/>
                          <a:pt x="200" y="22841"/>
                          <a:pt x="885" y="20326"/>
                        </a:cubicBezTo>
                        <a:cubicBezTo>
                          <a:pt x="1552" y="17812"/>
                          <a:pt x="2762" y="14611"/>
                          <a:pt x="4229" y="11525"/>
                        </a:cubicBezTo>
                        <a:cubicBezTo>
                          <a:pt x="5696" y="8458"/>
                          <a:pt x="7468" y="5477"/>
                          <a:pt x="8991" y="3381"/>
                        </a:cubicBezTo>
                        <a:cubicBezTo>
                          <a:pt x="10496" y="1257"/>
                          <a:pt x="11801" y="0"/>
                          <a:pt x="11801" y="0"/>
                        </a:cubicBezTo>
                        <a:cubicBezTo>
                          <a:pt x="11801" y="0"/>
                          <a:pt x="11620" y="1800"/>
                          <a:pt x="10925" y="4296"/>
                        </a:cubicBezTo>
                        <a:cubicBezTo>
                          <a:pt x="10249" y="6829"/>
                          <a:pt x="9048" y="10049"/>
                          <a:pt x="7572" y="13116"/>
                        </a:cubicBezTo>
                        <a:cubicBezTo>
                          <a:pt x="6086" y="16202"/>
                          <a:pt x="4333" y="19145"/>
                          <a:pt x="2800" y="21260"/>
                        </a:cubicBezTo>
                        <a:cubicBezTo>
                          <a:pt x="1285" y="23365"/>
                          <a:pt x="0" y="24641"/>
                          <a:pt x="0" y="246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4" name="任意多边形: 形状 2013">
                    <a:extLst>
                      <a:ext uri="{FF2B5EF4-FFF2-40B4-BE49-F238E27FC236}">
                        <a16:creationId xmlns:a16="http://schemas.microsoft.com/office/drawing/2014/main" id="{C1434B2B-6A14-595E-F999-BAF8D7E5FD54}"/>
                      </a:ext>
                    </a:extLst>
                  </p:cNvPr>
                  <p:cNvSpPr/>
                  <p:nvPr/>
                </p:nvSpPr>
                <p:spPr>
                  <a:xfrm>
                    <a:off x="8363073" y="2944720"/>
                    <a:ext cx="21031" cy="17421"/>
                  </a:xfrm>
                  <a:custGeom>
                    <a:avLst/>
                    <a:gdLst>
                      <a:gd name="connsiteX0" fmla="*/ 21031 w 21031"/>
                      <a:gd name="connsiteY0" fmla="*/ 17421 h 17421"/>
                      <a:gd name="connsiteX1" fmla="*/ 17069 w 21031"/>
                      <a:gd name="connsiteY1" fmla="*/ 15526 h 17421"/>
                      <a:gd name="connsiteX2" fmla="*/ 9325 w 21031"/>
                      <a:gd name="connsiteY2" fmla="*/ 10154 h 17421"/>
                      <a:gd name="connsiteX3" fmla="*/ 2591 w 21031"/>
                      <a:gd name="connsiteY3" fmla="*/ 3553 h 17421"/>
                      <a:gd name="connsiteX4" fmla="*/ 0 w 21031"/>
                      <a:gd name="connsiteY4" fmla="*/ 0 h 17421"/>
                      <a:gd name="connsiteX5" fmla="*/ 3963 w 21031"/>
                      <a:gd name="connsiteY5" fmla="*/ 1896 h 17421"/>
                      <a:gd name="connsiteX6" fmla="*/ 11706 w 21031"/>
                      <a:gd name="connsiteY6" fmla="*/ 7268 h 17421"/>
                      <a:gd name="connsiteX7" fmla="*/ 18431 w 21031"/>
                      <a:gd name="connsiteY7" fmla="*/ 13888 h 17421"/>
                      <a:gd name="connsiteX8" fmla="*/ 21031 w 21031"/>
                      <a:gd name="connsiteY8" fmla="*/ 17421 h 17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031" h="17421">
                        <a:moveTo>
                          <a:pt x="21031" y="17421"/>
                        </a:moveTo>
                        <a:cubicBezTo>
                          <a:pt x="21031" y="17421"/>
                          <a:pt x="19317" y="16812"/>
                          <a:pt x="17069" y="15526"/>
                        </a:cubicBezTo>
                        <a:cubicBezTo>
                          <a:pt x="14802" y="14259"/>
                          <a:pt x="11963" y="12306"/>
                          <a:pt x="9325" y="10154"/>
                        </a:cubicBezTo>
                        <a:cubicBezTo>
                          <a:pt x="6715" y="7963"/>
                          <a:pt x="4267" y="5563"/>
                          <a:pt x="2591" y="3553"/>
                        </a:cubicBezTo>
                        <a:cubicBezTo>
                          <a:pt x="886" y="1581"/>
                          <a:pt x="0" y="0"/>
                          <a:pt x="0" y="0"/>
                        </a:cubicBezTo>
                        <a:cubicBezTo>
                          <a:pt x="0" y="0"/>
                          <a:pt x="1724" y="610"/>
                          <a:pt x="3963" y="1896"/>
                        </a:cubicBezTo>
                        <a:cubicBezTo>
                          <a:pt x="6229" y="3181"/>
                          <a:pt x="9077" y="5115"/>
                          <a:pt x="11706" y="7268"/>
                        </a:cubicBezTo>
                        <a:cubicBezTo>
                          <a:pt x="14326" y="9458"/>
                          <a:pt x="16764" y="11878"/>
                          <a:pt x="18431" y="13888"/>
                        </a:cubicBezTo>
                        <a:cubicBezTo>
                          <a:pt x="20098" y="15859"/>
                          <a:pt x="21031" y="17421"/>
                          <a:pt x="21031" y="174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5" name="任意多边形: 形状 2014">
                    <a:extLst>
                      <a:ext uri="{FF2B5EF4-FFF2-40B4-BE49-F238E27FC236}">
                        <a16:creationId xmlns:a16="http://schemas.microsoft.com/office/drawing/2014/main" id="{3DF1C0C3-0F52-C08D-8799-0FC238EB6539}"/>
                      </a:ext>
                    </a:extLst>
                  </p:cNvPr>
                  <p:cNvSpPr/>
                  <p:nvPr/>
                </p:nvSpPr>
                <p:spPr>
                  <a:xfrm>
                    <a:off x="8393658" y="2964244"/>
                    <a:ext cx="27241" cy="3952"/>
                  </a:xfrm>
                  <a:custGeom>
                    <a:avLst/>
                    <a:gdLst>
                      <a:gd name="connsiteX0" fmla="*/ 27241 w 27241"/>
                      <a:gd name="connsiteY0" fmla="*/ 2907 h 3952"/>
                      <a:gd name="connsiteX1" fmla="*/ 22908 w 27241"/>
                      <a:gd name="connsiteY1" fmla="*/ 3669 h 3952"/>
                      <a:gd name="connsiteX2" fmla="*/ 13497 w 27241"/>
                      <a:gd name="connsiteY2" fmla="*/ 3841 h 3952"/>
                      <a:gd name="connsiteX3" fmla="*/ 4172 w 27241"/>
                      <a:gd name="connsiteY3" fmla="*/ 2412 h 3952"/>
                      <a:gd name="connsiteX4" fmla="*/ 0 w 27241"/>
                      <a:gd name="connsiteY4" fmla="*/ 1069 h 3952"/>
                      <a:gd name="connsiteX5" fmla="*/ 4324 w 27241"/>
                      <a:gd name="connsiteY5" fmla="*/ 288 h 3952"/>
                      <a:gd name="connsiteX6" fmla="*/ 13735 w 27241"/>
                      <a:gd name="connsiteY6" fmla="*/ 97 h 3952"/>
                      <a:gd name="connsiteX7" fmla="*/ 23060 w 27241"/>
                      <a:gd name="connsiteY7" fmla="*/ 1545 h 3952"/>
                      <a:gd name="connsiteX8" fmla="*/ 27241 w 27241"/>
                      <a:gd name="connsiteY8" fmla="*/ 2907 h 3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41" h="3952">
                        <a:moveTo>
                          <a:pt x="27241" y="2907"/>
                        </a:moveTo>
                        <a:cubicBezTo>
                          <a:pt x="27241" y="2907"/>
                          <a:pt x="25498" y="3412"/>
                          <a:pt x="22908" y="3669"/>
                        </a:cubicBezTo>
                        <a:cubicBezTo>
                          <a:pt x="20326" y="3964"/>
                          <a:pt x="16888" y="4041"/>
                          <a:pt x="13497" y="3841"/>
                        </a:cubicBezTo>
                        <a:cubicBezTo>
                          <a:pt x="10096" y="3603"/>
                          <a:pt x="6696" y="3041"/>
                          <a:pt x="4172" y="2412"/>
                        </a:cubicBezTo>
                        <a:cubicBezTo>
                          <a:pt x="1638" y="1802"/>
                          <a:pt x="0" y="1069"/>
                          <a:pt x="0" y="1069"/>
                        </a:cubicBezTo>
                        <a:cubicBezTo>
                          <a:pt x="0" y="1069"/>
                          <a:pt x="1743" y="545"/>
                          <a:pt x="4324" y="288"/>
                        </a:cubicBezTo>
                        <a:cubicBezTo>
                          <a:pt x="6905" y="-8"/>
                          <a:pt x="10353" y="-84"/>
                          <a:pt x="13735" y="97"/>
                        </a:cubicBezTo>
                        <a:cubicBezTo>
                          <a:pt x="17155" y="374"/>
                          <a:pt x="20555" y="916"/>
                          <a:pt x="23060" y="1545"/>
                        </a:cubicBezTo>
                        <a:cubicBezTo>
                          <a:pt x="25565" y="2174"/>
                          <a:pt x="27241" y="2907"/>
                          <a:pt x="27241" y="2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6" name="任意多边形: 形状 2015">
                    <a:extLst>
                      <a:ext uri="{FF2B5EF4-FFF2-40B4-BE49-F238E27FC236}">
                        <a16:creationId xmlns:a16="http://schemas.microsoft.com/office/drawing/2014/main" id="{A04BD84E-29E8-DAB4-255D-7488524FE643}"/>
                      </a:ext>
                    </a:extLst>
                  </p:cNvPr>
                  <p:cNvSpPr/>
                  <p:nvPr/>
                </p:nvSpPr>
                <p:spPr>
                  <a:xfrm>
                    <a:off x="8389896" y="2971276"/>
                    <a:ext cx="9553" cy="25622"/>
                  </a:xfrm>
                  <a:custGeom>
                    <a:avLst/>
                    <a:gdLst>
                      <a:gd name="connsiteX0" fmla="*/ 9553 w 9553"/>
                      <a:gd name="connsiteY0" fmla="*/ 25622 h 25622"/>
                      <a:gd name="connsiteX1" fmla="*/ 7058 w 9553"/>
                      <a:gd name="connsiteY1" fmla="*/ 21955 h 25622"/>
                      <a:gd name="connsiteX2" fmla="*/ 3048 w 9553"/>
                      <a:gd name="connsiteY2" fmla="*/ 13430 h 25622"/>
                      <a:gd name="connsiteX3" fmla="*/ 505 w 9553"/>
                      <a:gd name="connsiteY3" fmla="*/ 4372 h 25622"/>
                      <a:gd name="connsiteX4" fmla="*/ 0 w 9553"/>
                      <a:gd name="connsiteY4" fmla="*/ 0 h 25622"/>
                      <a:gd name="connsiteX5" fmla="*/ 2496 w 9553"/>
                      <a:gd name="connsiteY5" fmla="*/ 3610 h 25622"/>
                      <a:gd name="connsiteX6" fmla="*/ 6525 w 9553"/>
                      <a:gd name="connsiteY6" fmla="*/ 12135 h 25622"/>
                      <a:gd name="connsiteX7" fmla="*/ 9049 w 9553"/>
                      <a:gd name="connsiteY7" fmla="*/ 21231 h 25622"/>
                      <a:gd name="connsiteX8" fmla="*/ 9553 w 9553"/>
                      <a:gd name="connsiteY8" fmla="*/ 25622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53" h="25622">
                        <a:moveTo>
                          <a:pt x="9553" y="25622"/>
                        </a:moveTo>
                        <a:cubicBezTo>
                          <a:pt x="9553" y="25622"/>
                          <a:pt x="8363" y="24232"/>
                          <a:pt x="7058" y="21955"/>
                        </a:cubicBezTo>
                        <a:cubicBezTo>
                          <a:pt x="5715" y="19745"/>
                          <a:pt x="4249" y="16650"/>
                          <a:pt x="3048" y="13430"/>
                        </a:cubicBezTo>
                        <a:cubicBezTo>
                          <a:pt x="1867" y="10230"/>
                          <a:pt x="953" y="6934"/>
                          <a:pt x="505" y="4372"/>
                        </a:cubicBezTo>
                        <a:cubicBezTo>
                          <a:pt x="28" y="1800"/>
                          <a:pt x="0" y="0"/>
                          <a:pt x="0" y="0"/>
                        </a:cubicBezTo>
                        <a:cubicBezTo>
                          <a:pt x="0" y="0"/>
                          <a:pt x="1181" y="1381"/>
                          <a:pt x="2496" y="3610"/>
                        </a:cubicBezTo>
                        <a:cubicBezTo>
                          <a:pt x="3848" y="5858"/>
                          <a:pt x="5325" y="8953"/>
                          <a:pt x="6525" y="12135"/>
                        </a:cubicBezTo>
                        <a:cubicBezTo>
                          <a:pt x="7706" y="15354"/>
                          <a:pt x="8601" y="18669"/>
                          <a:pt x="9049" y="21231"/>
                        </a:cubicBezTo>
                        <a:cubicBezTo>
                          <a:pt x="9535" y="23774"/>
                          <a:pt x="9553" y="25622"/>
                          <a:pt x="9553" y="256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" name="任意多边形: 形状 2016">
                    <a:extLst>
                      <a:ext uri="{FF2B5EF4-FFF2-40B4-BE49-F238E27FC236}">
                        <a16:creationId xmlns:a16="http://schemas.microsoft.com/office/drawing/2014/main" id="{41A69DAC-13D9-3F31-2720-FE7744D23EDB}"/>
                      </a:ext>
                    </a:extLst>
                  </p:cNvPr>
                  <p:cNvSpPr/>
                  <p:nvPr/>
                </p:nvSpPr>
                <p:spPr>
                  <a:xfrm>
                    <a:off x="8378428" y="2956559"/>
                    <a:ext cx="19516" cy="19612"/>
                  </a:xfrm>
                  <a:custGeom>
                    <a:avLst/>
                    <a:gdLst>
                      <a:gd name="connsiteX0" fmla="*/ 17736 w 19516"/>
                      <a:gd name="connsiteY0" fmla="*/ 2029 h 19612"/>
                      <a:gd name="connsiteX1" fmla="*/ 15440 w 19516"/>
                      <a:gd name="connsiteY1" fmla="*/ 8563 h 19612"/>
                      <a:gd name="connsiteX2" fmla="*/ 19517 w 19516"/>
                      <a:gd name="connsiteY2" fmla="*/ 14145 h 19612"/>
                      <a:gd name="connsiteX3" fmla="*/ 12602 w 19516"/>
                      <a:gd name="connsiteY3" fmla="*/ 13973 h 19612"/>
                      <a:gd name="connsiteX4" fmla="*/ 8554 w 19516"/>
                      <a:gd name="connsiteY4" fmla="*/ 19612 h 19612"/>
                      <a:gd name="connsiteX5" fmla="*/ 6572 w 19516"/>
                      <a:gd name="connsiteY5" fmla="*/ 12954 h 19612"/>
                      <a:gd name="connsiteX6" fmla="*/ 0 w 19516"/>
                      <a:gd name="connsiteY6" fmla="*/ 10849 h 19612"/>
                      <a:gd name="connsiteX7" fmla="*/ 5696 w 19516"/>
                      <a:gd name="connsiteY7" fmla="*/ 6906 h 19612"/>
                      <a:gd name="connsiteX8" fmla="*/ 5667 w 19516"/>
                      <a:gd name="connsiteY8" fmla="*/ 0 h 19612"/>
                      <a:gd name="connsiteX9" fmla="*/ 11163 w 19516"/>
                      <a:gd name="connsiteY9" fmla="*/ 4191 h 19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516" h="19612">
                        <a:moveTo>
                          <a:pt x="17736" y="2029"/>
                        </a:moveTo>
                        <a:lnTo>
                          <a:pt x="15440" y="8563"/>
                        </a:lnTo>
                        <a:lnTo>
                          <a:pt x="19517" y="14145"/>
                        </a:lnTo>
                        <a:lnTo>
                          <a:pt x="12602" y="13973"/>
                        </a:lnTo>
                        <a:lnTo>
                          <a:pt x="8554" y="19612"/>
                        </a:lnTo>
                        <a:lnTo>
                          <a:pt x="6572" y="12954"/>
                        </a:lnTo>
                        <a:lnTo>
                          <a:pt x="0" y="10849"/>
                        </a:lnTo>
                        <a:lnTo>
                          <a:pt x="5696" y="6906"/>
                        </a:lnTo>
                        <a:lnTo>
                          <a:pt x="5667" y="0"/>
                        </a:lnTo>
                        <a:lnTo>
                          <a:pt x="11163" y="41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8" name="图形 113">
                  <a:extLst>
                    <a:ext uri="{FF2B5EF4-FFF2-40B4-BE49-F238E27FC236}">
                      <a16:creationId xmlns:a16="http://schemas.microsoft.com/office/drawing/2014/main" id="{F0E2DFDA-66AF-88F5-88B0-0A36F8135740}"/>
                    </a:ext>
                  </a:extLst>
                </p:cNvPr>
                <p:cNvGrpSpPr/>
                <p:nvPr/>
              </p:nvGrpSpPr>
              <p:grpSpPr>
                <a:xfrm>
                  <a:off x="8187722" y="2879194"/>
                  <a:ext cx="140853" cy="140026"/>
                  <a:chOff x="8187722" y="2879194"/>
                  <a:chExt cx="140853" cy="140026"/>
                </a:xfrm>
              </p:grpSpPr>
              <p:sp>
                <p:nvSpPr>
                  <p:cNvPr id="2019" name="任意多边形: 形状 2018">
                    <a:extLst>
                      <a:ext uri="{FF2B5EF4-FFF2-40B4-BE49-F238E27FC236}">
                        <a16:creationId xmlns:a16="http://schemas.microsoft.com/office/drawing/2014/main" id="{4AB89FD1-A4B6-1A9B-DA05-57CC11D6BC82}"/>
                      </a:ext>
                    </a:extLst>
                  </p:cNvPr>
                  <p:cNvSpPr/>
                  <p:nvPr/>
                </p:nvSpPr>
                <p:spPr>
                  <a:xfrm>
                    <a:off x="8187722" y="2879194"/>
                    <a:ext cx="140853" cy="140026"/>
                  </a:xfrm>
                  <a:custGeom>
                    <a:avLst/>
                    <a:gdLst>
                      <a:gd name="connsiteX0" fmla="*/ 71529 w 140853"/>
                      <a:gd name="connsiteY0" fmla="*/ 78965 h 140026"/>
                      <a:gd name="connsiteX1" fmla="*/ 59585 w 140853"/>
                      <a:gd name="connsiteY1" fmla="*/ 85385 h 140026"/>
                      <a:gd name="connsiteX2" fmla="*/ 49784 w 140853"/>
                      <a:gd name="connsiteY2" fmla="*/ 75993 h 140026"/>
                      <a:gd name="connsiteX3" fmla="*/ 55718 w 140853"/>
                      <a:gd name="connsiteY3" fmla="*/ 63811 h 140026"/>
                      <a:gd name="connsiteX4" fmla="*/ 69139 w 140853"/>
                      <a:gd name="connsiteY4" fmla="*/ 65649 h 140026"/>
                      <a:gd name="connsiteX5" fmla="*/ 71529 w 140853"/>
                      <a:gd name="connsiteY5" fmla="*/ 78965 h 140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853" h="140026">
                        <a:moveTo>
                          <a:pt x="71529" y="78965"/>
                        </a:moveTo>
                        <a:cubicBezTo>
                          <a:pt x="175990" y="123018"/>
                          <a:pt x="55089" y="187703"/>
                          <a:pt x="59585" y="85385"/>
                        </a:cubicBezTo>
                        <a:cubicBezTo>
                          <a:pt x="55089" y="187703"/>
                          <a:pt x="-43780" y="92767"/>
                          <a:pt x="49784" y="75993"/>
                        </a:cubicBezTo>
                        <a:cubicBezTo>
                          <a:pt x="-43762" y="92777"/>
                          <a:pt x="15980" y="-30639"/>
                          <a:pt x="55718" y="63811"/>
                        </a:cubicBezTo>
                        <a:cubicBezTo>
                          <a:pt x="15980" y="-30639"/>
                          <a:pt x="151806" y="-11903"/>
                          <a:pt x="69139" y="65649"/>
                        </a:cubicBezTo>
                        <a:cubicBezTo>
                          <a:pt x="151806" y="-11913"/>
                          <a:pt x="175980" y="123018"/>
                          <a:pt x="71529" y="789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" name="任意多边形: 形状 2019">
                    <a:extLst>
                      <a:ext uri="{FF2B5EF4-FFF2-40B4-BE49-F238E27FC236}">
                        <a16:creationId xmlns:a16="http://schemas.microsoft.com/office/drawing/2014/main" id="{DB39CA4C-2D11-0709-95E2-AD7F64A3BD3A}"/>
                      </a:ext>
                    </a:extLst>
                  </p:cNvPr>
                  <p:cNvSpPr/>
                  <p:nvPr/>
                </p:nvSpPr>
                <p:spPr>
                  <a:xfrm>
                    <a:off x="8191314" y="2883958"/>
                    <a:ext cx="131875" cy="131104"/>
                  </a:xfrm>
                  <a:custGeom>
                    <a:avLst/>
                    <a:gdLst>
                      <a:gd name="connsiteX0" fmla="*/ 66965 w 131875"/>
                      <a:gd name="connsiteY0" fmla="*/ 73963 h 131104"/>
                      <a:gd name="connsiteX1" fmla="*/ 55792 w 131875"/>
                      <a:gd name="connsiteY1" fmla="*/ 79916 h 131104"/>
                      <a:gd name="connsiteX2" fmla="*/ 46629 w 131875"/>
                      <a:gd name="connsiteY2" fmla="*/ 71172 h 131104"/>
                      <a:gd name="connsiteX3" fmla="*/ 52135 w 131875"/>
                      <a:gd name="connsiteY3" fmla="*/ 59714 h 131104"/>
                      <a:gd name="connsiteX4" fmla="*/ 64698 w 131875"/>
                      <a:gd name="connsiteY4" fmla="*/ 61428 h 131104"/>
                      <a:gd name="connsiteX5" fmla="*/ 66965 w 131875"/>
                      <a:gd name="connsiteY5" fmla="*/ 73963 h 131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875" h="131104">
                        <a:moveTo>
                          <a:pt x="66965" y="73963"/>
                        </a:moveTo>
                        <a:cubicBezTo>
                          <a:pt x="164768" y="115187"/>
                          <a:pt x="51582" y="175747"/>
                          <a:pt x="55792" y="79916"/>
                        </a:cubicBezTo>
                        <a:cubicBezTo>
                          <a:pt x="51582" y="175747"/>
                          <a:pt x="-40982" y="86841"/>
                          <a:pt x="46629" y="71172"/>
                        </a:cubicBezTo>
                        <a:cubicBezTo>
                          <a:pt x="-40982" y="86841"/>
                          <a:pt x="14968" y="-28650"/>
                          <a:pt x="52135" y="59714"/>
                        </a:cubicBezTo>
                        <a:cubicBezTo>
                          <a:pt x="14968" y="-28650"/>
                          <a:pt x="142117" y="-11162"/>
                          <a:pt x="64698" y="61428"/>
                        </a:cubicBezTo>
                        <a:cubicBezTo>
                          <a:pt x="142137" y="-11171"/>
                          <a:pt x="164768" y="115187"/>
                          <a:pt x="66965" y="739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" name="任意多边形: 形状 2020">
                    <a:extLst>
                      <a:ext uri="{FF2B5EF4-FFF2-40B4-BE49-F238E27FC236}">
                        <a16:creationId xmlns:a16="http://schemas.microsoft.com/office/drawing/2014/main" id="{9F0818FA-B13C-120A-A6B3-3A4A8A81C048}"/>
                      </a:ext>
                    </a:extLst>
                  </p:cNvPr>
                  <p:cNvSpPr/>
                  <p:nvPr/>
                </p:nvSpPr>
                <p:spPr>
                  <a:xfrm>
                    <a:off x="8217417" y="2955674"/>
                    <a:ext cx="28527" cy="33165"/>
                  </a:xfrm>
                  <a:custGeom>
                    <a:avLst/>
                    <a:gdLst>
                      <a:gd name="connsiteX0" fmla="*/ 0 w 28527"/>
                      <a:gd name="connsiteY0" fmla="*/ 33166 h 33165"/>
                      <a:gd name="connsiteX1" fmla="*/ 3153 w 28527"/>
                      <a:gd name="connsiteY1" fmla="*/ 26841 h 33165"/>
                      <a:gd name="connsiteX2" fmla="*/ 12011 w 28527"/>
                      <a:gd name="connsiteY2" fmla="*/ 14621 h 33165"/>
                      <a:gd name="connsiteX3" fmla="*/ 22765 w 28527"/>
                      <a:gd name="connsiteY3" fmla="*/ 4077 h 33165"/>
                      <a:gd name="connsiteX4" fmla="*/ 28527 w 28527"/>
                      <a:gd name="connsiteY4" fmla="*/ 0 h 33165"/>
                      <a:gd name="connsiteX5" fmla="*/ 25365 w 28527"/>
                      <a:gd name="connsiteY5" fmla="*/ 6267 h 33165"/>
                      <a:gd name="connsiteX6" fmla="*/ 16497 w 28527"/>
                      <a:gd name="connsiteY6" fmla="*/ 18507 h 33165"/>
                      <a:gd name="connsiteX7" fmla="*/ 5725 w 28527"/>
                      <a:gd name="connsiteY7" fmla="*/ 29070 h 33165"/>
                      <a:gd name="connsiteX8" fmla="*/ 0 w 28527"/>
                      <a:gd name="connsiteY8" fmla="*/ 33166 h 33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27" h="33165">
                        <a:moveTo>
                          <a:pt x="0" y="33166"/>
                        </a:moveTo>
                        <a:cubicBezTo>
                          <a:pt x="0" y="33166"/>
                          <a:pt x="1000" y="30413"/>
                          <a:pt x="3153" y="26841"/>
                        </a:cubicBezTo>
                        <a:cubicBezTo>
                          <a:pt x="5267" y="23270"/>
                          <a:pt x="8458" y="18783"/>
                          <a:pt x="12011" y="14621"/>
                        </a:cubicBezTo>
                        <a:cubicBezTo>
                          <a:pt x="15602" y="10487"/>
                          <a:pt x="19535" y="6677"/>
                          <a:pt x="22765" y="4077"/>
                        </a:cubicBezTo>
                        <a:cubicBezTo>
                          <a:pt x="26003" y="1400"/>
                          <a:pt x="28527" y="0"/>
                          <a:pt x="28527" y="0"/>
                        </a:cubicBezTo>
                        <a:cubicBezTo>
                          <a:pt x="28527" y="0"/>
                          <a:pt x="27527" y="2695"/>
                          <a:pt x="25365" y="6267"/>
                        </a:cubicBezTo>
                        <a:cubicBezTo>
                          <a:pt x="23231" y="9877"/>
                          <a:pt x="20078" y="14345"/>
                          <a:pt x="16497" y="18507"/>
                        </a:cubicBezTo>
                        <a:cubicBezTo>
                          <a:pt x="12916" y="22641"/>
                          <a:pt x="9010" y="26451"/>
                          <a:pt x="5725" y="29070"/>
                        </a:cubicBezTo>
                        <a:cubicBezTo>
                          <a:pt x="2524" y="31718"/>
                          <a:pt x="0" y="33166"/>
                          <a:pt x="0" y="331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" name="任意多边形: 形状 2021">
                    <a:extLst>
                      <a:ext uri="{FF2B5EF4-FFF2-40B4-BE49-F238E27FC236}">
                        <a16:creationId xmlns:a16="http://schemas.microsoft.com/office/drawing/2014/main" id="{4ECDA30B-DE7C-D357-9A76-D1CAFE456765}"/>
                      </a:ext>
                    </a:extLst>
                  </p:cNvPr>
                  <p:cNvSpPr/>
                  <p:nvPr/>
                </p:nvSpPr>
                <p:spPr>
                  <a:xfrm>
                    <a:off x="8248898" y="2902000"/>
                    <a:ext cx="9963" cy="42710"/>
                  </a:xfrm>
                  <a:custGeom>
                    <a:avLst/>
                    <a:gdLst>
                      <a:gd name="connsiteX0" fmla="*/ 228 w 9963"/>
                      <a:gd name="connsiteY0" fmla="*/ 42710 h 42710"/>
                      <a:gd name="connsiteX1" fmla="*/ 47 w 9963"/>
                      <a:gd name="connsiteY1" fmla="*/ 35643 h 42710"/>
                      <a:gd name="connsiteX2" fmla="*/ 2076 w 9963"/>
                      <a:gd name="connsiteY2" fmla="*/ 20726 h 42710"/>
                      <a:gd name="connsiteX3" fmla="*/ 6552 w 9963"/>
                      <a:gd name="connsiteY3" fmla="*/ 6325 h 42710"/>
                      <a:gd name="connsiteX4" fmla="*/ 9724 w 9963"/>
                      <a:gd name="connsiteY4" fmla="*/ 0 h 42710"/>
                      <a:gd name="connsiteX5" fmla="*/ 9905 w 9963"/>
                      <a:gd name="connsiteY5" fmla="*/ 7030 h 42710"/>
                      <a:gd name="connsiteX6" fmla="*/ 7877 w 9963"/>
                      <a:gd name="connsiteY6" fmla="*/ 22003 h 42710"/>
                      <a:gd name="connsiteX7" fmla="*/ 3390 w 9963"/>
                      <a:gd name="connsiteY7" fmla="*/ 36424 h 42710"/>
                      <a:gd name="connsiteX8" fmla="*/ 228 w 9963"/>
                      <a:gd name="connsiteY8" fmla="*/ 42710 h 42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63" h="42710">
                        <a:moveTo>
                          <a:pt x="228" y="42710"/>
                        </a:moveTo>
                        <a:cubicBezTo>
                          <a:pt x="228" y="42710"/>
                          <a:pt x="-124" y="39805"/>
                          <a:pt x="47" y="35643"/>
                        </a:cubicBezTo>
                        <a:cubicBezTo>
                          <a:pt x="209" y="31509"/>
                          <a:pt x="904" y="26041"/>
                          <a:pt x="2076" y="20726"/>
                        </a:cubicBezTo>
                        <a:cubicBezTo>
                          <a:pt x="3247" y="15411"/>
                          <a:pt x="4933" y="10144"/>
                          <a:pt x="6552" y="6325"/>
                        </a:cubicBezTo>
                        <a:cubicBezTo>
                          <a:pt x="8143" y="2457"/>
                          <a:pt x="9724" y="0"/>
                          <a:pt x="9724" y="0"/>
                        </a:cubicBezTo>
                        <a:cubicBezTo>
                          <a:pt x="9724" y="0"/>
                          <a:pt x="10105" y="2886"/>
                          <a:pt x="9905" y="7030"/>
                        </a:cubicBezTo>
                        <a:cubicBezTo>
                          <a:pt x="9753" y="11230"/>
                          <a:pt x="9038" y="16669"/>
                          <a:pt x="7877" y="22003"/>
                        </a:cubicBezTo>
                        <a:cubicBezTo>
                          <a:pt x="6667" y="27346"/>
                          <a:pt x="5000" y="32547"/>
                          <a:pt x="3390" y="36424"/>
                        </a:cubicBezTo>
                        <a:cubicBezTo>
                          <a:pt x="1790" y="40253"/>
                          <a:pt x="228" y="42710"/>
                          <a:pt x="228" y="427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" name="任意多边形: 形状 2022">
                    <a:extLst>
                      <a:ext uri="{FF2B5EF4-FFF2-40B4-BE49-F238E27FC236}">
                        <a16:creationId xmlns:a16="http://schemas.microsoft.com/office/drawing/2014/main" id="{139AE60E-3672-8B29-A712-4754D2C26D24}"/>
                      </a:ext>
                    </a:extLst>
                  </p:cNvPr>
                  <p:cNvSpPr/>
                  <p:nvPr/>
                </p:nvSpPr>
                <p:spPr>
                  <a:xfrm>
                    <a:off x="8203673" y="2929928"/>
                    <a:ext cx="39119" cy="19564"/>
                  </a:xfrm>
                  <a:custGeom>
                    <a:avLst/>
                    <a:gdLst>
                      <a:gd name="connsiteX0" fmla="*/ 39119 w 39119"/>
                      <a:gd name="connsiteY0" fmla="*/ 19564 h 19564"/>
                      <a:gd name="connsiteX1" fmla="*/ 32252 w 39119"/>
                      <a:gd name="connsiteY1" fmla="*/ 18059 h 19564"/>
                      <a:gd name="connsiteX2" fmla="*/ 18231 w 39119"/>
                      <a:gd name="connsiteY2" fmla="*/ 12459 h 19564"/>
                      <a:gd name="connsiteX3" fmla="*/ 5334 w 39119"/>
                      <a:gd name="connsiteY3" fmla="*/ 4591 h 19564"/>
                      <a:gd name="connsiteX4" fmla="*/ 0 w 39119"/>
                      <a:gd name="connsiteY4" fmla="*/ 0 h 19564"/>
                      <a:gd name="connsiteX5" fmla="*/ 6896 w 39119"/>
                      <a:gd name="connsiteY5" fmla="*/ 1505 h 19564"/>
                      <a:gd name="connsiteX6" fmla="*/ 20888 w 39119"/>
                      <a:gd name="connsiteY6" fmla="*/ 7125 h 19564"/>
                      <a:gd name="connsiteX7" fmla="*/ 33785 w 39119"/>
                      <a:gd name="connsiteY7" fmla="*/ 15011 h 19564"/>
                      <a:gd name="connsiteX8" fmla="*/ 39119 w 39119"/>
                      <a:gd name="connsiteY8" fmla="*/ 19564 h 1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19" h="19564">
                        <a:moveTo>
                          <a:pt x="39119" y="19564"/>
                        </a:moveTo>
                        <a:cubicBezTo>
                          <a:pt x="39119" y="19564"/>
                          <a:pt x="36233" y="19250"/>
                          <a:pt x="32252" y="18059"/>
                        </a:cubicBezTo>
                        <a:cubicBezTo>
                          <a:pt x="28232" y="16907"/>
                          <a:pt x="23146" y="14878"/>
                          <a:pt x="18231" y="12459"/>
                        </a:cubicBezTo>
                        <a:cubicBezTo>
                          <a:pt x="13345" y="9982"/>
                          <a:pt x="8677" y="7115"/>
                          <a:pt x="5334" y="4591"/>
                        </a:cubicBezTo>
                        <a:cubicBezTo>
                          <a:pt x="1991" y="2134"/>
                          <a:pt x="0" y="0"/>
                          <a:pt x="0" y="0"/>
                        </a:cubicBezTo>
                        <a:cubicBezTo>
                          <a:pt x="0" y="0"/>
                          <a:pt x="2914" y="314"/>
                          <a:pt x="6896" y="1505"/>
                        </a:cubicBezTo>
                        <a:cubicBezTo>
                          <a:pt x="10877" y="2676"/>
                          <a:pt x="16002" y="4705"/>
                          <a:pt x="20888" y="7125"/>
                        </a:cubicBezTo>
                        <a:cubicBezTo>
                          <a:pt x="25775" y="9601"/>
                          <a:pt x="30461" y="12487"/>
                          <a:pt x="33785" y="15011"/>
                        </a:cubicBezTo>
                        <a:cubicBezTo>
                          <a:pt x="37119" y="17478"/>
                          <a:pt x="39119" y="19564"/>
                          <a:pt x="39119" y="195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" name="任意多边形: 形状 2023">
                    <a:extLst>
                      <a:ext uri="{FF2B5EF4-FFF2-40B4-BE49-F238E27FC236}">
                        <a16:creationId xmlns:a16="http://schemas.microsoft.com/office/drawing/2014/main" id="{BB706194-965A-4787-8BFF-4714FF239142}"/>
                      </a:ext>
                    </a:extLst>
                  </p:cNvPr>
                  <p:cNvSpPr/>
                  <p:nvPr/>
                </p:nvSpPr>
                <p:spPr>
                  <a:xfrm>
                    <a:off x="8258822" y="2943415"/>
                    <a:ext cx="43177" cy="8164"/>
                  </a:xfrm>
                  <a:custGeom>
                    <a:avLst/>
                    <a:gdLst>
                      <a:gd name="connsiteX0" fmla="*/ 43177 w 43177"/>
                      <a:gd name="connsiteY0" fmla="*/ 610 h 8164"/>
                      <a:gd name="connsiteX1" fmla="*/ 36719 w 43177"/>
                      <a:gd name="connsiteY1" fmla="*/ 3382 h 8164"/>
                      <a:gd name="connsiteX2" fmla="*/ 22079 w 43177"/>
                      <a:gd name="connsiteY2" fmla="*/ 7030 h 8164"/>
                      <a:gd name="connsiteX3" fmla="*/ 7011 w 43177"/>
                      <a:gd name="connsiteY3" fmla="*/ 8144 h 8164"/>
                      <a:gd name="connsiteX4" fmla="*/ 0 w 43177"/>
                      <a:gd name="connsiteY4" fmla="*/ 7563 h 8164"/>
                      <a:gd name="connsiteX5" fmla="*/ 6487 w 43177"/>
                      <a:gd name="connsiteY5" fmla="*/ 4791 h 8164"/>
                      <a:gd name="connsiteX6" fmla="*/ 21117 w 43177"/>
                      <a:gd name="connsiteY6" fmla="*/ 1105 h 8164"/>
                      <a:gd name="connsiteX7" fmla="*/ 36186 w 43177"/>
                      <a:gd name="connsiteY7" fmla="*/ 10 h 8164"/>
                      <a:gd name="connsiteX8" fmla="*/ 43177 w 43177"/>
                      <a:gd name="connsiteY8" fmla="*/ 610 h 8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177" h="8164">
                        <a:moveTo>
                          <a:pt x="43177" y="610"/>
                        </a:moveTo>
                        <a:cubicBezTo>
                          <a:pt x="43177" y="610"/>
                          <a:pt x="40662" y="2019"/>
                          <a:pt x="36719" y="3382"/>
                        </a:cubicBezTo>
                        <a:cubicBezTo>
                          <a:pt x="32775" y="4772"/>
                          <a:pt x="27461" y="6115"/>
                          <a:pt x="22079" y="7030"/>
                        </a:cubicBezTo>
                        <a:cubicBezTo>
                          <a:pt x="16678" y="7887"/>
                          <a:pt x="11163" y="8258"/>
                          <a:pt x="7011" y="8144"/>
                        </a:cubicBezTo>
                        <a:cubicBezTo>
                          <a:pt x="2848" y="8106"/>
                          <a:pt x="0" y="7563"/>
                          <a:pt x="0" y="7563"/>
                        </a:cubicBezTo>
                        <a:cubicBezTo>
                          <a:pt x="0" y="7563"/>
                          <a:pt x="2543" y="6134"/>
                          <a:pt x="6487" y="4791"/>
                        </a:cubicBezTo>
                        <a:cubicBezTo>
                          <a:pt x="10401" y="3382"/>
                          <a:pt x="15754" y="2039"/>
                          <a:pt x="21117" y="1105"/>
                        </a:cubicBezTo>
                        <a:cubicBezTo>
                          <a:pt x="26546" y="305"/>
                          <a:pt x="32033" y="-66"/>
                          <a:pt x="36186" y="10"/>
                        </a:cubicBezTo>
                        <a:cubicBezTo>
                          <a:pt x="40329" y="86"/>
                          <a:pt x="43177" y="610"/>
                          <a:pt x="43177" y="6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" name="任意多边形: 形状 2024">
                    <a:extLst>
                      <a:ext uri="{FF2B5EF4-FFF2-40B4-BE49-F238E27FC236}">
                        <a16:creationId xmlns:a16="http://schemas.microsoft.com/office/drawing/2014/main" id="{38675C6D-E4C0-4006-A923-35A300F16E8F}"/>
                      </a:ext>
                    </a:extLst>
                  </p:cNvPr>
                  <p:cNvSpPr/>
                  <p:nvPr/>
                </p:nvSpPr>
                <p:spPr>
                  <a:xfrm>
                    <a:off x="8255174" y="2961665"/>
                    <a:ext cx="24107" cy="36480"/>
                  </a:xfrm>
                  <a:custGeom>
                    <a:avLst/>
                    <a:gdLst>
                      <a:gd name="connsiteX0" fmla="*/ 24108 w 24107"/>
                      <a:gd name="connsiteY0" fmla="*/ 36481 h 36480"/>
                      <a:gd name="connsiteX1" fmla="*/ 18917 w 24107"/>
                      <a:gd name="connsiteY1" fmla="*/ 31718 h 36480"/>
                      <a:gd name="connsiteX2" fmla="*/ 9573 w 24107"/>
                      <a:gd name="connsiteY2" fmla="*/ 19850 h 36480"/>
                      <a:gd name="connsiteX3" fmla="*/ 2314 w 24107"/>
                      <a:gd name="connsiteY3" fmla="*/ 6639 h 36480"/>
                      <a:gd name="connsiteX4" fmla="*/ 0 w 24107"/>
                      <a:gd name="connsiteY4" fmla="*/ 0 h 36480"/>
                      <a:gd name="connsiteX5" fmla="*/ 5191 w 24107"/>
                      <a:gd name="connsiteY5" fmla="*/ 4743 h 36480"/>
                      <a:gd name="connsiteX6" fmla="*/ 14516 w 24107"/>
                      <a:gd name="connsiteY6" fmla="*/ 16573 h 36480"/>
                      <a:gd name="connsiteX7" fmla="*/ 21746 w 24107"/>
                      <a:gd name="connsiteY7" fmla="*/ 29823 h 36480"/>
                      <a:gd name="connsiteX8" fmla="*/ 24108 w 24107"/>
                      <a:gd name="connsiteY8" fmla="*/ 36481 h 36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07" h="36480">
                        <a:moveTo>
                          <a:pt x="24108" y="36481"/>
                        </a:moveTo>
                        <a:cubicBezTo>
                          <a:pt x="24108" y="36481"/>
                          <a:pt x="21746" y="34747"/>
                          <a:pt x="18917" y="31718"/>
                        </a:cubicBezTo>
                        <a:cubicBezTo>
                          <a:pt x="15983" y="28708"/>
                          <a:pt x="12602" y="24422"/>
                          <a:pt x="9573" y="19850"/>
                        </a:cubicBezTo>
                        <a:cubicBezTo>
                          <a:pt x="6582" y="15278"/>
                          <a:pt x="3963" y="10477"/>
                          <a:pt x="2314" y="6639"/>
                        </a:cubicBezTo>
                        <a:cubicBezTo>
                          <a:pt x="676" y="2791"/>
                          <a:pt x="0" y="0"/>
                          <a:pt x="0" y="0"/>
                        </a:cubicBezTo>
                        <a:cubicBezTo>
                          <a:pt x="0" y="0"/>
                          <a:pt x="2324" y="1714"/>
                          <a:pt x="5191" y="4743"/>
                        </a:cubicBezTo>
                        <a:cubicBezTo>
                          <a:pt x="8077" y="7753"/>
                          <a:pt x="11497" y="12020"/>
                          <a:pt x="14516" y="16573"/>
                        </a:cubicBezTo>
                        <a:cubicBezTo>
                          <a:pt x="17526" y="21146"/>
                          <a:pt x="20107" y="25984"/>
                          <a:pt x="21746" y="29823"/>
                        </a:cubicBezTo>
                        <a:cubicBezTo>
                          <a:pt x="23413" y="33614"/>
                          <a:pt x="24108" y="36481"/>
                          <a:pt x="24108" y="364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" name="任意多边形: 形状 2025">
                    <a:extLst>
                      <a:ext uri="{FF2B5EF4-FFF2-40B4-BE49-F238E27FC236}">
                        <a16:creationId xmlns:a16="http://schemas.microsoft.com/office/drawing/2014/main" id="{6F003AC9-C7B2-DA26-1A3B-0711CDFCDD2E}"/>
                      </a:ext>
                    </a:extLst>
                  </p:cNvPr>
                  <p:cNvSpPr/>
                  <p:nvPr/>
                </p:nvSpPr>
                <p:spPr>
                  <a:xfrm>
                    <a:off x="8235848" y="2939615"/>
                    <a:ext cx="31642" cy="30698"/>
                  </a:xfrm>
                  <a:custGeom>
                    <a:avLst/>
                    <a:gdLst>
                      <a:gd name="connsiteX0" fmla="*/ 24479 w 31642"/>
                      <a:gd name="connsiteY0" fmla="*/ 0 h 30698"/>
                      <a:gd name="connsiteX1" fmla="*/ 23270 w 31642"/>
                      <a:gd name="connsiteY1" fmla="*/ 10992 h 30698"/>
                      <a:gd name="connsiteX2" fmla="*/ 31642 w 31642"/>
                      <a:gd name="connsiteY2" fmla="*/ 18250 h 30698"/>
                      <a:gd name="connsiteX3" fmla="*/ 20793 w 31642"/>
                      <a:gd name="connsiteY3" fmla="*/ 20498 h 30698"/>
                      <a:gd name="connsiteX4" fmla="*/ 16497 w 31642"/>
                      <a:gd name="connsiteY4" fmla="*/ 30699 h 30698"/>
                      <a:gd name="connsiteX5" fmla="*/ 11011 w 31642"/>
                      <a:gd name="connsiteY5" fmla="*/ 21079 h 30698"/>
                      <a:gd name="connsiteX6" fmla="*/ 0 w 31642"/>
                      <a:gd name="connsiteY6" fmla="*/ 20126 h 30698"/>
                      <a:gd name="connsiteX7" fmla="*/ 7458 w 31642"/>
                      <a:gd name="connsiteY7" fmla="*/ 11925 h 30698"/>
                      <a:gd name="connsiteX8" fmla="*/ 4924 w 31642"/>
                      <a:gd name="connsiteY8" fmla="*/ 1191 h 30698"/>
                      <a:gd name="connsiteX9" fmla="*/ 15011 w 31642"/>
                      <a:gd name="connsiteY9" fmla="*/ 5734 h 30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642" h="30698">
                        <a:moveTo>
                          <a:pt x="24479" y="0"/>
                        </a:moveTo>
                        <a:lnTo>
                          <a:pt x="23270" y="10992"/>
                        </a:lnTo>
                        <a:lnTo>
                          <a:pt x="31642" y="18250"/>
                        </a:lnTo>
                        <a:lnTo>
                          <a:pt x="20793" y="20498"/>
                        </a:lnTo>
                        <a:lnTo>
                          <a:pt x="16497" y="30699"/>
                        </a:lnTo>
                        <a:lnTo>
                          <a:pt x="11011" y="21079"/>
                        </a:lnTo>
                        <a:lnTo>
                          <a:pt x="0" y="20126"/>
                        </a:lnTo>
                        <a:lnTo>
                          <a:pt x="7458" y="11925"/>
                        </a:lnTo>
                        <a:lnTo>
                          <a:pt x="4924" y="1191"/>
                        </a:lnTo>
                        <a:lnTo>
                          <a:pt x="15011" y="57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27" name="图形 113">
                  <a:extLst>
                    <a:ext uri="{FF2B5EF4-FFF2-40B4-BE49-F238E27FC236}">
                      <a16:creationId xmlns:a16="http://schemas.microsoft.com/office/drawing/2014/main" id="{3CCD9E06-D6CA-C3A9-6D2C-428921CB7841}"/>
                    </a:ext>
                  </a:extLst>
                </p:cNvPr>
                <p:cNvGrpSpPr/>
                <p:nvPr/>
              </p:nvGrpSpPr>
              <p:grpSpPr>
                <a:xfrm>
                  <a:off x="8191588" y="2780133"/>
                  <a:ext cx="88311" cy="89307"/>
                  <a:chOff x="8191588" y="2780133"/>
                  <a:chExt cx="88311" cy="89307"/>
                </a:xfrm>
              </p:grpSpPr>
              <p:sp>
                <p:nvSpPr>
                  <p:cNvPr id="2028" name="任意多边形: 形状 2027">
                    <a:extLst>
                      <a:ext uri="{FF2B5EF4-FFF2-40B4-BE49-F238E27FC236}">
                        <a16:creationId xmlns:a16="http://schemas.microsoft.com/office/drawing/2014/main" id="{4E8F0980-8B93-7476-F649-89472B1F3B57}"/>
                      </a:ext>
                    </a:extLst>
                  </p:cNvPr>
                  <p:cNvSpPr/>
                  <p:nvPr/>
                </p:nvSpPr>
                <p:spPr>
                  <a:xfrm>
                    <a:off x="8191588" y="2780133"/>
                    <a:ext cx="88311" cy="89307"/>
                  </a:xfrm>
                  <a:custGeom>
                    <a:avLst/>
                    <a:gdLst>
                      <a:gd name="connsiteX0" fmla="*/ 43689 w 88311"/>
                      <a:gd name="connsiteY0" fmla="*/ 49649 h 89307"/>
                      <a:gd name="connsiteX1" fmla="*/ 35802 w 88311"/>
                      <a:gd name="connsiteY1" fmla="*/ 53021 h 89307"/>
                      <a:gd name="connsiteX2" fmla="*/ 30144 w 88311"/>
                      <a:gd name="connsiteY2" fmla="*/ 46544 h 89307"/>
                      <a:gd name="connsiteX3" fmla="*/ 34564 w 88311"/>
                      <a:gd name="connsiteY3" fmla="*/ 39200 h 89307"/>
                      <a:gd name="connsiteX4" fmla="*/ 42927 w 88311"/>
                      <a:gd name="connsiteY4" fmla="*/ 41114 h 89307"/>
                      <a:gd name="connsiteX5" fmla="*/ 43689 w 88311"/>
                      <a:gd name="connsiteY5" fmla="*/ 49649 h 89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311" h="89307">
                        <a:moveTo>
                          <a:pt x="43689" y="49649"/>
                        </a:moveTo>
                        <a:cubicBezTo>
                          <a:pt x="107087" y="83262"/>
                          <a:pt x="27239" y="117295"/>
                          <a:pt x="35802" y="53021"/>
                        </a:cubicBezTo>
                        <a:cubicBezTo>
                          <a:pt x="27258" y="117295"/>
                          <a:pt x="-29778" y="51906"/>
                          <a:pt x="30144" y="46544"/>
                        </a:cubicBezTo>
                        <a:cubicBezTo>
                          <a:pt x="-29778" y="51906"/>
                          <a:pt x="14809" y="-22570"/>
                          <a:pt x="34564" y="39200"/>
                        </a:cubicBezTo>
                        <a:cubicBezTo>
                          <a:pt x="14809" y="-22560"/>
                          <a:pt x="99391" y="-3158"/>
                          <a:pt x="42927" y="41114"/>
                        </a:cubicBezTo>
                        <a:cubicBezTo>
                          <a:pt x="99391" y="-3167"/>
                          <a:pt x="107087" y="83262"/>
                          <a:pt x="43689" y="4964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" name="任意多边形: 形状 2028">
                    <a:extLst>
                      <a:ext uri="{FF2B5EF4-FFF2-40B4-BE49-F238E27FC236}">
                        <a16:creationId xmlns:a16="http://schemas.microsoft.com/office/drawing/2014/main" id="{1D85C895-775F-194B-91BE-210B4E56916B}"/>
                      </a:ext>
                    </a:extLst>
                  </p:cNvPr>
                  <p:cNvSpPr/>
                  <p:nvPr/>
                </p:nvSpPr>
                <p:spPr>
                  <a:xfrm>
                    <a:off x="8193777" y="2783067"/>
                    <a:ext cx="82687" cy="83612"/>
                  </a:xfrm>
                  <a:custGeom>
                    <a:avLst/>
                    <a:gdLst>
                      <a:gd name="connsiteX0" fmla="*/ 40899 w 82687"/>
                      <a:gd name="connsiteY0" fmla="*/ 46505 h 83612"/>
                      <a:gd name="connsiteX1" fmla="*/ 33536 w 82687"/>
                      <a:gd name="connsiteY1" fmla="*/ 49629 h 83612"/>
                      <a:gd name="connsiteX2" fmla="*/ 28231 w 82687"/>
                      <a:gd name="connsiteY2" fmla="*/ 43600 h 83612"/>
                      <a:gd name="connsiteX3" fmla="*/ 32374 w 82687"/>
                      <a:gd name="connsiteY3" fmla="*/ 36694 h 83612"/>
                      <a:gd name="connsiteX4" fmla="*/ 40204 w 82687"/>
                      <a:gd name="connsiteY4" fmla="*/ 38466 h 83612"/>
                      <a:gd name="connsiteX5" fmla="*/ 40899 w 82687"/>
                      <a:gd name="connsiteY5" fmla="*/ 46505 h 83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687" h="83612">
                        <a:moveTo>
                          <a:pt x="40899" y="46505"/>
                        </a:moveTo>
                        <a:cubicBezTo>
                          <a:pt x="100259" y="77966"/>
                          <a:pt x="25526" y="109808"/>
                          <a:pt x="33536" y="49629"/>
                        </a:cubicBezTo>
                        <a:cubicBezTo>
                          <a:pt x="25526" y="109808"/>
                          <a:pt x="-27862" y="48591"/>
                          <a:pt x="28231" y="43600"/>
                        </a:cubicBezTo>
                        <a:cubicBezTo>
                          <a:pt x="-27881" y="48581"/>
                          <a:pt x="13857" y="-21104"/>
                          <a:pt x="32374" y="36694"/>
                        </a:cubicBezTo>
                        <a:cubicBezTo>
                          <a:pt x="13876" y="-21104"/>
                          <a:pt x="93067" y="-2968"/>
                          <a:pt x="40204" y="38466"/>
                        </a:cubicBezTo>
                        <a:cubicBezTo>
                          <a:pt x="93058" y="-2959"/>
                          <a:pt x="100268" y="77966"/>
                          <a:pt x="40899" y="465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" name="任意多边形: 形状 2029">
                    <a:extLst>
                      <a:ext uri="{FF2B5EF4-FFF2-40B4-BE49-F238E27FC236}">
                        <a16:creationId xmlns:a16="http://schemas.microsoft.com/office/drawing/2014/main" id="{9FC8FBD1-7A56-4D85-C081-E6864B44F3FB}"/>
                      </a:ext>
                    </a:extLst>
                  </p:cNvPr>
                  <p:cNvSpPr/>
                  <p:nvPr/>
                </p:nvSpPr>
                <p:spPr>
                  <a:xfrm>
                    <a:off x="8207187" y="2827458"/>
                    <a:ext cx="19831" cy="19326"/>
                  </a:xfrm>
                  <a:custGeom>
                    <a:avLst/>
                    <a:gdLst>
                      <a:gd name="connsiteX0" fmla="*/ 0 w 19831"/>
                      <a:gd name="connsiteY0" fmla="*/ 19326 h 19326"/>
                      <a:gd name="connsiteX1" fmla="*/ 2343 w 19831"/>
                      <a:gd name="connsiteY1" fmla="*/ 15516 h 19326"/>
                      <a:gd name="connsiteX2" fmla="*/ 8611 w 19831"/>
                      <a:gd name="connsiteY2" fmla="*/ 8296 h 19326"/>
                      <a:gd name="connsiteX3" fmla="*/ 15983 w 19831"/>
                      <a:gd name="connsiteY3" fmla="*/ 2248 h 19326"/>
                      <a:gd name="connsiteX4" fmla="*/ 19831 w 19831"/>
                      <a:gd name="connsiteY4" fmla="*/ 0 h 19326"/>
                      <a:gd name="connsiteX5" fmla="*/ 17488 w 19831"/>
                      <a:gd name="connsiteY5" fmla="*/ 3791 h 19326"/>
                      <a:gd name="connsiteX6" fmla="*/ 11221 w 19831"/>
                      <a:gd name="connsiteY6" fmla="*/ 11011 h 19326"/>
                      <a:gd name="connsiteX7" fmla="*/ 3849 w 19831"/>
                      <a:gd name="connsiteY7" fmla="*/ 17059 h 19326"/>
                      <a:gd name="connsiteX8" fmla="*/ 0 w 19831"/>
                      <a:gd name="connsiteY8" fmla="*/ 19326 h 19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31" h="19326">
                        <a:moveTo>
                          <a:pt x="0" y="19326"/>
                        </a:moveTo>
                        <a:cubicBezTo>
                          <a:pt x="0" y="19326"/>
                          <a:pt x="801" y="17650"/>
                          <a:pt x="2343" y="15516"/>
                        </a:cubicBezTo>
                        <a:cubicBezTo>
                          <a:pt x="3886" y="13354"/>
                          <a:pt x="6125" y="10716"/>
                          <a:pt x="8611" y="8296"/>
                        </a:cubicBezTo>
                        <a:cubicBezTo>
                          <a:pt x="11106" y="5896"/>
                          <a:pt x="13792" y="3705"/>
                          <a:pt x="15983" y="2248"/>
                        </a:cubicBezTo>
                        <a:cubicBezTo>
                          <a:pt x="18165" y="743"/>
                          <a:pt x="19831" y="0"/>
                          <a:pt x="19831" y="0"/>
                        </a:cubicBezTo>
                        <a:cubicBezTo>
                          <a:pt x="19831" y="0"/>
                          <a:pt x="19041" y="1657"/>
                          <a:pt x="17488" y="3791"/>
                        </a:cubicBezTo>
                        <a:cubicBezTo>
                          <a:pt x="15964" y="5953"/>
                          <a:pt x="13716" y="8573"/>
                          <a:pt x="11221" y="11011"/>
                        </a:cubicBezTo>
                        <a:cubicBezTo>
                          <a:pt x="8735" y="13411"/>
                          <a:pt x="6048" y="15583"/>
                          <a:pt x="3849" y="17059"/>
                        </a:cubicBezTo>
                        <a:cubicBezTo>
                          <a:pt x="1677" y="18545"/>
                          <a:pt x="0" y="19326"/>
                          <a:pt x="0" y="193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" name="任意多边形: 形状 2030">
                    <a:extLst>
                      <a:ext uri="{FF2B5EF4-FFF2-40B4-BE49-F238E27FC236}">
                        <a16:creationId xmlns:a16="http://schemas.microsoft.com/office/drawing/2014/main" id="{A2F4C799-4732-A294-D8EB-E758449E75C3}"/>
                      </a:ext>
                    </a:extLst>
                  </p:cNvPr>
                  <p:cNvSpPr/>
                  <p:nvPr/>
                </p:nvSpPr>
                <p:spPr>
                  <a:xfrm>
                    <a:off x="8229653" y="2794339"/>
                    <a:ext cx="8383" cy="26384"/>
                  </a:xfrm>
                  <a:custGeom>
                    <a:avLst/>
                    <a:gdLst>
                      <a:gd name="connsiteX0" fmla="*/ 4 w 8383"/>
                      <a:gd name="connsiteY0" fmla="*/ 26384 h 26384"/>
                      <a:gd name="connsiteX1" fmla="*/ 271 w 8383"/>
                      <a:gd name="connsiteY1" fmla="*/ 21936 h 26384"/>
                      <a:gd name="connsiteX2" fmla="*/ 2395 w 8383"/>
                      <a:gd name="connsiteY2" fmla="*/ 12630 h 26384"/>
                      <a:gd name="connsiteX3" fmla="*/ 6033 w 8383"/>
                      <a:gd name="connsiteY3" fmla="*/ 3791 h 26384"/>
                      <a:gd name="connsiteX4" fmla="*/ 8377 w 8383"/>
                      <a:gd name="connsiteY4" fmla="*/ 0 h 26384"/>
                      <a:gd name="connsiteX5" fmla="*/ 8100 w 8383"/>
                      <a:gd name="connsiteY5" fmla="*/ 4429 h 26384"/>
                      <a:gd name="connsiteX6" fmla="*/ 5985 w 8383"/>
                      <a:gd name="connsiteY6" fmla="*/ 13754 h 26384"/>
                      <a:gd name="connsiteX7" fmla="*/ 2347 w 8383"/>
                      <a:gd name="connsiteY7" fmla="*/ 22612 h 26384"/>
                      <a:gd name="connsiteX8" fmla="*/ 4 w 8383"/>
                      <a:gd name="connsiteY8" fmla="*/ 26384 h 26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" h="26384">
                        <a:moveTo>
                          <a:pt x="4" y="26384"/>
                        </a:moveTo>
                        <a:cubicBezTo>
                          <a:pt x="4" y="26384"/>
                          <a:pt x="-53" y="24565"/>
                          <a:pt x="271" y="21936"/>
                        </a:cubicBezTo>
                        <a:cubicBezTo>
                          <a:pt x="604" y="19336"/>
                          <a:pt x="1347" y="15926"/>
                          <a:pt x="2395" y="12630"/>
                        </a:cubicBezTo>
                        <a:cubicBezTo>
                          <a:pt x="3433" y="9334"/>
                          <a:pt x="4786" y="6096"/>
                          <a:pt x="6033" y="3791"/>
                        </a:cubicBezTo>
                        <a:cubicBezTo>
                          <a:pt x="7243" y="1448"/>
                          <a:pt x="8377" y="0"/>
                          <a:pt x="8377" y="0"/>
                        </a:cubicBezTo>
                        <a:cubicBezTo>
                          <a:pt x="8377" y="0"/>
                          <a:pt x="8453" y="1819"/>
                          <a:pt x="8100" y="4429"/>
                        </a:cubicBezTo>
                        <a:cubicBezTo>
                          <a:pt x="7777" y="7067"/>
                          <a:pt x="7024" y="10458"/>
                          <a:pt x="5985" y="13754"/>
                        </a:cubicBezTo>
                        <a:cubicBezTo>
                          <a:pt x="4919" y="17069"/>
                          <a:pt x="3576" y="20250"/>
                          <a:pt x="2347" y="22612"/>
                        </a:cubicBezTo>
                        <a:cubicBezTo>
                          <a:pt x="1138" y="24927"/>
                          <a:pt x="4" y="26384"/>
                          <a:pt x="4" y="263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" name="任意多边形: 形状 2031">
                    <a:extLst>
                      <a:ext uri="{FF2B5EF4-FFF2-40B4-BE49-F238E27FC236}">
                        <a16:creationId xmlns:a16="http://schemas.microsoft.com/office/drawing/2014/main" id="{43088601-8777-9953-0EF1-1E9CAB8278FF}"/>
                      </a:ext>
                    </a:extLst>
                  </p:cNvPr>
                  <p:cNvSpPr/>
                  <p:nvPr/>
                </p:nvSpPr>
                <p:spPr>
                  <a:xfrm>
                    <a:off x="8201824" y="2808865"/>
                    <a:ext cx="23574" cy="14535"/>
                  </a:xfrm>
                  <a:custGeom>
                    <a:avLst/>
                    <a:gdLst>
                      <a:gd name="connsiteX0" fmla="*/ 23575 w 23574"/>
                      <a:gd name="connsiteY0" fmla="*/ 14535 h 14535"/>
                      <a:gd name="connsiteX1" fmla="*/ 19326 w 23574"/>
                      <a:gd name="connsiteY1" fmla="*/ 13192 h 14535"/>
                      <a:gd name="connsiteX2" fmla="*/ 10811 w 23574"/>
                      <a:gd name="connsiteY2" fmla="*/ 8877 h 14535"/>
                      <a:gd name="connsiteX3" fmla="*/ 3096 w 23574"/>
                      <a:gd name="connsiteY3" fmla="*/ 3181 h 14535"/>
                      <a:gd name="connsiteX4" fmla="*/ 0 w 23574"/>
                      <a:gd name="connsiteY4" fmla="*/ 0 h 14535"/>
                      <a:gd name="connsiteX5" fmla="*/ 4249 w 23574"/>
                      <a:gd name="connsiteY5" fmla="*/ 1343 h 14535"/>
                      <a:gd name="connsiteX6" fmla="*/ 12783 w 23574"/>
                      <a:gd name="connsiteY6" fmla="*/ 5658 h 14535"/>
                      <a:gd name="connsiteX7" fmla="*/ 20460 w 23574"/>
                      <a:gd name="connsiteY7" fmla="*/ 11354 h 14535"/>
                      <a:gd name="connsiteX8" fmla="*/ 23575 w 23574"/>
                      <a:gd name="connsiteY8" fmla="*/ 14535 h 14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74" h="14535">
                        <a:moveTo>
                          <a:pt x="23575" y="14535"/>
                        </a:moveTo>
                        <a:cubicBezTo>
                          <a:pt x="23575" y="14535"/>
                          <a:pt x="21774" y="14164"/>
                          <a:pt x="19326" y="13192"/>
                        </a:cubicBezTo>
                        <a:cubicBezTo>
                          <a:pt x="16869" y="12221"/>
                          <a:pt x="13764" y="10659"/>
                          <a:pt x="10811" y="8877"/>
                        </a:cubicBezTo>
                        <a:cubicBezTo>
                          <a:pt x="7849" y="7058"/>
                          <a:pt x="5068" y="4972"/>
                          <a:pt x="3096" y="3181"/>
                        </a:cubicBezTo>
                        <a:cubicBezTo>
                          <a:pt x="1124" y="1448"/>
                          <a:pt x="0" y="0"/>
                          <a:pt x="0" y="0"/>
                        </a:cubicBezTo>
                        <a:cubicBezTo>
                          <a:pt x="0" y="0"/>
                          <a:pt x="1810" y="352"/>
                          <a:pt x="4249" y="1343"/>
                        </a:cubicBezTo>
                        <a:cubicBezTo>
                          <a:pt x="6715" y="2295"/>
                          <a:pt x="9820" y="3858"/>
                          <a:pt x="12783" y="5658"/>
                        </a:cubicBezTo>
                        <a:cubicBezTo>
                          <a:pt x="15726" y="7477"/>
                          <a:pt x="18498" y="9582"/>
                          <a:pt x="20460" y="11354"/>
                        </a:cubicBezTo>
                        <a:cubicBezTo>
                          <a:pt x="22432" y="13106"/>
                          <a:pt x="23575" y="14535"/>
                          <a:pt x="23575" y="145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3" name="任意多边形: 形状 2032">
                    <a:extLst>
                      <a:ext uri="{FF2B5EF4-FFF2-40B4-BE49-F238E27FC236}">
                        <a16:creationId xmlns:a16="http://schemas.microsoft.com/office/drawing/2014/main" id="{2DB47D3F-91A9-5DA4-BCDB-4B8554098469}"/>
                      </a:ext>
                    </a:extLst>
                  </p:cNvPr>
                  <p:cNvSpPr/>
                  <p:nvPr/>
                </p:nvSpPr>
                <p:spPr>
                  <a:xfrm>
                    <a:off x="8235410" y="2822209"/>
                    <a:ext cx="27622" cy="4040"/>
                  </a:xfrm>
                  <a:custGeom>
                    <a:avLst/>
                    <a:gdLst>
                      <a:gd name="connsiteX0" fmla="*/ 27623 w 27622"/>
                      <a:gd name="connsiteY0" fmla="*/ 1039 h 4040"/>
                      <a:gd name="connsiteX1" fmla="*/ 23393 w 27622"/>
                      <a:gd name="connsiteY1" fmla="*/ 2430 h 4040"/>
                      <a:gd name="connsiteX2" fmla="*/ 13954 w 27622"/>
                      <a:gd name="connsiteY2" fmla="*/ 3897 h 4040"/>
                      <a:gd name="connsiteX3" fmla="*/ 4401 w 27622"/>
                      <a:gd name="connsiteY3" fmla="*/ 3763 h 4040"/>
                      <a:gd name="connsiteX4" fmla="*/ 0 w 27622"/>
                      <a:gd name="connsiteY4" fmla="*/ 3001 h 4040"/>
                      <a:gd name="connsiteX5" fmla="*/ 4239 w 27622"/>
                      <a:gd name="connsiteY5" fmla="*/ 1620 h 4040"/>
                      <a:gd name="connsiteX6" fmla="*/ 13678 w 27622"/>
                      <a:gd name="connsiteY6" fmla="*/ 115 h 4040"/>
                      <a:gd name="connsiteX7" fmla="*/ 23232 w 27622"/>
                      <a:gd name="connsiteY7" fmla="*/ 268 h 4040"/>
                      <a:gd name="connsiteX8" fmla="*/ 27623 w 27622"/>
                      <a:gd name="connsiteY8" fmla="*/ 1039 h 4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622" h="4040">
                        <a:moveTo>
                          <a:pt x="27623" y="1039"/>
                        </a:moveTo>
                        <a:cubicBezTo>
                          <a:pt x="27623" y="1039"/>
                          <a:pt x="25956" y="1801"/>
                          <a:pt x="23393" y="2430"/>
                        </a:cubicBezTo>
                        <a:cubicBezTo>
                          <a:pt x="20831" y="3077"/>
                          <a:pt x="17402" y="3620"/>
                          <a:pt x="13954" y="3897"/>
                        </a:cubicBezTo>
                        <a:cubicBezTo>
                          <a:pt x="10516" y="4135"/>
                          <a:pt x="7020" y="4068"/>
                          <a:pt x="4401" y="3763"/>
                        </a:cubicBezTo>
                        <a:cubicBezTo>
                          <a:pt x="1800" y="3506"/>
                          <a:pt x="0" y="3001"/>
                          <a:pt x="0" y="3001"/>
                        </a:cubicBezTo>
                        <a:cubicBezTo>
                          <a:pt x="0" y="3001"/>
                          <a:pt x="1686" y="2258"/>
                          <a:pt x="4239" y="1620"/>
                        </a:cubicBezTo>
                        <a:cubicBezTo>
                          <a:pt x="6791" y="953"/>
                          <a:pt x="10230" y="391"/>
                          <a:pt x="13678" y="115"/>
                        </a:cubicBezTo>
                        <a:cubicBezTo>
                          <a:pt x="17136" y="-85"/>
                          <a:pt x="20622" y="-18"/>
                          <a:pt x="23232" y="268"/>
                        </a:cubicBezTo>
                        <a:cubicBezTo>
                          <a:pt x="25841" y="553"/>
                          <a:pt x="27623" y="1039"/>
                          <a:pt x="27623" y="10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4" name="任意多边形: 形状 2033">
                    <a:extLst>
                      <a:ext uri="{FF2B5EF4-FFF2-40B4-BE49-F238E27FC236}">
                        <a16:creationId xmlns:a16="http://schemas.microsoft.com/office/drawing/2014/main" id="{7C0CE3FA-A236-9881-86A7-64C8FA2B6BB6}"/>
                      </a:ext>
                    </a:extLst>
                  </p:cNvPr>
                  <p:cNvSpPr/>
                  <p:nvPr/>
                </p:nvSpPr>
                <p:spPr>
                  <a:xfrm>
                    <a:off x="8232543" y="2831772"/>
                    <a:ext cx="13134" cy="24336"/>
                  </a:xfrm>
                  <a:custGeom>
                    <a:avLst/>
                    <a:gdLst>
                      <a:gd name="connsiteX0" fmla="*/ 13135 w 13134"/>
                      <a:gd name="connsiteY0" fmla="*/ 24336 h 24336"/>
                      <a:gd name="connsiteX1" fmla="*/ 10125 w 13134"/>
                      <a:gd name="connsiteY1" fmla="*/ 21041 h 24336"/>
                      <a:gd name="connsiteX2" fmla="*/ 4896 w 13134"/>
                      <a:gd name="connsiteY2" fmla="*/ 13040 h 24336"/>
                      <a:gd name="connsiteX3" fmla="*/ 1095 w 13134"/>
                      <a:gd name="connsiteY3" fmla="*/ 4277 h 24336"/>
                      <a:gd name="connsiteX4" fmla="*/ 0 w 13134"/>
                      <a:gd name="connsiteY4" fmla="*/ 0 h 24336"/>
                      <a:gd name="connsiteX5" fmla="*/ 2981 w 13134"/>
                      <a:gd name="connsiteY5" fmla="*/ 3258 h 24336"/>
                      <a:gd name="connsiteX6" fmla="*/ 8220 w 13134"/>
                      <a:gd name="connsiteY6" fmla="*/ 11240 h 24336"/>
                      <a:gd name="connsiteX7" fmla="*/ 12020 w 13134"/>
                      <a:gd name="connsiteY7" fmla="*/ 20022 h 24336"/>
                      <a:gd name="connsiteX8" fmla="*/ 13135 w 13134"/>
                      <a:gd name="connsiteY8" fmla="*/ 24336 h 24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134" h="24336">
                        <a:moveTo>
                          <a:pt x="13135" y="24336"/>
                        </a:moveTo>
                        <a:cubicBezTo>
                          <a:pt x="13135" y="24336"/>
                          <a:pt x="11744" y="23127"/>
                          <a:pt x="10125" y="21041"/>
                        </a:cubicBezTo>
                        <a:cubicBezTo>
                          <a:pt x="8468" y="18974"/>
                          <a:pt x="6572" y="16088"/>
                          <a:pt x="4896" y="13040"/>
                        </a:cubicBezTo>
                        <a:cubicBezTo>
                          <a:pt x="3257" y="9992"/>
                          <a:pt x="1914" y="6810"/>
                          <a:pt x="1095" y="4277"/>
                        </a:cubicBezTo>
                        <a:cubicBezTo>
                          <a:pt x="266" y="1781"/>
                          <a:pt x="0" y="0"/>
                          <a:pt x="0" y="0"/>
                        </a:cubicBezTo>
                        <a:cubicBezTo>
                          <a:pt x="0" y="0"/>
                          <a:pt x="1371" y="1191"/>
                          <a:pt x="2981" y="3258"/>
                        </a:cubicBezTo>
                        <a:cubicBezTo>
                          <a:pt x="4648" y="5325"/>
                          <a:pt x="6572" y="8220"/>
                          <a:pt x="8220" y="11240"/>
                        </a:cubicBezTo>
                        <a:cubicBezTo>
                          <a:pt x="9858" y="14288"/>
                          <a:pt x="11201" y="17488"/>
                          <a:pt x="12020" y="20022"/>
                        </a:cubicBezTo>
                        <a:cubicBezTo>
                          <a:pt x="12849" y="22508"/>
                          <a:pt x="13135" y="24336"/>
                          <a:pt x="13135" y="243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5" name="任意多边形: 形状 2034">
                    <a:extLst>
                      <a:ext uri="{FF2B5EF4-FFF2-40B4-BE49-F238E27FC236}">
                        <a16:creationId xmlns:a16="http://schemas.microsoft.com/office/drawing/2014/main" id="{7A4A61DD-DE57-7437-11F7-8363C7C645DE}"/>
                      </a:ext>
                    </a:extLst>
                  </p:cNvPr>
                  <p:cNvSpPr/>
                  <p:nvPr/>
                </p:nvSpPr>
                <p:spPr>
                  <a:xfrm>
                    <a:off x="8220446" y="2817780"/>
                    <a:ext cx="20049" cy="19278"/>
                  </a:xfrm>
                  <a:custGeom>
                    <a:avLst/>
                    <a:gdLst>
                      <a:gd name="connsiteX0" fmla="*/ 16554 w 20049"/>
                      <a:gd name="connsiteY0" fmla="*/ 371 h 19278"/>
                      <a:gd name="connsiteX1" fmla="*/ 15183 w 20049"/>
                      <a:gd name="connsiteY1" fmla="*/ 7220 h 19278"/>
                      <a:gd name="connsiteX2" fmla="*/ 20050 w 20049"/>
                      <a:gd name="connsiteY2" fmla="*/ 12278 h 19278"/>
                      <a:gd name="connsiteX3" fmla="*/ 13078 w 20049"/>
                      <a:gd name="connsiteY3" fmla="*/ 13078 h 19278"/>
                      <a:gd name="connsiteX4" fmla="*/ 9810 w 20049"/>
                      <a:gd name="connsiteY4" fmla="*/ 19279 h 19278"/>
                      <a:gd name="connsiteX5" fmla="*/ 6887 w 20049"/>
                      <a:gd name="connsiteY5" fmla="*/ 12897 h 19278"/>
                      <a:gd name="connsiteX6" fmla="*/ 0 w 20049"/>
                      <a:gd name="connsiteY6" fmla="*/ 11687 h 19278"/>
                      <a:gd name="connsiteX7" fmla="*/ 5143 w 20049"/>
                      <a:gd name="connsiteY7" fmla="*/ 6925 h 19278"/>
                      <a:gd name="connsiteX8" fmla="*/ 4172 w 20049"/>
                      <a:gd name="connsiteY8" fmla="*/ 0 h 19278"/>
                      <a:gd name="connsiteX9" fmla="*/ 10259 w 20049"/>
                      <a:gd name="connsiteY9" fmla="*/ 3438 h 19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049" h="19278">
                        <a:moveTo>
                          <a:pt x="16554" y="371"/>
                        </a:moveTo>
                        <a:lnTo>
                          <a:pt x="15183" y="7220"/>
                        </a:lnTo>
                        <a:lnTo>
                          <a:pt x="20050" y="12278"/>
                        </a:lnTo>
                        <a:lnTo>
                          <a:pt x="13078" y="13078"/>
                        </a:lnTo>
                        <a:lnTo>
                          <a:pt x="9810" y="19279"/>
                        </a:lnTo>
                        <a:lnTo>
                          <a:pt x="6887" y="12897"/>
                        </a:lnTo>
                        <a:lnTo>
                          <a:pt x="0" y="11687"/>
                        </a:lnTo>
                        <a:lnTo>
                          <a:pt x="5143" y="6925"/>
                        </a:lnTo>
                        <a:lnTo>
                          <a:pt x="4172" y="0"/>
                        </a:lnTo>
                        <a:lnTo>
                          <a:pt x="10259" y="343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36" name="图形 113">
                  <a:extLst>
                    <a:ext uri="{FF2B5EF4-FFF2-40B4-BE49-F238E27FC236}">
                      <a16:creationId xmlns:a16="http://schemas.microsoft.com/office/drawing/2014/main" id="{48EA08BD-E67D-E691-DC12-B7F6EBAA7ED6}"/>
                    </a:ext>
                  </a:extLst>
                </p:cNvPr>
                <p:cNvGrpSpPr/>
                <p:nvPr/>
              </p:nvGrpSpPr>
              <p:grpSpPr>
                <a:xfrm>
                  <a:off x="8366832" y="2770803"/>
                  <a:ext cx="86714" cy="86911"/>
                  <a:chOff x="8366832" y="2770803"/>
                  <a:chExt cx="86714" cy="86911"/>
                </a:xfrm>
              </p:grpSpPr>
              <p:sp>
                <p:nvSpPr>
                  <p:cNvPr id="2037" name="任意多边形: 形状 2036">
                    <a:extLst>
                      <a:ext uri="{FF2B5EF4-FFF2-40B4-BE49-F238E27FC236}">
                        <a16:creationId xmlns:a16="http://schemas.microsoft.com/office/drawing/2014/main" id="{BE2B5F29-2841-0D44-0EC4-A47076B860F3}"/>
                      </a:ext>
                    </a:extLst>
                  </p:cNvPr>
                  <p:cNvSpPr/>
                  <p:nvPr/>
                </p:nvSpPr>
                <p:spPr>
                  <a:xfrm>
                    <a:off x="8366832" y="2770803"/>
                    <a:ext cx="86714" cy="86911"/>
                  </a:xfrm>
                  <a:custGeom>
                    <a:avLst/>
                    <a:gdLst>
                      <a:gd name="connsiteX0" fmla="*/ 42371 w 86714"/>
                      <a:gd name="connsiteY0" fmla="*/ 46510 h 86911"/>
                      <a:gd name="connsiteX1" fmla="*/ 34132 w 86714"/>
                      <a:gd name="connsiteY1" fmla="*/ 47996 h 86911"/>
                      <a:gd name="connsiteX2" fmla="*/ 30169 w 86714"/>
                      <a:gd name="connsiteY2" fmla="*/ 40595 h 86911"/>
                      <a:gd name="connsiteX3" fmla="*/ 35970 w 86714"/>
                      <a:gd name="connsiteY3" fmla="*/ 34566 h 86911"/>
                      <a:gd name="connsiteX4" fmla="*/ 43504 w 86714"/>
                      <a:gd name="connsiteY4" fmla="*/ 38214 h 86911"/>
                      <a:gd name="connsiteX5" fmla="*/ 42371 w 86714"/>
                      <a:gd name="connsiteY5" fmla="*/ 46510 h 86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714" h="86911">
                        <a:moveTo>
                          <a:pt x="42371" y="46510"/>
                        </a:moveTo>
                        <a:cubicBezTo>
                          <a:pt x="95368" y="92335"/>
                          <a:pt x="11976" y="107289"/>
                          <a:pt x="34132" y="47996"/>
                        </a:cubicBezTo>
                        <a:cubicBezTo>
                          <a:pt x="11976" y="107289"/>
                          <a:pt x="-28019" y="32613"/>
                          <a:pt x="30169" y="40595"/>
                        </a:cubicBezTo>
                        <a:cubicBezTo>
                          <a:pt x="-28019" y="32613"/>
                          <a:pt x="30665" y="-28537"/>
                          <a:pt x="35970" y="34566"/>
                        </a:cubicBezTo>
                        <a:cubicBezTo>
                          <a:pt x="30646" y="-28537"/>
                          <a:pt x="106903" y="8391"/>
                          <a:pt x="43504" y="38214"/>
                        </a:cubicBezTo>
                        <a:cubicBezTo>
                          <a:pt x="106903" y="8391"/>
                          <a:pt x="95368" y="92335"/>
                          <a:pt x="42371" y="465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8" name="任意多边形: 形状 2037">
                    <a:extLst>
                      <a:ext uri="{FF2B5EF4-FFF2-40B4-BE49-F238E27FC236}">
                        <a16:creationId xmlns:a16="http://schemas.microsoft.com/office/drawing/2014/main" id="{4389E8F2-EBCD-6961-FBF8-592ABB5C438B}"/>
                      </a:ext>
                    </a:extLst>
                  </p:cNvPr>
                  <p:cNvSpPr/>
                  <p:nvPr/>
                </p:nvSpPr>
                <p:spPr>
                  <a:xfrm>
                    <a:off x="8368999" y="2773433"/>
                    <a:ext cx="81205" cy="81365"/>
                  </a:xfrm>
                  <a:custGeom>
                    <a:avLst/>
                    <a:gdLst>
                      <a:gd name="connsiteX0" fmla="*/ 39690 w 81205"/>
                      <a:gd name="connsiteY0" fmla="*/ 43548 h 81365"/>
                      <a:gd name="connsiteX1" fmla="*/ 31965 w 81205"/>
                      <a:gd name="connsiteY1" fmla="*/ 44929 h 81365"/>
                      <a:gd name="connsiteX2" fmla="*/ 28241 w 81205"/>
                      <a:gd name="connsiteY2" fmla="*/ 38023 h 81365"/>
                      <a:gd name="connsiteX3" fmla="*/ 33670 w 81205"/>
                      <a:gd name="connsiteY3" fmla="*/ 32346 h 81365"/>
                      <a:gd name="connsiteX4" fmla="*/ 40728 w 81205"/>
                      <a:gd name="connsiteY4" fmla="*/ 35747 h 81365"/>
                      <a:gd name="connsiteX5" fmla="*/ 39690 w 81205"/>
                      <a:gd name="connsiteY5" fmla="*/ 43548 h 8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1205" h="81365">
                        <a:moveTo>
                          <a:pt x="39690" y="43548"/>
                        </a:moveTo>
                        <a:cubicBezTo>
                          <a:pt x="89305" y="86448"/>
                          <a:pt x="11219" y="100440"/>
                          <a:pt x="31965" y="44929"/>
                        </a:cubicBezTo>
                        <a:cubicBezTo>
                          <a:pt x="11200" y="100440"/>
                          <a:pt x="-26223" y="30527"/>
                          <a:pt x="28241" y="38023"/>
                        </a:cubicBezTo>
                        <a:cubicBezTo>
                          <a:pt x="-26242" y="30527"/>
                          <a:pt x="28688" y="-26699"/>
                          <a:pt x="33670" y="32346"/>
                        </a:cubicBezTo>
                        <a:cubicBezTo>
                          <a:pt x="28688" y="-26699"/>
                          <a:pt x="100097" y="7848"/>
                          <a:pt x="40728" y="35747"/>
                        </a:cubicBezTo>
                        <a:cubicBezTo>
                          <a:pt x="100116" y="7848"/>
                          <a:pt x="89305" y="86448"/>
                          <a:pt x="39690" y="4354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9" name="任意多边形: 形状 2038">
                    <a:extLst>
                      <a:ext uri="{FF2B5EF4-FFF2-40B4-BE49-F238E27FC236}">
                        <a16:creationId xmlns:a16="http://schemas.microsoft.com/office/drawing/2014/main" id="{EB94D460-4FFB-57A3-EAAA-A9312259247B}"/>
                      </a:ext>
                    </a:extLst>
                  </p:cNvPr>
                  <p:cNvSpPr/>
                  <p:nvPr/>
                </p:nvSpPr>
                <p:spPr>
                  <a:xfrm>
                    <a:off x="8378761" y="2813294"/>
                    <a:ext cx="23107" cy="14068"/>
                  </a:xfrm>
                  <a:custGeom>
                    <a:avLst/>
                    <a:gdLst>
                      <a:gd name="connsiteX0" fmla="*/ 0 w 23107"/>
                      <a:gd name="connsiteY0" fmla="*/ 14068 h 14068"/>
                      <a:gd name="connsiteX1" fmla="*/ 3048 w 23107"/>
                      <a:gd name="connsiteY1" fmla="*/ 10944 h 14068"/>
                      <a:gd name="connsiteX2" fmla="*/ 10582 w 23107"/>
                      <a:gd name="connsiteY2" fmla="*/ 5458 h 14068"/>
                      <a:gd name="connsiteX3" fmla="*/ 18936 w 23107"/>
                      <a:gd name="connsiteY3" fmla="*/ 1305 h 14068"/>
                      <a:gd name="connsiteX4" fmla="*/ 23108 w 23107"/>
                      <a:gd name="connsiteY4" fmla="*/ 0 h 14068"/>
                      <a:gd name="connsiteX5" fmla="*/ 20051 w 23107"/>
                      <a:gd name="connsiteY5" fmla="*/ 3086 h 14068"/>
                      <a:gd name="connsiteX6" fmla="*/ 12516 w 23107"/>
                      <a:gd name="connsiteY6" fmla="*/ 8592 h 14068"/>
                      <a:gd name="connsiteX7" fmla="*/ 4163 w 23107"/>
                      <a:gd name="connsiteY7" fmla="*/ 12754 h 14068"/>
                      <a:gd name="connsiteX8" fmla="*/ 0 w 23107"/>
                      <a:gd name="connsiteY8" fmla="*/ 14068 h 1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107" h="14068">
                        <a:moveTo>
                          <a:pt x="0" y="14068"/>
                        </a:moveTo>
                        <a:cubicBezTo>
                          <a:pt x="0" y="14068"/>
                          <a:pt x="1114" y="12659"/>
                          <a:pt x="3048" y="10944"/>
                        </a:cubicBezTo>
                        <a:cubicBezTo>
                          <a:pt x="4982" y="9230"/>
                          <a:pt x="7715" y="7220"/>
                          <a:pt x="10582" y="5458"/>
                        </a:cubicBezTo>
                        <a:cubicBezTo>
                          <a:pt x="13488" y="3705"/>
                          <a:pt x="16536" y="2200"/>
                          <a:pt x="18936" y="1305"/>
                        </a:cubicBezTo>
                        <a:cubicBezTo>
                          <a:pt x="21336" y="333"/>
                          <a:pt x="23108" y="0"/>
                          <a:pt x="23108" y="0"/>
                        </a:cubicBezTo>
                        <a:cubicBezTo>
                          <a:pt x="23108" y="0"/>
                          <a:pt x="22003" y="1391"/>
                          <a:pt x="20051" y="3086"/>
                        </a:cubicBezTo>
                        <a:cubicBezTo>
                          <a:pt x="18136" y="4801"/>
                          <a:pt x="15412" y="6830"/>
                          <a:pt x="12516" y="8592"/>
                        </a:cubicBezTo>
                        <a:cubicBezTo>
                          <a:pt x="9630" y="10344"/>
                          <a:pt x="6582" y="11830"/>
                          <a:pt x="4163" y="12754"/>
                        </a:cubicBezTo>
                        <a:cubicBezTo>
                          <a:pt x="1762" y="13697"/>
                          <a:pt x="0" y="14068"/>
                          <a:pt x="0" y="140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0" name="任意多边形: 形状 2039">
                    <a:extLst>
                      <a:ext uri="{FF2B5EF4-FFF2-40B4-BE49-F238E27FC236}">
                        <a16:creationId xmlns:a16="http://schemas.microsoft.com/office/drawing/2014/main" id="{238F4531-E475-9012-8DC7-FA7480254CBE}"/>
                      </a:ext>
                    </a:extLst>
                  </p:cNvPr>
                  <p:cNvSpPr/>
                  <p:nvPr/>
                </p:nvSpPr>
                <p:spPr>
                  <a:xfrm>
                    <a:off x="8405831" y="2784157"/>
                    <a:ext cx="13696" cy="23298"/>
                  </a:xfrm>
                  <a:custGeom>
                    <a:avLst/>
                    <a:gdLst>
                      <a:gd name="connsiteX0" fmla="*/ 0 w 13696"/>
                      <a:gd name="connsiteY0" fmla="*/ 23298 h 23298"/>
                      <a:gd name="connsiteX1" fmla="*/ 1248 w 13696"/>
                      <a:gd name="connsiteY1" fmla="*/ 19126 h 23298"/>
                      <a:gd name="connsiteX2" fmla="*/ 5277 w 13696"/>
                      <a:gd name="connsiteY2" fmla="*/ 10735 h 23298"/>
                      <a:gd name="connsiteX3" fmla="*/ 10649 w 13696"/>
                      <a:gd name="connsiteY3" fmla="*/ 3124 h 23298"/>
                      <a:gd name="connsiteX4" fmla="*/ 13697 w 13696"/>
                      <a:gd name="connsiteY4" fmla="*/ 0 h 23298"/>
                      <a:gd name="connsiteX5" fmla="*/ 12478 w 13696"/>
                      <a:gd name="connsiteY5" fmla="*/ 4172 h 23298"/>
                      <a:gd name="connsiteX6" fmla="*/ 8430 w 13696"/>
                      <a:gd name="connsiteY6" fmla="*/ 12602 h 23298"/>
                      <a:gd name="connsiteX7" fmla="*/ 3038 w 13696"/>
                      <a:gd name="connsiteY7" fmla="*/ 20212 h 23298"/>
                      <a:gd name="connsiteX8" fmla="*/ 0 w 13696"/>
                      <a:gd name="connsiteY8" fmla="*/ 23298 h 23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96" h="23298">
                        <a:moveTo>
                          <a:pt x="0" y="23298"/>
                        </a:moveTo>
                        <a:cubicBezTo>
                          <a:pt x="0" y="23298"/>
                          <a:pt x="324" y="21545"/>
                          <a:pt x="1248" y="19126"/>
                        </a:cubicBezTo>
                        <a:cubicBezTo>
                          <a:pt x="2124" y="16707"/>
                          <a:pt x="3581" y="13659"/>
                          <a:pt x="5277" y="10735"/>
                        </a:cubicBezTo>
                        <a:cubicBezTo>
                          <a:pt x="7001" y="7829"/>
                          <a:pt x="8982" y="5039"/>
                          <a:pt x="10649" y="3124"/>
                        </a:cubicBezTo>
                        <a:cubicBezTo>
                          <a:pt x="12325" y="1153"/>
                          <a:pt x="13697" y="0"/>
                          <a:pt x="13697" y="0"/>
                        </a:cubicBezTo>
                        <a:cubicBezTo>
                          <a:pt x="13697" y="0"/>
                          <a:pt x="13382" y="1772"/>
                          <a:pt x="12478" y="4172"/>
                        </a:cubicBezTo>
                        <a:cubicBezTo>
                          <a:pt x="11592" y="6629"/>
                          <a:pt x="10125" y="9677"/>
                          <a:pt x="8430" y="12602"/>
                        </a:cubicBezTo>
                        <a:cubicBezTo>
                          <a:pt x="6668" y="15507"/>
                          <a:pt x="4715" y="18240"/>
                          <a:pt x="3038" y="20212"/>
                        </a:cubicBezTo>
                        <a:cubicBezTo>
                          <a:pt x="1391" y="22165"/>
                          <a:pt x="0" y="23298"/>
                          <a:pt x="0" y="232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1" name="任意多边形: 形状 2040">
                    <a:extLst>
                      <a:ext uri="{FF2B5EF4-FFF2-40B4-BE49-F238E27FC236}">
                        <a16:creationId xmlns:a16="http://schemas.microsoft.com/office/drawing/2014/main" id="{D17FF9A6-F304-CEE4-57F5-18452F5A6F2E}"/>
                      </a:ext>
                    </a:extLst>
                  </p:cNvPr>
                  <p:cNvSpPr/>
                  <p:nvPr/>
                </p:nvSpPr>
                <p:spPr>
                  <a:xfrm>
                    <a:off x="8381923" y="2790101"/>
                    <a:ext cx="19259" cy="18973"/>
                  </a:xfrm>
                  <a:custGeom>
                    <a:avLst/>
                    <a:gdLst>
                      <a:gd name="connsiteX0" fmla="*/ 19259 w 19259"/>
                      <a:gd name="connsiteY0" fmla="*/ 18974 h 18973"/>
                      <a:gd name="connsiteX1" fmla="*/ 15507 w 19259"/>
                      <a:gd name="connsiteY1" fmla="*/ 16783 h 18973"/>
                      <a:gd name="connsiteX2" fmla="*/ 8344 w 19259"/>
                      <a:gd name="connsiteY2" fmla="*/ 10811 h 18973"/>
                      <a:gd name="connsiteX3" fmla="*/ 2257 w 19259"/>
                      <a:gd name="connsiteY3" fmla="*/ 3724 h 18973"/>
                      <a:gd name="connsiteX4" fmla="*/ 0 w 19259"/>
                      <a:gd name="connsiteY4" fmla="*/ 0 h 18973"/>
                      <a:gd name="connsiteX5" fmla="*/ 3772 w 19259"/>
                      <a:gd name="connsiteY5" fmla="*/ 2191 h 18973"/>
                      <a:gd name="connsiteX6" fmla="*/ 10944 w 19259"/>
                      <a:gd name="connsiteY6" fmla="*/ 8163 h 18973"/>
                      <a:gd name="connsiteX7" fmla="*/ 16993 w 19259"/>
                      <a:gd name="connsiteY7" fmla="*/ 15269 h 18973"/>
                      <a:gd name="connsiteX8" fmla="*/ 19259 w 19259"/>
                      <a:gd name="connsiteY8" fmla="*/ 18974 h 18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259" h="18973">
                        <a:moveTo>
                          <a:pt x="19259" y="18974"/>
                        </a:moveTo>
                        <a:cubicBezTo>
                          <a:pt x="19259" y="18974"/>
                          <a:pt x="17631" y="18231"/>
                          <a:pt x="15507" y="16783"/>
                        </a:cubicBezTo>
                        <a:cubicBezTo>
                          <a:pt x="13373" y="15354"/>
                          <a:pt x="10763" y="13154"/>
                          <a:pt x="8344" y="10811"/>
                        </a:cubicBezTo>
                        <a:cubicBezTo>
                          <a:pt x="5944" y="8430"/>
                          <a:pt x="3763" y="5848"/>
                          <a:pt x="2257" y="3724"/>
                        </a:cubicBezTo>
                        <a:cubicBezTo>
                          <a:pt x="762" y="1638"/>
                          <a:pt x="0" y="0"/>
                          <a:pt x="0" y="0"/>
                        </a:cubicBezTo>
                        <a:cubicBezTo>
                          <a:pt x="0" y="0"/>
                          <a:pt x="1648" y="743"/>
                          <a:pt x="3772" y="2191"/>
                        </a:cubicBezTo>
                        <a:cubicBezTo>
                          <a:pt x="5905" y="3658"/>
                          <a:pt x="8525" y="5820"/>
                          <a:pt x="10944" y="8163"/>
                        </a:cubicBezTo>
                        <a:cubicBezTo>
                          <a:pt x="13335" y="10563"/>
                          <a:pt x="15507" y="13145"/>
                          <a:pt x="16993" y="15269"/>
                        </a:cubicBezTo>
                        <a:cubicBezTo>
                          <a:pt x="18498" y="17355"/>
                          <a:pt x="19259" y="18974"/>
                          <a:pt x="19259" y="189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2" name="任意多边形: 形状 2041">
                    <a:extLst>
                      <a:ext uri="{FF2B5EF4-FFF2-40B4-BE49-F238E27FC236}">
                        <a16:creationId xmlns:a16="http://schemas.microsoft.com/office/drawing/2014/main" id="{EB0FA73C-FE29-3EA8-F7DC-D76B722F48C8}"/>
                      </a:ext>
                    </a:extLst>
                  </p:cNvPr>
                  <p:cNvSpPr/>
                  <p:nvPr/>
                </p:nvSpPr>
                <p:spPr>
                  <a:xfrm>
                    <a:off x="8410327" y="2812602"/>
                    <a:ext cx="26717" cy="4967"/>
                  </a:xfrm>
                  <a:custGeom>
                    <a:avLst/>
                    <a:gdLst>
                      <a:gd name="connsiteX0" fmla="*/ 26718 w 26717"/>
                      <a:gd name="connsiteY0" fmla="*/ 4568 h 4967"/>
                      <a:gd name="connsiteX1" fmla="*/ 22393 w 26717"/>
                      <a:gd name="connsiteY1" fmla="*/ 4959 h 4967"/>
                      <a:gd name="connsiteX2" fmla="*/ 13088 w 26717"/>
                      <a:gd name="connsiteY2" fmla="*/ 4311 h 4967"/>
                      <a:gd name="connsiteX3" fmla="*/ 4010 w 26717"/>
                      <a:gd name="connsiteY3" fmla="*/ 2101 h 4967"/>
                      <a:gd name="connsiteX4" fmla="*/ 0 w 26717"/>
                      <a:gd name="connsiteY4" fmla="*/ 406 h 4967"/>
                      <a:gd name="connsiteX5" fmla="*/ 4343 w 26717"/>
                      <a:gd name="connsiteY5" fmla="*/ 15 h 4967"/>
                      <a:gd name="connsiteX6" fmla="*/ 13649 w 26717"/>
                      <a:gd name="connsiteY6" fmla="*/ 644 h 4967"/>
                      <a:gd name="connsiteX7" fmla="*/ 22707 w 26717"/>
                      <a:gd name="connsiteY7" fmla="*/ 2854 h 4967"/>
                      <a:gd name="connsiteX8" fmla="*/ 26718 w 26717"/>
                      <a:gd name="connsiteY8" fmla="*/ 4568 h 4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17" h="4967">
                        <a:moveTo>
                          <a:pt x="26718" y="4568"/>
                        </a:moveTo>
                        <a:cubicBezTo>
                          <a:pt x="26718" y="4568"/>
                          <a:pt x="24955" y="4902"/>
                          <a:pt x="22393" y="4959"/>
                        </a:cubicBezTo>
                        <a:cubicBezTo>
                          <a:pt x="19812" y="5016"/>
                          <a:pt x="16421" y="4787"/>
                          <a:pt x="13088" y="4311"/>
                        </a:cubicBezTo>
                        <a:cubicBezTo>
                          <a:pt x="9725" y="3768"/>
                          <a:pt x="6448" y="2920"/>
                          <a:pt x="4010" y="2101"/>
                        </a:cubicBezTo>
                        <a:cubicBezTo>
                          <a:pt x="1581" y="1282"/>
                          <a:pt x="0" y="406"/>
                          <a:pt x="0" y="406"/>
                        </a:cubicBezTo>
                        <a:cubicBezTo>
                          <a:pt x="0" y="406"/>
                          <a:pt x="1771" y="53"/>
                          <a:pt x="4343" y="15"/>
                        </a:cubicBezTo>
                        <a:cubicBezTo>
                          <a:pt x="6915" y="-61"/>
                          <a:pt x="10306" y="149"/>
                          <a:pt x="13649" y="644"/>
                        </a:cubicBezTo>
                        <a:cubicBezTo>
                          <a:pt x="17012" y="1206"/>
                          <a:pt x="20288" y="2025"/>
                          <a:pt x="22707" y="2854"/>
                        </a:cubicBezTo>
                        <a:cubicBezTo>
                          <a:pt x="25146" y="3692"/>
                          <a:pt x="26718" y="4568"/>
                          <a:pt x="26718" y="45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3" name="任意多边形: 形状 2042">
                    <a:extLst>
                      <a:ext uri="{FF2B5EF4-FFF2-40B4-BE49-F238E27FC236}">
                        <a16:creationId xmlns:a16="http://schemas.microsoft.com/office/drawing/2014/main" id="{CA143984-64FF-0B49-AED4-9C1CFBF5B05F}"/>
                      </a:ext>
                    </a:extLst>
                  </p:cNvPr>
                  <p:cNvSpPr/>
                  <p:nvPr/>
                </p:nvSpPr>
                <p:spPr>
                  <a:xfrm>
                    <a:off x="8406094" y="2818580"/>
                    <a:ext cx="7291" cy="26041"/>
                  </a:xfrm>
                  <a:custGeom>
                    <a:avLst/>
                    <a:gdLst>
                      <a:gd name="connsiteX0" fmla="*/ 7252 w 7291"/>
                      <a:gd name="connsiteY0" fmla="*/ 26041 h 26041"/>
                      <a:gd name="connsiteX1" fmla="*/ 5109 w 7291"/>
                      <a:gd name="connsiteY1" fmla="*/ 22250 h 26041"/>
                      <a:gd name="connsiteX2" fmla="*/ 1880 w 7291"/>
                      <a:gd name="connsiteY2" fmla="*/ 13506 h 26041"/>
                      <a:gd name="connsiteX3" fmla="*/ 146 w 7291"/>
                      <a:gd name="connsiteY3" fmla="*/ 4334 h 26041"/>
                      <a:gd name="connsiteX4" fmla="*/ 32 w 7291"/>
                      <a:gd name="connsiteY4" fmla="*/ 0 h 26041"/>
                      <a:gd name="connsiteX5" fmla="*/ 2184 w 7291"/>
                      <a:gd name="connsiteY5" fmla="*/ 3772 h 26041"/>
                      <a:gd name="connsiteX6" fmla="*/ 5423 w 7291"/>
                      <a:gd name="connsiteY6" fmla="*/ 12516 h 26041"/>
                      <a:gd name="connsiteX7" fmla="*/ 7138 w 7291"/>
                      <a:gd name="connsiteY7" fmla="*/ 21688 h 26041"/>
                      <a:gd name="connsiteX8" fmla="*/ 7252 w 7291"/>
                      <a:gd name="connsiteY8" fmla="*/ 26041 h 26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291" h="26041">
                        <a:moveTo>
                          <a:pt x="7252" y="26041"/>
                        </a:moveTo>
                        <a:cubicBezTo>
                          <a:pt x="7252" y="26041"/>
                          <a:pt x="6205" y="24594"/>
                          <a:pt x="5109" y="22250"/>
                        </a:cubicBezTo>
                        <a:cubicBezTo>
                          <a:pt x="3976" y="19945"/>
                          <a:pt x="2794" y="16764"/>
                          <a:pt x="1880" y="13506"/>
                        </a:cubicBezTo>
                        <a:cubicBezTo>
                          <a:pt x="975" y="10230"/>
                          <a:pt x="385" y="6925"/>
                          <a:pt x="146" y="4334"/>
                        </a:cubicBezTo>
                        <a:cubicBezTo>
                          <a:pt x="-92" y="1781"/>
                          <a:pt x="32" y="0"/>
                          <a:pt x="32" y="0"/>
                        </a:cubicBezTo>
                        <a:cubicBezTo>
                          <a:pt x="32" y="0"/>
                          <a:pt x="1071" y="1448"/>
                          <a:pt x="2184" y="3772"/>
                        </a:cubicBezTo>
                        <a:cubicBezTo>
                          <a:pt x="3309" y="6096"/>
                          <a:pt x="4509" y="9258"/>
                          <a:pt x="5423" y="12516"/>
                        </a:cubicBezTo>
                        <a:cubicBezTo>
                          <a:pt x="6318" y="15773"/>
                          <a:pt x="6900" y="19117"/>
                          <a:pt x="7138" y="21688"/>
                        </a:cubicBezTo>
                        <a:cubicBezTo>
                          <a:pt x="7395" y="24241"/>
                          <a:pt x="7252" y="26041"/>
                          <a:pt x="7252" y="260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4" name="任意多边形: 形状 2043">
                    <a:extLst>
                      <a:ext uri="{FF2B5EF4-FFF2-40B4-BE49-F238E27FC236}">
                        <a16:creationId xmlns:a16="http://schemas.microsoft.com/office/drawing/2014/main" id="{D3AE92F9-E037-CB56-6A73-0D9EEA571ED2}"/>
                      </a:ext>
                    </a:extLst>
                  </p:cNvPr>
                  <p:cNvSpPr/>
                  <p:nvPr/>
                </p:nvSpPr>
                <p:spPr>
                  <a:xfrm>
                    <a:off x="8395153" y="2803569"/>
                    <a:ext cx="18954" cy="19573"/>
                  </a:xfrm>
                  <a:custGeom>
                    <a:avLst/>
                    <a:gdLst>
                      <a:gd name="connsiteX0" fmla="*/ 18231 w 18954"/>
                      <a:gd name="connsiteY0" fmla="*/ 3029 h 19573"/>
                      <a:gd name="connsiteX1" fmla="*/ 15421 w 18954"/>
                      <a:gd name="connsiteY1" fmla="*/ 9287 h 19573"/>
                      <a:gd name="connsiteX2" fmla="*/ 18955 w 18954"/>
                      <a:gd name="connsiteY2" fmla="*/ 15126 h 19573"/>
                      <a:gd name="connsiteX3" fmla="*/ 12145 w 18954"/>
                      <a:gd name="connsiteY3" fmla="*/ 14383 h 19573"/>
                      <a:gd name="connsiteX4" fmla="*/ 7677 w 18954"/>
                      <a:gd name="connsiteY4" fmla="*/ 19574 h 19573"/>
                      <a:gd name="connsiteX5" fmla="*/ 6287 w 18954"/>
                      <a:gd name="connsiteY5" fmla="*/ 12868 h 19573"/>
                      <a:gd name="connsiteX6" fmla="*/ 0 w 18954"/>
                      <a:gd name="connsiteY6" fmla="*/ 10211 h 19573"/>
                      <a:gd name="connsiteX7" fmla="*/ 5935 w 18954"/>
                      <a:gd name="connsiteY7" fmla="*/ 6810 h 19573"/>
                      <a:gd name="connsiteX8" fmla="*/ 6515 w 18954"/>
                      <a:gd name="connsiteY8" fmla="*/ 0 h 19573"/>
                      <a:gd name="connsiteX9" fmla="*/ 11573 w 18954"/>
                      <a:gd name="connsiteY9" fmla="*/ 4591 h 19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954" h="19573">
                        <a:moveTo>
                          <a:pt x="18231" y="3029"/>
                        </a:moveTo>
                        <a:lnTo>
                          <a:pt x="15421" y="9287"/>
                        </a:lnTo>
                        <a:lnTo>
                          <a:pt x="18955" y="15126"/>
                        </a:lnTo>
                        <a:lnTo>
                          <a:pt x="12145" y="14383"/>
                        </a:lnTo>
                        <a:lnTo>
                          <a:pt x="7677" y="19574"/>
                        </a:lnTo>
                        <a:lnTo>
                          <a:pt x="6287" y="12868"/>
                        </a:lnTo>
                        <a:lnTo>
                          <a:pt x="0" y="10211"/>
                        </a:lnTo>
                        <a:lnTo>
                          <a:pt x="5935" y="6810"/>
                        </a:lnTo>
                        <a:lnTo>
                          <a:pt x="6515" y="0"/>
                        </a:lnTo>
                        <a:lnTo>
                          <a:pt x="11573" y="45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45" name="图形 113">
                  <a:extLst>
                    <a:ext uri="{FF2B5EF4-FFF2-40B4-BE49-F238E27FC236}">
                      <a16:creationId xmlns:a16="http://schemas.microsoft.com/office/drawing/2014/main" id="{05BE50F8-E6C8-3458-F95B-3DA8500B9B5B}"/>
                    </a:ext>
                  </a:extLst>
                </p:cNvPr>
                <p:cNvGrpSpPr/>
                <p:nvPr/>
              </p:nvGrpSpPr>
              <p:grpSpPr>
                <a:xfrm>
                  <a:off x="8455380" y="2769850"/>
                  <a:ext cx="82193" cy="81620"/>
                  <a:chOff x="8455380" y="2769850"/>
                  <a:chExt cx="82193" cy="81620"/>
                </a:xfrm>
              </p:grpSpPr>
              <p:sp>
                <p:nvSpPr>
                  <p:cNvPr id="2046" name="任意多边形: 形状 2045">
                    <a:extLst>
                      <a:ext uri="{FF2B5EF4-FFF2-40B4-BE49-F238E27FC236}">
                        <a16:creationId xmlns:a16="http://schemas.microsoft.com/office/drawing/2014/main" id="{BAC8E538-0B4F-D166-FC60-C30842D8C9C1}"/>
                      </a:ext>
                    </a:extLst>
                  </p:cNvPr>
                  <p:cNvSpPr/>
                  <p:nvPr/>
                </p:nvSpPr>
                <p:spPr>
                  <a:xfrm>
                    <a:off x="8455380" y="2769850"/>
                    <a:ext cx="82193" cy="81620"/>
                  </a:xfrm>
                  <a:custGeom>
                    <a:avLst/>
                    <a:gdLst>
                      <a:gd name="connsiteX0" fmla="*/ 41806 w 82193"/>
                      <a:gd name="connsiteY0" fmla="*/ 46073 h 81620"/>
                      <a:gd name="connsiteX1" fmla="*/ 34862 w 82193"/>
                      <a:gd name="connsiteY1" fmla="*/ 49845 h 81620"/>
                      <a:gd name="connsiteX2" fmla="*/ 29118 w 82193"/>
                      <a:gd name="connsiteY2" fmla="*/ 44406 h 81620"/>
                      <a:gd name="connsiteX3" fmla="*/ 32519 w 82193"/>
                      <a:gd name="connsiteY3" fmla="*/ 37282 h 81620"/>
                      <a:gd name="connsiteX4" fmla="*/ 40358 w 82193"/>
                      <a:gd name="connsiteY4" fmla="*/ 38310 h 81620"/>
                      <a:gd name="connsiteX5" fmla="*/ 41806 w 82193"/>
                      <a:gd name="connsiteY5" fmla="*/ 46073 h 81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193" h="81620">
                        <a:moveTo>
                          <a:pt x="41806" y="46073"/>
                        </a:moveTo>
                        <a:cubicBezTo>
                          <a:pt x="102871" y="71438"/>
                          <a:pt x="32566" y="109538"/>
                          <a:pt x="34862" y="49845"/>
                        </a:cubicBezTo>
                        <a:cubicBezTo>
                          <a:pt x="32576" y="109548"/>
                          <a:pt x="-25393" y="54484"/>
                          <a:pt x="29118" y="44406"/>
                        </a:cubicBezTo>
                        <a:cubicBezTo>
                          <a:pt x="-25412" y="54493"/>
                          <a:pt x="9078" y="-17687"/>
                          <a:pt x="32519" y="37282"/>
                        </a:cubicBezTo>
                        <a:cubicBezTo>
                          <a:pt x="9059" y="-17687"/>
                          <a:pt x="88326" y="-7181"/>
                          <a:pt x="40358" y="38310"/>
                        </a:cubicBezTo>
                        <a:cubicBezTo>
                          <a:pt x="88345" y="-7191"/>
                          <a:pt x="102871" y="71438"/>
                          <a:pt x="41806" y="460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7" name="任意多边形: 形状 2046">
                    <a:extLst>
                      <a:ext uri="{FF2B5EF4-FFF2-40B4-BE49-F238E27FC236}">
                        <a16:creationId xmlns:a16="http://schemas.microsoft.com/office/drawing/2014/main" id="{6AFB8B32-BCD7-CDB5-5AD1-4F2DB8AA97D7}"/>
                      </a:ext>
                    </a:extLst>
                  </p:cNvPr>
                  <p:cNvSpPr/>
                  <p:nvPr/>
                </p:nvSpPr>
                <p:spPr>
                  <a:xfrm>
                    <a:off x="8457490" y="2772635"/>
                    <a:ext cx="76943" cy="76414"/>
                  </a:xfrm>
                  <a:custGeom>
                    <a:avLst/>
                    <a:gdLst>
                      <a:gd name="connsiteX0" fmla="*/ 39124 w 76943"/>
                      <a:gd name="connsiteY0" fmla="*/ 43145 h 76414"/>
                      <a:gd name="connsiteX1" fmla="*/ 32618 w 76943"/>
                      <a:gd name="connsiteY1" fmla="*/ 46660 h 76414"/>
                      <a:gd name="connsiteX2" fmla="*/ 27255 w 76943"/>
                      <a:gd name="connsiteY2" fmla="*/ 41583 h 76414"/>
                      <a:gd name="connsiteX3" fmla="*/ 30456 w 76943"/>
                      <a:gd name="connsiteY3" fmla="*/ 34887 h 76414"/>
                      <a:gd name="connsiteX4" fmla="*/ 37800 w 76943"/>
                      <a:gd name="connsiteY4" fmla="*/ 35859 h 76414"/>
                      <a:gd name="connsiteX5" fmla="*/ 39124 w 76943"/>
                      <a:gd name="connsiteY5" fmla="*/ 43145 h 76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943" h="76414">
                        <a:moveTo>
                          <a:pt x="39124" y="43145"/>
                        </a:moveTo>
                        <a:cubicBezTo>
                          <a:pt x="96293" y="66882"/>
                          <a:pt x="30475" y="102553"/>
                          <a:pt x="32618" y="46660"/>
                        </a:cubicBezTo>
                        <a:cubicBezTo>
                          <a:pt x="30466" y="102553"/>
                          <a:pt x="-23798" y="50994"/>
                          <a:pt x="27255" y="41583"/>
                        </a:cubicBezTo>
                        <a:cubicBezTo>
                          <a:pt x="-23779" y="50994"/>
                          <a:pt x="8482" y="-16548"/>
                          <a:pt x="30456" y="34887"/>
                        </a:cubicBezTo>
                        <a:cubicBezTo>
                          <a:pt x="8482" y="-16538"/>
                          <a:pt x="82700" y="-6737"/>
                          <a:pt x="37800" y="35859"/>
                        </a:cubicBezTo>
                        <a:cubicBezTo>
                          <a:pt x="82710" y="-6737"/>
                          <a:pt x="96293" y="66882"/>
                          <a:pt x="39124" y="431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8" name="任意多边形: 形状 2047">
                    <a:extLst>
                      <a:ext uri="{FF2B5EF4-FFF2-40B4-BE49-F238E27FC236}">
                        <a16:creationId xmlns:a16="http://schemas.microsoft.com/office/drawing/2014/main" id="{9DC1D479-A1A9-8BE8-2796-3BBFF94467FD}"/>
                      </a:ext>
                    </a:extLst>
                  </p:cNvPr>
                  <p:cNvSpPr/>
                  <p:nvPr/>
                </p:nvSpPr>
                <p:spPr>
                  <a:xfrm>
                    <a:off x="8472878" y="2814504"/>
                    <a:ext cx="16535" cy="19431"/>
                  </a:xfrm>
                  <a:custGeom>
                    <a:avLst/>
                    <a:gdLst>
                      <a:gd name="connsiteX0" fmla="*/ 0 w 16535"/>
                      <a:gd name="connsiteY0" fmla="*/ 19431 h 19431"/>
                      <a:gd name="connsiteX1" fmla="*/ 1819 w 16535"/>
                      <a:gd name="connsiteY1" fmla="*/ 15745 h 19431"/>
                      <a:gd name="connsiteX2" fmla="*/ 6944 w 16535"/>
                      <a:gd name="connsiteY2" fmla="*/ 8582 h 19431"/>
                      <a:gd name="connsiteX3" fmla="*/ 13192 w 16535"/>
                      <a:gd name="connsiteY3" fmla="*/ 2391 h 19431"/>
                      <a:gd name="connsiteX4" fmla="*/ 16535 w 16535"/>
                      <a:gd name="connsiteY4" fmla="*/ 0 h 19431"/>
                      <a:gd name="connsiteX5" fmla="*/ 14735 w 16535"/>
                      <a:gd name="connsiteY5" fmla="*/ 3677 h 19431"/>
                      <a:gd name="connsiteX6" fmla="*/ 9601 w 16535"/>
                      <a:gd name="connsiteY6" fmla="*/ 10830 h 19431"/>
                      <a:gd name="connsiteX7" fmla="*/ 3353 w 16535"/>
                      <a:gd name="connsiteY7" fmla="*/ 17031 h 19431"/>
                      <a:gd name="connsiteX8" fmla="*/ 0 w 16535"/>
                      <a:gd name="connsiteY8" fmla="*/ 19431 h 19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35" h="19431">
                        <a:moveTo>
                          <a:pt x="0" y="19431"/>
                        </a:moveTo>
                        <a:cubicBezTo>
                          <a:pt x="0" y="19431"/>
                          <a:pt x="600" y="17831"/>
                          <a:pt x="1819" y="15745"/>
                        </a:cubicBezTo>
                        <a:cubicBezTo>
                          <a:pt x="3048" y="13630"/>
                          <a:pt x="4886" y="11011"/>
                          <a:pt x="6944" y="8582"/>
                        </a:cubicBezTo>
                        <a:cubicBezTo>
                          <a:pt x="9030" y="6153"/>
                          <a:pt x="11306" y="3915"/>
                          <a:pt x="13192" y="2391"/>
                        </a:cubicBezTo>
                        <a:cubicBezTo>
                          <a:pt x="15040" y="829"/>
                          <a:pt x="16535" y="0"/>
                          <a:pt x="16535" y="0"/>
                        </a:cubicBezTo>
                        <a:cubicBezTo>
                          <a:pt x="16535" y="0"/>
                          <a:pt x="15954" y="1572"/>
                          <a:pt x="14735" y="3677"/>
                        </a:cubicBezTo>
                        <a:cubicBezTo>
                          <a:pt x="13506" y="5782"/>
                          <a:pt x="11678" y="8392"/>
                          <a:pt x="9601" y="10830"/>
                        </a:cubicBezTo>
                        <a:cubicBezTo>
                          <a:pt x="7515" y="13249"/>
                          <a:pt x="5248" y="15488"/>
                          <a:pt x="3353" y="17031"/>
                        </a:cubicBezTo>
                        <a:cubicBezTo>
                          <a:pt x="1486" y="18593"/>
                          <a:pt x="0" y="19431"/>
                          <a:pt x="0" y="194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9" name="任意多边形: 形状 2048">
                    <a:extLst>
                      <a:ext uri="{FF2B5EF4-FFF2-40B4-BE49-F238E27FC236}">
                        <a16:creationId xmlns:a16="http://schemas.microsoft.com/office/drawing/2014/main" id="{AB6540A0-AC74-04CF-9849-74E42E7B52C3}"/>
                      </a:ext>
                    </a:extLst>
                  </p:cNvPr>
                  <p:cNvSpPr/>
                  <p:nvPr/>
                </p:nvSpPr>
                <p:spPr>
                  <a:xfrm>
                    <a:off x="8491098" y="2783157"/>
                    <a:ext cx="5696" cy="24936"/>
                  </a:xfrm>
                  <a:custGeom>
                    <a:avLst/>
                    <a:gdLst>
                      <a:gd name="connsiteX0" fmla="*/ 153 w 5696"/>
                      <a:gd name="connsiteY0" fmla="*/ 24936 h 24936"/>
                      <a:gd name="connsiteX1" fmla="*/ 20 w 5696"/>
                      <a:gd name="connsiteY1" fmla="*/ 20831 h 24936"/>
                      <a:gd name="connsiteX2" fmla="*/ 1144 w 5696"/>
                      <a:gd name="connsiteY2" fmla="*/ 12116 h 24936"/>
                      <a:gd name="connsiteX3" fmla="*/ 3725 w 5696"/>
                      <a:gd name="connsiteY3" fmla="*/ 3686 h 24936"/>
                      <a:gd name="connsiteX4" fmla="*/ 5535 w 5696"/>
                      <a:gd name="connsiteY4" fmla="*/ 0 h 24936"/>
                      <a:gd name="connsiteX5" fmla="*/ 5678 w 5696"/>
                      <a:gd name="connsiteY5" fmla="*/ 4096 h 24936"/>
                      <a:gd name="connsiteX6" fmla="*/ 4545 w 5696"/>
                      <a:gd name="connsiteY6" fmla="*/ 12830 h 24936"/>
                      <a:gd name="connsiteX7" fmla="*/ 1963 w 5696"/>
                      <a:gd name="connsiteY7" fmla="*/ 21260 h 24936"/>
                      <a:gd name="connsiteX8" fmla="*/ 153 w 5696"/>
                      <a:gd name="connsiteY8" fmla="*/ 24936 h 2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696" h="24936">
                        <a:moveTo>
                          <a:pt x="153" y="24936"/>
                        </a:moveTo>
                        <a:cubicBezTo>
                          <a:pt x="153" y="24936"/>
                          <a:pt x="-66" y="23250"/>
                          <a:pt x="20" y="20831"/>
                        </a:cubicBezTo>
                        <a:cubicBezTo>
                          <a:pt x="106" y="18402"/>
                          <a:pt x="496" y="15221"/>
                          <a:pt x="1144" y="12116"/>
                        </a:cubicBezTo>
                        <a:cubicBezTo>
                          <a:pt x="1820" y="9001"/>
                          <a:pt x="2773" y="5924"/>
                          <a:pt x="3725" y="3686"/>
                        </a:cubicBezTo>
                        <a:cubicBezTo>
                          <a:pt x="4630" y="1438"/>
                          <a:pt x="5535" y="0"/>
                          <a:pt x="5535" y="0"/>
                        </a:cubicBezTo>
                        <a:cubicBezTo>
                          <a:pt x="5535" y="0"/>
                          <a:pt x="5764" y="1667"/>
                          <a:pt x="5678" y="4096"/>
                        </a:cubicBezTo>
                        <a:cubicBezTo>
                          <a:pt x="5592" y="6553"/>
                          <a:pt x="5192" y="9715"/>
                          <a:pt x="4545" y="12830"/>
                        </a:cubicBezTo>
                        <a:cubicBezTo>
                          <a:pt x="3849" y="15954"/>
                          <a:pt x="2896" y="18993"/>
                          <a:pt x="1963" y="21260"/>
                        </a:cubicBezTo>
                        <a:cubicBezTo>
                          <a:pt x="1058" y="23508"/>
                          <a:pt x="153" y="24936"/>
                          <a:pt x="153" y="24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0" name="任意多边形: 形状 2049">
                    <a:extLst>
                      <a:ext uri="{FF2B5EF4-FFF2-40B4-BE49-F238E27FC236}">
                        <a16:creationId xmlns:a16="http://schemas.microsoft.com/office/drawing/2014/main" id="{975CC271-0525-3948-6D45-9A7A6694CDBD}"/>
                      </a:ext>
                    </a:extLst>
                  </p:cNvPr>
                  <p:cNvSpPr/>
                  <p:nvPr/>
                </p:nvSpPr>
                <p:spPr>
                  <a:xfrm>
                    <a:off x="8464705" y="2799607"/>
                    <a:ext cx="22850" cy="11306"/>
                  </a:xfrm>
                  <a:custGeom>
                    <a:avLst/>
                    <a:gdLst>
                      <a:gd name="connsiteX0" fmla="*/ 22850 w 22850"/>
                      <a:gd name="connsiteY0" fmla="*/ 11306 h 11306"/>
                      <a:gd name="connsiteX1" fmla="*/ 18850 w 22850"/>
                      <a:gd name="connsiteY1" fmla="*/ 10439 h 11306"/>
                      <a:gd name="connsiteX2" fmla="*/ 10678 w 22850"/>
                      <a:gd name="connsiteY2" fmla="*/ 7220 h 11306"/>
                      <a:gd name="connsiteX3" fmla="*/ 3134 w 22850"/>
                      <a:gd name="connsiteY3" fmla="*/ 2658 h 11306"/>
                      <a:gd name="connsiteX4" fmla="*/ 0 w 22850"/>
                      <a:gd name="connsiteY4" fmla="*/ 0 h 11306"/>
                      <a:gd name="connsiteX5" fmla="*/ 4020 w 22850"/>
                      <a:gd name="connsiteY5" fmla="*/ 867 h 11306"/>
                      <a:gd name="connsiteX6" fmla="*/ 12202 w 22850"/>
                      <a:gd name="connsiteY6" fmla="*/ 4086 h 11306"/>
                      <a:gd name="connsiteX7" fmla="*/ 19736 w 22850"/>
                      <a:gd name="connsiteY7" fmla="*/ 8658 h 11306"/>
                      <a:gd name="connsiteX8" fmla="*/ 22850 w 22850"/>
                      <a:gd name="connsiteY8" fmla="*/ 11306 h 1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850" h="11306">
                        <a:moveTo>
                          <a:pt x="22850" y="11306"/>
                        </a:moveTo>
                        <a:cubicBezTo>
                          <a:pt x="22850" y="11306"/>
                          <a:pt x="21174" y="11125"/>
                          <a:pt x="18850" y="10439"/>
                        </a:cubicBezTo>
                        <a:cubicBezTo>
                          <a:pt x="16516" y="9792"/>
                          <a:pt x="13526" y="8611"/>
                          <a:pt x="10678" y="7220"/>
                        </a:cubicBezTo>
                        <a:cubicBezTo>
                          <a:pt x="7811" y="5801"/>
                          <a:pt x="5077" y="4134"/>
                          <a:pt x="3134" y="2658"/>
                        </a:cubicBezTo>
                        <a:cubicBezTo>
                          <a:pt x="1172" y="1238"/>
                          <a:pt x="0" y="0"/>
                          <a:pt x="0" y="0"/>
                        </a:cubicBezTo>
                        <a:cubicBezTo>
                          <a:pt x="0" y="0"/>
                          <a:pt x="1705" y="181"/>
                          <a:pt x="4020" y="867"/>
                        </a:cubicBezTo>
                        <a:cubicBezTo>
                          <a:pt x="6363" y="1533"/>
                          <a:pt x="9353" y="2696"/>
                          <a:pt x="12202" y="4086"/>
                        </a:cubicBezTo>
                        <a:cubicBezTo>
                          <a:pt x="15069" y="5525"/>
                          <a:pt x="17802" y="7201"/>
                          <a:pt x="19736" y="8658"/>
                        </a:cubicBezTo>
                        <a:cubicBezTo>
                          <a:pt x="21689" y="10087"/>
                          <a:pt x="22850" y="11306"/>
                          <a:pt x="22850" y="113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1" name="任意多边形: 形状 2050">
                    <a:extLst>
                      <a:ext uri="{FF2B5EF4-FFF2-40B4-BE49-F238E27FC236}">
                        <a16:creationId xmlns:a16="http://schemas.microsoft.com/office/drawing/2014/main" id="{4DDC1B8A-109B-0B5E-A8F4-67C5D97C22C4}"/>
                      </a:ext>
                    </a:extLst>
                  </p:cNvPr>
                  <p:cNvSpPr/>
                  <p:nvPr/>
                </p:nvSpPr>
                <p:spPr>
                  <a:xfrm>
                    <a:off x="8496890" y="2807221"/>
                    <a:ext cx="25183" cy="4833"/>
                  </a:xfrm>
                  <a:custGeom>
                    <a:avLst/>
                    <a:gdLst>
                      <a:gd name="connsiteX0" fmla="*/ 25184 w 25183"/>
                      <a:gd name="connsiteY0" fmla="*/ 330 h 4833"/>
                      <a:gd name="connsiteX1" fmla="*/ 21412 w 25183"/>
                      <a:gd name="connsiteY1" fmla="*/ 1958 h 4833"/>
                      <a:gd name="connsiteX2" fmla="*/ 12878 w 25183"/>
                      <a:gd name="connsiteY2" fmla="*/ 4140 h 4833"/>
                      <a:gd name="connsiteX3" fmla="*/ 4096 w 25183"/>
                      <a:gd name="connsiteY3" fmla="*/ 4825 h 4833"/>
                      <a:gd name="connsiteX4" fmla="*/ 0 w 25183"/>
                      <a:gd name="connsiteY4" fmla="*/ 4521 h 4833"/>
                      <a:gd name="connsiteX5" fmla="*/ 3772 w 25183"/>
                      <a:gd name="connsiteY5" fmla="*/ 2882 h 4833"/>
                      <a:gd name="connsiteX6" fmla="*/ 12306 w 25183"/>
                      <a:gd name="connsiteY6" fmla="*/ 692 h 4833"/>
                      <a:gd name="connsiteX7" fmla="*/ 21088 w 25183"/>
                      <a:gd name="connsiteY7" fmla="*/ 6 h 4833"/>
                      <a:gd name="connsiteX8" fmla="*/ 25184 w 25183"/>
                      <a:gd name="connsiteY8" fmla="*/ 330 h 48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183" h="4833">
                        <a:moveTo>
                          <a:pt x="25184" y="330"/>
                        </a:moveTo>
                        <a:cubicBezTo>
                          <a:pt x="25184" y="330"/>
                          <a:pt x="23726" y="1158"/>
                          <a:pt x="21412" y="1958"/>
                        </a:cubicBezTo>
                        <a:cubicBezTo>
                          <a:pt x="19126" y="2778"/>
                          <a:pt x="16040" y="3578"/>
                          <a:pt x="12878" y="4140"/>
                        </a:cubicBezTo>
                        <a:cubicBezTo>
                          <a:pt x="9744" y="4654"/>
                          <a:pt x="6534" y="4883"/>
                          <a:pt x="4096" y="4825"/>
                        </a:cubicBezTo>
                        <a:cubicBezTo>
                          <a:pt x="1667" y="4825"/>
                          <a:pt x="0" y="4521"/>
                          <a:pt x="0" y="4521"/>
                        </a:cubicBezTo>
                        <a:cubicBezTo>
                          <a:pt x="0" y="4521"/>
                          <a:pt x="1467" y="3673"/>
                          <a:pt x="3772" y="2882"/>
                        </a:cubicBezTo>
                        <a:cubicBezTo>
                          <a:pt x="6058" y="2054"/>
                          <a:pt x="9163" y="1235"/>
                          <a:pt x="12306" y="692"/>
                        </a:cubicBezTo>
                        <a:cubicBezTo>
                          <a:pt x="15468" y="206"/>
                          <a:pt x="18659" y="-42"/>
                          <a:pt x="21088" y="6"/>
                        </a:cubicBezTo>
                        <a:cubicBezTo>
                          <a:pt x="23517" y="25"/>
                          <a:pt x="25184" y="330"/>
                          <a:pt x="25184" y="3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2" name="任意多边形: 形状 2051">
                    <a:extLst>
                      <a:ext uri="{FF2B5EF4-FFF2-40B4-BE49-F238E27FC236}">
                        <a16:creationId xmlns:a16="http://schemas.microsoft.com/office/drawing/2014/main" id="{984C79EC-4A07-422E-9D7E-0C3901DFC923}"/>
                      </a:ext>
                    </a:extLst>
                  </p:cNvPr>
                  <p:cNvSpPr/>
                  <p:nvPr/>
                </p:nvSpPr>
                <p:spPr>
                  <a:xfrm>
                    <a:off x="8494833" y="2817971"/>
                    <a:ext cx="14153" cy="21202"/>
                  </a:xfrm>
                  <a:custGeom>
                    <a:avLst/>
                    <a:gdLst>
                      <a:gd name="connsiteX0" fmla="*/ 14154 w 14153"/>
                      <a:gd name="connsiteY0" fmla="*/ 21203 h 21202"/>
                      <a:gd name="connsiteX1" fmla="*/ 11125 w 14153"/>
                      <a:gd name="connsiteY1" fmla="*/ 18431 h 21202"/>
                      <a:gd name="connsiteX2" fmla="*/ 5648 w 14153"/>
                      <a:gd name="connsiteY2" fmla="*/ 11544 h 21202"/>
                      <a:gd name="connsiteX3" fmla="*/ 1391 w 14153"/>
                      <a:gd name="connsiteY3" fmla="*/ 3848 h 21202"/>
                      <a:gd name="connsiteX4" fmla="*/ 0 w 14153"/>
                      <a:gd name="connsiteY4" fmla="*/ 0 h 21202"/>
                      <a:gd name="connsiteX5" fmla="*/ 3029 w 14153"/>
                      <a:gd name="connsiteY5" fmla="*/ 2734 h 21202"/>
                      <a:gd name="connsiteX6" fmla="*/ 8515 w 14153"/>
                      <a:gd name="connsiteY6" fmla="*/ 9620 h 21202"/>
                      <a:gd name="connsiteX7" fmla="*/ 12763 w 14153"/>
                      <a:gd name="connsiteY7" fmla="*/ 17335 h 21202"/>
                      <a:gd name="connsiteX8" fmla="*/ 14154 w 14153"/>
                      <a:gd name="connsiteY8" fmla="*/ 21203 h 21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153" h="21202">
                        <a:moveTo>
                          <a:pt x="14154" y="21203"/>
                        </a:moveTo>
                        <a:cubicBezTo>
                          <a:pt x="14154" y="21203"/>
                          <a:pt x="12773" y="20202"/>
                          <a:pt x="11125" y="18431"/>
                        </a:cubicBezTo>
                        <a:cubicBezTo>
                          <a:pt x="9420" y="16688"/>
                          <a:pt x="7429" y="14202"/>
                          <a:pt x="5648" y="11544"/>
                        </a:cubicBezTo>
                        <a:cubicBezTo>
                          <a:pt x="3877" y="8896"/>
                          <a:pt x="2343" y="6086"/>
                          <a:pt x="1391" y="3848"/>
                        </a:cubicBezTo>
                        <a:cubicBezTo>
                          <a:pt x="400" y="1619"/>
                          <a:pt x="0" y="0"/>
                          <a:pt x="0" y="0"/>
                        </a:cubicBezTo>
                        <a:cubicBezTo>
                          <a:pt x="0" y="0"/>
                          <a:pt x="1381" y="981"/>
                          <a:pt x="3029" y="2734"/>
                        </a:cubicBezTo>
                        <a:cubicBezTo>
                          <a:pt x="4743" y="4486"/>
                          <a:pt x="6763" y="6972"/>
                          <a:pt x="8515" y="9620"/>
                        </a:cubicBezTo>
                        <a:cubicBezTo>
                          <a:pt x="10306" y="12278"/>
                          <a:pt x="11811" y="15088"/>
                          <a:pt x="12763" y="17335"/>
                        </a:cubicBezTo>
                        <a:cubicBezTo>
                          <a:pt x="13745" y="19536"/>
                          <a:pt x="14154" y="21203"/>
                          <a:pt x="14154" y="212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" name="任意多边形: 形状 2052">
                    <a:extLst>
                      <a:ext uri="{FF2B5EF4-FFF2-40B4-BE49-F238E27FC236}">
                        <a16:creationId xmlns:a16="http://schemas.microsoft.com/office/drawing/2014/main" id="{64E86452-7A83-C452-2BA3-A350BC7C68DB}"/>
                      </a:ext>
                    </a:extLst>
                  </p:cNvPr>
                  <p:cNvSpPr/>
                  <p:nvPr/>
                </p:nvSpPr>
                <p:spPr>
                  <a:xfrm>
                    <a:off x="8483555" y="2805102"/>
                    <a:ext cx="18440" cy="17935"/>
                  </a:xfrm>
                  <a:custGeom>
                    <a:avLst/>
                    <a:gdLst>
                      <a:gd name="connsiteX0" fmla="*/ 14211 w 18440"/>
                      <a:gd name="connsiteY0" fmla="*/ 0 h 17935"/>
                      <a:gd name="connsiteX1" fmla="*/ 13525 w 18440"/>
                      <a:gd name="connsiteY1" fmla="*/ 6420 h 17935"/>
                      <a:gd name="connsiteX2" fmla="*/ 18441 w 18440"/>
                      <a:gd name="connsiteY2" fmla="*/ 10620 h 17935"/>
                      <a:gd name="connsiteX3" fmla="*/ 12125 w 18440"/>
                      <a:gd name="connsiteY3" fmla="*/ 11954 h 17935"/>
                      <a:gd name="connsiteX4" fmla="*/ 9649 w 18440"/>
                      <a:gd name="connsiteY4" fmla="*/ 17936 h 17935"/>
                      <a:gd name="connsiteX5" fmla="*/ 6420 w 18440"/>
                      <a:gd name="connsiteY5" fmla="*/ 12335 h 17935"/>
                      <a:gd name="connsiteX6" fmla="*/ 0 w 18440"/>
                      <a:gd name="connsiteY6" fmla="*/ 11821 h 17935"/>
                      <a:gd name="connsiteX7" fmla="*/ 4315 w 18440"/>
                      <a:gd name="connsiteY7" fmla="*/ 7001 h 17935"/>
                      <a:gd name="connsiteX8" fmla="*/ 2810 w 18440"/>
                      <a:gd name="connsiteY8" fmla="*/ 734 h 17935"/>
                      <a:gd name="connsiteX9" fmla="*/ 8697 w 18440"/>
                      <a:gd name="connsiteY9" fmla="*/ 3372 h 17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440" h="17935">
                        <a:moveTo>
                          <a:pt x="14211" y="0"/>
                        </a:moveTo>
                        <a:lnTo>
                          <a:pt x="13525" y="6420"/>
                        </a:lnTo>
                        <a:lnTo>
                          <a:pt x="18441" y="10620"/>
                        </a:lnTo>
                        <a:lnTo>
                          <a:pt x="12125" y="11954"/>
                        </a:lnTo>
                        <a:lnTo>
                          <a:pt x="9649" y="17936"/>
                        </a:lnTo>
                        <a:lnTo>
                          <a:pt x="6420" y="12335"/>
                        </a:lnTo>
                        <a:lnTo>
                          <a:pt x="0" y="11821"/>
                        </a:lnTo>
                        <a:lnTo>
                          <a:pt x="4315" y="7001"/>
                        </a:lnTo>
                        <a:lnTo>
                          <a:pt x="2810" y="734"/>
                        </a:lnTo>
                        <a:lnTo>
                          <a:pt x="8697" y="337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54" name="图形 113">
                  <a:extLst>
                    <a:ext uri="{FF2B5EF4-FFF2-40B4-BE49-F238E27FC236}">
                      <a16:creationId xmlns:a16="http://schemas.microsoft.com/office/drawing/2014/main" id="{09200DD8-AA53-BFE7-74FB-97BB5E24FB1B}"/>
                    </a:ext>
                  </a:extLst>
                </p:cNvPr>
                <p:cNvGrpSpPr/>
                <p:nvPr/>
              </p:nvGrpSpPr>
              <p:grpSpPr>
                <a:xfrm>
                  <a:off x="8300298" y="2727564"/>
                  <a:ext cx="147384" cy="148183"/>
                  <a:chOff x="8300298" y="2727564"/>
                  <a:chExt cx="147384" cy="148183"/>
                </a:xfrm>
              </p:grpSpPr>
              <p:sp>
                <p:nvSpPr>
                  <p:cNvPr id="2055" name="任意多边形: 形状 2054">
                    <a:extLst>
                      <a:ext uri="{FF2B5EF4-FFF2-40B4-BE49-F238E27FC236}">
                        <a16:creationId xmlns:a16="http://schemas.microsoft.com/office/drawing/2014/main" id="{26423E0C-8DFD-47FE-1DA7-8B2FCB76523C}"/>
                      </a:ext>
                    </a:extLst>
                  </p:cNvPr>
                  <p:cNvSpPr/>
                  <p:nvPr/>
                </p:nvSpPr>
                <p:spPr>
                  <a:xfrm>
                    <a:off x="8300298" y="2727564"/>
                    <a:ext cx="147384" cy="148183"/>
                  </a:xfrm>
                  <a:custGeom>
                    <a:avLst/>
                    <a:gdLst>
                      <a:gd name="connsiteX0" fmla="*/ 71891 w 147384"/>
                      <a:gd name="connsiteY0" fmla="*/ 79539 h 148183"/>
                      <a:gd name="connsiteX1" fmla="*/ 57889 w 147384"/>
                      <a:gd name="connsiteY1" fmla="*/ 82311 h 148183"/>
                      <a:gd name="connsiteX2" fmla="*/ 50936 w 147384"/>
                      <a:gd name="connsiteY2" fmla="*/ 69823 h 148183"/>
                      <a:gd name="connsiteX3" fmla="*/ 60642 w 147384"/>
                      <a:gd name="connsiteY3" fmla="*/ 59403 h 148183"/>
                      <a:gd name="connsiteX4" fmla="*/ 73596 w 147384"/>
                      <a:gd name="connsiteY4" fmla="*/ 65394 h 148183"/>
                      <a:gd name="connsiteX5" fmla="*/ 71891 w 147384"/>
                      <a:gd name="connsiteY5" fmla="*/ 79539 h 148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384" h="148183">
                        <a:moveTo>
                          <a:pt x="71891" y="79539"/>
                        </a:moveTo>
                        <a:cubicBezTo>
                          <a:pt x="163436" y="155996"/>
                          <a:pt x="21913" y="183904"/>
                          <a:pt x="57889" y="82311"/>
                        </a:cubicBezTo>
                        <a:cubicBezTo>
                          <a:pt x="21913" y="183904"/>
                          <a:pt x="-48381" y="57955"/>
                          <a:pt x="50936" y="69823"/>
                        </a:cubicBezTo>
                        <a:cubicBezTo>
                          <a:pt x="-48381" y="57955"/>
                          <a:pt x="49726" y="-47858"/>
                          <a:pt x="60642" y="59403"/>
                        </a:cubicBezTo>
                        <a:cubicBezTo>
                          <a:pt x="49726" y="-47868"/>
                          <a:pt x="180657" y="12750"/>
                          <a:pt x="73596" y="65394"/>
                        </a:cubicBezTo>
                        <a:cubicBezTo>
                          <a:pt x="180638" y="12750"/>
                          <a:pt x="163445" y="155996"/>
                          <a:pt x="71891" y="795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" name="任意多边形: 形状 2055">
                    <a:extLst>
                      <a:ext uri="{FF2B5EF4-FFF2-40B4-BE49-F238E27FC236}">
                        <a16:creationId xmlns:a16="http://schemas.microsoft.com/office/drawing/2014/main" id="{38B4676D-EB4D-2890-3668-F7516E940DAC}"/>
                      </a:ext>
                    </a:extLst>
                  </p:cNvPr>
                  <p:cNvSpPr/>
                  <p:nvPr/>
                </p:nvSpPr>
                <p:spPr>
                  <a:xfrm>
                    <a:off x="8303987" y="2732085"/>
                    <a:ext cx="137994" cy="138727"/>
                  </a:xfrm>
                  <a:custGeom>
                    <a:avLst/>
                    <a:gdLst>
                      <a:gd name="connsiteX0" fmla="*/ 67296 w 137994"/>
                      <a:gd name="connsiteY0" fmla="*/ 74456 h 138727"/>
                      <a:gd name="connsiteX1" fmla="*/ 54200 w 137994"/>
                      <a:gd name="connsiteY1" fmla="*/ 77028 h 138727"/>
                      <a:gd name="connsiteX2" fmla="*/ 47675 w 137994"/>
                      <a:gd name="connsiteY2" fmla="*/ 65417 h 138727"/>
                      <a:gd name="connsiteX3" fmla="*/ 56762 w 137994"/>
                      <a:gd name="connsiteY3" fmla="*/ 55577 h 138727"/>
                      <a:gd name="connsiteX4" fmla="*/ 68868 w 137994"/>
                      <a:gd name="connsiteY4" fmla="*/ 61178 h 138727"/>
                      <a:gd name="connsiteX5" fmla="*/ 67296 w 137994"/>
                      <a:gd name="connsiteY5" fmla="*/ 74456 h 138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994" h="138727">
                        <a:moveTo>
                          <a:pt x="67296" y="74456"/>
                        </a:moveTo>
                        <a:cubicBezTo>
                          <a:pt x="153041" y="146065"/>
                          <a:pt x="20500" y="172163"/>
                          <a:pt x="54200" y="77028"/>
                        </a:cubicBezTo>
                        <a:cubicBezTo>
                          <a:pt x="20500" y="172163"/>
                          <a:pt x="-45279" y="54215"/>
                          <a:pt x="47675" y="65417"/>
                        </a:cubicBezTo>
                        <a:cubicBezTo>
                          <a:pt x="-45298" y="54215"/>
                          <a:pt x="46532" y="-44788"/>
                          <a:pt x="56762" y="55577"/>
                        </a:cubicBezTo>
                        <a:cubicBezTo>
                          <a:pt x="46532" y="-44788"/>
                          <a:pt x="169119" y="11934"/>
                          <a:pt x="68868" y="61178"/>
                        </a:cubicBezTo>
                        <a:cubicBezTo>
                          <a:pt x="169138" y="11934"/>
                          <a:pt x="153041" y="146065"/>
                          <a:pt x="67296" y="744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" name="任意多边形: 形状 2056">
                    <a:extLst>
                      <a:ext uri="{FF2B5EF4-FFF2-40B4-BE49-F238E27FC236}">
                        <a16:creationId xmlns:a16="http://schemas.microsoft.com/office/drawing/2014/main" id="{2EADC6E7-A6FE-AB6D-1C13-F5BE972D7AF0}"/>
                      </a:ext>
                    </a:extLst>
                  </p:cNvPr>
                  <p:cNvSpPr/>
                  <p:nvPr/>
                </p:nvSpPr>
                <p:spPr>
                  <a:xfrm>
                    <a:off x="8320649" y="2800492"/>
                    <a:ext cx="38928" cy="24583"/>
                  </a:xfrm>
                  <a:custGeom>
                    <a:avLst/>
                    <a:gdLst>
                      <a:gd name="connsiteX0" fmla="*/ 0 w 38928"/>
                      <a:gd name="connsiteY0" fmla="*/ 24584 h 24583"/>
                      <a:gd name="connsiteX1" fmla="*/ 5134 w 38928"/>
                      <a:gd name="connsiteY1" fmla="*/ 19222 h 24583"/>
                      <a:gd name="connsiteX2" fmla="*/ 17793 w 38928"/>
                      <a:gd name="connsiteY2" fmla="*/ 9620 h 24583"/>
                      <a:gd name="connsiteX3" fmla="*/ 31880 w 38928"/>
                      <a:gd name="connsiteY3" fmla="*/ 2305 h 24583"/>
                      <a:gd name="connsiteX4" fmla="*/ 38928 w 38928"/>
                      <a:gd name="connsiteY4" fmla="*/ 0 h 24583"/>
                      <a:gd name="connsiteX5" fmla="*/ 33814 w 38928"/>
                      <a:gd name="connsiteY5" fmla="*/ 5363 h 24583"/>
                      <a:gd name="connsiteX6" fmla="*/ 21136 w 38928"/>
                      <a:gd name="connsiteY6" fmla="*/ 14945 h 24583"/>
                      <a:gd name="connsiteX7" fmla="*/ 7048 w 38928"/>
                      <a:gd name="connsiteY7" fmla="*/ 22241 h 24583"/>
                      <a:gd name="connsiteX8" fmla="*/ 0 w 38928"/>
                      <a:gd name="connsiteY8" fmla="*/ 24584 h 2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928" h="24583">
                        <a:moveTo>
                          <a:pt x="0" y="24584"/>
                        </a:moveTo>
                        <a:cubicBezTo>
                          <a:pt x="0" y="24584"/>
                          <a:pt x="1886" y="22146"/>
                          <a:pt x="5134" y="19222"/>
                        </a:cubicBezTo>
                        <a:cubicBezTo>
                          <a:pt x="8353" y="16240"/>
                          <a:pt x="12925" y="12706"/>
                          <a:pt x="17793" y="9620"/>
                        </a:cubicBezTo>
                        <a:cubicBezTo>
                          <a:pt x="22688" y="6572"/>
                          <a:pt x="27813" y="3924"/>
                          <a:pt x="31880" y="2305"/>
                        </a:cubicBezTo>
                        <a:cubicBezTo>
                          <a:pt x="35928" y="648"/>
                          <a:pt x="38928" y="0"/>
                          <a:pt x="38928" y="0"/>
                        </a:cubicBezTo>
                        <a:cubicBezTo>
                          <a:pt x="38928" y="0"/>
                          <a:pt x="37090" y="2400"/>
                          <a:pt x="33814" y="5363"/>
                        </a:cubicBezTo>
                        <a:cubicBezTo>
                          <a:pt x="30585" y="8325"/>
                          <a:pt x="26032" y="11840"/>
                          <a:pt x="21136" y="14945"/>
                        </a:cubicBezTo>
                        <a:cubicBezTo>
                          <a:pt x="16269" y="17993"/>
                          <a:pt x="11135" y="20622"/>
                          <a:pt x="7048" y="22241"/>
                        </a:cubicBezTo>
                        <a:cubicBezTo>
                          <a:pt x="2991" y="23927"/>
                          <a:pt x="0" y="24584"/>
                          <a:pt x="0" y="24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8" name="任意多边形: 形状 2057">
                    <a:extLst>
                      <a:ext uri="{FF2B5EF4-FFF2-40B4-BE49-F238E27FC236}">
                        <a16:creationId xmlns:a16="http://schemas.microsoft.com/office/drawing/2014/main" id="{078D9404-72D3-8010-E200-A94A5320A042}"/>
                      </a:ext>
                    </a:extLst>
                  </p:cNvPr>
                  <p:cNvSpPr/>
                  <p:nvPr/>
                </p:nvSpPr>
                <p:spPr>
                  <a:xfrm>
                    <a:off x="8366150" y="2750381"/>
                    <a:ext cx="22669" cy="40052"/>
                  </a:xfrm>
                  <a:custGeom>
                    <a:avLst/>
                    <a:gdLst>
                      <a:gd name="connsiteX0" fmla="*/ 0 w 22669"/>
                      <a:gd name="connsiteY0" fmla="*/ 40053 h 40052"/>
                      <a:gd name="connsiteX1" fmla="*/ 1991 w 22669"/>
                      <a:gd name="connsiteY1" fmla="*/ 32909 h 40052"/>
                      <a:gd name="connsiteX2" fmla="*/ 8601 w 22669"/>
                      <a:gd name="connsiteY2" fmla="*/ 18507 h 40052"/>
                      <a:gd name="connsiteX3" fmla="*/ 17555 w 22669"/>
                      <a:gd name="connsiteY3" fmla="*/ 5372 h 40052"/>
                      <a:gd name="connsiteX4" fmla="*/ 22670 w 22669"/>
                      <a:gd name="connsiteY4" fmla="*/ 0 h 40052"/>
                      <a:gd name="connsiteX5" fmla="*/ 20698 w 22669"/>
                      <a:gd name="connsiteY5" fmla="*/ 7125 h 40052"/>
                      <a:gd name="connsiteX6" fmla="*/ 14059 w 22669"/>
                      <a:gd name="connsiteY6" fmla="*/ 21565 h 40052"/>
                      <a:gd name="connsiteX7" fmla="*/ 5086 w 22669"/>
                      <a:gd name="connsiteY7" fmla="*/ 34700 h 40052"/>
                      <a:gd name="connsiteX8" fmla="*/ 0 w 22669"/>
                      <a:gd name="connsiteY8" fmla="*/ 40053 h 40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669" h="40052">
                        <a:moveTo>
                          <a:pt x="0" y="40053"/>
                        </a:moveTo>
                        <a:cubicBezTo>
                          <a:pt x="0" y="40053"/>
                          <a:pt x="534" y="37043"/>
                          <a:pt x="1991" y="32909"/>
                        </a:cubicBezTo>
                        <a:cubicBezTo>
                          <a:pt x="3410" y="28775"/>
                          <a:pt x="5801" y="23517"/>
                          <a:pt x="8601" y="18507"/>
                        </a:cubicBezTo>
                        <a:cubicBezTo>
                          <a:pt x="11439" y="13525"/>
                          <a:pt x="14744" y="8725"/>
                          <a:pt x="17555" y="5372"/>
                        </a:cubicBezTo>
                        <a:cubicBezTo>
                          <a:pt x="20317" y="1991"/>
                          <a:pt x="22670" y="0"/>
                          <a:pt x="22670" y="0"/>
                        </a:cubicBezTo>
                        <a:cubicBezTo>
                          <a:pt x="22670" y="0"/>
                          <a:pt x="22155" y="2991"/>
                          <a:pt x="20698" y="7125"/>
                        </a:cubicBezTo>
                        <a:cubicBezTo>
                          <a:pt x="19269" y="11325"/>
                          <a:pt x="16869" y="16555"/>
                          <a:pt x="14059" y="21565"/>
                        </a:cubicBezTo>
                        <a:cubicBezTo>
                          <a:pt x="11173" y="26584"/>
                          <a:pt x="7915" y="31309"/>
                          <a:pt x="5086" y="34700"/>
                        </a:cubicBezTo>
                        <a:cubicBezTo>
                          <a:pt x="2334" y="38081"/>
                          <a:pt x="0" y="40053"/>
                          <a:pt x="0" y="400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9" name="任意多边形: 形状 2058">
                    <a:extLst>
                      <a:ext uri="{FF2B5EF4-FFF2-40B4-BE49-F238E27FC236}">
                        <a16:creationId xmlns:a16="http://schemas.microsoft.com/office/drawing/2014/main" id="{83BA4986-EB3F-BFDF-C38E-EBBEE8C5A532}"/>
                      </a:ext>
                    </a:extLst>
                  </p:cNvPr>
                  <p:cNvSpPr/>
                  <p:nvPr/>
                </p:nvSpPr>
                <p:spPr>
                  <a:xfrm>
                    <a:off x="8324964" y="2761583"/>
                    <a:ext cx="33337" cy="31756"/>
                  </a:xfrm>
                  <a:custGeom>
                    <a:avLst/>
                    <a:gdLst>
                      <a:gd name="connsiteX0" fmla="*/ 33338 w 33337"/>
                      <a:gd name="connsiteY0" fmla="*/ 31756 h 31756"/>
                      <a:gd name="connsiteX1" fmla="*/ 26889 w 33337"/>
                      <a:gd name="connsiteY1" fmla="*/ 28089 h 31756"/>
                      <a:gd name="connsiteX2" fmla="*/ 14506 w 33337"/>
                      <a:gd name="connsiteY2" fmla="*/ 18155 h 31756"/>
                      <a:gd name="connsiteX3" fmla="*/ 3972 w 33337"/>
                      <a:gd name="connsiteY3" fmla="*/ 6267 h 31756"/>
                      <a:gd name="connsiteX4" fmla="*/ 0 w 33337"/>
                      <a:gd name="connsiteY4" fmla="*/ 0 h 31756"/>
                      <a:gd name="connsiteX5" fmla="*/ 6477 w 33337"/>
                      <a:gd name="connsiteY5" fmla="*/ 3629 h 31756"/>
                      <a:gd name="connsiteX6" fmla="*/ 18850 w 33337"/>
                      <a:gd name="connsiteY6" fmla="*/ 13602 h 31756"/>
                      <a:gd name="connsiteX7" fmla="*/ 29365 w 33337"/>
                      <a:gd name="connsiteY7" fmla="*/ 25508 h 31756"/>
                      <a:gd name="connsiteX8" fmla="*/ 33338 w 33337"/>
                      <a:gd name="connsiteY8" fmla="*/ 31756 h 3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337" h="31756">
                        <a:moveTo>
                          <a:pt x="33338" y="31756"/>
                        </a:moveTo>
                        <a:cubicBezTo>
                          <a:pt x="33338" y="31756"/>
                          <a:pt x="30537" y="30528"/>
                          <a:pt x="26889" y="28089"/>
                        </a:cubicBezTo>
                        <a:cubicBezTo>
                          <a:pt x="23203" y="25708"/>
                          <a:pt x="18697" y="22079"/>
                          <a:pt x="14506" y="18155"/>
                        </a:cubicBezTo>
                        <a:cubicBezTo>
                          <a:pt x="10344" y="14154"/>
                          <a:pt x="6534" y="9839"/>
                          <a:pt x="3972" y="6267"/>
                        </a:cubicBezTo>
                        <a:cubicBezTo>
                          <a:pt x="1362" y="2753"/>
                          <a:pt x="0" y="0"/>
                          <a:pt x="0" y="0"/>
                        </a:cubicBezTo>
                        <a:cubicBezTo>
                          <a:pt x="0" y="0"/>
                          <a:pt x="2838" y="1229"/>
                          <a:pt x="6477" y="3629"/>
                        </a:cubicBezTo>
                        <a:cubicBezTo>
                          <a:pt x="10134" y="6048"/>
                          <a:pt x="14668" y="9658"/>
                          <a:pt x="18850" y="13602"/>
                        </a:cubicBezTo>
                        <a:cubicBezTo>
                          <a:pt x="23003" y="17583"/>
                          <a:pt x="26794" y="21955"/>
                          <a:pt x="29365" y="25508"/>
                        </a:cubicBezTo>
                        <a:cubicBezTo>
                          <a:pt x="31975" y="29004"/>
                          <a:pt x="33338" y="31756"/>
                          <a:pt x="33338" y="31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0" name="任意多边形: 形状 2059">
                    <a:extLst>
                      <a:ext uri="{FF2B5EF4-FFF2-40B4-BE49-F238E27FC236}">
                        <a16:creationId xmlns:a16="http://schemas.microsoft.com/office/drawing/2014/main" id="{99A5DED4-BF40-554B-4F46-087621D342A3}"/>
                      </a:ext>
                    </a:extLst>
                  </p:cNvPr>
                  <p:cNvSpPr/>
                  <p:nvPr/>
                </p:nvSpPr>
                <p:spPr>
                  <a:xfrm>
                    <a:off x="8373960" y="2798888"/>
                    <a:ext cx="45605" cy="7986"/>
                  </a:xfrm>
                  <a:custGeom>
                    <a:avLst/>
                    <a:gdLst>
                      <a:gd name="connsiteX0" fmla="*/ 45605 w 45605"/>
                      <a:gd name="connsiteY0" fmla="*/ 7139 h 7986"/>
                      <a:gd name="connsiteX1" fmla="*/ 38262 w 45605"/>
                      <a:gd name="connsiteY1" fmla="*/ 7939 h 7986"/>
                      <a:gd name="connsiteX2" fmla="*/ 22412 w 45605"/>
                      <a:gd name="connsiteY2" fmla="*/ 7100 h 7986"/>
                      <a:gd name="connsiteX3" fmla="*/ 6896 w 45605"/>
                      <a:gd name="connsiteY3" fmla="*/ 3605 h 7986"/>
                      <a:gd name="connsiteX4" fmla="*/ 0 w 45605"/>
                      <a:gd name="connsiteY4" fmla="*/ 852 h 7986"/>
                      <a:gd name="connsiteX5" fmla="*/ 7363 w 45605"/>
                      <a:gd name="connsiteY5" fmla="*/ 71 h 7986"/>
                      <a:gd name="connsiteX6" fmla="*/ 23241 w 45605"/>
                      <a:gd name="connsiteY6" fmla="*/ 852 h 7986"/>
                      <a:gd name="connsiteX7" fmla="*/ 38728 w 45605"/>
                      <a:gd name="connsiteY7" fmla="*/ 4386 h 7986"/>
                      <a:gd name="connsiteX8" fmla="*/ 45605 w 45605"/>
                      <a:gd name="connsiteY8" fmla="*/ 7139 h 7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605" h="7986">
                        <a:moveTo>
                          <a:pt x="45605" y="7139"/>
                        </a:moveTo>
                        <a:cubicBezTo>
                          <a:pt x="45605" y="7139"/>
                          <a:pt x="42634" y="7786"/>
                          <a:pt x="38262" y="7939"/>
                        </a:cubicBezTo>
                        <a:cubicBezTo>
                          <a:pt x="33861" y="8110"/>
                          <a:pt x="28127" y="7824"/>
                          <a:pt x="22412" y="7100"/>
                        </a:cubicBezTo>
                        <a:cubicBezTo>
                          <a:pt x="16697" y="6319"/>
                          <a:pt x="11068" y="4976"/>
                          <a:pt x="6896" y="3605"/>
                        </a:cubicBezTo>
                        <a:cubicBezTo>
                          <a:pt x="2724" y="2281"/>
                          <a:pt x="0" y="852"/>
                          <a:pt x="0" y="852"/>
                        </a:cubicBezTo>
                        <a:cubicBezTo>
                          <a:pt x="0" y="852"/>
                          <a:pt x="2991" y="185"/>
                          <a:pt x="7363" y="71"/>
                        </a:cubicBezTo>
                        <a:cubicBezTo>
                          <a:pt x="11754" y="-148"/>
                          <a:pt x="17516" y="147"/>
                          <a:pt x="23241" y="852"/>
                        </a:cubicBezTo>
                        <a:cubicBezTo>
                          <a:pt x="28937" y="1709"/>
                          <a:pt x="34557" y="3014"/>
                          <a:pt x="38728" y="4386"/>
                        </a:cubicBezTo>
                        <a:cubicBezTo>
                          <a:pt x="42900" y="5719"/>
                          <a:pt x="45605" y="7139"/>
                          <a:pt x="45605" y="71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1" name="任意多边形: 形状 2060">
                    <a:extLst>
                      <a:ext uri="{FF2B5EF4-FFF2-40B4-BE49-F238E27FC236}">
                        <a16:creationId xmlns:a16="http://schemas.microsoft.com/office/drawing/2014/main" id="{D2A8B79E-6703-AA20-C58D-3E592984E49C}"/>
                      </a:ext>
                    </a:extLst>
                  </p:cNvPr>
                  <p:cNvSpPr/>
                  <p:nvPr/>
                </p:nvSpPr>
                <p:spPr>
                  <a:xfrm>
                    <a:off x="8366967" y="2809370"/>
                    <a:ext cx="13114" cy="44129"/>
                  </a:xfrm>
                  <a:custGeom>
                    <a:avLst/>
                    <a:gdLst>
                      <a:gd name="connsiteX0" fmla="*/ 13080 w 13114"/>
                      <a:gd name="connsiteY0" fmla="*/ 44129 h 44129"/>
                      <a:gd name="connsiteX1" fmla="*/ 9318 w 13114"/>
                      <a:gd name="connsiteY1" fmla="*/ 37709 h 44129"/>
                      <a:gd name="connsiteX2" fmla="*/ 3565 w 13114"/>
                      <a:gd name="connsiteY2" fmla="*/ 22917 h 44129"/>
                      <a:gd name="connsiteX3" fmla="*/ 326 w 13114"/>
                      <a:gd name="connsiteY3" fmla="*/ 7363 h 44129"/>
                      <a:gd name="connsiteX4" fmla="*/ 41 w 13114"/>
                      <a:gd name="connsiteY4" fmla="*/ 0 h 44129"/>
                      <a:gd name="connsiteX5" fmla="*/ 3813 w 13114"/>
                      <a:gd name="connsiteY5" fmla="*/ 6344 h 44129"/>
                      <a:gd name="connsiteX6" fmla="*/ 9566 w 13114"/>
                      <a:gd name="connsiteY6" fmla="*/ 21136 h 44129"/>
                      <a:gd name="connsiteX7" fmla="*/ 12756 w 13114"/>
                      <a:gd name="connsiteY7" fmla="*/ 36709 h 44129"/>
                      <a:gd name="connsiteX8" fmla="*/ 13080 w 13114"/>
                      <a:gd name="connsiteY8" fmla="*/ 44129 h 4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114" h="44129">
                        <a:moveTo>
                          <a:pt x="13080" y="44129"/>
                        </a:moveTo>
                        <a:cubicBezTo>
                          <a:pt x="13080" y="44129"/>
                          <a:pt x="11252" y="41672"/>
                          <a:pt x="9318" y="37709"/>
                        </a:cubicBezTo>
                        <a:cubicBezTo>
                          <a:pt x="7308" y="33804"/>
                          <a:pt x="5203" y="28423"/>
                          <a:pt x="3565" y="22917"/>
                        </a:cubicBezTo>
                        <a:cubicBezTo>
                          <a:pt x="1927" y="17393"/>
                          <a:pt x="812" y="11735"/>
                          <a:pt x="326" y="7363"/>
                        </a:cubicBezTo>
                        <a:cubicBezTo>
                          <a:pt x="-159" y="3010"/>
                          <a:pt x="41" y="0"/>
                          <a:pt x="41" y="0"/>
                        </a:cubicBezTo>
                        <a:cubicBezTo>
                          <a:pt x="41" y="0"/>
                          <a:pt x="1860" y="2419"/>
                          <a:pt x="3813" y="6344"/>
                        </a:cubicBezTo>
                        <a:cubicBezTo>
                          <a:pt x="5784" y="10268"/>
                          <a:pt x="7937" y="15630"/>
                          <a:pt x="9566" y="21136"/>
                        </a:cubicBezTo>
                        <a:cubicBezTo>
                          <a:pt x="11175" y="26679"/>
                          <a:pt x="12271" y="32337"/>
                          <a:pt x="12756" y="36709"/>
                        </a:cubicBezTo>
                        <a:cubicBezTo>
                          <a:pt x="13271" y="41043"/>
                          <a:pt x="13080" y="44129"/>
                          <a:pt x="13080" y="441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2" name="任意多边形: 形状 2061">
                    <a:extLst>
                      <a:ext uri="{FF2B5EF4-FFF2-40B4-BE49-F238E27FC236}">
                        <a16:creationId xmlns:a16="http://schemas.microsoft.com/office/drawing/2014/main" id="{1457CBF2-500A-5064-D515-64DF37156CB1}"/>
                      </a:ext>
                    </a:extLst>
                  </p:cNvPr>
                  <p:cNvSpPr/>
                  <p:nvPr/>
                </p:nvSpPr>
                <p:spPr>
                  <a:xfrm>
                    <a:off x="8348157" y="2783919"/>
                    <a:ext cx="32413" cy="33289"/>
                  </a:xfrm>
                  <a:custGeom>
                    <a:avLst/>
                    <a:gdLst>
                      <a:gd name="connsiteX0" fmla="*/ 30832 w 32413"/>
                      <a:gd name="connsiteY0" fmla="*/ 4839 h 33289"/>
                      <a:gd name="connsiteX1" fmla="*/ 26212 w 32413"/>
                      <a:gd name="connsiteY1" fmla="*/ 15535 h 33289"/>
                      <a:gd name="connsiteX2" fmla="*/ 32413 w 32413"/>
                      <a:gd name="connsiteY2" fmla="*/ 25413 h 33289"/>
                      <a:gd name="connsiteX3" fmla="*/ 20821 w 32413"/>
                      <a:gd name="connsiteY3" fmla="*/ 24317 h 33289"/>
                      <a:gd name="connsiteX4" fmla="*/ 13354 w 32413"/>
                      <a:gd name="connsiteY4" fmla="*/ 33290 h 33289"/>
                      <a:gd name="connsiteX5" fmla="*/ 10801 w 32413"/>
                      <a:gd name="connsiteY5" fmla="*/ 21917 h 33289"/>
                      <a:gd name="connsiteX6" fmla="*/ 0 w 32413"/>
                      <a:gd name="connsiteY6" fmla="*/ 17583 h 33289"/>
                      <a:gd name="connsiteX7" fmla="*/ 10030 w 32413"/>
                      <a:gd name="connsiteY7" fmla="*/ 11611 h 33289"/>
                      <a:gd name="connsiteX8" fmla="*/ 10792 w 32413"/>
                      <a:gd name="connsiteY8" fmla="*/ 0 h 33289"/>
                      <a:gd name="connsiteX9" fmla="*/ 19535 w 32413"/>
                      <a:gd name="connsiteY9" fmla="*/ 7706 h 33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413" h="33289">
                        <a:moveTo>
                          <a:pt x="30832" y="4839"/>
                        </a:moveTo>
                        <a:lnTo>
                          <a:pt x="26212" y="15535"/>
                        </a:lnTo>
                        <a:lnTo>
                          <a:pt x="32413" y="25413"/>
                        </a:lnTo>
                        <a:lnTo>
                          <a:pt x="20821" y="24317"/>
                        </a:lnTo>
                        <a:lnTo>
                          <a:pt x="13354" y="33290"/>
                        </a:lnTo>
                        <a:lnTo>
                          <a:pt x="10801" y="21917"/>
                        </a:lnTo>
                        <a:lnTo>
                          <a:pt x="0" y="17583"/>
                        </a:lnTo>
                        <a:lnTo>
                          <a:pt x="10030" y="11611"/>
                        </a:lnTo>
                        <a:lnTo>
                          <a:pt x="10792" y="0"/>
                        </a:lnTo>
                        <a:lnTo>
                          <a:pt x="19535" y="770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63" name="图形 113">
                  <a:extLst>
                    <a:ext uri="{FF2B5EF4-FFF2-40B4-BE49-F238E27FC236}">
                      <a16:creationId xmlns:a16="http://schemas.microsoft.com/office/drawing/2014/main" id="{4CC1054F-B574-C5C2-8BE1-E7B13D6D9091}"/>
                    </a:ext>
                  </a:extLst>
                </p:cNvPr>
                <p:cNvGrpSpPr/>
                <p:nvPr/>
              </p:nvGrpSpPr>
              <p:grpSpPr>
                <a:xfrm>
                  <a:off x="8211137" y="2827758"/>
                  <a:ext cx="93094" cy="91998"/>
                  <a:chOff x="8211137" y="2827758"/>
                  <a:chExt cx="93094" cy="91998"/>
                </a:xfrm>
              </p:grpSpPr>
              <p:sp>
                <p:nvSpPr>
                  <p:cNvPr id="2064" name="任意多边形: 形状 2063">
                    <a:extLst>
                      <a:ext uri="{FF2B5EF4-FFF2-40B4-BE49-F238E27FC236}">
                        <a16:creationId xmlns:a16="http://schemas.microsoft.com/office/drawing/2014/main" id="{EA6EFFBC-80AF-7B8E-1364-9E9880EB6D43}"/>
                      </a:ext>
                    </a:extLst>
                  </p:cNvPr>
                  <p:cNvSpPr/>
                  <p:nvPr/>
                </p:nvSpPr>
                <p:spPr>
                  <a:xfrm>
                    <a:off x="8211137" y="2827758"/>
                    <a:ext cx="93094" cy="91998"/>
                  </a:xfrm>
                  <a:custGeom>
                    <a:avLst/>
                    <a:gdLst>
                      <a:gd name="connsiteX0" fmla="*/ 45866 w 93094"/>
                      <a:gd name="connsiteY0" fmla="*/ 48592 h 91998"/>
                      <a:gd name="connsiteX1" fmla="*/ 36960 w 93094"/>
                      <a:gd name="connsiteY1" fmla="*/ 49544 h 91998"/>
                      <a:gd name="connsiteX2" fmla="*/ 33312 w 93094"/>
                      <a:gd name="connsiteY2" fmla="*/ 41381 h 91998"/>
                      <a:gd name="connsiteX3" fmla="*/ 39951 w 93094"/>
                      <a:gd name="connsiteY3" fmla="*/ 35390 h 91998"/>
                      <a:gd name="connsiteX4" fmla="*/ 47694 w 93094"/>
                      <a:gd name="connsiteY4" fmla="*/ 39857 h 91998"/>
                      <a:gd name="connsiteX5" fmla="*/ 45866 w 93094"/>
                      <a:gd name="connsiteY5" fmla="*/ 48592 h 91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094" h="91998">
                        <a:moveTo>
                          <a:pt x="45866" y="48592"/>
                        </a:moveTo>
                        <a:cubicBezTo>
                          <a:pt x="98739" y="101427"/>
                          <a:pt x="8833" y="110952"/>
                          <a:pt x="36960" y="49544"/>
                        </a:cubicBezTo>
                        <a:cubicBezTo>
                          <a:pt x="8833" y="110952"/>
                          <a:pt x="-28020" y="28389"/>
                          <a:pt x="33312" y="41381"/>
                        </a:cubicBezTo>
                        <a:cubicBezTo>
                          <a:pt x="-28020" y="28399"/>
                          <a:pt x="39131" y="-32180"/>
                          <a:pt x="39951" y="35390"/>
                        </a:cubicBezTo>
                        <a:cubicBezTo>
                          <a:pt x="39131" y="-32180"/>
                          <a:pt x="117456" y="12987"/>
                          <a:pt x="47694" y="39857"/>
                        </a:cubicBezTo>
                        <a:cubicBezTo>
                          <a:pt x="117475" y="12978"/>
                          <a:pt x="98739" y="101417"/>
                          <a:pt x="45866" y="485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5" name="任意多边形: 形状 2064">
                    <a:extLst>
                      <a:ext uri="{FF2B5EF4-FFF2-40B4-BE49-F238E27FC236}">
                        <a16:creationId xmlns:a16="http://schemas.microsoft.com/office/drawing/2014/main" id="{C654D710-DF93-19DD-8FFD-8888D9771C73}"/>
                      </a:ext>
                    </a:extLst>
                  </p:cNvPr>
                  <p:cNvSpPr/>
                  <p:nvPr/>
                </p:nvSpPr>
                <p:spPr>
                  <a:xfrm>
                    <a:off x="8213562" y="2830460"/>
                    <a:ext cx="87149" cy="86123"/>
                  </a:xfrm>
                  <a:custGeom>
                    <a:avLst/>
                    <a:gdLst>
                      <a:gd name="connsiteX0" fmla="*/ 42926 w 87149"/>
                      <a:gd name="connsiteY0" fmla="*/ 45480 h 86123"/>
                      <a:gd name="connsiteX1" fmla="*/ 34611 w 87149"/>
                      <a:gd name="connsiteY1" fmla="*/ 46375 h 86123"/>
                      <a:gd name="connsiteX2" fmla="*/ 31201 w 87149"/>
                      <a:gd name="connsiteY2" fmla="*/ 38745 h 86123"/>
                      <a:gd name="connsiteX3" fmla="*/ 37402 w 87149"/>
                      <a:gd name="connsiteY3" fmla="*/ 33126 h 86123"/>
                      <a:gd name="connsiteX4" fmla="*/ 44669 w 87149"/>
                      <a:gd name="connsiteY4" fmla="*/ 37298 h 86123"/>
                      <a:gd name="connsiteX5" fmla="*/ 42926 w 87149"/>
                      <a:gd name="connsiteY5" fmla="*/ 45480 h 8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149" h="86123">
                        <a:moveTo>
                          <a:pt x="42926" y="45480"/>
                        </a:moveTo>
                        <a:cubicBezTo>
                          <a:pt x="92428" y="94962"/>
                          <a:pt x="8246" y="103858"/>
                          <a:pt x="34611" y="46375"/>
                        </a:cubicBezTo>
                        <a:cubicBezTo>
                          <a:pt x="8246" y="103858"/>
                          <a:pt x="-26225" y="26582"/>
                          <a:pt x="31201" y="38745"/>
                        </a:cubicBezTo>
                        <a:cubicBezTo>
                          <a:pt x="-26206" y="26582"/>
                          <a:pt x="36621" y="-30111"/>
                          <a:pt x="37402" y="33126"/>
                        </a:cubicBezTo>
                        <a:cubicBezTo>
                          <a:pt x="36621" y="-30111"/>
                          <a:pt x="109973" y="12142"/>
                          <a:pt x="44669" y="37298"/>
                        </a:cubicBezTo>
                        <a:cubicBezTo>
                          <a:pt x="109973" y="12142"/>
                          <a:pt x="92428" y="94962"/>
                          <a:pt x="42926" y="4548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6" name="任意多边形: 形状 2065">
                    <a:extLst>
                      <a:ext uri="{FF2B5EF4-FFF2-40B4-BE49-F238E27FC236}">
                        <a16:creationId xmlns:a16="http://schemas.microsoft.com/office/drawing/2014/main" id="{29913E01-9CA7-C598-BCF0-9E7628377B99}"/>
                      </a:ext>
                    </a:extLst>
                  </p:cNvPr>
                  <p:cNvSpPr/>
                  <p:nvPr/>
                </p:nvSpPr>
                <p:spPr>
                  <a:xfrm>
                    <a:off x="8223837" y="2871520"/>
                    <a:ext cx="25688" cy="13163"/>
                  </a:xfrm>
                  <a:custGeom>
                    <a:avLst/>
                    <a:gdLst>
                      <a:gd name="connsiteX0" fmla="*/ 0 w 25688"/>
                      <a:gd name="connsiteY0" fmla="*/ 13164 h 13163"/>
                      <a:gd name="connsiteX1" fmla="*/ 3496 w 25688"/>
                      <a:gd name="connsiteY1" fmla="*/ 10116 h 13163"/>
                      <a:gd name="connsiteX2" fmla="*/ 11944 w 25688"/>
                      <a:gd name="connsiteY2" fmla="*/ 4829 h 13163"/>
                      <a:gd name="connsiteX3" fmla="*/ 21136 w 25688"/>
                      <a:gd name="connsiteY3" fmla="*/ 1057 h 13163"/>
                      <a:gd name="connsiteX4" fmla="*/ 25689 w 25688"/>
                      <a:gd name="connsiteY4" fmla="*/ 0 h 13163"/>
                      <a:gd name="connsiteX5" fmla="*/ 22193 w 25688"/>
                      <a:gd name="connsiteY5" fmla="*/ 3048 h 13163"/>
                      <a:gd name="connsiteX6" fmla="*/ 13745 w 25688"/>
                      <a:gd name="connsiteY6" fmla="*/ 8334 h 13163"/>
                      <a:gd name="connsiteX7" fmla="*/ 4524 w 25688"/>
                      <a:gd name="connsiteY7" fmla="*/ 12106 h 13163"/>
                      <a:gd name="connsiteX8" fmla="*/ 0 w 25688"/>
                      <a:gd name="connsiteY8" fmla="*/ 13164 h 1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88" h="13163">
                        <a:moveTo>
                          <a:pt x="0" y="13164"/>
                        </a:moveTo>
                        <a:cubicBezTo>
                          <a:pt x="0" y="13164"/>
                          <a:pt x="1305" y="11754"/>
                          <a:pt x="3496" y="10116"/>
                        </a:cubicBezTo>
                        <a:cubicBezTo>
                          <a:pt x="5677" y="8439"/>
                          <a:pt x="8744" y="6487"/>
                          <a:pt x="11944" y="4829"/>
                        </a:cubicBezTo>
                        <a:cubicBezTo>
                          <a:pt x="15144" y="3191"/>
                          <a:pt x="18507" y="1838"/>
                          <a:pt x="21136" y="1057"/>
                        </a:cubicBezTo>
                        <a:cubicBezTo>
                          <a:pt x="23755" y="219"/>
                          <a:pt x="25689" y="0"/>
                          <a:pt x="25689" y="0"/>
                        </a:cubicBezTo>
                        <a:cubicBezTo>
                          <a:pt x="25689" y="0"/>
                          <a:pt x="24374" y="1410"/>
                          <a:pt x="22193" y="3048"/>
                        </a:cubicBezTo>
                        <a:cubicBezTo>
                          <a:pt x="20002" y="4724"/>
                          <a:pt x="16964" y="6658"/>
                          <a:pt x="13745" y="8334"/>
                        </a:cubicBezTo>
                        <a:cubicBezTo>
                          <a:pt x="10516" y="9973"/>
                          <a:pt x="7182" y="11316"/>
                          <a:pt x="4524" y="12106"/>
                        </a:cubicBezTo>
                        <a:cubicBezTo>
                          <a:pt x="1895" y="12916"/>
                          <a:pt x="0" y="13164"/>
                          <a:pt x="0" y="131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7" name="任意多边形: 形状 2066">
                    <a:extLst>
                      <a:ext uri="{FF2B5EF4-FFF2-40B4-BE49-F238E27FC236}">
                        <a16:creationId xmlns:a16="http://schemas.microsoft.com/office/drawing/2014/main" id="{486253F2-E28A-D70C-5560-BE3B8750BF42}"/>
                      </a:ext>
                    </a:extLst>
                  </p:cNvPr>
                  <p:cNvSpPr/>
                  <p:nvPr/>
                </p:nvSpPr>
                <p:spPr>
                  <a:xfrm>
                    <a:off x="8254155" y="2841859"/>
                    <a:ext cx="16421" cy="23736"/>
                  </a:xfrm>
                  <a:custGeom>
                    <a:avLst/>
                    <a:gdLst>
                      <a:gd name="connsiteX0" fmla="*/ 0 w 16421"/>
                      <a:gd name="connsiteY0" fmla="*/ 23736 h 23736"/>
                      <a:gd name="connsiteX1" fmla="*/ 1667 w 16421"/>
                      <a:gd name="connsiteY1" fmla="*/ 19402 h 23736"/>
                      <a:gd name="connsiteX2" fmla="*/ 6601 w 16421"/>
                      <a:gd name="connsiteY2" fmla="*/ 10773 h 23736"/>
                      <a:gd name="connsiteX3" fmla="*/ 12925 w 16421"/>
                      <a:gd name="connsiteY3" fmla="*/ 3086 h 23736"/>
                      <a:gd name="connsiteX4" fmla="*/ 16421 w 16421"/>
                      <a:gd name="connsiteY4" fmla="*/ 0 h 23736"/>
                      <a:gd name="connsiteX5" fmla="*/ 14783 w 16421"/>
                      <a:gd name="connsiteY5" fmla="*/ 4353 h 23736"/>
                      <a:gd name="connsiteX6" fmla="*/ 9820 w 16421"/>
                      <a:gd name="connsiteY6" fmla="*/ 12982 h 23736"/>
                      <a:gd name="connsiteX7" fmla="*/ 3496 w 16421"/>
                      <a:gd name="connsiteY7" fmla="*/ 20688 h 23736"/>
                      <a:gd name="connsiteX8" fmla="*/ 0 w 16421"/>
                      <a:gd name="connsiteY8" fmla="*/ 23736 h 23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421" h="23736">
                        <a:moveTo>
                          <a:pt x="0" y="23736"/>
                        </a:moveTo>
                        <a:cubicBezTo>
                          <a:pt x="0" y="23736"/>
                          <a:pt x="515" y="21879"/>
                          <a:pt x="1667" y="19402"/>
                        </a:cubicBezTo>
                        <a:cubicBezTo>
                          <a:pt x="2772" y="16888"/>
                          <a:pt x="4572" y="13725"/>
                          <a:pt x="6601" y="10773"/>
                        </a:cubicBezTo>
                        <a:cubicBezTo>
                          <a:pt x="8649" y="7801"/>
                          <a:pt x="10973" y="5020"/>
                          <a:pt x="12925" y="3086"/>
                        </a:cubicBezTo>
                        <a:cubicBezTo>
                          <a:pt x="14840" y="1114"/>
                          <a:pt x="16421" y="0"/>
                          <a:pt x="16421" y="0"/>
                        </a:cubicBezTo>
                        <a:cubicBezTo>
                          <a:pt x="16421" y="0"/>
                          <a:pt x="15926" y="1857"/>
                          <a:pt x="14783" y="4353"/>
                        </a:cubicBezTo>
                        <a:cubicBezTo>
                          <a:pt x="13668" y="6886"/>
                          <a:pt x="11849" y="10030"/>
                          <a:pt x="9820" y="12982"/>
                        </a:cubicBezTo>
                        <a:cubicBezTo>
                          <a:pt x="7734" y="15964"/>
                          <a:pt x="5449" y="18736"/>
                          <a:pt x="3496" y="20688"/>
                        </a:cubicBezTo>
                        <a:cubicBezTo>
                          <a:pt x="1562" y="22631"/>
                          <a:pt x="0" y="23736"/>
                          <a:pt x="0" y="237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8" name="任意多边形: 形状 2067">
                    <a:extLst>
                      <a:ext uri="{FF2B5EF4-FFF2-40B4-BE49-F238E27FC236}">
                        <a16:creationId xmlns:a16="http://schemas.microsoft.com/office/drawing/2014/main" id="{977CCF23-502D-F2A9-79DE-B9F0F70E972A}"/>
                      </a:ext>
                    </a:extLst>
                  </p:cNvPr>
                  <p:cNvSpPr/>
                  <p:nvPr/>
                </p:nvSpPr>
                <p:spPr>
                  <a:xfrm>
                    <a:off x="8230066" y="2845269"/>
                    <a:ext cx="19030" cy="21697"/>
                  </a:xfrm>
                  <a:custGeom>
                    <a:avLst/>
                    <a:gdLst>
                      <a:gd name="connsiteX0" fmla="*/ 19031 w 19030"/>
                      <a:gd name="connsiteY0" fmla="*/ 21698 h 21697"/>
                      <a:gd name="connsiteX1" fmla="*/ 15221 w 19030"/>
                      <a:gd name="connsiteY1" fmla="*/ 19059 h 21697"/>
                      <a:gd name="connsiteX2" fmla="*/ 8058 w 19030"/>
                      <a:gd name="connsiteY2" fmla="*/ 12154 h 21697"/>
                      <a:gd name="connsiteX3" fmla="*/ 2124 w 19030"/>
                      <a:gd name="connsiteY3" fmla="*/ 4134 h 21697"/>
                      <a:gd name="connsiteX4" fmla="*/ 0 w 19030"/>
                      <a:gd name="connsiteY4" fmla="*/ 0 h 21697"/>
                      <a:gd name="connsiteX5" fmla="*/ 3820 w 19030"/>
                      <a:gd name="connsiteY5" fmla="*/ 2638 h 21697"/>
                      <a:gd name="connsiteX6" fmla="*/ 10982 w 19030"/>
                      <a:gd name="connsiteY6" fmla="*/ 9544 h 21697"/>
                      <a:gd name="connsiteX7" fmla="*/ 16897 w 19030"/>
                      <a:gd name="connsiteY7" fmla="*/ 17564 h 21697"/>
                      <a:gd name="connsiteX8" fmla="*/ 19031 w 19030"/>
                      <a:gd name="connsiteY8" fmla="*/ 21698 h 21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30" h="21697">
                        <a:moveTo>
                          <a:pt x="19031" y="21698"/>
                        </a:moveTo>
                        <a:cubicBezTo>
                          <a:pt x="19031" y="21698"/>
                          <a:pt x="17345" y="20764"/>
                          <a:pt x="15221" y="19059"/>
                        </a:cubicBezTo>
                        <a:cubicBezTo>
                          <a:pt x="13059" y="17364"/>
                          <a:pt x="10458" y="14859"/>
                          <a:pt x="8058" y="12154"/>
                        </a:cubicBezTo>
                        <a:cubicBezTo>
                          <a:pt x="5677" y="9439"/>
                          <a:pt x="3534" y="6515"/>
                          <a:pt x="2124" y="4134"/>
                        </a:cubicBezTo>
                        <a:cubicBezTo>
                          <a:pt x="695" y="1810"/>
                          <a:pt x="0" y="0"/>
                          <a:pt x="0" y="0"/>
                        </a:cubicBezTo>
                        <a:cubicBezTo>
                          <a:pt x="0" y="0"/>
                          <a:pt x="1714" y="933"/>
                          <a:pt x="3820" y="2638"/>
                        </a:cubicBezTo>
                        <a:cubicBezTo>
                          <a:pt x="5991" y="4353"/>
                          <a:pt x="8601" y="6839"/>
                          <a:pt x="10982" y="9544"/>
                        </a:cubicBezTo>
                        <a:cubicBezTo>
                          <a:pt x="13364" y="12278"/>
                          <a:pt x="15497" y="15202"/>
                          <a:pt x="16897" y="17564"/>
                        </a:cubicBezTo>
                        <a:cubicBezTo>
                          <a:pt x="18345" y="19917"/>
                          <a:pt x="19031" y="21698"/>
                          <a:pt x="19031" y="216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9" name="任意多边形: 形状 2068">
                    <a:extLst>
                      <a:ext uri="{FF2B5EF4-FFF2-40B4-BE49-F238E27FC236}">
                        <a16:creationId xmlns:a16="http://schemas.microsoft.com/office/drawing/2014/main" id="{09E100DC-B743-8A19-D406-0C47FBBDC3B6}"/>
                      </a:ext>
                    </a:extLst>
                  </p:cNvPr>
                  <p:cNvSpPr/>
                  <p:nvPr/>
                </p:nvSpPr>
                <p:spPr>
                  <a:xfrm>
                    <a:off x="8258537" y="2871721"/>
                    <a:ext cx="28108" cy="6732"/>
                  </a:xfrm>
                  <a:custGeom>
                    <a:avLst/>
                    <a:gdLst>
                      <a:gd name="connsiteX0" fmla="*/ 28108 w 28108"/>
                      <a:gd name="connsiteY0" fmla="*/ 6600 h 6732"/>
                      <a:gd name="connsiteX1" fmla="*/ 23469 w 28108"/>
                      <a:gd name="connsiteY1" fmla="*/ 6676 h 6732"/>
                      <a:gd name="connsiteX2" fmla="*/ 13630 w 28108"/>
                      <a:gd name="connsiteY2" fmla="*/ 5267 h 6732"/>
                      <a:gd name="connsiteX3" fmla="*/ 4162 w 28108"/>
                      <a:gd name="connsiteY3" fmla="*/ 2219 h 6732"/>
                      <a:gd name="connsiteX4" fmla="*/ 0 w 28108"/>
                      <a:gd name="connsiteY4" fmla="*/ 133 h 6732"/>
                      <a:gd name="connsiteX5" fmla="*/ 4629 w 28108"/>
                      <a:gd name="connsiteY5" fmla="*/ 56 h 6732"/>
                      <a:gd name="connsiteX6" fmla="*/ 14487 w 28108"/>
                      <a:gd name="connsiteY6" fmla="*/ 1438 h 6732"/>
                      <a:gd name="connsiteX7" fmla="*/ 23974 w 28108"/>
                      <a:gd name="connsiteY7" fmla="*/ 4505 h 6732"/>
                      <a:gd name="connsiteX8" fmla="*/ 28108 w 28108"/>
                      <a:gd name="connsiteY8" fmla="*/ 6600 h 6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08" h="6732">
                        <a:moveTo>
                          <a:pt x="28108" y="6600"/>
                        </a:moveTo>
                        <a:cubicBezTo>
                          <a:pt x="28108" y="6600"/>
                          <a:pt x="26212" y="6838"/>
                          <a:pt x="23469" y="6676"/>
                        </a:cubicBezTo>
                        <a:cubicBezTo>
                          <a:pt x="20736" y="6562"/>
                          <a:pt x="17164" y="6048"/>
                          <a:pt x="13630" y="5267"/>
                        </a:cubicBezTo>
                        <a:cubicBezTo>
                          <a:pt x="10115" y="4467"/>
                          <a:pt x="6677" y="3333"/>
                          <a:pt x="4162" y="2219"/>
                        </a:cubicBezTo>
                        <a:cubicBezTo>
                          <a:pt x="1619" y="1180"/>
                          <a:pt x="0" y="133"/>
                          <a:pt x="0" y="133"/>
                        </a:cubicBezTo>
                        <a:cubicBezTo>
                          <a:pt x="0" y="133"/>
                          <a:pt x="1895" y="-106"/>
                          <a:pt x="4629" y="56"/>
                        </a:cubicBezTo>
                        <a:cubicBezTo>
                          <a:pt x="7382" y="171"/>
                          <a:pt x="10973" y="657"/>
                          <a:pt x="14487" y="1438"/>
                        </a:cubicBezTo>
                        <a:cubicBezTo>
                          <a:pt x="18002" y="2295"/>
                          <a:pt x="21431" y="3409"/>
                          <a:pt x="23974" y="4505"/>
                        </a:cubicBezTo>
                        <a:cubicBezTo>
                          <a:pt x="26489" y="5552"/>
                          <a:pt x="28108" y="6600"/>
                          <a:pt x="28108" y="66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0" name="任意多边形: 形状 2069">
                    <a:extLst>
                      <a:ext uri="{FF2B5EF4-FFF2-40B4-BE49-F238E27FC236}">
                        <a16:creationId xmlns:a16="http://schemas.microsoft.com/office/drawing/2014/main" id="{C3546101-87DA-DF4D-27AB-844E5BE55456}"/>
                      </a:ext>
                    </a:extLst>
                  </p:cNvPr>
                  <p:cNvSpPr/>
                  <p:nvPr/>
                </p:nvSpPr>
                <p:spPr>
                  <a:xfrm>
                    <a:off x="8253430" y="2877464"/>
                    <a:ext cx="6119" cy="28270"/>
                  </a:xfrm>
                  <a:custGeom>
                    <a:avLst/>
                    <a:gdLst>
                      <a:gd name="connsiteX0" fmla="*/ 5878 w 6119"/>
                      <a:gd name="connsiteY0" fmla="*/ 28270 h 28270"/>
                      <a:gd name="connsiteX1" fmla="*/ 3906 w 6119"/>
                      <a:gd name="connsiteY1" fmla="*/ 24070 h 28270"/>
                      <a:gd name="connsiteX2" fmla="*/ 1135 w 6119"/>
                      <a:gd name="connsiteY2" fmla="*/ 14507 h 28270"/>
                      <a:gd name="connsiteX3" fmla="*/ 11 w 6119"/>
                      <a:gd name="connsiteY3" fmla="*/ 4610 h 28270"/>
                      <a:gd name="connsiteX4" fmla="*/ 211 w 6119"/>
                      <a:gd name="connsiteY4" fmla="*/ 0 h 28270"/>
                      <a:gd name="connsiteX5" fmla="*/ 2220 w 6119"/>
                      <a:gd name="connsiteY5" fmla="*/ 4172 h 28270"/>
                      <a:gd name="connsiteX6" fmla="*/ 4992 w 6119"/>
                      <a:gd name="connsiteY6" fmla="*/ 13735 h 28270"/>
                      <a:gd name="connsiteX7" fmla="*/ 6107 w 6119"/>
                      <a:gd name="connsiteY7" fmla="*/ 23632 h 28270"/>
                      <a:gd name="connsiteX8" fmla="*/ 5878 w 6119"/>
                      <a:gd name="connsiteY8" fmla="*/ 28270 h 28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19" h="28270">
                        <a:moveTo>
                          <a:pt x="5878" y="28270"/>
                        </a:moveTo>
                        <a:cubicBezTo>
                          <a:pt x="5878" y="28270"/>
                          <a:pt x="4888" y="26632"/>
                          <a:pt x="3906" y="24070"/>
                        </a:cubicBezTo>
                        <a:cubicBezTo>
                          <a:pt x="2878" y="21498"/>
                          <a:pt x="1859" y="18040"/>
                          <a:pt x="1135" y="14507"/>
                        </a:cubicBezTo>
                        <a:cubicBezTo>
                          <a:pt x="439" y="10973"/>
                          <a:pt x="49" y="7363"/>
                          <a:pt x="11" y="4610"/>
                        </a:cubicBezTo>
                        <a:cubicBezTo>
                          <a:pt x="-56" y="1876"/>
                          <a:pt x="211" y="0"/>
                          <a:pt x="211" y="0"/>
                        </a:cubicBezTo>
                        <a:cubicBezTo>
                          <a:pt x="211" y="0"/>
                          <a:pt x="1230" y="1619"/>
                          <a:pt x="2220" y="4172"/>
                        </a:cubicBezTo>
                        <a:cubicBezTo>
                          <a:pt x="3221" y="6744"/>
                          <a:pt x="4269" y="10201"/>
                          <a:pt x="4992" y="13735"/>
                        </a:cubicBezTo>
                        <a:cubicBezTo>
                          <a:pt x="5678" y="17269"/>
                          <a:pt x="6050" y="20879"/>
                          <a:pt x="6107" y="23632"/>
                        </a:cubicBezTo>
                        <a:cubicBezTo>
                          <a:pt x="6183" y="26356"/>
                          <a:pt x="5878" y="28270"/>
                          <a:pt x="5878" y="282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1" name="任意多边形: 形状 2070">
                    <a:extLst>
                      <a:ext uri="{FF2B5EF4-FFF2-40B4-BE49-F238E27FC236}">
                        <a16:creationId xmlns:a16="http://schemas.microsoft.com/office/drawing/2014/main" id="{A334AA10-E821-8998-7A93-41A7DC1BFE2F}"/>
                      </a:ext>
                    </a:extLst>
                  </p:cNvPr>
                  <p:cNvSpPr/>
                  <p:nvPr/>
                </p:nvSpPr>
                <p:spPr>
                  <a:xfrm>
                    <a:off x="8242325" y="2861128"/>
                    <a:ext cx="19945" cy="20926"/>
                  </a:xfrm>
                  <a:custGeom>
                    <a:avLst/>
                    <a:gdLst>
                      <a:gd name="connsiteX0" fmla="*/ 19945 w 19945"/>
                      <a:gd name="connsiteY0" fmla="*/ 4143 h 20926"/>
                      <a:gd name="connsiteX1" fmla="*/ 16488 w 19945"/>
                      <a:gd name="connsiteY1" fmla="*/ 10563 h 20926"/>
                      <a:gd name="connsiteX2" fmla="*/ 19793 w 19945"/>
                      <a:gd name="connsiteY2" fmla="*/ 17078 h 20926"/>
                      <a:gd name="connsiteX3" fmla="*/ 12611 w 19945"/>
                      <a:gd name="connsiteY3" fmla="*/ 15735 h 20926"/>
                      <a:gd name="connsiteX4" fmla="*/ 7439 w 19945"/>
                      <a:gd name="connsiteY4" fmla="*/ 20926 h 20926"/>
                      <a:gd name="connsiteX5" fmla="*/ 6496 w 19945"/>
                      <a:gd name="connsiteY5" fmla="*/ 13687 h 20926"/>
                      <a:gd name="connsiteX6" fmla="*/ 0 w 19945"/>
                      <a:gd name="connsiteY6" fmla="*/ 10382 h 20926"/>
                      <a:gd name="connsiteX7" fmla="*/ 6591 w 19945"/>
                      <a:gd name="connsiteY7" fmla="*/ 7220 h 20926"/>
                      <a:gd name="connsiteX8" fmla="*/ 7706 w 19945"/>
                      <a:gd name="connsiteY8" fmla="*/ 0 h 20926"/>
                      <a:gd name="connsiteX9" fmla="*/ 12745 w 19945"/>
                      <a:gd name="connsiteY9" fmla="*/ 5286 h 20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945" h="20926">
                        <a:moveTo>
                          <a:pt x="19945" y="4143"/>
                        </a:moveTo>
                        <a:lnTo>
                          <a:pt x="16488" y="10563"/>
                        </a:lnTo>
                        <a:lnTo>
                          <a:pt x="19793" y="17078"/>
                        </a:lnTo>
                        <a:lnTo>
                          <a:pt x="12611" y="15735"/>
                        </a:lnTo>
                        <a:lnTo>
                          <a:pt x="7439" y="20926"/>
                        </a:lnTo>
                        <a:lnTo>
                          <a:pt x="6496" y="13687"/>
                        </a:lnTo>
                        <a:lnTo>
                          <a:pt x="0" y="10382"/>
                        </a:lnTo>
                        <a:lnTo>
                          <a:pt x="6591" y="7220"/>
                        </a:lnTo>
                        <a:lnTo>
                          <a:pt x="7706" y="0"/>
                        </a:lnTo>
                        <a:lnTo>
                          <a:pt x="12745" y="52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72" name="图形 113">
                <a:extLst>
                  <a:ext uri="{FF2B5EF4-FFF2-40B4-BE49-F238E27FC236}">
                    <a16:creationId xmlns:a16="http://schemas.microsoft.com/office/drawing/2014/main" id="{CD42F4E9-C2D0-0859-4193-FF55D63D31C1}"/>
                  </a:ext>
                </a:extLst>
              </p:cNvPr>
              <p:cNvGrpSpPr/>
              <p:nvPr/>
            </p:nvGrpSpPr>
            <p:grpSpPr>
              <a:xfrm>
                <a:off x="8729013" y="2224125"/>
                <a:ext cx="210160" cy="229135"/>
                <a:chOff x="8729013" y="2224125"/>
                <a:chExt cx="210160" cy="229135"/>
              </a:xfrm>
            </p:grpSpPr>
            <p:grpSp>
              <p:nvGrpSpPr>
                <p:cNvPr id="2073" name="图形 113">
                  <a:extLst>
                    <a:ext uri="{FF2B5EF4-FFF2-40B4-BE49-F238E27FC236}">
                      <a16:creationId xmlns:a16="http://schemas.microsoft.com/office/drawing/2014/main" id="{EFB50861-0CBB-5CA6-F519-E655DE506605}"/>
                    </a:ext>
                  </a:extLst>
                </p:cNvPr>
                <p:cNvGrpSpPr/>
                <p:nvPr/>
              </p:nvGrpSpPr>
              <p:grpSpPr>
                <a:xfrm>
                  <a:off x="8729013" y="2258597"/>
                  <a:ext cx="128897" cy="127902"/>
                  <a:chOff x="8729013" y="2258597"/>
                  <a:chExt cx="128897" cy="127902"/>
                </a:xfrm>
              </p:grpSpPr>
              <p:sp>
                <p:nvSpPr>
                  <p:cNvPr id="2074" name="任意多边形: 形状 2073">
                    <a:extLst>
                      <a:ext uri="{FF2B5EF4-FFF2-40B4-BE49-F238E27FC236}">
                        <a16:creationId xmlns:a16="http://schemas.microsoft.com/office/drawing/2014/main" id="{D2D96A57-0FA1-5A22-E3FD-9E3C58993585}"/>
                      </a:ext>
                    </a:extLst>
                  </p:cNvPr>
                  <p:cNvSpPr/>
                  <p:nvPr/>
                </p:nvSpPr>
                <p:spPr>
                  <a:xfrm>
                    <a:off x="8729013" y="2258597"/>
                    <a:ext cx="128897" cy="127902"/>
                  </a:xfrm>
                  <a:custGeom>
                    <a:avLst/>
                    <a:gdLst>
                      <a:gd name="connsiteX0" fmla="*/ 65657 w 128897"/>
                      <a:gd name="connsiteY0" fmla="*/ 72255 h 127902"/>
                      <a:gd name="connsiteX1" fmla="*/ 54770 w 128897"/>
                      <a:gd name="connsiteY1" fmla="*/ 78228 h 127902"/>
                      <a:gd name="connsiteX2" fmla="*/ 45740 w 128897"/>
                      <a:gd name="connsiteY2" fmla="*/ 69722 h 127902"/>
                      <a:gd name="connsiteX3" fmla="*/ 51046 w 128897"/>
                      <a:gd name="connsiteY3" fmla="*/ 58520 h 127902"/>
                      <a:gd name="connsiteX4" fmla="*/ 63342 w 128897"/>
                      <a:gd name="connsiteY4" fmla="*/ 60082 h 127902"/>
                      <a:gd name="connsiteX5" fmla="*/ 65657 w 128897"/>
                      <a:gd name="connsiteY5" fmla="*/ 72255 h 127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897" h="127902">
                        <a:moveTo>
                          <a:pt x="65657" y="72255"/>
                        </a:moveTo>
                        <a:cubicBezTo>
                          <a:pt x="161555" y="111546"/>
                          <a:pt x="51626" y="171839"/>
                          <a:pt x="54770" y="78228"/>
                        </a:cubicBezTo>
                        <a:cubicBezTo>
                          <a:pt x="51626" y="171839"/>
                          <a:pt x="-39642" y="85933"/>
                          <a:pt x="45740" y="69722"/>
                        </a:cubicBezTo>
                        <a:cubicBezTo>
                          <a:pt x="-39642" y="85924"/>
                          <a:pt x="13841" y="-27462"/>
                          <a:pt x="51046" y="58520"/>
                        </a:cubicBezTo>
                        <a:cubicBezTo>
                          <a:pt x="13860" y="-27462"/>
                          <a:pt x="138199" y="-11593"/>
                          <a:pt x="63342" y="60082"/>
                        </a:cubicBezTo>
                        <a:cubicBezTo>
                          <a:pt x="138209" y="-11593"/>
                          <a:pt x="161564" y="111546"/>
                          <a:pt x="65657" y="722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5" name="任意多边形: 形状 2074">
                    <a:extLst>
                      <a:ext uri="{FF2B5EF4-FFF2-40B4-BE49-F238E27FC236}">
                        <a16:creationId xmlns:a16="http://schemas.microsoft.com/office/drawing/2014/main" id="{26698C87-C205-E7EF-501C-CF9DEB97389E}"/>
                      </a:ext>
                    </a:extLst>
                  </p:cNvPr>
                  <p:cNvSpPr/>
                  <p:nvPr/>
                </p:nvSpPr>
                <p:spPr>
                  <a:xfrm>
                    <a:off x="8732322" y="2262977"/>
                    <a:ext cx="120679" cy="119736"/>
                  </a:xfrm>
                  <a:custGeom>
                    <a:avLst/>
                    <a:gdLst>
                      <a:gd name="connsiteX0" fmla="*/ 61453 w 120679"/>
                      <a:gd name="connsiteY0" fmla="*/ 67656 h 119736"/>
                      <a:gd name="connsiteX1" fmla="*/ 51318 w 120679"/>
                      <a:gd name="connsiteY1" fmla="*/ 73219 h 119736"/>
                      <a:gd name="connsiteX2" fmla="*/ 42832 w 120679"/>
                      <a:gd name="connsiteY2" fmla="*/ 65294 h 119736"/>
                      <a:gd name="connsiteX3" fmla="*/ 47794 w 120679"/>
                      <a:gd name="connsiteY3" fmla="*/ 54778 h 119736"/>
                      <a:gd name="connsiteX4" fmla="*/ 59301 w 120679"/>
                      <a:gd name="connsiteY4" fmla="*/ 56226 h 119736"/>
                      <a:gd name="connsiteX5" fmla="*/ 61453 w 120679"/>
                      <a:gd name="connsiteY5" fmla="*/ 67656 h 119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679" h="119736">
                        <a:moveTo>
                          <a:pt x="61453" y="67656"/>
                        </a:moveTo>
                        <a:cubicBezTo>
                          <a:pt x="151274" y="104451"/>
                          <a:pt x="48347" y="160858"/>
                          <a:pt x="51318" y="73219"/>
                        </a:cubicBezTo>
                        <a:cubicBezTo>
                          <a:pt x="48347" y="160858"/>
                          <a:pt x="-37102" y="80439"/>
                          <a:pt x="42832" y="65294"/>
                        </a:cubicBezTo>
                        <a:cubicBezTo>
                          <a:pt x="-37121" y="80439"/>
                          <a:pt x="12961" y="-25679"/>
                          <a:pt x="47794" y="54778"/>
                        </a:cubicBezTo>
                        <a:cubicBezTo>
                          <a:pt x="12971" y="-25679"/>
                          <a:pt x="129395" y="-10877"/>
                          <a:pt x="59301" y="56226"/>
                        </a:cubicBezTo>
                        <a:cubicBezTo>
                          <a:pt x="129404" y="-10877"/>
                          <a:pt x="151264" y="104451"/>
                          <a:pt x="61453" y="6765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6" name="任意多边形: 形状 2075">
                    <a:extLst>
                      <a:ext uri="{FF2B5EF4-FFF2-40B4-BE49-F238E27FC236}">
                        <a16:creationId xmlns:a16="http://schemas.microsoft.com/office/drawing/2014/main" id="{3562BF52-4779-1EC1-0E55-FB9C7A8EE41D}"/>
                      </a:ext>
                    </a:extLst>
                  </p:cNvPr>
                  <p:cNvSpPr/>
                  <p:nvPr/>
                </p:nvSpPr>
                <p:spPr>
                  <a:xfrm>
                    <a:off x="8756703" y="2328700"/>
                    <a:ext cx="25765" cy="30556"/>
                  </a:xfrm>
                  <a:custGeom>
                    <a:avLst/>
                    <a:gdLst>
                      <a:gd name="connsiteX0" fmla="*/ 0 w 25765"/>
                      <a:gd name="connsiteY0" fmla="*/ 30556 h 30556"/>
                      <a:gd name="connsiteX1" fmla="*/ 2829 w 25765"/>
                      <a:gd name="connsiteY1" fmla="*/ 24775 h 30556"/>
                      <a:gd name="connsiteX2" fmla="*/ 10811 w 25765"/>
                      <a:gd name="connsiteY2" fmla="*/ 13516 h 30556"/>
                      <a:gd name="connsiteX3" fmla="*/ 20545 w 25765"/>
                      <a:gd name="connsiteY3" fmla="*/ 3772 h 30556"/>
                      <a:gd name="connsiteX4" fmla="*/ 25765 w 25765"/>
                      <a:gd name="connsiteY4" fmla="*/ 0 h 30556"/>
                      <a:gd name="connsiteX5" fmla="*/ 22946 w 25765"/>
                      <a:gd name="connsiteY5" fmla="*/ 5763 h 30556"/>
                      <a:gd name="connsiteX6" fmla="*/ 14964 w 25765"/>
                      <a:gd name="connsiteY6" fmla="*/ 17040 h 30556"/>
                      <a:gd name="connsiteX7" fmla="*/ 5210 w 25765"/>
                      <a:gd name="connsiteY7" fmla="*/ 26784 h 30556"/>
                      <a:gd name="connsiteX8" fmla="*/ 0 w 25765"/>
                      <a:gd name="connsiteY8" fmla="*/ 30556 h 30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765" h="30556">
                        <a:moveTo>
                          <a:pt x="0" y="30556"/>
                        </a:moveTo>
                        <a:cubicBezTo>
                          <a:pt x="0" y="30556"/>
                          <a:pt x="914" y="28042"/>
                          <a:pt x="2829" y="24775"/>
                        </a:cubicBezTo>
                        <a:cubicBezTo>
                          <a:pt x="4715" y="21479"/>
                          <a:pt x="7601" y="17355"/>
                          <a:pt x="10811" y="13516"/>
                        </a:cubicBezTo>
                        <a:cubicBezTo>
                          <a:pt x="14050" y="9687"/>
                          <a:pt x="17612" y="6172"/>
                          <a:pt x="20545" y="3772"/>
                        </a:cubicBezTo>
                        <a:cubicBezTo>
                          <a:pt x="23469" y="1295"/>
                          <a:pt x="25765" y="0"/>
                          <a:pt x="25765" y="0"/>
                        </a:cubicBezTo>
                        <a:cubicBezTo>
                          <a:pt x="25765" y="0"/>
                          <a:pt x="24860" y="2476"/>
                          <a:pt x="22946" y="5763"/>
                        </a:cubicBezTo>
                        <a:cubicBezTo>
                          <a:pt x="21060" y="9077"/>
                          <a:pt x="18183" y="13164"/>
                          <a:pt x="14964" y="17040"/>
                        </a:cubicBezTo>
                        <a:cubicBezTo>
                          <a:pt x="11706" y="20831"/>
                          <a:pt x="8173" y="24355"/>
                          <a:pt x="5210" y="26784"/>
                        </a:cubicBezTo>
                        <a:cubicBezTo>
                          <a:pt x="2286" y="29242"/>
                          <a:pt x="0" y="30556"/>
                          <a:pt x="0" y="305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7" name="任意多边形: 形状 2076">
                    <a:extLst>
                      <a:ext uri="{FF2B5EF4-FFF2-40B4-BE49-F238E27FC236}">
                        <a16:creationId xmlns:a16="http://schemas.microsoft.com/office/drawing/2014/main" id="{667117F0-E8A9-F940-CD65-DEED8D83CFB3}"/>
                      </a:ext>
                    </a:extLst>
                  </p:cNvPr>
                  <p:cNvSpPr/>
                  <p:nvPr/>
                </p:nvSpPr>
                <p:spPr>
                  <a:xfrm>
                    <a:off x="8785045" y="2279503"/>
                    <a:ext cx="8805" cy="39128"/>
                  </a:xfrm>
                  <a:custGeom>
                    <a:avLst/>
                    <a:gdLst>
                      <a:gd name="connsiteX0" fmla="*/ 253 w 8805"/>
                      <a:gd name="connsiteY0" fmla="*/ 39129 h 39128"/>
                      <a:gd name="connsiteX1" fmla="*/ 33 w 8805"/>
                      <a:gd name="connsiteY1" fmla="*/ 32690 h 39128"/>
                      <a:gd name="connsiteX2" fmla="*/ 1729 w 8805"/>
                      <a:gd name="connsiteY2" fmla="*/ 19012 h 39128"/>
                      <a:gd name="connsiteX3" fmla="*/ 5701 w 8805"/>
                      <a:gd name="connsiteY3" fmla="*/ 5782 h 39128"/>
                      <a:gd name="connsiteX4" fmla="*/ 8530 w 8805"/>
                      <a:gd name="connsiteY4" fmla="*/ 0 h 39128"/>
                      <a:gd name="connsiteX5" fmla="*/ 8778 w 8805"/>
                      <a:gd name="connsiteY5" fmla="*/ 6420 h 39128"/>
                      <a:gd name="connsiteX6" fmla="*/ 7044 w 8805"/>
                      <a:gd name="connsiteY6" fmla="*/ 20117 h 39128"/>
                      <a:gd name="connsiteX7" fmla="*/ 3072 w 8805"/>
                      <a:gd name="connsiteY7" fmla="*/ 33366 h 39128"/>
                      <a:gd name="connsiteX8" fmla="*/ 253 w 8805"/>
                      <a:gd name="connsiteY8" fmla="*/ 39129 h 39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05" h="39128">
                        <a:moveTo>
                          <a:pt x="253" y="39129"/>
                        </a:moveTo>
                        <a:cubicBezTo>
                          <a:pt x="253" y="39129"/>
                          <a:pt x="-110" y="36490"/>
                          <a:pt x="33" y="32690"/>
                        </a:cubicBezTo>
                        <a:cubicBezTo>
                          <a:pt x="138" y="28899"/>
                          <a:pt x="739" y="23889"/>
                          <a:pt x="1729" y="19012"/>
                        </a:cubicBezTo>
                        <a:cubicBezTo>
                          <a:pt x="2786" y="14135"/>
                          <a:pt x="4253" y="9296"/>
                          <a:pt x="5701" y="5782"/>
                        </a:cubicBezTo>
                        <a:cubicBezTo>
                          <a:pt x="7101" y="2248"/>
                          <a:pt x="8530" y="0"/>
                          <a:pt x="8530" y="0"/>
                        </a:cubicBezTo>
                        <a:cubicBezTo>
                          <a:pt x="8530" y="0"/>
                          <a:pt x="8911" y="2619"/>
                          <a:pt x="8778" y="6420"/>
                        </a:cubicBezTo>
                        <a:cubicBezTo>
                          <a:pt x="8672" y="10268"/>
                          <a:pt x="8072" y="15240"/>
                          <a:pt x="7044" y="20117"/>
                        </a:cubicBezTo>
                        <a:cubicBezTo>
                          <a:pt x="5987" y="25032"/>
                          <a:pt x="4510" y="29794"/>
                          <a:pt x="3072" y="33366"/>
                        </a:cubicBezTo>
                        <a:cubicBezTo>
                          <a:pt x="1653" y="36862"/>
                          <a:pt x="253" y="39129"/>
                          <a:pt x="253" y="391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8" name="任意多边形: 形状 2077">
                    <a:extLst>
                      <a:ext uri="{FF2B5EF4-FFF2-40B4-BE49-F238E27FC236}">
                        <a16:creationId xmlns:a16="http://schemas.microsoft.com/office/drawing/2014/main" id="{8F4D8A80-2897-2FBB-8F06-453A7AE6CECF}"/>
                      </a:ext>
                    </a:extLst>
                  </p:cNvPr>
                  <p:cNvSpPr/>
                  <p:nvPr/>
                </p:nvSpPr>
                <p:spPr>
                  <a:xfrm>
                    <a:off x="8743606" y="2305535"/>
                    <a:ext cx="35937" cy="17545"/>
                  </a:xfrm>
                  <a:custGeom>
                    <a:avLst/>
                    <a:gdLst>
                      <a:gd name="connsiteX0" fmla="*/ 35938 w 35937"/>
                      <a:gd name="connsiteY0" fmla="*/ 17545 h 17545"/>
                      <a:gd name="connsiteX1" fmla="*/ 29652 w 35937"/>
                      <a:gd name="connsiteY1" fmla="*/ 16221 h 17545"/>
                      <a:gd name="connsiteX2" fmla="*/ 16802 w 35937"/>
                      <a:gd name="connsiteY2" fmla="*/ 11220 h 17545"/>
                      <a:gd name="connsiteX3" fmla="*/ 4915 w 35937"/>
                      <a:gd name="connsiteY3" fmla="*/ 4172 h 17545"/>
                      <a:gd name="connsiteX4" fmla="*/ 0 w 35937"/>
                      <a:gd name="connsiteY4" fmla="*/ 0 h 17545"/>
                      <a:gd name="connsiteX5" fmla="*/ 6305 w 35937"/>
                      <a:gd name="connsiteY5" fmla="*/ 1324 h 17545"/>
                      <a:gd name="connsiteX6" fmla="*/ 19184 w 35937"/>
                      <a:gd name="connsiteY6" fmla="*/ 6325 h 17545"/>
                      <a:gd name="connsiteX7" fmla="*/ 31004 w 35937"/>
                      <a:gd name="connsiteY7" fmla="*/ 13430 h 17545"/>
                      <a:gd name="connsiteX8" fmla="*/ 35938 w 35937"/>
                      <a:gd name="connsiteY8" fmla="*/ 17545 h 17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937" h="17545">
                        <a:moveTo>
                          <a:pt x="35938" y="17545"/>
                        </a:moveTo>
                        <a:cubicBezTo>
                          <a:pt x="35938" y="17545"/>
                          <a:pt x="33318" y="17288"/>
                          <a:pt x="29652" y="16221"/>
                        </a:cubicBezTo>
                        <a:cubicBezTo>
                          <a:pt x="25984" y="15202"/>
                          <a:pt x="21288" y="13392"/>
                          <a:pt x="16802" y="11220"/>
                        </a:cubicBezTo>
                        <a:cubicBezTo>
                          <a:pt x="12297" y="9030"/>
                          <a:pt x="8001" y="6439"/>
                          <a:pt x="4915" y="4172"/>
                        </a:cubicBezTo>
                        <a:cubicBezTo>
                          <a:pt x="1857" y="1943"/>
                          <a:pt x="0" y="0"/>
                          <a:pt x="0" y="0"/>
                        </a:cubicBezTo>
                        <a:cubicBezTo>
                          <a:pt x="0" y="0"/>
                          <a:pt x="2667" y="276"/>
                          <a:pt x="6305" y="1324"/>
                        </a:cubicBezTo>
                        <a:cubicBezTo>
                          <a:pt x="9973" y="2362"/>
                          <a:pt x="14678" y="4172"/>
                          <a:pt x="19184" y="6325"/>
                        </a:cubicBezTo>
                        <a:cubicBezTo>
                          <a:pt x="23660" y="8553"/>
                          <a:pt x="27966" y="11163"/>
                          <a:pt x="31004" y="13430"/>
                        </a:cubicBezTo>
                        <a:cubicBezTo>
                          <a:pt x="34071" y="15640"/>
                          <a:pt x="35938" y="17545"/>
                          <a:pt x="35938" y="175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9" name="任意多边形: 形状 2078">
                    <a:extLst>
                      <a:ext uri="{FF2B5EF4-FFF2-40B4-BE49-F238E27FC236}">
                        <a16:creationId xmlns:a16="http://schemas.microsoft.com/office/drawing/2014/main" id="{1B662A6A-34CC-EE15-99A1-5BB0DB6A305E}"/>
                      </a:ext>
                    </a:extLst>
                  </p:cNvPr>
                  <p:cNvSpPr/>
                  <p:nvPr/>
                </p:nvSpPr>
                <p:spPr>
                  <a:xfrm>
                    <a:off x="8794223" y="2317046"/>
                    <a:ext cx="39395" cy="7688"/>
                  </a:xfrm>
                  <a:custGeom>
                    <a:avLst/>
                    <a:gdLst>
                      <a:gd name="connsiteX0" fmla="*/ 39395 w 39395"/>
                      <a:gd name="connsiteY0" fmla="*/ 472 h 7688"/>
                      <a:gd name="connsiteX1" fmla="*/ 33518 w 39395"/>
                      <a:gd name="connsiteY1" fmla="*/ 3072 h 7688"/>
                      <a:gd name="connsiteX2" fmla="*/ 20183 w 39395"/>
                      <a:gd name="connsiteY2" fmla="*/ 6530 h 7688"/>
                      <a:gd name="connsiteX3" fmla="*/ 6420 w 39395"/>
                      <a:gd name="connsiteY3" fmla="*/ 7682 h 7688"/>
                      <a:gd name="connsiteX4" fmla="*/ 0 w 39395"/>
                      <a:gd name="connsiteY4" fmla="*/ 7235 h 7688"/>
                      <a:gd name="connsiteX5" fmla="*/ 5905 w 39395"/>
                      <a:gd name="connsiteY5" fmla="*/ 4634 h 7688"/>
                      <a:gd name="connsiteX6" fmla="*/ 19250 w 39395"/>
                      <a:gd name="connsiteY6" fmla="*/ 1139 h 7688"/>
                      <a:gd name="connsiteX7" fmla="*/ 32985 w 39395"/>
                      <a:gd name="connsiteY7" fmla="*/ 5 h 7688"/>
                      <a:gd name="connsiteX8" fmla="*/ 39395 w 39395"/>
                      <a:gd name="connsiteY8" fmla="*/ 472 h 7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395" h="7688">
                        <a:moveTo>
                          <a:pt x="39395" y="472"/>
                        </a:moveTo>
                        <a:cubicBezTo>
                          <a:pt x="39395" y="472"/>
                          <a:pt x="37129" y="1796"/>
                          <a:pt x="33518" y="3072"/>
                        </a:cubicBezTo>
                        <a:cubicBezTo>
                          <a:pt x="29946" y="4377"/>
                          <a:pt x="25089" y="5644"/>
                          <a:pt x="20183" y="6530"/>
                        </a:cubicBezTo>
                        <a:cubicBezTo>
                          <a:pt x="15250" y="7368"/>
                          <a:pt x="10249" y="7740"/>
                          <a:pt x="6420" y="7682"/>
                        </a:cubicBezTo>
                        <a:cubicBezTo>
                          <a:pt x="2638" y="7721"/>
                          <a:pt x="0" y="7235"/>
                          <a:pt x="0" y="7235"/>
                        </a:cubicBezTo>
                        <a:cubicBezTo>
                          <a:pt x="0" y="7235"/>
                          <a:pt x="2305" y="5892"/>
                          <a:pt x="5905" y="4634"/>
                        </a:cubicBezTo>
                        <a:cubicBezTo>
                          <a:pt x="9467" y="3310"/>
                          <a:pt x="14344" y="2034"/>
                          <a:pt x="19250" y="1139"/>
                        </a:cubicBezTo>
                        <a:cubicBezTo>
                          <a:pt x="24203" y="358"/>
                          <a:pt x="29203" y="-52"/>
                          <a:pt x="32985" y="5"/>
                        </a:cubicBezTo>
                        <a:cubicBezTo>
                          <a:pt x="36795" y="24"/>
                          <a:pt x="39395" y="472"/>
                          <a:pt x="39395" y="4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0" name="任意多边形: 形状 2079">
                    <a:extLst>
                      <a:ext uri="{FF2B5EF4-FFF2-40B4-BE49-F238E27FC236}">
                        <a16:creationId xmlns:a16="http://schemas.microsoft.com/office/drawing/2014/main" id="{11671A0B-88E3-628A-19FC-FE24E8920153}"/>
                      </a:ext>
                    </a:extLst>
                  </p:cNvPr>
                  <p:cNvSpPr/>
                  <p:nvPr/>
                </p:nvSpPr>
                <p:spPr>
                  <a:xfrm>
                    <a:off x="8790994" y="2334082"/>
                    <a:ext cx="22345" cy="33118"/>
                  </a:xfrm>
                  <a:custGeom>
                    <a:avLst/>
                    <a:gdLst>
                      <a:gd name="connsiteX0" fmla="*/ 22345 w 22345"/>
                      <a:gd name="connsiteY0" fmla="*/ 33118 h 33118"/>
                      <a:gd name="connsiteX1" fmla="*/ 17573 w 22345"/>
                      <a:gd name="connsiteY1" fmla="*/ 28804 h 33118"/>
                      <a:gd name="connsiteX2" fmla="*/ 8924 w 22345"/>
                      <a:gd name="connsiteY2" fmla="*/ 18069 h 33118"/>
                      <a:gd name="connsiteX3" fmla="*/ 2181 w 22345"/>
                      <a:gd name="connsiteY3" fmla="*/ 6029 h 33118"/>
                      <a:gd name="connsiteX4" fmla="*/ 0 w 22345"/>
                      <a:gd name="connsiteY4" fmla="*/ 0 h 33118"/>
                      <a:gd name="connsiteX5" fmla="*/ 4772 w 22345"/>
                      <a:gd name="connsiteY5" fmla="*/ 4258 h 33118"/>
                      <a:gd name="connsiteX6" fmla="*/ 13430 w 22345"/>
                      <a:gd name="connsiteY6" fmla="*/ 15011 h 33118"/>
                      <a:gd name="connsiteX7" fmla="*/ 20155 w 22345"/>
                      <a:gd name="connsiteY7" fmla="*/ 27070 h 33118"/>
                      <a:gd name="connsiteX8" fmla="*/ 22345 w 22345"/>
                      <a:gd name="connsiteY8" fmla="*/ 33118 h 33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45" h="33118">
                        <a:moveTo>
                          <a:pt x="22345" y="33118"/>
                        </a:moveTo>
                        <a:cubicBezTo>
                          <a:pt x="22345" y="33118"/>
                          <a:pt x="20174" y="31575"/>
                          <a:pt x="17573" y="28804"/>
                        </a:cubicBezTo>
                        <a:cubicBezTo>
                          <a:pt x="14897" y="26108"/>
                          <a:pt x="11744" y="22203"/>
                          <a:pt x="8924" y="18069"/>
                        </a:cubicBezTo>
                        <a:cubicBezTo>
                          <a:pt x="6124" y="13897"/>
                          <a:pt x="3696" y="9535"/>
                          <a:pt x="2181" y="6029"/>
                        </a:cubicBezTo>
                        <a:cubicBezTo>
                          <a:pt x="638" y="2553"/>
                          <a:pt x="0" y="0"/>
                          <a:pt x="0" y="0"/>
                        </a:cubicBezTo>
                        <a:cubicBezTo>
                          <a:pt x="0" y="0"/>
                          <a:pt x="2152" y="1543"/>
                          <a:pt x="4772" y="4258"/>
                        </a:cubicBezTo>
                        <a:cubicBezTo>
                          <a:pt x="7448" y="7010"/>
                          <a:pt x="10630" y="10878"/>
                          <a:pt x="13430" y="15011"/>
                        </a:cubicBezTo>
                        <a:cubicBezTo>
                          <a:pt x="16221" y="19164"/>
                          <a:pt x="18621" y="23565"/>
                          <a:pt x="20155" y="27070"/>
                        </a:cubicBezTo>
                        <a:cubicBezTo>
                          <a:pt x="21707" y="30537"/>
                          <a:pt x="22345" y="33118"/>
                          <a:pt x="22345" y="33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1" name="任意多边形: 形状 2080">
                    <a:extLst>
                      <a:ext uri="{FF2B5EF4-FFF2-40B4-BE49-F238E27FC236}">
                        <a16:creationId xmlns:a16="http://schemas.microsoft.com/office/drawing/2014/main" id="{83E9083E-F0A8-848C-A44A-2E45BC114582}"/>
                      </a:ext>
                    </a:extLst>
                  </p:cNvPr>
                  <p:cNvSpPr/>
                  <p:nvPr/>
                </p:nvSpPr>
                <p:spPr>
                  <a:xfrm>
                    <a:off x="8773287" y="2313870"/>
                    <a:ext cx="28918" cy="28165"/>
                  </a:xfrm>
                  <a:custGeom>
                    <a:avLst/>
                    <a:gdLst>
                      <a:gd name="connsiteX0" fmla="*/ 22193 w 28918"/>
                      <a:gd name="connsiteY0" fmla="*/ 0 h 28165"/>
                      <a:gd name="connsiteX1" fmla="*/ 21184 w 28918"/>
                      <a:gd name="connsiteY1" fmla="*/ 10077 h 28165"/>
                      <a:gd name="connsiteX2" fmla="*/ 28918 w 28918"/>
                      <a:gd name="connsiteY2" fmla="*/ 16631 h 28165"/>
                      <a:gd name="connsiteX3" fmla="*/ 19022 w 28918"/>
                      <a:gd name="connsiteY3" fmla="*/ 18764 h 28165"/>
                      <a:gd name="connsiteX4" fmla="*/ 15192 w 28918"/>
                      <a:gd name="connsiteY4" fmla="*/ 28165 h 28165"/>
                      <a:gd name="connsiteX5" fmla="*/ 10087 w 28918"/>
                      <a:gd name="connsiteY5" fmla="*/ 19421 h 28165"/>
                      <a:gd name="connsiteX6" fmla="*/ 0 w 28918"/>
                      <a:gd name="connsiteY6" fmla="*/ 18640 h 28165"/>
                      <a:gd name="connsiteX7" fmla="*/ 6725 w 28918"/>
                      <a:gd name="connsiteY7" fmla="*/ 11087 h 28165"/>
                      <a:gd name="connsiteX8" fmla="*/ 4324 w 28918"/>
                      <a:gd name="connsiteY8" fmla="*/ 1267 h 28165"/>
                      <a:gd name="connsiteX9" fmla="*/ 13601 w 28918"/>
                      <a:gd name="connsiteY9" fmla="*/ 5315 h 28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918" h="28165">
                        <a:moveTo>
                          <a:pt x="22193" y="0"/>
                        </a:moveTo>
                        <a:lnTo>
                          <a:pt x="21184" y="10077"/>
                        </a:lnTo>
                        <a:lnTo>
                          <a:pt x="28918" y="16631"/>
                        </a:lnTo>
                        <a:lnTo>
                          <a:pt x="19022" y="18764"/>
                        </a:lnTo>
                        <a:lnTo>
                          <a:pt x="15192" y="28165"/>
                        </a:lnTo>
                        <a:lnTo>
                          <a:pt x="10087" y="19421"/>
                        </a:lnTo>
                        <a:lnTo>
                          <a:pt x="0" y="18640"/>
                        </a:lnTo>
                        <a:lnTo>
                          <a:pt x="6725" y="11087"/>
                        </a:lnTo>
                        <a:lnTo>
                          <a:pt x="4324" y="1267"/>
                        </a:lnTo>
                        <a:lnTo>
                          <a:pt x="13601" y="53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2" name="图形 113">
                  <a:extLst>
                    <a:ext uri="{FF2B5EF4-FFF2-40B4-BE49-F238E27FC236}">
                      <a16:creationId xmlns:a16="http://schemas.microsoft.com/office/drawing/2014/main" id="{5BAD279E-853A-CF25-D992-ED9C7DD5F00E}"/>
                    </a:ext>
                  </a:extLst>
                </p:cNvPr>
                <p:cNvGrpSpPr/>
                <p:nvPr/>
              </p:nvGrpSpPr>
              <p:grpSpPr>
                <a:xfrm>
                  <a:off x="8832587" y="2224125"/>
                  <a:ext cx="106586" cy="108414"/>
                  <a:chOff x="8832587" y="2224125"/>
                  <a:chExt cx="106586" cy="108414"/>
                </a:xfrm>
              </p:grpSpPr>
              <p:sp>
                <p:nvSpPr>
                  <p:cNvPr id="2083" name="任意多边形: 形状 2082">
                    <a:extLst>
                      <a:ext uri="{FF2B5EF4-FFF2-40B4-BE49-F238E27FC236}">
                        <a16:creationId xmlns:a16="http://schemas.microsoft.com/office/drawing/2014/main" id="{E596DCD2-AAA6-1A2C-235C-76787D30C495}"/>
                      </a:ext>
                    </a:extLst>
                  </p:cNvPr>
                  <p:cNvSpPr/>
                  <p:nvPr/>
                </p:nvSpPr>
                <p:spPr>
                  <a:xfrm>
                    <a:off x="8832587" y="2224125"/>
                    <a:ext cx="106586" cy="108414"/>
                  </a:xfrm>
                  <a:custGeom>
                    <a:avLst/>
                    <a:gdLst>
                      <a:gd name="connsiteX0" fmla="*/ 52266 w 106586"/>
                      <a:gd name="connsiteY0" fmla="*/ 59998 h 108414"/>
                      <a:gd name="connsiteX1" fmla="*/ 42579 w 106586"/>
                      <a:gd name="connsiteY1" fmla="*/ 63789 h 108414"/>
                      <a:gd name="connsiteX2" fmla="*/ 35968 w 106586"/>
                      <a:gd name="connsiteY2" fmla="*/ 55750 h 108414"/>
                      <a:gd name="connsiteX3" fmla="*/ 41579 w 106586"/>
                      <a:gd name="connsiteY3" fmla="*/ 47006 h 108414"/>
                      <a:gd name="connsiteX4" fmla="*/ 51647 w 106586"/>
                      <a:gd name="connsiteY4" fmla="*/ 49607 h 108414"/>
                      <a:gd name="connsiteX5" fmla="*/ 52266 w 106586"/>
                      <a:gd name="connsiteY5" fmla="*/ 59998 h 108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586" h="108414">
                        <a:moveTo>
                          <a:pt x="52266" y="59998"/>
                        </a:moveTo>
                        <a:cubicBezTo>
                          <a:pt x="127875" y="102956"/>
                          <a:pt x="29949" y="141370"/>
                          <a:pt x="42579" y="63789"/>
                        </a:cubicBezTo>
                        <a:cubicBezTo>
                          <a:pt x="29949" y="141370"/>
                          <a:pt x="-36831" y="60103"/>
                          <a:pt x="35968" y="55750"/>
                        </a:cubicBezTo>
                        <a:cubicBezTo>
                          <a:pt x="-36831" y="60103"/>
                          <a:pt x="19824" y="-28546"/>
                          <a:pt x="41579" y="47006"/>
                        </a:cubicBezTo>
                        <a:cubicBezTo>
                          <a:pt x="19824" y="-28546"/>
                          <a:pt x="121608" y="-2028"/>
                          <a:pt x="51647" y="49607"/>
                        </a:cubicBezTo>
                        <a:cubicBezTo>
                          <a:pt x="121617" y="-2028"/>
                          <a:pt x="127894" y="102956"/>
                          <a:pt x="52266" y="599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4" name="任意多边形: 形状 2083">
                    <a:extLst>
                      <a:ext uri="{FF2B5EF4-FFF2-40B4-BE49-F238E27FC236}">
                        <a16:creationId xmlns:a16="http://schemas.microsoft.com/office/drawing/2014/main" id="{C762F277-0789-E69E-79B7-63821B92F72A}"/>
                      </a:ext>
                    </a:extLst>
                  </p:cNvPr>
                  <p:cNvSpPr/>
                  <p:nvPr/>
                </p:nvSpPr>
                <p:spPr>
                  <a:xfrm>
                    <a:off x="8835228" y="2227662"/>
                    <a:ext cx="99770" cy="101493"/>
                  </a:xfrm>
                  <a:custGeom>
                    <a:avLst/>
                    <a:gdLst>
                      <a:gd name="connsiteX0" fmla="*/ 48910 w 99770"/>
                      <a:gd name="connsiteY0" fmla="*/ 56175 h 101493"/>
                      <a:gd name="connsiteX1" fmla="*/ 39862 w 99770"/>
                      <a:gd name="connsiteY1" fmla="*/ 59709 h 101493"/>
                      <a:gd name="connsiteX2" fmla="*/ 33670 w 99770"/>
                      <a:gd name="connsiteY2" fmla="*/ 52213 h 101493"/>
                      <a:gd name="connsiteX3" fmla="*/ 38928 w 99770"/>
                      <a:gd name="connsiteY3" fmla="*/ 43993 h 101493"/>
                      <a:gd name="connsiteX4" fmla="*/ 48339 w 99770"/>
                      <a:gd name="connsiteY4" fmla="*/ 46431 h 101493"/>
                      <a:gd name="connsiteX5" fmla="*/ 48910 w 99770"/>
                      <a:gd name="connsiteY5" fmla="*/ 56175 h 101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770" h="101493">
                        <a:moveTo>
                          <a:pt x="48910" y="56175"/>
                        </a:moveTo>
                        <a:cubicBezTo>
                          <a:pt x="119719" y="96399"/>
                          <a:pt x="28032" y="132337"/>
                          <a:pt x="39862" y="59709"/>
                        </a:cubicBezTo>
                        <a:cubicBezTo>
                          <a:pt x="28032" y="132337"/>
                          <a:pt x="-34491" y="56271"/>
                          <a:pt x="33670" y="52213"/>
                        </a:cubicBezTo>
                        <a:cubicBezTo>
                          <a:pt x="-34472" y="56271"/>
                          <a:pt x="18545" y="-26702"/>
                          <a:pt x="38928" y="43993"/>
                        </a:cubicBezTo>
                        <a:cubicBezTo>
                          <a:pt x="18545" y="-26702"/>
                          <a:pt x="113852" y="-1918"/>
                          <a:pt x="48339" y="46431"/>
                        </a:cubicBezTo>
                        <a:cubicBezTo>
                          <a:pt x="113842" y="-1918"/>
                          <a:pt x="119719" y="96399"/>
                          <a:pt x="48910" y="561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5" name="任意多边形: 形状 2084">
                    <a:extLst>
                      <a:ext uri="{FF2B5EF4-FFF2-40B4-BE49-F238E27FC236}">
                        <a16:creationId xmlns:a16="http://schemas.microsoft.com/office/drawing/2014/main" id="{64935118-1F77-D9C7-7766-13CF4D80A240}"/>
                      </a:ext>
                    </a:extLst>
                  </p:cNvPr>
                  <p:cNvSpPr/>
                  <p:nvPr/>
                </p:nvSpPr>
                <p:spPr>
                  <a:xfrm>
                    <a:off x="8850210" y="2281008"/>
                    <a:ext cx="24736" cy="22698"/>
                  </a:xfrm>
                  <a:custGeom>
                    <a:avLst/>
                    <a:gdLst>
                      <a:gd name="connsiteX0" fmla="*/ 0 w 24736"/>
                      <a:gd name="connsiteY0" fmla="*/ 22698 h 22698"/>
                      <a:gd name="connsiteX1" fmla="*/ 2981 w 24736"/>
                      <a:gd name="connsiteY1" fmla="*/ 18174 h 22698"/>
                      <a:gd name="connsiteX2" fmla="*/ 10820 w 24736"/>
                      <a:gd name="connsiteY2" fmla="*/ 9649 h 22698"/>
                      <a:gd name="connsiteX3" fmla="*/ 19984 w 24736"/>
                      <a:gd name="connsiteY3" fmla="*/ 2581 h 22698"/>
                      <a:gd name="connsiteX4" fmla="*/ 24736 w 24736"/>
                      <a:gd name="connsiteY4" fmla="*/ 0 h 22698"/>
                      <a:gd name="connsiteX5" fmla="*/ 21755 w 24736"/>
                      <a:gd name="connsiteY5" fmla="*/ 4505 h 22698"/>
                      <a:gd name="connsiteX6" fmla="*/ 13907 w 24736"/>
                      <a:gd name="connsiteY6" fmla="*/ 13011 h 22698"/>
                      <a:gd name="connsiteX7" fmla="*/ 4743 w 24736"/>
                      <a:gd name="connsiteY7" fmla="*/ 20098 h 22698"/>
                      <a:gd name="connsiteX8" fmla="*/ 0 w 24736"/>
                      <a:gd name="connsiteY8" fmla="*/ 22698 h 22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736" h="22698">
                        <a:moveTo>
                          <a:pt x="0" y="22698"/>
                        </a:moveTo>
                        <a:cubicBezTo>
                          <a:pt x="0" y="22698"/>
                          <a:pt x="1038" y="20707"/>
                          <a:pt x="2981" y="18174"/>
                        </a:cubicBezTo>
                        <a:cubicBezTo>
                          <a:pt x="4915" y="15621"/>
                          <a:pt x="7753" y="12497"/>
                          <a:pt x="10820" y="9649"/>
                        </a:cubicBezTo>
                        <a:cubicBezTo>
                          <a:pt x="13925" y="6820"/>
                          <a:pt x="17278" y="4258"/>
                          <a:pt x="19984" y="2581"/>
                        </a:cubicBezTo>
                        <a:cubicBezTo>
                          <a:pt x="22670" y="829"/>
                          <a:pt x="24736" y="0"/>
                          <a:pt x="24736" y="0"/>
                        </a:cubicBezTo>
                        <a:cubicBezTo>
                          <a:pt x="24736" y="0"/>
                          <a:pt x="23726" y="1953"/>
                          <a:pt x="21755" y="4505"/>
                        </a:cubicBezTo>
                        <a:cubicBezTo>
                          <a:pt x="19821" y="7058"/>
                          <a:pt x="16993" y="10163"/>
                          <a:pt x="13907" y="13011"/>
                        </a:cubicBezTo>
                        <a:cubicBezTo>
                          <a:pt x="10801" y="15840"/>
                          <a:pt x="7458" y="18402"/>
                          <a:pt x="4743" y="20098"/>
                        </a:cubicBezTo>
                        <a:cubicBezTo>
                          <a:pt x="2067" y="21831"/>
                          <a:pt x="0" y="22698"/>
                          <a:pt x="0" y="226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6" name="任意多边形: 形状 2085">
                    <a:extLst>
                      <a:ext uri="{FF2B5EF4-FFF2-40B4-BE49-F238E27FC236}">
                        <a16:creationId xmlns:a16="http://schemas.microsoft.com/office/drawing/2014/main" id="{A78D9DC7-B356-E19A-A687-49F636C8B48D}"/>
                      </a:ext>
                    </a:extLst>
                  </p:cNvPr>
                  <p:cNvSpPr/>
                  <p:nvPr/>
                </p:nvSpPr>
                <p:spPr>
                  <a:xfrm>
                    <a:off x="8878366" y="2241261"/>
                    <a:ext cx="11087" cy="31680"/>
                  </a:xfrm>
                  <a:custGeom>
                    <a:avLst/>
                    <a:gdLst>
                      <a:gd name="connsiteX0" fmla="*/ 0 w 11087"/>
                      <a:gd name="connsiteY0" fmla="*/ 31680 h 31680"/>
                      <a:gd name="connsiteX1" fmla="*/ 524 w 11087"/>
                      <a:gd name="connsiteY1" fmla="*/ 26308 h 31680"/>
                      <a:gd name="connsiteX2" fmla="*/ 3400 w 11087"/>
                      <a:gd name="connsiteY2" fmla="*/ 15107 h 31680"/>
                      <a:gd name="connsiteX3" fmla="*/ 8115 w 11087"/>
                      <a:gd name="connsiteY3" fmla="*/ 4524 h 31680"/>
                      <a:gd name="connsiteX4" fmla="*/ 11087 w 11087"/>
                      <a:gd name="connsiteY4" fmla="*/ 0 h 31680"/>
                      <a:gd name="connsiteX5" fmla="*/ 10601 w 11087"/>
                      <a:gd name="connsiteY5" fmla="*/ 5372 h 31680"/>
                      <a:gd name="connsiteX6" fmla="*/ 7706 w 11087"/>
                      <a:gd name="connsiteY6" fmla="*/ 16593 h 31680"/>
                      <a:gd name="connsiteX7" fmla="*/ 2991 w 11087"/>
                      <a:gd name="connsiteY7" fmla="*/ 27175 h 31680"/>
                      <a:gd name="connsiteX8" fmla="*/ 0 w 11087"/>
                      <a:gd name="connsiteY8" fmla="*/ 31680 h 31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87" h="31680">
                        <a:moveTo>
                          <a:pt x="0" y="31680"/>
                        </a:moveTo>
                        <a:cubicBezTo>
                          <a:pt x="0" y="31680"/>
                          <a:pt x="0" y="29451"/>
                          <a:pt x="524" y="26308"/>
                        </a:cubicBezTo>
                        <a:cubicBezTo>
                          <a:pt x="1000" y="23165"/>
                          <a:pt x="2029" y="19050"/>
                          <a:pt x="3400" y="15107"/>
                        </a:cubicBezTo>
                        <a:cubicBezTo>
                          <a:pt x="4791" y="11163"/>
                          <a:pt x="6525" y="7296"/>
                          <a:pt x="8115" y="4524"/>
                        </a:cubicBezTo>
                        <a:cubicBezTo>
                          <a:pt x="9668" y="1734"/>
                          <a:pt x="11087" y="0"/>
                          <a:pt x="11087" y="0"/>
                        </a:cubicBezTo>
                        <a:cubicBezTo>
                          <a:pt x="11087" y="0"/>
                          <a:pt x="11125" y="2229"/>
                          <a:pt x="10601" y="5372"/>
                        </a:cubicBezTo>
                        <a:cubicBezTo>
                          <a:pt x="10116" y="8553"/>
                          <a:pt x="9077" y="12649"/>
                          <a:pt x="7706" y="16593"/>
                        </a:cubicBezTo>
                        <a:cubicBezTo>
                          <a:pt x="6305" y="20574"/>
                          <a:pt x="4572" y="24365"/>
                          <a:pt x="2991" y="27175"/>
                        </a:cubicBezTo>
                        <a:cubicBezTo>
                          <a:pt x="1410" y="29947"/>
                          <a:pt x="0" y="31680"/>
                          <a:pt x="0" y="316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7" name="任意多边形: 形状 2086">
                    <a:extLst>
                      <a:ext uri="{FF2B5EF4-FFF2-40B4-BE49-F238E27FC236}">
                        <a16:creationId xmlns:a16="http://schemas.microsoft.com/office/drawing/2014/main" id="{30DA9AD2-D737-24DA-8BD6-D7F26B04665E}"/>
                      </a:ext>
                    </a:extLst>
                  </p:cNvPr>
                  <p:cNvSpPr/>
                  <p:nvPr/>
                </p:nvSpPr>
                <p:spPr>
                  <a:xfrm>
                    <a:off x="8845086" y="2257586"/>
                    <a:ext cx="28022" cy="18440"/>
                  </a:xfrm>
                  <a:custGeom>
                    <a:avLst/>
                    <a:gdLst>
                      <a:gd name="connsiteX0" fmla="*/ 28023 w 28022"/>
                      <a:gd name="connsiteY0" fmla="*/ 18440 h 18440"/>
                      <a:gd name="connsiteX1" fmla="*/ 22936 w 28022"/>
                      <a:gd name="connsiteY1" fmla="*/ 16669 h 18440"/>
                      <a:gd name="connsiteX2" fmla="*/ 12764 w 28022"/>
                      <a:gd name="connsiteY2" fmla="*/ 11125 h 18440"/>
                      <a:gd name="connsiteX3" fmla="*/ 3658 w 28022"/>
                      <a:gd name="connsiteY3" fmla="*/ 3962 h 18440"/>
                      <a:gd name="connsiteX4" fmla="*/ 0 w 28022"/>
                      <a:gd name="connsiteY4" fmla="*/ 0 h 18440"/>
                      <a:gd name="connsiteX5" fmla="*/ 5096 w 28022"/>
                      <a:gd name="connsiteY5" fmla="*/ 1772 h 18440"/>
                      <a:gd name="connsiteX6" fmla="*/ 15269 w 28022"/>
                      <a:gd name="connsiteY6" fmla="*/ 7296 h 18440"/>
                      <a:gd name="connsiteX7" fmla="*/ 24346 w 28022"/>
                      <a:gd name="connsiteY7" fmla="*/ 14478 h 18440"/>
                      <a:gd name="connsiteX8" fmla="*/ 28023 w 28022"/>
                      <a:gd name="connsiteY8" fmla="*/ 18440 h 18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022" h="18440">
                        <a:moveTo>
                          <a:pt x="28023" y="18440"/>
                        </a:moveTo>
                        <a:cubicBezTo>
                          <a:pt x="28023" y="18440"/>
                          <a:pt x="25841" y="17936"/>
                          <a:pt x="22936" y="16669"/>
                        </a:cubicBezTo>
                        <a:cubicBezTo>
                          <a:pt x="19984" y="15421"/>
                          <a:pt x="16279" y="13411"/>
                          <a:pt x="12764" y="11125"/>
                        </a:cubicBezTo>
                        <a:cubicBezTo>
                          <a:pt x="9277" y="8820"/>
                          <a:pt x="5953" y="6191"/>
                          <a:pt x="3658" y="3962"/>
                        </a:cubicBezTo>
                        <a:cubicBezTo>
                          <a:pt x="1334" y="1781"/>
                          <a:pt x="0" y="0"/>
                          <a:pt x="0" y="0"/>
                        </a:cubicBezTo>
                        <a:cubicBezTo>
                          <a:pt x="0" y="0"/>
                          <a:pt x="2181" y="505"/>
                          <a:pt x="5096" y="1772"/>
                        </a:cubicBezTo>
                        <a:cubicBezTo>
                          <a:pt x="8049" y="3019"/>
                          <a:pt x="11754" y="5029"/>
                          <a:pt x="15269" y="7296"/>
                        </a:cubicBezTo>
                        <a:cubicBezTo>
                          <a:pt x="18765" y="9639"/>
                          <a:pt x="22060" y="12259"/>
                          <a:pt x="24346" y="14478"/>
                        </a:cubicBezTo>
                        <a:cubicBezTo>
                          <a:pt x="26680" y="16659"/>
                          <a:pt x="28023" y="18440"/>
                          <a:pt x="28023" y="184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8" name="任意多边形: 形状 2087">
                    <a:extLst>
                      <a:ext uri="{FF2B5EF4-FFF2-40B4-BE49-F238E27FC236}">
                        <a16:creationId xmlns:a16="http://schemas.microsoft.com/office/drawing/2014/main" id="{AFB2711D-D776-770A-C874-71C809A0FBAE}"/>
                      </a:ext>
                    </a:extLst>
                  </p:cNvPr>
                  <p:cNvSpPr/>
                  <p:nvPr/>
                </p:nvSpPr>
                <p:spPr>
                  <a:xfrm>
                    <a:off x="8885158" y="2275539"/>
                    <a:ext cx="33537" cy="4687"/>
                  </a:xfrm>
                  <a:custGeom>
                    <a:avLst/>
                    <a:gdLst>
                      <a:gd name="connsiteX0" fmla="*/ 33537 w 33537"/>
                      <a:gd name="connsiteY0" fmla="*/ 1659 h 4687"/>
                      <a:gd name="connsiteX1" fmla="*/ 28375 w 33537"/>
                      <a:gd name="connsiteY1" fmla="*/ 3183 h 4687"/>
                      <a:gd name="connsiteX2" fmla="*/ 16888 w 33537"/>
                      <a:gd name="connsiteY2" fmla="*/ 4631 h 4687"/>
                      <a:gd name="connsiteX3" fmla="*/ 5315 w 33537"/>
                      <a:gd name="connsiteY3" fmla="*/ 4126 h 4687"/>
                      <a:gd name="connsiteX4" fmla="*/ 0 w 33537"/>
                      <a:gd name="connsiteY4" fmla="*/ 3050 h 4687"/>
                      <a:gd name="connsiteX5" fmla="*/ 5191 w 33537"/>
                      <a:gd name="connsiteY5" fmla="*/ 1545 h 4687"/>
                      <a:gd name="connsiteX6" fmla="*/ 16678 w 33537"/>
                      <a:gd name="connsiteY6" fmla="*/ 40 h 4687"/>
                      <a:gd name="connsiteX7" fmla="*/ 28270 w 33537"/>
                      <a:gd name="connsiteY7" fmla="*/ 564 h 4687"/>
                      <a:gd name="connsiteX8" fmla="*/ 33537 w 33537"/>
                      <a:gd name="connsiteY8" fmla="*/ 1659 h 46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537" h="4687">
                        <a:moveTo>
                          <a:pt x="33537" y="1659"/>
                        </a:moveTo>
                        <a:cubicBezTo>
                          <a:pt x="33537" y="1659"/>
                          <a:pt x="31499" y="2497"/>
                          <a:pt x="28375" y="3183"/>
                        </a:cubicBezTo>
                        <a:cubicBezTo>
                          <a:pt x="25251" y="3869"/>
                          <a:pt x="21060" y="4412"/>
                          <a:pt x="16888" y="4631"/>
                        </a:cubicBezTo>
                        <a:cubicBezTo>
                          <a:pt x="12697" y="4802"/>
                          <a:pt x="8496" y="4574"/>
                          <a:pt x="5315" y="4126"/>
                        </a:cubicBezTo>
                        <a:cubicBezTo>
                          <a:pt x="2153" y="3735"/>
                          <a:pt x="0" y="3050"/>
                          <a:pt x="0" y="3050"/>
                        </a:cubicBezTo>
                        <a:cubicBezTo>
                          <a:pt x="0" y="3050"/>
                          <a:pt x="2077" y="2192"/>
                          <a:pt x="5191" y="1545"/>
                        </a:cubicBezTo>
                        <a:cubicBezTo>
                          <a:pt x="8306" y="802"/>
                          <a:pt x="12516" y="240"/>
                          <a:pt x="16678" y="40"/>
                        </a:cubicBezTo>
                        <a:cubicBezTo>
                          <a:pt x="20879" y="-94"/>
                          <a:pt x="25108" y="116"/>
                          <a:pt x="28270" y="564"/>
                        </a:cubicBezTo>
                        <a:cubicBezTo>
                          <a:pt x="31413" y="973"/>
                          <a:pt x="33537" y="1659"/>
                          <a:pt x="33537" y="16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9" name="任意多边形: 形状 2088">
                    <a:extLst>
                      <a:ext uri="{FF2B5EF4-FFF2-40B4-BE49-F238E27FC236}">
                        <a16:creationId xmlns:a16="http://schemas.microsoft.com/office/drawing/2014/main" id="{5789A71F-B911-C534-F5E0-508D62D8C772}"/>
                      </a:ext>
                    </a:extLst>
                  </p:cNvPr>
                  <p:cNvSpPr/>
                  <p:nvPr/>
                </p:nvSpPr>
                <p:spPr>
                  <a:xfrm>
                    <a:off x="8881443" y="2286400"/>
                    <a:ext cx="15078" cy="29975"/>
                  </a:xfrm>
                  <a:custGeom>
                    <a:avLst/>
                    <a:gdLst>
                      <a:gd name="connsiteX0" fmla="*/ 15078 w 15078"/>
                      <a:gd name="connsiteY0" fmla="*/ 29975 h 29975"/>
                      <a:gd name="connsiteX1" fmla="*/ 11554 w 15078"/>
                      <a:gd name="connsiteY1" fmla="*/ 25860 h 29975"/>
                      <a:gd name="connsiteX2" fmla="*/ 5496 w 15078"/>
                      <a:gd name="connsiteY2" fmla="*/ 15983 h 29975"/>
                      <a:gd name="connsiteX3" fmla="*/ 1181 w 15078"/>
                      <a:gd name="connsiteY3" fmla="*/ 5248 h 29975"/>
                      <a:gd name="connsiteX4" fmla="*/ 0 w 15078"/>
                      <a:gd name="connsiteY4" fmla="*/ 0 h 29975"/>
                      <a:gd name="connsiteX5" fmla="*/ 3524 w 15078"/>
                      <a:gd name="connsiteY5" fmla="*/ 4077 h 29975"/>
                      <a:gd name="connsiteX6" fmla="*/ 9573 w 15078"/>
                      <a:gd name="connsiteY6" fmla="*/ 13935 h 29975"/>
                      <a:gd name="connsiteX7" fmla="*/ 13888 w 15078"/>
                      <a:gd name="connsiteY7" fmla="*/ 24689 h 29975"/>
                      <a:gd name="connsiteX8" fmla="*/ 15078 w 15078"/>
                      <a:gd name="connsiteY8" fmla="*/ 29975 h 29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78" h="29975">
                        <a:moveTo>
                          <a:pt x="15078" y="29975"/>
                        </a:moveTo>
                        <a:cubicBezTo>
                          <a:pt x="15078" y="29975"/>
                          <a:pt x="13440" y="28432"/>
                          <a:pt x="11554" y="25860"/>
                        </a:cubicBezTo>
                        <a:cubicBezTo>
                          <a:pt x="9610" y="23308"/>
                          <a:pt x="7401" y="19736"/>
                          <a:pt x="5496" y="15983"/>
                        </a:cubicBezTo>
                        <a:cubicBezTo>
                          <a:pt x="3620" y="12240"/>
                          <a:pt x="2077" y="8315"/>
                          <a:pt x="1181" y="5248"/>
                        </a:cubicBezTo>
                        <a:cubicBezTo>
                          <a:pt x="267" y="2200"/>
                          <a:pt x="0" y="0"/>
                          <a:pt x="0" y="0"/>
                        </a:cubicBezTo>
                        <a:cubicBezTo>
                          <a:pt x="0" y="0"/>
                          <a:pt x="1629" y="1505"/>
                          <a:pt x="3524" y="4077"/>
                        </a:cubicBezTo>
                        <a:cubicBezTo>
                          <a:pt x="5449" y="6629"/>
                          <a:pt x="7696" y="10201"/>
                          <a:pt x="9573" y="13935"/>
                        </a:cubicBezTo>
                        <a:cubicBezTo>
                          <a:pt x="11449" y="17697"/>
                          <a:pt x="12973" y="21622"/>
                          <a:pt x="13888" y="24689"/>
                        </a:cubicBezTo>
                        <a:cubicBezTo>
                          <a:pt x="14811" y="27746"/>
                          <a:pt x="15078" y="29975"/>
                          <a:pt x="15078" y="299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0" name="任意多边形: 形状 2089">
                    <a:extLst>
                      <a:ext uri="{FF2B5EF4-FFF2-40B4-BE49-F238E27FC236}">
                        <a16:creationId xmlns:a16="http://schemas.microsoft.com/office/drawing/2014/main" id="{5E2ED878-164A-5417-49F6-893512CE8C45}"/>
                      </a:ext>
                    </a:extLst>
                  </p:cNvPr>
                  <p:cNvSpPr/>
                  <p:nvPr/>
                </p:nvSpPr>
                <p:spPr>
                  <a:xfrm>
                    <a:off x="8866879" y="2269197"/>
                    <a:ext cx="24279" cy="23555"/>
                  </a:xfrm>
                  <a:custGeom>
                    <a:avLst/>
                    <a:gdLst>
                      <a:gd name="connsiteX0" fmla="*/ 20479 w 24279"/>
                      <a:gd name="connsiteY0" fmla="*/ 876 h 23555"/>
                      <a:gd name="connsiteX1" fmla="*/ 18564 w 24279"/>
                      <a:gd name="connsiteY1" fmla="*/ 9154 h 23555"/>
                      <a:gd name="connsiteX2" fmla="*/ 24279 w 24279"/>
                      <a:gd name="connsiteY2" fmla="*/ 15440 h 23555"/>
                      <a:gd name="connsiteX3" fmla="*/ 15830 w 24279"/>
                      <a:gd name="connsiteY3" fmla="*/ 16154 h 23555"/>
                      <a:gd name="connsiteX4" fmla="*/ 11630 w 24279"/>
                      <a:gd name="connsiteY4" fmla="*/ 23555 h 23555"/>
                      <a:gd name="connsiteX5" fmla="*/ 8325 w 24279"/>
                      <a:gd name="connsiteY5" fmla="*/ 15726 h 23555"/>
                      <a:gd name="connsiteX6" fmla="*/ 0 w 24279"/>
                      <a:gd name="connsiteY6" fmla="*/ 14011 h 23555"/>
                      <a:gd name="connsiteX7" fmla="*/ 6420 w 24279"/>
                      <a:gd name="connsiteY7" fmla="*/ 8430 h 23555"/>
                      <a:gd name="connsiteX8" fmla="*/ 5477 w 24279"/>
                      <a:gd name="connsiteY8" fmla="*/ 0 h 23555"/>
                      <a:gd name="connsiteX9" fmla="*/ 12745 w 24279"/>
                      <a:gd name="connsiteY9" fmla="*/ 4391 h 23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279" h="23555">
                        <a:moveTo>
                          <a:pt x="20479" y="876"/>
                        </a:moveTo>
                        <a:lnTo>
                          <a:pt x="18564" y="9154"/>
                        </a:lnTo>
                        <a:lnTo>
                          <a:pt x="24279" y="15440"/>
                        </a:lnTo>
                        <a:lnTo>
                          <a:pt x="15830" y="16154"/>
                        </a:lnTo>
                        <a:lnTo>
                          <a:pt x="11630" y="23555"/>
                        </a:lnTo>
                        <a:lnTo>
                          <a:pt x="8325" y="15726"/>
                        </a:lnTo>
                        <a:lnTo>
                          <a:pt x="0" y="14011"/>
                        </a:lnTo>
                        <a:lnTo>
                          <a:pt x="6420" y="8430"/>
                        </a:lnTo>
                        <a:lnTo>
                          <a:pt x="5477" y="0"/>
                        </a:lnTo>
                        <a:lnTo>
                          <a:pt x="12745" y="43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91" name="图形 113">
                  <a:extLst>
                    <a:ext uri="{FF2B5EF4-FFF2-40B4-BE49-F238E27FC236}">
                      <a16:creationId xmlns:a16="http://schemas.microsoft.com/office/drawing/2014/main" id="{08DC5A7E-4A69-B7F7-637D-14A258CA5667}"/>
                    </a:ext>
                  </a:extLst>
                </p:cNvPr>
                <p:cNvGrpSpPr/>
                <p:nvPr/>
              </p:nvGrpSpPr>
              <p:grpSpPr>
                <a:xfrm>
                  <a:off x="8754203" y="2348064"/>
                  <a:ext cx="103592" cy="105196"/>
                  <a:chOff x="8754203" y="2348064"/>
                  <a:chExt cx="103592" cy="105196"/>
                </a:xfrm>
              </p:grpSpPr>
              <p:sp>
                <p:nvSpPr>
                  <p:cNvPr id="2092" name="任意多边形: 形状 2091">
                    <a:extLst>
                      <a:ext uri="{FF2B5EF4-FFF2-40B4-BE49-F238E27FC236}">
                        <a16:creationId xmlns:a16="http://schemas.microsoft.com/office/drawing/2014/main" id="{C8BBF033-B5DB-5B99-BB0F-3C1696CFF305}"/>
                      </a:ext>
                    </a:extLst>
                  </p:cNvPr>
                  <p:cNvSpPr/>
                  <p:nvPr/>
                </p:nvSpPr>
                <p:spPr>
                  <a:xfrm>
                    <a:off x="8754203" y="2348064"/>
                    <a:ext cx="103592" cy="105196"/>
                  </a:xfrm>
                  <a:custGeom>
                    <a:avLst/>
                    <a:gdLst>
                      <a:gd name="connsiteX0" fmla="*/ 50935 w 103592"/>
                      <a:gd name="connsiteY0" fmla="*/ 58284 h 105196"/>
                      <a:gd name="connsiteX1" fmla="*/ 41562 w 103592"/>
                      <a:gd name="connsiteY1" fmla="*/ 62056 h 105196"/>
                      <a:gd name="connsiteX2" fmla="*/ 35085 w 103592"/>
                      <a:gd name="connsiteY2" fmla="*/ 54303 h 105196"/>
                      <a:gd name="connsiteX3" fmla="*/ 40448 w 103592"/>
                      <a:gd name="connsiteY3" fmla="*/ 45768 h 105196"/>
                      <a:gd name="connsiteX4" fmla="*/ 50230 w 103592"/>
                      <a:gd name="connsiteY4" fmla="*/ 48226 h 105196"/>
                      <a:gd name="connsiteX5" fmla="*/ 50935 w 103592"/>
                      <a:gd name="connsiteY5" fmla="*/ 58284 h 105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592" h="105196">
                        <a:moveTo>
                          <a:pt x="50935" y="58284"/>
                        </a:moveTo>
                        <a:cubicBezTo>
                          <a:pt x="124678" y="99375"/>
                          <a:pt x="29932" y="137466"/>
                          <a:pt x="41562" y="62056"/>
                        </a:cubicBezTo>
                        <a:cubicBezTo>
                          <a:pt x="29932" y="137456"/>
                          <a:pt x="-35552" y="59132"/>
                          <a:pt x="35085" y="54303"/>
                        </a:cubicBezTo>
                        <a:cubicBezTo>
                          <a:pt x="-35552" y="59142"/>
                          <a:pt x="18712" y="-27384"/>
                          <a:pt x="40448" y="45768"/>
                        </a:cubicBezTo>
                        <a:cubicBezTo>
                          <a:pt x="18721" y="-27384"/>
                          <a:pt x="117743" y="-2466"/>
                          <a:pt x="50230" y="48226"/>
                        </a:cubicBezTo>
                        <a:cubicBezTo>
                          <a:pt x="117743" y="-2476"/>
                          <a:pt x="124678" y="99375"/>
                          <a:pt x="50935" y="582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3" name="任意多边形: 形状 2092">
                    <a:extLst>
                      <a:ext uri="{FF2B5EF4-FFF2-40B4-BE49-F238E27FC236}">
                        <a16:creationId xmlns:a16="http://schemas.microsoft.com/office/drawing/2014/main" id="{7FB3741F-A8BA-EAB2-B68E-77D3C9654C01}"/>
                      </a:ext>
                    </a:extLst>
                  </p:cNvPr>
                  <p:cNvSpPr/>
                  <p:nvPr/>
                </p:nvSpPr>
                <p:spPr>
                  <a:xfrm>
                    <a:off x="8756764" y="2351492"/>
                    <a:ext cx="96979" cy="98493"/>
                  </a:xfrm>
                  <a:custGeom>
                    <a:avLst/>
                    <a:gdLst>
                      <a:gd name="connsiteX0" fmla="*/ 47669 w 96979"/>
                      <a:gd name="connsiteY0" fmla="*/ 54609 h 98493"/>
                      <a:gd name="connsiteX1" fmla="*/ 38907 w 96979"/>
                      <a:gd name="connsiteY1" fmla="*/ 58104 h 98493"/>
                      <a:gd name="connsiteX2" fmla="*/ 32840 w 96979"/>
                      <a:gd name="connsiteY2" fmla="*/ 50884 h 98493"/>
                      <a:gd name="connsiteX3" fmla="*/ 37840 w 96979"/>
                      <a:gd name="connsiteY3" fmla="*/ 42845 h 98493"/>
                      <a:gd name="connsiteX4" fmla="*/ 47013 w 96979"/>
                      <a:gd name="connsiteY4" fmla="*/ 45131 h 98493"/>
                      <a:gd name="connsiteX5" fmla="*/ 47669 w 96979"/>
                      <a:gd name="connsiteY5" fmla="*/ 54609 h 98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979" h="98493">
                        <a:moveTo>
                          <a:pt x="47669" y="54609"/>
                        </a:moveTo>
                        <a:cubicBezTo>
                          <a:pt x="116726" y="93061"/>
                          <a:pt x="28020" y="128685"/>
                          <a:pt x="38907" y="58104"/>
                        </a:cubicBezTo>
                        <a:cubicBezTo>
                          <a:pt x="28000" y="128685"/>
                          <a:pt x="-33274" y="55371"/>
                          <a:pt x="32840" y="50884"/>
                        </a:cubicBezTo>
                        <a:cubicBezTo>
                          <a:pt x="-33274" y="55371"/>
                          <a:pt x="17514" y="-25611"/>
                          <a:pt x="37840" y="42845"/>
                        </a:cubicBezTo>
                        <a:cubicBezTo>
                          <a:pt x="17495" y="-25620"/>
                          <a:pt x="110230" y="-2322"/>
                          <a:pt x="47013" y="45131"/>
                        </a:cubicBezTo>
                        <a:cubicBezTo>
                          <a:pt x="110230" y="-2313"/>
                          <a:pt x="116726" y="93061"/>
                          <a:pt x="47669" y="546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4" name="任意多边形: 形状 2093">
                    <a:extLst>
                      <a:ext uri="{FF2B5EF4-FFF2-40B4-BE49-F238E27FC236}">
                        <a16:creationId xmlns:a16="http://schemas.microsoft.com/office/drawing/2014/main" id="{1FB7911C-1830-429E-8F0C-630CA27C084A}"/>
                      </a:ext>
                    </a:extLst>
                  </p:cNvPr>
                  <p:cNvSpPr/>
                  <p:nvPr/>
                </p:nvSpPr>
                <p:spPr>
                  <a:xfrm>
                    <a:off x="8771667" y="2403424"/>
                    <a:ext cx="23812" cy="22231"/>
                  </a:xfrm>
                  <a:custGeom>
                    <a:avLst/>
                    <a:gdLst>
                      <a:gd name="connsiteX0" fmla="*/ 0 w 23812"/>
                      <a:gd name="connsiteY0" fmla="*/ 22231 h 22231"/>
                      <a:gd name="connsiteX1" fmla="*/ 2858 w 23812"/>
                      <a:gd name="connsiteY1" fmla="*/ 17821 h 22231"/>
                      <a:gd name="connsiteX2" fmla="*/ 10411 w 23812"/>
                      <a:gd name="connsiteY2" fmla="*/ 9487 h 22231"/>
                      <a:gd name="connsiteX3" fmla="*/ 19241 w 23812"/>
                      <a:gd name="connsiteY3" fmla="*/ 2534 h 22231"/>
                      <a:gd name="connsiteX4" fmla="*/ 23813 w 23812"/>
                      <a:gd name="connsiteY4" fmla="*/ 0 h 22231"/>
                      <a:gd name="connsiteX5" fmla="*/ 20965 w 23812"/>
                      <a:gd name="connsiteY5" fmla="*/ 4391 h 22231"/>
                      <a:gd name="connsiteX6" fmla="*/ 13411 w 23812"/>
                      <a:gd name="connsiteY6" fmla="*/ 12725 h 22231"/>
                      <a:gd name="connsiteX7" fmla="*/ 4572 w 23812"/>
                      <a:gd name="connsiteY7" fmla="*/ 19669 h 22231"/>
                      <a:gd name="connsiteX8" fmla="*/ 0 w 23812"/>
                      <a:gd name="connsiteY8" fmla="*/ 22231 h 22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12" h="22231">
                        <a:moveTo>
                          <a:pt x="0" y="22231"/>
                        </a:moveTo>
                        <a:cubicBezTo>
                          <a:pt x="0" y="22231"/>
                          <a:pt x="981" y="20279"/>
                          <a:pt x="2858" y="17821"/>
                        </a:cubicBezTo>
                        <a:cubicBezTo>
                          <a:pt x="4706" y="15326"/>
                          <a:pt x="7420" y="12259"/>
                          <a:pt x="10411" y="9487"/>
                        </a:cubicBezTo>
                        <a:cubicBezTo>
                          <a:pt x="13392" y="6696"/>
                          <a:pt x="16612" y="4200"/>
                          <a:pt x="19241" y="2534"/>
                        </a:cubicBezTo>
                        <a:cubicBezTo>
                          <a:pt x="21822" y="838"/>
                          <a:pt x="23813" y="0"/>
                          <a:pt x="23813" y="0"/>
                        </a:cubicBezTo>
                        <a:cubicBezTo>
                          <a:pt x="23813" y="0"/>
                          <a:pt x="22841" y="1895"/>
                          <a:pt x="20965" y="4391"/>
                        </a:cubicBezTo>
                        <a:cubicBezTo>
                          <a:pt x="19117" y="6887"/>
                          <a:pt x="16402" y="9935"/>
                          <a:pt x="13411" y="12725"/>
                        </a:cubicBezTo>
                        <a:cubicBezTo>
                          <a:pt x="10430" y="15478"/>
                          <a:pt x="7230" y="17993"/>
                          <a:pt x="4572" y="19669"/>
                        </a:cubicBezTo>
                        <a:cubicBezTo>
                          <a:pt x="1991" y="21374"/>
                          <a:pt x="0" y="22231"/>
                          <a:pt x="0" y="222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5" name="任意多边形: 形状 2094">
                    <a:extLst>
                      <a:ext uri="{FF2B5EF4-FFF2-40B4-BE49-F238E27FC236}">
                        <a16:creationId xmlns:a16="http://schemas.microsoft.com/office/drawing/2014/main" id="{C124CACA-C09F-2941-039D-A296C92C47D7}"/>
                      </a:ext>
                    </a:extLst>
                  </p:cNvPr>
                  <p:cNvSpPr/>
                  <p:nvPr/>
                </p:nvSpPr>
                <p:spPr>
                  <a:xfrm>
                    <a:off x="8798736" y="2364724"/>
                    <a:ext cx="10489" cy="30832"/>
                  </a:xfrm>
                  <a:custGeom>
                    <a:avLst/>
                    <a:gdLst>
                      <a:gd name="connsiteX0" fmla="*/ 1 w 10489"/>
                      <a:gd name="connsiteY0" fmla="*/ 30832 h 30832"/>
                      <a:gd name="connsiteX1" fmla="*/ 449 w 10489"/>
                      <a:gd name="connsiteY1" fmla="*/ 25603 h 30832"/>
                      <a:gd name="connsiteX2" fmla="*/ 3144 w 10489"/>
                      <a:gd name="connsiteY2" fmla="*/ 14697 h 30832"/>
                      <a:gd name="connsiteX3" fmla="*/ 7650 w 10489"/>
                      <a:gd name="connsiteY3" fmla="*/ 4410 h 30832"/>
                      <a:gd name="connsiteX4" fmla="*/ 10488 w 10489"/>
                      <a:gd name="connsiteY4" fmla="*/ 0 h 30832"/>
                      <a:gd name="connsiteX5" fmla="*/ 10050 w 10489"/>
                      <a:gd name="connsiteY5" fmla="*/ 5210 h 30832"/>
                      <a:gd name="connsiteX6" fmla="*/ 7354 w 10489"/>
                      <a:gd name="connsiteY6" fmla="*/ 16116 h 30832"/>
                      <a:gd name="connsiteX7" fmla="*/ 2849 w 10489"/>
                      <a:gd name="connsiteY7" fmla="*/ 26441 h 30832"/>
                      <a:gd name="connsiteX8" fmla="*/ 1 w 10489"/>
                      <a:gd name="connsiteY8" fmla="*/ 30832 h 30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89" h="30832">
                        <a:moveTo>
                          <a:pt x="1" y="30832"/>
                        </a:moveTo>
                        <a:cubicBezTo>
                          <a:pt x="1" y="30832"/>
                          <a:pt x="-46" y="28670"/>
                          <a:pt x="449" y="25603"/>
                        </a:cubicBezTo>
                        <a:cubicBezTo>
                          <a:pt x="897" y="22555"/>
                          <a:pt x="1849" y="18574"/>
                          <a:pt x="3144" y="14697"/>
                        </a:cubicBezTo>
                        <a:cubicBezTo>
                          <a:pt x="4459" y="10868"/>
                          <a:pt x="6126" y="7106"/>
                          <a:pt x="7650" y="4410"/>
                        </a:cubicBezTo>
                        <a:cubicBezTo>
                          <a:pt x="9116" y="1676"/>
                          <a:pt x="10488" y="0"/>
                          <a:pt x="10488" y="0"/>
                        </a:cubicBezTo>
                        <a:cubicBezTo>
                          <a:pt x="10488" y="0"/>
                          <a:pt x="10535" y="2162"/>
                          <a:pt x="10050" y="5210"/>
                        </a:cubicBezTo>
                        <a:cubicBezTo>
                          <a:pt x="9602" y="8296"/>
                          <a:pt x="8640" y="12278"/>
                          <a:pt x="7354" y="16116"/>
                        </a:cubicBezTo>
                        <a:cubicBezTo>
                          <a:pt x="6002" y="19983"/>
                          <a:pt x="4373" y="23708"/>
                          <a:pt x="2849" y="26441"/>
                        </a:cubicBezTo>
                        <a:cubicBezTo>
                          <a:pt x="1363" y="29137"/>
                          <a:pt x="1" y="30832"/>
                          <a:pt x="1" y="30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6" name="任意多边形: 形状 2095">
                    <a:extLst>
                      <a:ext uri="{FF2B5EF4-FFF2-40B4-BE49-F238E27FC236}">
                        <a16:creationId xmlns:a16="http://schemas.microsoft.com/office/drawing/2014/main" id="{9E9B9507-933E-6217-F771-EC59DB0D926C}"/>
                      </a:ext>
                    </a:extLst>
                  </p:cNvPr>
                  <p:cNvSpPr/>
                  <p:nvPr/>
                </p:nvSpPr>
                <p:spPr>
                  <a:xfrm>
                    <a:off x="8766295" y="2380926"/>
                    <a:ext cx="27365" cy="17659"/>
                  </a:xfrm>
                  <a:custGeom>
                    <a:avLst/>
                    <a:gdLst>
                      <a:gd name="connsiteX0" fmla="*/ 27365 w 27365"/>
                      <a:gd name="connsiteY0" fmla="*/ 17659 h 17659"/>
                      <a:gd name="connsiteX1" fmla="*/ 22403 w 27365"/>
                      <a:gd name="connsiteY1" fmla="*/ 15983 h 17659"/>
                      <a:gd name="connsiteX2" fmla="*/ 12487 w 27365"/>
                      <a:gd name="connsiteY2" fmla="*/ 10697 h 17659"/>
                      <a:gd name="connsiteX3" fmla="*/ 3581 w 27365"/>
                      <a:gd name="connsiteY3" fmla="*/ 3810 h 17659"/>
                      <a:gd name="connsiteX4" fmla="*/ 0 w 27365"/>
                      <a:gd name="connsiteY4" fmla="*/ 0 h 17659"/>
                      <a:gd name="connsiteX5" fmla="*/ 4962 w 27365"/>
                      <a:gd name="connsiteY5" fmla="*/ 1676 h 17659"/>
                      <a:gd name="connsiteX6" fmla="*/ 14887 w 27365"/>
                      <a:gd name="connsiteY6" fmla="*/ 6963 h 17659"/>
                      <a:gd name="connsiteX7" fmla="*/ 23784 w 27365"/>
                      <a:gd name="connsiteY7" fmla="*/ 13868 h 17659"/>
                      <a:gd name="connsiteX8" fmla="*/ 27365 w 27365"/>
                      <a:gd name="connsiteY8" fmla="*/ 17659 h 17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365" h="17659">
                        <a:moveTo>
                          <a:pt x="27365" y="17659"/>
                        </a:moveTo>
                        <a:cubicBezTo>
                          <a:pt x="27365" y="17659"/>
                          <a:pt x="25241" y="17193"/>
                          <a:pt x="22403" y="15983"/>
                        </a:cubicBezTo>
                        <a:cubicBezTo>
                          <a:pt x="19535" y="14811"/>
                          <a:pt x="15916" y="12878"/>
                          <a:pt x="12487" y="10697"/>
                        </a:cubicBezTo>
                        <a:cubicBezTo>
                          <a:pt x="9077" y="8487"/>
                          <a:pt x="5867" y="5972"/>
                          <a:pt x="3581" y="3810"/>
                        </a:cubicBezTo>
                        <a:cubicBezTo>
                          <a:pt x="1305" y="1724"/>
                          <a:pt x="0" y="0"/>
                          <a:pt x="0" y="0"/>
                        </a:cubicBezTo>
                        <a:cubicBezTo>
                          <a:pt x="0" y="0"/>
                          <a:pt x="2134" y="467"/>
                          <a:pt x="4962" y="1676"/>
                        </a:cubicBezTo>
                        <a:cubicBezTo>
                          <a:pt x="7839" y="2867"/>
                          <a:pt x="11468" y="4782"/>
                          <a:pt x="14887" y="6963"/>
                        </a:cubicBezTo>
                        <a:cubicBezTo>
                          <a:pt x="18298" y="9192"/>
                          <a:pt x="21517" y="11725"/>
                          <a:pt x="23784" y="13868"/>
                        </a:cubicBezTo>
                        <a:cubicBezTo>
                          <a:pt x="26041" y="15954"/>
                          <a:pt x="27365" y="17659"/>
                          <a:pt x="27365" y="176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7" name="任意多边形: 形状 2096">
                    <a:extLst>
                      <a:ext uri="{FF2B5EF4-FFF2-40B4-BE49-F238E27FC236}">
                        <a16:creationId xmlns:a16="http://schemas.microsoft.com/office/drawing/2014/main" id="{1DBF44C0-B76F-EF4C-2EFF-56F8ED542A8F}"/>
                      </a:ext>
                    </a:extLst>
                  </p:cNvPr>
                  <p:cNvSpPr/>
                  <p:nvPr/>
                </p:nvSpPr>
                <p:spPr>
                  <a:xfrm>
                    <a:off x="8805395" y="2397879"/>
                    <a:ext cx="32518" cy="4578"/>
                  </a:xfrm>
                  <a:custGeom>
                    <a:avLst/>
                    <a:gdLst>
                      <a:gd name="connsiteX0" fmla="*/ 32518 w 32518"/>
                      <a:gd name="connsiteY0" fmla="*/ 1487 h 4578"/>
                      <a:gd name="connsiteX1" fmla="*/ 27527 w 32518"/>
                      <a:gd name="connsiteY1" fmla="*/ 3011 h 4578"/>
                      <a:gd name="connsiteX2" fmla="*/ 16393 w 32518"/>
                      <a:gd name="connsiteY2" fmla="*/ 4497 h 4578"/>
                      <a:gd name="connsiteX3" fmla="*/ 5134 w 32518"/>
                      <a:gd name="connsiteY3" fmla="*/ 4125 h 4578"/>
                      <a:gd name="connsiteX4" fmla="*/ 0 w 32518"/>
                      <a:gd name="connsiteY4" fmla="*/ 3125 h 4578"/>
                      <a:gd name="connsiteX5" fmla="*/ 5020 w 32518"/>
                      <a:gd name="connsiteY5" fmla="*/ 1601 h 4578"/>
                      <a:gd name="connsiteX6" fmla="*/ 16154 w 32518"/>
                      <a:gd name="connsiteY6" fmla="*/ 58 h 4578"/>
                      <a:gd name="connsiteX7" fmla="*/ 27384 w 32518"/>
                      <a:gd name="connsiteY7" fmla="*/ 467 h 4578"/>
                      <a:gd name="connsiteX8" fmla="*/ 32518 w 32518"/>
                      <a:gd name="connsiteY8" fmla="*/ 1487 h 4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18" h="4578">
                        <a:moveTo>
                          <a:pt x="32518" y="1487"/>
                        </a:moveTo>
                        <a:cubicBezTo>
                          <a:pt x="32518" y="1487"/>
                          <a:pt x="30547" y="2325"/>
                          <a:pt x="27527" y="3011"/>
                        </a:cubicBezTo>
                        <a:cubicBezTo>
                          <a:pt x="24518" y="3696"/>
                          <a:pt x="20469" y="4277"/>
                          <a:pt x="16393" y="4497"/>
                        </a:cubicBezTo>
                        <a:cubicBezTo>
                          <a:pt x="12316" y="4697"/>
                          <a:pt x="8239" y="4516"/>
                          <a:pt x="5134" y="4125"/>
                        </a:cubicBezTo>
                        <a:cubicBezTo>
                          <a:pt x="2096" y="3754"/>
                          <a:pt x="0" y="3125"/>
                          <a:pt x="0" y="3125"/>
                        </a:cubicBezTo>
                        <a:cubicBezTo>
                          <a:pt x="0" y="3125"/>
                          <a:pt x="1991" y="2268"/>
                          <a:pt x="5020" y="1601"/>
                        </a:cubicBezTo>
                        <a:cubicBezTo>
                          <a:pt x="8030" y="877"/>
                          <a:pt x="12097" y="296"/>
                          <a:pt x="16154" y="58"/>
                        </a:cubicBezTo>
                        <a:cubicBezTo>
                          <a:pt x="20231" y="-94"/>
                          <a:pt x="24318" y="58"/>
                          <a:pt x="27384" y="467"/>
                        </a:cubicBezTo>
                        <a:cubicBezTo>
                          <a:pt x="30471" y="858"/>
                          <a:pt x="32518" y="1487"/>
                          <a:pt x="32518" y="14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8" name="任意多边形: 形状 2097">
                    <a:extLst>
                      <a:ext uri="{FF2B5EF4-FFF2-40B4-BE49-F238E27FC236}">
                        <a16:creationId xmlns:a16="http://schemas.microsoft.com/office/drawing/2014/main" id="{0CA129C8-A019-4A93-081B-F9BB60E6D8FB}"/>
                      </a:ext>
                    </a:extLst>
                  </p:cNvPr>
                  <p:cNvSpPr/>
                  <p:nvPr/>
                </p:nvSpPr>
                <p:spPr>
                  <a:xfrm>
                    <a:off x="8801833" y="2408615"/>
                    <a:ext cx="14877" cy="28965"/>
                  </a:xfrm>
                  <a:custGeom>
                    <a:avLst/>
                    <a:gdLst>
                      <a:gd name="connsiteX0" fmla="*/ 14878 w 14877"/>
                      <a:gd name="connsiteY0" fmla="*/ 28966 h 28965"/>
                      <a:gd name="connsiteX1" fmla="*/ 11420 w 14877"/>
                      <a:gd name="connsiteY1" fmla="*/ 25003 h 28965"/>
                      <a:gd name="connsiteX2" fmla="*/ 5476 w 14877"/>
                      <a:gd name="connsiteY2" fmla="*/ 15478 h 28965"/>
                      <a:gd name="connsiteX3" fmla="*/ 1191 w 14877"/>
                      <a:gd name="connsiteY3" fmla="*/ 5077 h 28965"/>
                      <a:gd name="connsiteX4" fmla="*/ 0 w 14877"/>
                      <a:gd name="connsiteY4" fmla="*/ 0 h 28965"/>
                      <a:gd name="connsiteX5" fmla="*/ 3457 w 14877"/>
                      <a:gd name="connsiteY5" fmla="*/ 3905 h 28965"/>
                      <a:gd name="connsiteX6" fmla="*/ 9410 w 14877"/>
                      <a:gd name="connsiteY6" fmla="*/ 13449 h 28965"/>
                      <a:gd name="connsiteX7" fmla="*/ 13687 w 14877"/>
                      <a:gd name="connsiteY7" fmla="*/ 23851 h 28965"/>
                      <a:gd name="connsiteX8" fmla="*/ 14878 w 14877"/>
                      <a:gd name="connsiteY8" fmla="*/ 28966 h 28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877" h="28965">
                        <a:moveTo>
                          <a:pt x="14878" y="28966"/>
                        </a:moveTo>
                        <a:cubicBezTo>
                          <a:pt x="14878" y="28966"/>
                          <a:pt x="13278" y="27499"/>
                          <a:pt x="11420" y="25003"/>
                        </a:cubicBezTo>
                        <a:cubicBezTo>
                          <a:pt x="9525" y="22546"/>
                          <a:pt x="7344" y="19088"/>
                          <a:pt x="5476" y="15478"/>
                        </a:cubicBezTo>
                        <a:cubicBezTo>
                          <a:pt x="3619" y="11849"/>
                          <a:pt x="2095" y="8058"/>
                          <a:pt x="1191" y="5077"/>
                        </a:cubicBezTo>
                        <a:cubicBezTo>
                          <a:pt x="276" y="2115"/>
                          <a:pt x="0" y="0"/>
                          <a:pt x="0" y="0"/>
                        </a:cubicBezTo>
                        <a:cubicBezTo>
                          <a:pt x="0" y="0"/>
                          <a:pt x="1591" y="1429"/>
                          <a:pt x="3457" y="3905"/>
                        </a:cubicBezTo>
                        <a:cubicBezTo>
                          <a:pt x="5353" y="6382"/>
                          <a:pt x="7544" y="9820"/>
                          <a:pt x="9410" y="13449"/>
                        </a:cubicBezTo>
                        <a:cubicBezTo>
                          <a:pt x="11268" y="17078"/>
                          <a:pt x="12782" y="20869"/>
                          <a:pt x="13687" y="23851"/>
                        </a:cubicBezTo>
                        <a:cubicBezTo>
                          <a:pt x="14611" y="26794"/>
                          <a:pt x="14878" y="28966"/>
                          <a:pt x="14878" y="289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9" name="任意多边形: 形状 2098">
                    <a:extLst>
                      <a:ext uri="{FF2B5EF4-FFF2-40B4-BE49-F238E27FC236}">
                        <a16:creationId xmlns:a16="http://schemas.microsoft.com/office/drawing/2014/main" id="{23E74B3B-19A8-807D-BF00-10A4BB65B0FB}"/>
                      </a:ext>
                    </a:extLst>
                  </p:cNvPr>
                  <p:cNvSpPr/>
                  <p:nvPr/>
                </p:nvSpPr>
                <p:spPr>
                  <a:xfrm>
                    <a:off x="8787688" y="2391984"/>
                    <a:ext cx="23574" cy="22802"/>
                  </a:xfrm>
                  <a:custGeom>
                    <a:avLst/>
                    <a:gdLst>
                      <a:gd name="connsiteX0" fmla="*/ 19755 w 23574"/>
                      <a:gd name="connsiteY0" fmla="*/ 724 h 22802"/>
                      <a:gd name="connsiteX1" fmla="*/ 17955 w 23574"/>
                      <a:gd name="connsiteY1" fmla="*/ 8763 h 22802"/>
                      <a:gd name="connsiteX2" fmla="*/ 23575 w 23574"/>
                      <a:gd name="connsiteY2" fmla="*/ 14830 h 22802"/>
                      <a:gd name="connsiteX3" fmla="*/ 15364 w 23574"/>
                      <a:gd name="connsiteY3" fmla="*/ 15592 h 22802"/>
                      <a:gd name="connsiteX4" fmla="*/ 11345 w 23574"/>
                      <a:gd name="connsiteY4" fmla="*/ 22803 h 22802"/>
                      <a:gd name="connsiteX5" fmla="*/ 8077 w 23574"/>
                      <a:gd name="connsiteY5" fmla="*/ 15240 h 22802"/>
                      <a:gd name="connsiteX6" fmla="*/ 0 w 23574"/>
                      <a:gd name="connsiteY6" fmla="*/ 13640 h 22802"/>
                      <a:gd name="connsiteX7" fmla="*/ 6172 w 23574"/>
                      <a:gd name="connsiteY7" fmla="*/ 8163 h 22802"/>
                      <a:gd name="connsiteX8" fmla="*/ 5182 w 23574"/>
                      <a:gd name="connsiteY8" fmla="*/ 0 h 22802"/>
                      <a:gd name="connsiteX9" fmla="*/ 12278 w 23574"/>
                      <a:gd name="connsiteY9" fmla="*/ 4182 h 22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74" h="22802">
                        <a:moveTo>
                          <a:pt x="19755" y="724"/>
                        </a:moveTo>
                        <a:lnTo>
                          <a:pt x="17955" y="8763"/>
                        </a:lnTo>
                        <a:lnTo>
                          <a:pt x="23575" y="14830"/>
                        </a:lnTo>
                        <a:lnTo>
                          <a:pt x="15364" y="15592"/>
                        </a:lnTo>
                        <a:lnTo>
                          <a:pt x="11345" y="22803"/>
                        </a:lnTo>
                        <a:lnTo>
                          <a:pt x="8077" y="15240"/>
                        </a:lnTo>
                        <a:lnTo>
                          <a:pt x="0" y="13640"/>
                        </a:lnTo>
                        <a:lnTo>
                          <a:pt x="6172" y="8163"/>
                        </a:lnTo>
                        <a:lnTo>
                          <a:pt x="5182" y="0"/>
                        </a:lnTo>
                        <a:lnTo>
                          <a:pt x="12278" y="41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00" name="图形 113">
                <a:extLst>
                  <a:ext uri="{FF2B5EF4-FFF2-40B4-BE49-F238E27FC236}">
                    <a16:creationId xmlns:a16="http://schemas.microsoft.com/office/drawing/2014/main" id="{9E2EE221-B307-B1C6-65B9-023B7B09BC94}"/>
                  </a:ext>
                </a:extLst>
              </p:cNvPr>
              <p:cNvGrpSpPr/>
              <p:nvPr/>
            </p:nvGrpSpPr>
            <p:grpSpPr>
              <a:xfrm>
                <a:off x="9024124" y="2550041"/>
                <a:ext cx="436708" cy="312802"/>
                <a:chOff x="9024124" y="2550041"/>
                <a:chExt cx="436708" cy="312802"/>
              </a:xfrm>
            </p:grpSpPr>
            <p:grpSp>
              <p:nvGrpSpPr>
                <p:cNvPr id="2101" name="图形 113">
                  <a:extLst>
                    <a:ext uri="{FF2B5EF4-FFF2-40B4-BE49-F238E27FC236}">
                      <a16:creationId xmlns:a16="http://schemas.microsoft.com/office/drawing/2014/main" id="{BF5CB7CA-D219-9B9F-4231-3FD3DCDFD89B}"/>
                    </a:ext>
                  </a:extLst>
                </p:cNvPr>
                <p:cNvGrpSpPr/>
                <p:nvPr/>
              </p:nvGrpSpPr>
              <p:grpSpPr>
                <a:xfrm>
                  <a:off x="9105089" y="2656252"/>
                  <a:ext cx="139078" cy="142528"/>
                  <a:chOff x="9105089" y="2656252"/>
                  <a:chExt cx="139078" cy="142528"/>
                </a:xfrm>
              </p:grpSpPr>
              <p:sp>
                <p:nvSpPr>
                  <p:cNvPr id="2102" name="任意多边形: 形状 2101">
                    <a:extLst>
                      <a:ext uri="{FF2B5EF4-FFF2-40B4-BE49-F238E27FC236}">
                        <a16:creationId xmlns:a16="http://schemas.microsoft.com/office/drawing/2014/main" id="{105AEF64-4EA2-023E-6AEC-A20B8E9EC665}"/>
                      </a:ext>
                    </a:extLst>
                  </p:cNvPr>
                  <p:cNvSpPr/>
                  <p:nvPr/>
                </p:nvSpPr>
                <p:spPr>
                  <a:xfrm>
                    <a:off x="9105089" y="2656252"/>
                    <a:ext cx="139078" cy="142528"/>
                  </a:xfrm>
                  <a:custGeom>
                    <a:avLst/>
                    <a:gdLst>
                      <a:gd name="connsiteX0" fmla="*/ 67105 w 139078"/>
                      <a:gd name="connsiteY0" fmla="*/ 77813 h 142528"/>
                      <a:gd name="connsiteX1" fmla="*/ 54026 w 139078"/>
                      <a:gd name="connsiteY1" fmla="*/ 81756 h 142528"/>
                      <a:gd name="connsiteX2" fmla="*/ 46245 w 139078"/>
                      <a:gd name="connsiteY2" fmla="*/ 70517 h 142528"/>
                      <a:gd name="connsiteX3" fmla="*/ 54512 w 139078"/>
                      <a:gd name="connsiteY3" fmla="*/ 59649 h 142528"/>
                      <a:gd name="connsiteX4" fmla="*/ 67409 w 139078"/>
                      <a:gd name="connsiteY4" fmla="*/ 64154 h 142528"/>
                      <a:gd name="connsiteX5" fmla="*/ 67105 w 139078"/>
                      <a:gd name="connsiteY5" fmla="*/ 77813 h 142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078" h="142528">
                        <a:moveTo>
                          <a:pt x="67105" y="77813"/>
                        </a:moveTo>
                        <a:cubicBezTo>
                          <a:pt x="161488" y="142145"/>
                          <a:pt x="29205" y="181921"/>
                          <a:pt x="54026" y="81756"/>
                        </a:cubicBezTo>
                        <a:cubicBezTo>
                          <a:pt x="29205" y="181921"/>
                          <a:pt x="-49529" y="68440"/>
                          <a:pt x="46245" y="70517"/>
                        </a:cubicBezTo>
                        <a:cubicBezTo>
                          <a:pt x="-49529" y="68431"/>
                          <a:pt x="34100" y="-41554"/>
                          <a:pt x="54512" y="59649"/>
                        </a:cubicBezTo>
                        <a:cubicBezTo>
                          <a:pt x="34081" y="-41554"/>
                          <a:pt x="164526" y="4023"/>
                          <a:pt x="67409" y="64154"/>
                        </a:cubicBezTo>
                        <a:cubicBezTo>
                          <a:pt x="164526" y="4032"/>
                          <a:pt x="161497" y="142145"/>
                          <a:pt x="67105" y="778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3" name="任意多边形: 形状 2102">
                    <a:extLst>
                      <a:ext uri="{FF2B5EF4-FFF2-40B4-BE49-F238E27FC236}">
                        <a16:creationId xmlns:a16="http://schemas.microsoft.com/office/drawing/2014/main" id="{813B4969-58ED-FDAD-B70B-C265F26F8353}"/>
                      </a:ext>
                    </a:extLst>
                  </p:cNvPr>
                  <p:cNvSpPr/>
                  <p:nvPr/>
                </p:nvSpPr>
                <p:spPr>
                  <a:xfrm>
                    <a:off x="9108468" y="2660767"/>
                    <a:ext cx="130213" cy="133437"/>
                  </a:xfrm>
                  <a:custGeom>
                    <a:avLst/>
                    <a:gdLst>
                      <a:gd name="connsiteX0" fmla="*/ 62821 w 130213"/>
                      <a:gd name="connsiteY0" fmla="*/ 72850 h 133437"/>
                      <a:gd name="connsiteX1" fmla="*/ 50600 w 130213"/>
                      <a:gd name="connsiteY1" fmla="*/ 76498 h 133437"/>
                      <a:gd name="connsiteX2" fmla="*/ 43285 w 130213"/>
                      <a:gd name="connsiteY2" fmla="*/ 66040 h 133437"/>
                      <a:gd name="connsiteX3" fmla="*/ 51029 w 130213"/>
                      <a:gd name="connsiteY3" fmla="*/ 55848 h 133437"/>
                      <a:gd name="connsiteX4" fmla="*/ 63116 w 130213"/>
                      <a:gd name="connsiteY4" fmla="*/ 60030 h 133437"/>
                      <a:gd name="connsiteX5" fmla="*/ 62821 w 130213"/>
                      <a:gd name="connsiteY5" fmla="*/ 72850 h 13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213" h="133437">
                        <a:moveTo>
                          <a:pt x="62821" y="72850"/>
                        </a:moveTo>
                        <a:cubicBezTo>
                          <a:pt x="151194" y="133086"/>
                          <a:pt x="27321" y="170329"/>
                          <a:pt x="50600" y="76498"/>
                        </a:cubicBezTo>
                        <a:cubicBezTo>
                          <a:pt x="27340" y="170339"/>
                          <a:pt x="-46365" y="64068"/>
                          <a:pt x="43285" y="66040"/>
                        </a:cubicBezTo>
                        <a:cubicBezTo>
                          <a:pt x="-46365" y="64068"/>
                          <a:pt x="31912" y="-38887"/>
                          <a:pt x="51029" y="55848"/>
                        </a:cubicBezTo>
                        <a:cubicBezTo>
                          <a:pt x="31912" y="-38878"/>
                          <a:pt x="154032" y="3737"/>
                          <a:pt x="63116" y="60030"/>
                        </a:cubicBezTo>
                        <a:cubicBezTo>
                          <a:pt x="154042" y="3737"/>
                          <a:pt x="151203" y="133086"/>
                          <a:pt x="62821" y="7285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4" name="任意多边形: 形状 2103">
                    <a:extLst>
                      <a:ext uri="{FF2B5EF4-FFF2-40B4-BE49-F238E27FC236}">
                        <a16:creationId xmlns:a16="http://schemas.microsoft.com/office/drawing/2014/main" id="{9098A201-6EA3-AEBD-BD42-146615415731}"/>
                      </a:ext>
                    </a:extLst>
                  </p:cNvPr>
                  <p:cNvSpPr/>
                  <p:nvPr/>
                </p:nvSpPr>
                <p:spPr>
                  <a:xfrm>
                    <a:off x="9124759" y="2728931"/>
                    <a:ext cx="34804" cy="27070"/>
                  </a:xfrm>
                  <a:custGeom>
                    <a:avLst/>
                    <a:gdLst>
                      <a:gd name="connsiteX0" fmla="*/ 0 w 34804"/>
                      <a:gd name="connsiteY0" fmla="*/ 27070 h 27070"/>
                      <a:gd name="connsiteX1" fmla="*/ 4391 w 34804"/>
                      <a:gd name="connsiteY1" fmla="*/ 21469 h 27070"/>
                      <a:gd name="connsiteX2" fmla="*/ 15564 w 34804"/>
                      <a:gd name="connsiteY2" fmla="*/ 11144 h 27070"/>
                      <a:gd name="connsiteX3" fmla="*/ 28309 w 34804"/>
                      <a:gd name="connsiteY3" fmla="*/ 2867 h 27070"/>
                      <a:gd name="connsiteX4" fmla="*/ 34804 w 34804"/>
                      <a:gd name="connsiteY4" fmla="*/ 0 h 27070"/>
                      <a:gd name="connsiteX5" fmla="*/ 30442 w 34804"/>
                      <a:gd name="connsiteY5" fmla="*/ 5582 h 27070"/>
                      <a:gd name="connsiteX6" fmla="*/ 19250 w 34804"/>
                      <a:gd name="connsiteY6" fmla="*/ 15888 h 27070"/>
                      <a:gd name="connsiteX7" fmla="*/ 6496 w 34804"/>
                      <a:gd name="connsiteY7" fmla="*/ 24184 h 27070"/>
                      <a:gd name="connsiteX8" fmla="*/ 0 w 34804"/>
                      <a:gd name="connsiteY8" fmla="*/ 27070 h 27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804" h="27070">
                        <a:moveTo>
                          <a:pt x="0" y="27070"/>
                        </a:moveTo>
                        <a:cubicBezTo>
                          <a:pt x="0" y="27070"/>
                          <a:pt x="1553" y="24555"/>
                          <a:pt x="4391" y="21469"/>
                        </a:cubicBezTo>
                        <a:cubicBezTo>
                          <a:pt x="7191" y="18345"/>
                          <a:pt x="11221" y="14545"/>
                          <a:pt x="15564" y="11144"/>
                        </a:cubicBezTo>
                        <a:cubicBezTo>
                          <a:pt x="19945" y="7772"/>
                          <a:pt x="24575" y="4782"/>
                          <a:pt x="28309" y="2867"/>
                        </a:cubicBezTo>
                        <a:cubicBezTo>
                          <a:pt x="32023" y="895"/>
                          <a:pt x="34804" y="0"/>
                          <a:pt x="34804" y="0"/>
                        </a:cubicBezTo>
                        <a:cubicBezTo>
                          <a:pt x="34804" y="0"/>
                          <a:pt x="33281" y="2457"/>
                          <a:pt x="30442" y="5582"/>
                        </a:cubicBezTo>
                        <a:cubicBezTo>
                          <a:pt x="27651" y="8706"/>
                          <a:pt x="23603" y="12487"/>
                          <a:pt x="19250" y="15888"/>
                        </a:cubicBezTo>
                        <a:cubicBezTo>
                          <a:pt x="14907" y="19241"/>
                          <a:pt x="10259" y="22250"/>
                          <a:pt x="6496" y="24184"/>
                        </a:cubicBezTo>
                        <a:cubicBezTo>
                          <a:pt x="2800" y="26156"/>
                          <a:pt x="0" y="27070"/>
                          <a:pt x="0" y="270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5" name="任意多边形: 形状 2104">
                    <a:extLst>
                      <a:ext uri="{FF2B5EF4-FFF2-40B4-BE49-F238E27FC236}">
                        <a16:creationId xmlns:a16="http://schemas.microsoft.com/office/drawing/2014/main" id="{957C0C8D-B305-46A8-6EC7-4FB934E2C738}"/>
                      </a:ext>
                    </a:extLst>
                  </p:cNvPr>
                  <p:cNvSpPr/>
                  <p:nvPr/>
                </p:nvSpPr>
                <p:spPr>
                  <a:xfrm>
                    <a:off x="9164897" y="2678468"/>
                    <a:ext cx="17888" cy="40271"/>
                  </a:xfrm>
                  <a:custGeom>
                    <a:avLst/>
                    <a:gdLst>
                      <a:gd name="connsiteX0" fmla="*/ 0 w 17888"/>
                      <a:gd name="connsiteY0" fmla="*/ 40272 h 40271"/>
                      <a:gd name="connsiteX1" fmla="*/ 1238 w 17888"/>
                      <a:gd name="connsiteY1" fmla="*/ 33280 h 40271"/>
                      <a:gd name="connsiteX2" fmla="*/ 6201 w 17888"/>
                      <a:gd name="connsiteY2" fmla="*/ 18917 h 40271"/>
                      <a:gd name="connsiteX3" fmla="*/ 13535 w 17888"/>
                      <a:gd name="connsiteY3" fmla="*/ 5601 h 40271"/>
                      <a:gd name="connsiteX4" fmla="*/ 17888 w 17888"/>
                      <a:gd name="connsiteY4" fmla="*/ 0 h 40271"/>
                      <a:gd name="connsiteX5" fmla="*/ 16679 w 17888"/>
                      <a:gd name="connsiteY5" fmla="*/ 6972 h 40271"/>
                      <a:gd name="connsiteX6" fmla="*/ 11706 w 17888"/>
                      <a:gd name="connsiteY6" fmla="*/ 21336 h 40271"/>
                      <a:gd name="connsiteX7" fmla="*/ 4382 w 17888"/>
                      <a:gd name="connsiteY7" fmla="*/ 34690 h 40271"/>
                      <a:gd name="connsiteX8" fmla="*/ 0 w 17888"/>
                      <a:gd name="connsiteY8" fmla="*/ 40272 h 4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888" h="40271">
                        <a:moveTo>
                          <a:pt x="0" y="40272"/>
                        </a:moveTo>
                        <a:cubicBezTo>
                          <a:pt x="0" y="40272"/>
                          <a:pt x="229" y="37328"/>
                          <a:pt x="1238" y="33280"/>
                        </a:cubicBezTo>
                        <a:cubicBezTo>
                          <a:pt x="2220" y="29223"/>
                          <a:pt x="4001" y="23955"/>
                          <a:pt x="6201" y="18917"/>
                        </a:cubicBezTo>
                        <a:cubicBezTo>
                          <a:pt x="8440" y="13935"/>
                          <a:pt x="11154" y="9039"/>
                          <a:pt x="13535" y="5601"/>
                        </a:cubicBezTo>
                        <a:cubicBezTo>
                          <a:pt x="15840" y="2086"/>
                          <a:pt x="17888" y="0"/>
                          <a:pt x="17888" y="0"/>
                        </a:cubicBezTo>
                        <a:cubicBezTo>
                          <a:pt x="17888" y="0"/>
                          <a:pt x="17707" y="2886"/>
                          <a:pt x="16679" y="6972"/>
                        </a:cubicBezTo>
                        <a:cubicBezTo>
                          <a:pt x="15697" y="11087"/>
                          <a:pt x="13907" y="16307"/>
                          <a:pt x="11706" y="21336"/>
                        </a:cubicBezTo>
                        <a:cubicBezTo>
                          <a:pt x="9440" y="26375"/>
                          <a:pt x="6763" y="31194"/>
                          <a:pt x="4382" y="34690"/>
                        </a:cubicBezTo>
                        <a:cubicBezTo>
                          <a:pt x="2020" y="38167"/>
                          <a:pt x="0" y="40272"/>
                          <a:pt x="0" y="402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6" name="任意多边形: 形状 2105">
                    <a:extLst>
                      <a:ext uri="{FF2B5EF4-FFF2-40B4-BE49-F238E27FC236}">
                        <a16:creationId xmlns:a16="http://schemas.microsoft.com/office/drawing/2014/main" id="{1F9CF304-2B3A-68E9-F990-266D766B84A0}"/>
                      </a:ext>
                    </a:extLst>
                  </p:cNvPr>
                  <p:cNvSpPr/>
                  <p:nvPr/>
                </p:nvSpPr>
                <p:spPr>
                  <a:xfrm>
                    <a:off x="9122930" y="2695070"/>
                    <a:ext cx="34756" cy="27146"/>
                  </a:xfrm>
                  <a:custGeom>
                    <a:avLst/>
                    <a:gdLst>
                      <a:gd name="connsiteX0" fmla="*/ 34757 w 34756"/>
                      <a:gd name="connsiteY0" fmla="*/ 27146 h 27146"/>
                      <a:gd name="connsiteX1" fmla="*/ 28270 w 34756"/>
                      <a:gd name="connsiteY1" fmla="*/ 24260 h 27146"/>
                      <a:gd name="connsiteX2" fmla="*/ 15554 w 34756"/>
                      <a:gd name="connsiteY2" fmla="*/ 15945 h 27146"/>
                      <a:gd name="connsiteX3" fmla="*/ 4362 w 34756"/>
                      <a:gd name="connsiteY3" fmla="*/ 5582 h 27146"/>
                      <a:gd name="connsiteX4" fmla="*/ 0 w 34756"/>
                      <a:gd name="connsiteY4" fmla="*/ 0 h 27146"/>
                      <a:gd name="connsiteX5" fmla="*/ 6525 w 34756"/>
                      <a:gd name="connsiteY5" fmla="*/ 2867 h 27146"/>
                      <a:gd name="connsiteX6" fmla="*/ 19240 w 34756"/>
                      <a:gd name="connsiteY6" fmla="*/ 11201 h 27146"/>
                      <a:gd name="connsiteX7" fmla="*/ 30375 w 34756"/>
                      <a:gd name="connsiteY7" fmla="*/ 21565 h 27146"/>
                      <a:gd name="connsiteX8" fmla="*/ 34757 w 34756"/>
                      <a:gd name="connsiteY8" fmla="*/ 27146 h 27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756" h="27146">
                        <a:moveTo>
                          <a:pt x="34757" y="27146"/>
                        </a:moveTo>
                        <a:cubicBezTo>
                          <a:pt x="34757" y="27146"/>
                          <a:pt x="31975" y="26232"/>
                          <a:pt x="28270" y="24260"/>
                        </a:cubicBezTo>
                        <a:cubicBezTo>
                          <a:pt x="24536" y="22327"/>
                          <a:pt x="19898" y="19298"/>
                          <a:pt x="15554" y="15945"/>
                        </a:cubicBezTo>
                        <a:cubicBezTo>
                          <a:pt x="11201" y="12545"/>
                          <a:pt x="7172" y="8763"/>
                          <a:pt x="4362" y="5582"/>
                        </a:cubicBezTo>
                        <a:cubicBezTo>
                          <a:pt x="1543" y="2496"/>
                          <a:pt x="0" y="0"/>
                          <a:pt x="0" y="0"/>
                        </a:cubicBezTo>
                        <a:cubicBezTo>
                          <a:pt x="0" y="0"/>
                          <a:pt x="2810" y="895"/>
                          <a:pt x="6525" y="2867"/>
                        </a:cubicBezTo>
                        <a:cubicBezTo>
                          <a:pt x="10239" y="4820"/>
                          <a:pt x="14887" y="7820"/>
                          <a:pt x="19240" y="11201"/>
                        </a:cubicBezTo>
                        <a:cubicBezTo>
                          <a:pt x="23565" y="14621"/>
                          <a:pt x="27613" y="18421"/>
                          <a:pt x="30375" y="21565"/>
                        </a:cubicBezTo>
                        <a:cubicBezTo>
                          <a:pt x="33204" y="24670"/>
                          <a:pt x="34757" y="27146"/>
                          <a:pt x="34757" y="271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7" name="任意多边形: 形状 2106">
                    <a:extLst>
                      <a:ext uri="{FF2B5EF4-FFF2-40B4-BE49-F238E27FC236}">
                        <a16:creationId xmlns:a16="http://schemas.microsoft.com/office/drawing/2014/main" id="{DBABA77E-9629-B91C-E592-021CE12B80B3}"/>
                      </a:ext>
                    </a:extLst>
                  </p:cNvPr>
                  <p:cNvSpPr/>
                  <p:nvPr/>
                </p:nvSpPr>
                <p:spPr>
                  <a:xfrm>
                    <a:off x="9173203" y="2724661"/>
                    <a:ext cx="44043" cy="6122"/>
                  </a:xfrm>
                  <a:custGeom>
                    <a:avLst/>
                    <a:gdLst>
                      <a:gd name="connsiteX0" fmla="*/ 44044 w 44043"/>
                      <a:gd name="connsiteY0" fmla="*/ 3956 h 6122"/>
                      <a:gd name="connsiteX1" fmla="*/ 37109 w 44043"/>
                      <a:gd name="connsiteY1" fmla="*/ 5404 h 6122"/>
                      <a:gd name="connsiteX2" fmla="*/ 21908 w 44043"/>
                      <a:gd name="connsiteY2" fmla="*/ 6071 h 6122"/>
                      <a:gd name="connsiteX3" fmla="*/ 6811 w 44043"/>
                      <a:gd name="connsiteY3" fmla="*/ 4175 h 6122"/>
                      <a:gd name="connsiteX4" fmla="*/ 0 w 44043"/>
                      <a:gd name="connsiteY4" fmla="*/ 2204 h 6122"/>
                      <a:gd name="connsiteX5" fmla="*/ 6944 w 44043"/>
                      <a:gd name="connsiteY5" fmla="*/ 775 h 6122"/>
                      <a:gd name="connsiteX6" fmla="*/ 22146 w 44043"/>
                      <a:gd name="connsiteY6" fmla="*/ 51 h 6122"/>
                      <a:gd name="connsiteX7" fmla="*/ 37243 w 44043"/>
                      <a:gd name="connsiteY7" fmla="*/ 1946 h 6122"/>
                      <a:gd name="connsiteX8" fmla="*/ 44044 w 44043"/>
                      <a:gd name="connsiteY8" fmla="*/ 3956 h 6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043" h="6122">
                        <a:moveTo>
                          <a:pt x="44044" y="3956"/>
                        </a:moveTo>
                        <a:cubicBezTo>
                          <a:pt x="44044" y="3956"/>
                          <a:pt x="41272" y="4852"/>
                          <a:pt x="37109" y="5404"/>
                        </a:cubicBezTo>
                        <a:cubicBezTo>
                          <a:pt x="32938" y="5985"/>
                          <a:pt x="27423" y="6242"/>
                          <a:pt x="21908" y="6071"/>
                        </a:cubicBezTo>
                        <a:cubicBezTo>
                          <a:pt x="16402" y="5833"/>
                          <a:pt x="10925" y="5080"/>
                          <a:pt x="6811" y="4175"/>
                        </a:cubicBezTo>
                        <a:cubicBezTo>
                          <a:pt x="2696" y="3299"/>
                          <a:pt x="0" y="2204"/>
                          <a:pt x="0" y="2204"/>
                        </a:cubicBezTo>
                        <a:cubicBezTo>
                          <a:pt x="0" y="2204"/>
                          <a:pt x="2772" y="1289"/>
                          <a:pt x="6944" y="775"/>
                        </a:cubicBezTo>
                        <a:cubicBezTo>
                          <a:pt x="11097" y="146"/>
                          <a:pt x="16650" y="-121"/>
                          <a:pt x="22146" y="51"/>
                        </a:cubicBezTo>
                        <a:cubicBezTo>
                          <a:pt x="27661" y="327"/>
                          <a:pt x="33138" y="1041"/>
                          <a:pt x="37243" y="1946"/>
                        </a:cubicBezTo>
                        <a:cubicBezTo>
                          <a:pt x="41339" y="2842"/>
                          <a:pt x="44044" y="3956"/>
                          <a:pt x="44044" y="39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8" name="任意多边形: 形状 2107">
                    <a:extLst>
                      <a:ext uri="{FF2B5EF4-FFF2-40B4-BE49-F238E27FC236}">
                        <a16:creationId xmlns:a16="http://schemas.microsoft.com/office/drawing/2014/main" id="{FE6F6534-0AF2-AA21-F7E8-21FF0F6E1F90}"/>
                      </a:ext>
                    </a:extLst>
                  </p:cNvPr>
                  <p:cNvSpPr/>
                  <p:nvPr/>
                </p:nvSpPr>
                <p:spPr>
                  <a:xfrm>
                    <a:off x="9167460" y="2736694"/>
                    <a:ext cx="16554" cy="40843"/>
                  </a:xfrm>
                  <a:custGeom>
                    <a:avLst/>
                    <a:gdLst>
                      <a:gd name="connsiteX0" fmla="*/ 16554 w 16554"/>
                      <a:gd name="connsiteY0" fmla="*/ 40843 h 40843"/>
                      <a:gd name="connsiteX1" fmla="*/ 12382 w 16554"/>
                      <a:gd name="connsiteY1" fmla="*/ 35062 h 40843"/>
                      <a:gd name="connsiteX2" fmla="*/ 5505 w 16554"/>
                      <a:gd name="connsiteY2" fmla="*/ 21517 h 40843"/>
                      <a:gd name="connsiteX3" fmla="*/ 991 w 16554"/>
                      <a:gd name="connsiteY3" fmla="*/ 6991 h 40843"/>
                      <a:gd name="connsiteX4" fmla="*/ 0 w 16554"/>
                      <a:gd name="connsiteY4" fmla="*/ 0 h 40843"/>
                      <a:gd name="connsiteX5" fmla="*/ 4181 w 16554"/>
                      <a:gd name="connsiteY5" fmla="*/ 5715 h 40843"/>
                      <a:gd name="connsiteX6" fmla="*/ 11059 w 16554"/>
                      <a:gd name="connsiteY6" fmla="*/ 19279 h 40843"/>
                      <a:gd name="connsiteX7" fmla="*/ 15544 w 16554"/>
                      <a:gd name="connsiteY7" fmla="*/ 33804 h 40843"/>
                      <a:gd name="connsiteX8" fmla="*/ 16554 w 16554"/>
                      <a:gd name="connsiteY8" fmla="*/ 40843 h 40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54" h="40843">
                        <a:moveTo>
                          <a:pt x="16554" y="40843"/>
                        </a:moveTo>
                        <a:cubicBezTo>
                          <a:pt x="16554" y="40843"/>
                          <a:pt x="14573" y="38662"/>
                          <a:pt x="12382" y="35062"/>
                        </a:cubicBezTo>
                        <a:cubicBezTo>
                          <a:pt x="10134" y="31566"/>
                          <a:pt x="7620" y="26632"/>
                          <a:pt x="5505" y="21517"/>
                        </a:cubicBezTo>
                        <a:cubicBezTo>
                          <a:pt x="3448" y="16383"/>
                          <a:pt x="1857" y="11116"/>
                          <a:pt x="991" y="6991"/>
                        </a:cubicBezTo>
                        <a:cubicBezTo>
                          <a:pt x="133" y="2896"/>
                          <a:pt x="0" y="0"/>
                          <a:pt x="0" y="0"/>
                        </a:cubicBezTo>
                        <a:cubicBezTo>
                          <a:pt x="0" y="0"/>
                          <a:pt x="1971" y="2143"/>
                          <a:pt x="4181" y="5715"/>
                        </a:cubicBezTo>
                        <a:cubicBezTo>
                          <a:pt x="6420" y="9268"/>
                          <a:pt x="8963" y="14183"/>
                          <a:pt x="11059" y="19279"/>
                        </a:cubicBezTo>
                        <a:cubicBezTo>
                          <a:pt x="13116" y="24394"/>
                          <a:pt x="14697" y="29680"/>
                          <a:pt x="15544" y="33804"/>
                        </a:cubicBezTo>
                        <a:cubicBezTo>
                          <a:pt x="16440" y="37890"/>
                          <a:pt x="16554" y="40843"/>
                          <a:pt x="16554" y="408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9" name="任意多边形: 形状 2108">
                    <a:extLst>
                      <a:ext uri="{FF2B5EF4-FFF2-40B4-BE49-F238E27FC236}">
                        <a16:creationId xmlns:a16="http://schemas.microsoft.com/office/drawing/2014/main" id="{7D5F30EC-00B9-994D-EDDA-32A771C25F49}"/>
                      </a:ext>
                    </a:extLst>
                  </p:cNvPr>
                  <p:cNvSpPr/>
                  <p:nvPr/>
                </p:nvSpPr>
                <p:spPr>
                  <a:xfrm>
                    <a:off x="9148781" y="2713196"/>
                    <a:ext cx="31623" cy="31489"/>
                  </a:xfrm>
                  <a:custGeom>
                    <a:avLst/>
                    <a:gdLst>
                      <a:gd name="connsiteX0" fmla="*/ 28184 w 31623"/>
                      <a:gd name="connsiteY0" fmla="*/ 2753 h 31489"/>
                      <a:gd name="connsiteX1" fmla="*/ 24793 w 31623"/>
                      <a:gd name="connsiteY1" fmla="*/ 13354 h 31489"/>
                      <a:gd name="connsiteX2" fmla="*/ 31623 w 31623"/>
                      <a:gd name="connsiteY2" fmla="*/ 22212 h 31489"/>
                      <a:gd name="connsiteX3" fmla="*/ 20460 w 31623"/>
                      <a:gd name="connsiteY3" fmla="*/ 22250 h 31489"/>
                      <a:gd name="connsiteX4" fmla="*/ 14183 w 31623"/>
                      <a:gd name="connsiteY4" fmla="*/ 31490 h 31489"/>
                      <a:gd name="connsiteX5" fmla="*/ 10696 w 31623"/>
                      <a:gd name="connsiteY5" fmla="*/ 20888 h 31489"/>
                      <a:gd name="connsiteX6" fmla="*/ 0 w 31623"/>
                      <a:gd name="connsiteY6" fmla="*/ 17745 h 31489"/>
                      <a:gd name="connsiteX7" fmla="*/ 9001 w 31623"/>
                      <a:gd name="connsiteY7" fmla="*/ 11125 h 31489"/>
                      <a:gd name="connsiteX8" fmla="*/ 8639 w 31623"/>
                      <a:gd name="connsiteY8" fmla="*/ 0 h 31489"/>
                      <a:gd name="connsiteX9" fmla="*/ 17697 w 31623"/>
                      <a:gd name="connsiteY9" fmla="*/ 6506 h 31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623" h="31489">
                        <a:moveTo>
                          <a:pt x="28184" y="2753"/>
                        </a:moveTo>
                        <a:lnTo>
                          <a:pt x="24793" y="13354"/>
                        </a:lnTo>
                        <a:lnTo>
                          <a:pt x="31623" y="22212"/>
                        </a:lnTo>
                        <a:lnTo>
                          <a:pt x="20460" y="22250"/>
                        </a:lnTo>
                        <a:lnTo>
                          <a:pt x="14183" y="31490"/>
                        </a:lnTo>
                        <a:lnTo>
                          <a:pt x="10696" y="20888"/>
                        </a:lnTo>
                        <a:lnTo>
                          <a:pt x="0" y="17745"/>
                        </a:lnTo>
                        <a:lnTo>
                          <a:pt x="9001" y="11125"/>
                        </a:lnTo>
                        <a:lnTo>
                          <a:pt x="8639" y="0"/>
                        </a:lnTo>
                        <a:lnTo>
                          <a:pt x="17697" y="650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0" name="图形 113">
                  <a:extLst>
                    <a:ext uri="{FF2B5EF4-FFF2-40B4-BE49-F238E27FC236}">
                      <a16:creationId xmlns:a16="http://schemas.microsoft.com/office/drawing/2014/main" id="{0AFA934D-98B3-080E-5B73-9DC5D7FB80E0}"/>
                    </a:ext>
                  </a:extLst>
                </p:cNvPr>
                <p:cNvGrpSpPr/>
                <p:nvPr/>
              </p:nvGrpSpPr>
              <p:grpSpPr>
                <a:xfrm>
                  <a:off x="9212257" y="2674675"/>
                  <a:ext cx="128819" cy="131356"/>
                  <a:chOff x="9212257" y="2674675"/>
                  <a:chExt cx="128819" cy="131356"/>
                </a:xfrm>
              </p:grpSpPr>
              <p:sp>
                <p:nvSpPr>
                  <p:cNvPr id="2111" name="任意多边形: 形状 2110">
                    <a:extLst>
                      <a:ext uri="{FF2B5EF4-FFF2-40B4-BE49-F238E27FC236}">
                        <a16:creationId xmlns:a16="http://schemas.microsoft.com/office/drawing/2014/main" id="{8BB7B653-59DF-A2BA-B211-11E913E6AD6E}"/>
                      </a:ext>
                    </a:extLst>
                  </p:cNvPr>
                  <p:cNvSpPr/>
                  <p:nvPr/>
                </p:nvSpPr>
                <p:spPr>
                  <a:xfrm>
                    <a:off x="9212257" y="2674675"/>
                    <a:ext cx="128819" cy="131356"/>
                  </a:xfrm>
                  <a:custGeom>
                    <a:avLst/>
                    <a:gdLst>
                      <a:gd name="connsiteX0" fmla="*/ 62920 w 128819"/>
                      <a:gd name="connsiteY0" fmla="*/ 72525 h 131356"/>
                      <a:gd name="connsiteX1" fmla="*/ 51148 w 128819"/>
                      <a:gd name="connsiteY1" fmla="*/ 77011 h 131356"/>
                      <a:gd name="connsiteX2" fmla="*/ 43270 w 128819"/>
                      <a:gd name="connsiteY2" fmla="*/ 67172 h 131356"/>
                      <a:gd name="connsiteX3" fmla="*/ 50195 w 128819"/>
                      <a:gd name="connsiteY3" fmla="*/ 56656 h 131356"/>
                      <a:gd name="connsiteX4" fmla="*/ 62349 w 128819"/>
                      <a:gd name="connsiteY4" fmla="*/ 59971 h 131356"/>
                      <a:gd name="connsiteX5" fmla="*/ 62920 w 128819"/>
                      <a:gd name="connsiteY5" fmla="*/ 72525 h 131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819" h="131356">
                        <a:moveTo>
                          <a:pt x="62920" y="72525"/>
                        </a:moveTo>
                        <a:cubicBezTo>
                          <a:pt x="153865" y="125693"/>
                          <a:pt x="34707" y="170756"/>
                          <a:pt x="51148" y="77011"/>
                        </a:cubicBezTo>
                        <a:cubicBezTo>
                          <a:pt x="34707" y="170756"/>
                          <a:pt x="-44969" y="71372"/>
                          <a:pt x="43270" y="67172"/>
                        </a:cubicBezTo>
                        <a:cubicBezTo>
                          <a:pt x="-44969" y="71372"/>
                          <a:pt x="24963" y="-35146"/>
                          <a:pt x="50195" y="56656"/>
                        </a:cubicBezTo>
                        <a:cubicBezTo>
                          <a:pt x="24982" y="-35156"/>
                          <a:pt x="147855" y="-1551"/>
                          <a:pt x="62349" y="59971"/>
                        </a:cubicBezTo>
                        <a:cubicBezTo>
                          <a:pt x="147836" y="-1551"/>
                          <a:pt x="153865" y="125693"/>
                          <a:pt x="62920" y="725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2" name="任意多边形: 形状 2111">
                    <a:extLst>
                      <a:ext uri="{FF2B5EF4-FFF2-40B4-BE49-F238E27FC236}">
                        <a16:creationId xmlns:a16="http://schemas.microsoft.com/office/drawing/2014/main" id="{446FC093-2EC8-CEF5-A606-EFD4237D9447}"/>
                      </a:ext>
                    </a:extLst>
                  </p:cNvPr>
                  <p:cNvSpPr/>
                  <p:nvPr/>
                </p:nvSpPr>
                <p:spPr>
                  <a:xfrm>
                    <a:off x="9215415" y="2678953"/>
                    <a:ext cx="120595" cy="122968"/>
                  </a:xfrm>
                  <a:custGeom>
                    <a:avLst/>
                    <a:gdLst>
                      <a:gd name="connsiteX0" fmla="*/ 58896 w 120595"/>
                      <a:gd name="connsiteY0" fmla="*/ 67914 h 122968"/>
                      <a:gd name="connsiteX1" fmla="*/ 47894 w 120595"/>
                      <a:gd name="connsiteY1" fmla="*/ 72067 h 122968"/>
                      <a:gd name="connsiteX2" fmla="*/ 40512 w 120595"/>
                      <a:gd name="connsiteY2" fmla="*/ 62894 h 122968"/>
                      <a:gd name="connsiteX3" fmla="*/ 46990 w 120595"/>
                      <a:gd name="connsiteY3" fmla="*/ 53017 h 122968"/>
                      <a:gd name="connsiteX4" fmla="*/ 58343 w 120595"/>
                      <a:gd name="connsiteY4" fmla="*/ 56122 h 122968"/>
                      <a:gd name="connsiteX5" fmla="*/ 58896 w 120595"/>
                      <a:gd name="connsiteY5" fmla="*/ 67914 h 12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595" h="122968">
                        <a:moveTo>
                          <a:pt x="58896" y="67914"/>
                        </a:moveTo>
                        <a:cubicBezTo>
                          <a:pt x="144040" y="117682"/>
                          <a:pt x="32492" y="159849"/>
                          <a:pt x="47894" y="72067"/>
                        </a:cubicBezTo>
                        <a:cubicBezTo>
                          <a:pt x="32492" y="159859"/>
                          <a:pt x="-42088" y="66800"/>
                          <a:pt x="40512" y="62894"/>
                        </a:cubicBezTo>
                        <a:cubicBezTo>
                          <a:pt x="-42088" y="66800"/>
                          <a:pt x="23348" y="-32879"/>
                          <a:pt x="46990" y="53017"/>
                        </a:cubicBezTo>
                        <a:cubicBezTo>
                          <a:pt x="23367" y="-32879"/>
                          <a:pt x="138420" y="-1476"/>
                          <a:pt x="58343" y="56122"/>
                        </a:cubicBezTo>
                        <a:cubicBezTo>
                          <a:pt x="138401" y="-1476"/>
                          <a:pt x="144049" y="117673"/>
                          <a:pt x="58896" y="679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3" name="任意多边形: 形状 2112">
                    <a:extLst>
                      <a:ext uri="{FF2B5EF4-FFF2-40B4-BE49-F238E27FC236}">
                        <a16:creationId xmlns:a16="http://schemas.microsoft.com/office/drawing/2014/main" id="{6766F72A-98DE-7F69-0776-4076C15274CB}"/>
                      </a:ext>
                    </a:extLst>
                  </p:cNvPr>
                  <p:cNvSpPr/>
                  <p:nvPr/>
                </p:nvSpPr>
                <p:spPr>
                  <a:xfrm>
                    <a:off x="9232934" y="2743295"/>
                    <a:ext cx="30299" cy="27117"/>
                  </a:xfrm>
                  <a:custGeom>
                    <a:avLst/>
                    <a:gdLst>
                      <a:gd name="connsiteX0" fmla="*/ 0 w 30299"/>
                      <a:gd name="connsiteY0" fmla="*/ 27118 h 27117"/>
                      <a:gd name="connsiteX1" fmla="*/ 3686 w 30299"/>
                      <a:gd name="connsiteY1" fmla="*/ 21708 h 27117"/>
                      <a:gd name="connsiteX2" fmla="*/ 13307 w 30299"/>
                      <a:gd name="connsiteY2" fmla="*/ 11497 h 27117"/>
                      <a:gd name="connsiteX3" fmla="*/ 24499 w 30299"/>
                      <a:gd name="connsiteY3" fmla="*/ 3067 h 27117"/>
                      <a:gd name="connsiteX4" fmla="*/ 30299 w 30299"/>
                      <a:gd name="connsiteY4" fmla="*/ 0 h 27117"/>
                      <a:gd name="connsiteX5" fmla="*/ 26623 w 30299"/>
                      <a:gd name="connsiteY5" fmla="*/ 5429 h 27117"/>
                      <a:gd name="connsiteX6" fmla="*/ 16974 w 30299"/>
                      <a:gd name="connsiteY6" fmla="*/ 15621 h 27117"/>
                      <a:gd name="connsiteX7" fmla="*/ 5782 w 30299"/>
                      <a:gd name="connsiteY7" fmla="*/ 24051 h 27117"/>
                      <a:gd name="connsiteX8" fmla="*/ 0 w 30299"/>
                      <a:gd name="connsiteY8" fmla="*/ 27118 h 27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299" h="27117">
                        <a:moveTo>
                          <a:pt x="0" y="27118"/>
                        </a:moveTo>
                        <a:cubicBezTo>
                          <a:pt x="0" y="27118"/>
                          <a:pt x="1277" y="24736"/>
                          <a:pt x="3686" y="21708"/>
                        </a:cubicBezTo>
                        <a:cubicBezTo>
                          <a:pt x="6068" y="18640"/>
                          <a:pt x="9525" y="14897"/>
                          <a:pt x="13307" y="11497"/>
                        </a:cubicBezTo>
                        <a:cubicBezTo>
                          <a:pt x="17116" y="8115"/>
                          <a:pt x="21203" y="5058"/>
                          <a:pt x="24499" y="3067"/>
                        </a:cubicBezTo>
                        <a:cubicBezTo>
                          <a:pt x="27794" y="1000"/>
                          <a:pt x="30299" y="0"/>
                          <a:pt x="30299" y="0"/>
                        </a:cubicBezTo>
                        <a:cubicBezTo>
                          <a:pt x="30299" y="0"/>
                          <a:pt x="29042" y="2381"/>
                          <a:pt x="26623" y="5429"/>
                        </a:cubicBezTo>
                        <a:cubicBezTo>
                          <a:pt x="24242" y="8477"/>
                          <a:pt x="20793" y="12202"/>
                          <a:pt x="16974" y="15621"/>
                        </a:cubicBezTo>
                        <a:cubicBezTo>
                          <a:pt x="13202" y="18993"/>
                          <a:pt x="9116" y="22022"/>
                          <a:pt x="5782" y="24051"/>
                        </a:cubicBezTo>
                        <a:cubicBezTo>
                          <a:pt x="2515" y="26118"/>
                          <a:pt x="0" y="27118"/>
                          <a:pt x="0" y="27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4" name="任意多边形: 形状 2113">
                    <a:extLst>
                      <a:ext uri="{FF2B5EF4-FFF2-40B4-BE49-F238E27FC236}">
                        <a16:creationId xmlns:a16="http://schemas.microsoft.com/office/drawing/2014/main" id="{313C5EBE-5B60-E6D5-822C-2E529C53F2BF}"/>
                      </a:ext>
                    </a:extLst>
                  </p:cNvPr>
                  <p:cNvSpPr/>
                  <p:nvPr/>
                </p:nvSpPr>
                <p:spPr>
                  <a:xfrm>
                    <a:off x="9267491" y="2695384"/>
                    <a:ext cx="13858" cy="38195"/>
                  </a:xfrm>
                  <a:custGeom>
                    <a:avLst/>
                    <a:gdLst>
                      <a:gd name="connsiteX0" fmla="*/ 0 w 13858"/>
                      <a:gd name="connsiteY0" fmla="*/ 38195 h 38195"/>
                      <a:gd name="connsiteX1" fmla="*/ 676 w 13858"/>
                      <a:gd name="connsiteY1" fmla="*/ 31680 h 38195"/>
                      <a:gd name="connsiteX2" fmla="*/ 4333 w 13858"/>
                      <a:gd name="connsiteY2" fmla="*/ 18174 h 38195"/>
                      <a:gd name="connsiteX3" fmla="*/ 10182 w 13858"/>
                      <a:gd name="connsiteY3" fmla="*/ 5429 h 38195"/>
                      <a:gd name="connsiteX4" fmla="*/ 13858 w 13858"/>
                      <a:gd name="connsiteY4" fmla="*/ 0 h 38195"/>
                      <a:gd name="connsiteX5" fmla="*/ 13192 w 13858"/>
                      <a:gd name="connsiteY5" fmla="*/ 6496 h 38195"/>
                      <a:gd name="connsiteX6" fmla="*/ 9525 w 13858"/>
                      <a:gd name="connsiteY6" fmla="*/ 20041 h 38195"/>
                      <a:gd name="connsiteX7" fmla="*/ 3648 w 13858"/>
                      <a:gd name="connsiteY7" fmla="*/ 32804 h 38195"/>
                      <a:gd name="connsiteX8" fmla="*/ 0 w 13858"/>
                      <a:gd name="connsiteY8" fmla="*/ 38195 h 38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858" h="38195">
                        <a:moveTo>
                          <a:pt x="0" y="38195"/>
                        </a:moveTo>
                        <a:cubicBezTo>
                          <a:pt x="0" y="38195"/>
                          <a:pt x="9" y="35500"/>
                          <a:pt x="676" y="31680"/>
                        </a:cubicBezTo>
                        <a:cubicBezTo>
                          <a:pt x="1305" y="27889"/>
                          <a:pt x="2610" y="22936"/>
                          <a:pt x="4333" y="18174"/>
                        </a:cubicBezTo>
                        <a:cubicBezTo>
                          <a:pt x="6077" y="13411"/>
                          <a:pt x="8229" y="8763"/>
                          <a:pt x="10182" y="5429"/>
                        </a:cubicBezTo>
                        <a:cubicBezTo>
                          <a:pt x="12106" y="2057"/>
                          <a:pt x="13858" y="0"/>
                          <a:pt x="13858" y="0"/>
                        </a:cubicBezTo>
                        <a:cubicBezTo>
                          <a:pt x="13858" y="0"/>
                          <a:pt x="13868" y="2696"/>
                          <a:pt x="13192" y="6496"/>
                        </a:cubicBezTo>
                        <a:cubicBezTo>
                          <a:pt x="12572" y="10344"/>
                          <a:pt x="11249" y="15278"/>
                          <a:pt x="9525" y="20041"/>
                        </a:cubicBezTo>
                        <a:cubicBezTo>
                          <a:pt x="7744" y="24841"/>
                          <a:pt x="5600" y="29413"/>
                          <a:pt x="3648" y="32804"/>
                        </a:cubicBezTo>
                        <a:cubicBezTo>
                          <a:pt x="1733" y="36128"/>
                          <a:pt x="0" y="38195"/>
                          <a:pt x="0" y="381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5" name="任意多边形: 形状 2114">
                    <a:extLst>
                      <a:ext uri="{FF2B5EF4-FFF2-40B4-BE49-F238E27FC236}">
                        <a16:creationId xmlns:a16="http://schemas.microsoft.com/office/drawing/2014/main" id="{8DAB2056-6228-0E5B-A74A-3954D8C9967F}"/>
                      </a:ext>
                    </a:extLst>
                  </p:cNvPr>
                  <p:cNvSpPr/>
                  <p:nvPr/>
                </p:nvSpPr>
                <p:spPr>
                  <a:xfrm>
                    <a:off x="9227419" y="2714491"/>
                    <a:ext cx="33652" cy="22755"/>
                  </a:xfrm>
                  <a:custGeom>
                    <a:avLst/>
                    <a:gdLst>
                      <a:gd name="connsiteX0" fmla="*/ 33652 w 33652"/>
                      <a:gd name="connsiteY0" fmla="*/ 22755 h 22755"/>
                      <a:gd name="connsiteX1" fmla="*/ 27499 w 33652"/>
                      <a:gd name="connsiteY1" fmla="*/ 20527 h 22755"/>
                      <a:gd name="connsiteX2" fmla="*/ 15287 w 33652"/>
                      <a:gd name="connsiteY2" fmla="*/ 13678 h 22755"/>
                      <a:gd name="connsiteX3" fmla="*/ 4363 w 33652"/>
                      <a:gd name="connsiteY3" fmla="*/ 4877 h 22755"/>
                      <a:gd name="connsiteX4" fmla="*/ 0 w 33652"/>
                      <a:gd name="connsiteY4" fmla="*/ 0 h 22755"/>
                      <a:gd name="connsiteX5" fmla="*/ 6144 w 33652"/>
                      <a:gd name="connsiteY5" fmla="*/ 2229 h 22755"/>
                      <a:gd name="connsiteX6" fmla="*/ 18383 w 33652"/>
                      <a:gd name="connsiteY6" fmla="*/ 9077 h 22755"/>
                      <a:gd name="connsiteX7" fmla="*/ 29299 w 33652"/>
                      <a:gd name="connsiteY7" fmla="*/ 17898 h 22755"/>
                      <a:gd name="connsiteX8" fmla="*/ 33652 w 33652"/>
                      <a:gd name="connsiteY8" fmla="*/ 22755 h 22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52" h="22755">
                        <a:moveTo>
                          <a:pt x="33652" y="22755"/>
                        </a:moveTo>
                        <a:cubicBezTo>
                          <a:pt x="33652" y="22755"/>
                          <a:pt x="31042" y="22108"/>
                          <a:pt x="27499" y="20527"/>
                        </a:cubicBezTo>
                        <a:cubicBezTo>
                          <a:pt x="23956" y="18983"/>
                          <a:pt x="19498" y="16488"/>
                          <a:pt x="15287" y="13678"/>
                        </a:cubicBezTo>
                        <a:cubicBezTo>
                          <a:pt x="11087" y="10830"/>
                          <a:pt x="7125" y="7611"/>
                          <a:pt x="4363" y="4877"/>
                        </a:cubicBezTo>
                        <a:cubicBezTo>
                          <a:pt x="1571" y="2200"/>
                          <a:pt x="0" y="0"/>
                          <a:pt x="0" y="0"/>
                        </a:cubicBezTo>
                        <a:cubicBezTo>
                          <a:pt x="0" y="0"/>
                          <a:pt x="2620" y="648"/>
                          <a:pt x="6144" y="2229"/>
                        </a:cubicBezTo>
                        <a:cubicBezTo>
                          <a:pt x="9687" y="3772"/>
                          <a:pt x="14173" y="6248"/>
                          <a:pt x="18383" y="9077"/>
                        </a:cubicBezTo>
                        <a:cubicBezTo>
                          <a:pt x="22584" y="11944"/>
                          <a:pt x="26537" y="15183"/>
                          <a:pt x="29299" y="17898"/>
                        </a:cubicBezTo>
                        <a:cubicBezTo>
                          <a:pt x="32071" y="20574"/>
                          <a:pt x="33652" y="22755"/>
                          <a:pt x="33652" y="227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6" name="任意多边形: 形状 2115">
                    <a:extLst>
                      <a:ext uri="{FF2B5EF4-FFF2-40B4-BE49-F238E27FC236}">
                        <a16:creationId xmlns:a16="http://schemas.microsoft.com/office/drawing/2014/main" id="{B9A1F3DB-F1C7-C728-84E7-ABDA67571600}"/>
                      </a:ext>
                    </a:extLst>
                  </p:cNvPr>
                  <p:cNvSpPr/>
                  <p:nvPr/>
                </p:nvSpPr>
                <p:spPr>
                  <a:xfrm>
                    <a:off x="9275625" y="2737115"/>
                    <a:ext cx="40652" cy="5625"/>
                  </a:xfrm>
                  <a:custGeom>
                    <a:avLst/>
                    <a:gdLst>
                      <a:gd name="connsiteX0" fmla="*/ 40653 w 40652"/>
                      <a:gd name="connsiteY0" fmla="*/ 2218 h 5625"/>
                      <a:gd name="connsiteX1" fmla="*/ 34357 w 40652"/>
                      <a:gd name="connsiteY1" fmla="*/ 3989 h 5625"/>
                      <a:gd name="connsiteX2" fmla="*/ 20441 w 40652"/>
                      <a:gd name="connsiteY2" fmla="*/ 5590 h 5625"/>
                      <a:gd name="connsiteX3" fmla="*/ 6401 w 40652"/>
                      <a:gd name="connsiteY3" fmla="*/ 4809 h 5625"/>
                      <a:gd name="connsiteX4" fmla="*/ 0 w 40652"/>
                      <a:gd name="connsiteY4" fmla="*/ 3427 h 5625"/>
                      <a:gd name="connsiteX5" fmla="*/ 6315 w 40652"/>
                      <a:gd name="connsiteY5" fmla="*/ 1656 h 5625"/>
                      <a:gd name="connsiteX6" fmla="*/ 20260 w 40652"/>
                      <a:gd name="connsiteY6" fmla="*/ 18 h 5625"/>
                      <a:gd name="connsiteX7" fmla="*/ 34252 w 40652"/>
                      <a:gd name="connsiteY7" fmla="*/ 818 h 5625"/>
                      <a:gd name="connsiteX8" fmla="*/ 40653 w 40652"/>
                      <a:gd name="connsiteY8" fmla="*/ 2218 h 5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652" h="5625">
                        <a:moveTo>
                          <a:pt x="40653" y="2218"/>
                        </a:moveTo>
                        <a:cubicBezTo>
                          <a:pt x="40653" y="2218"/>
                          <a:pt x="38138" y="3218"/>
                          <a:pt x="34357" y="3989"/>
                        </a:cubicBezTo>
                        <a:cubicBezTo>
                          <a:pt x="30575" y="4809"/>
                          <a:pt x="25498" y="5399"/>
                          <a:pt x="20441" y="5590"/>
                        </a:cubicBezTo>
                        <a:cubicBezTo>
                          <a:pt x="15355" y="5742"/>
                          <a:pt x="10268" y="5390"/>
                          <a:pt x="6401" y="4809"/>
                        </a:cubicBezTo>
                        <a:cubicBezTo>
                          <a:pt x="2610" y="4285"/>
                          <a:pt x="0" y="3427"/>
                          <a:pt x="0" y="3427"/>
                        </a:cubicBezTo>
                        <a:cubicBezTo>
                          <a:pt x="0" y="3427"/>
                          <a:pt x="2515" y="2408"/>
                          <a:pt x="6315" y="1656"/>
                        </a:cubicBezTo>
                        <a:cubicBezTo>
                          <a:pt x="10087" y="818"/>
                          <a:pt x="15183" y="227"/>
                          <a:pt x="20260" y="18"/>
                        </a:cubicBezTo>
                        <a:cubicBezTo>
                          <a:pt x="25346" y="-78"/>
                          <a:pt x="30432" y="218"/>
                          <a:pt x="34252" y="818"/>
                        </a:cubicBezTo>
                        <a:cubicBezTo>
                          <a:pt x="38091" y="1380"/>
                          <a:pt x="40653" y="2218"/>
                          <a:pt x="40653" y="22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7" name="任意多边形: 形状 2116">
                    <a:extLst>
                      <a:ext uri="{FF2B5EF4-FFF2-40B4-BE49-F238E27FC236}">
                        <a16:creationId xmlns:a16="http://schemas.microsoft.com/office/drawing/2014/main" id="{C8D79CB1-6690-E174-EA82-2039586BDF26}"/>
                      </a:ext>
                    </a:extLst>
                  </p:cNvPr>
                  <p:cNvSpPr/>
                  <p:nvPr/>
                </p:nvSpPr>
                <p:spPr>
                  <a:xfrm>
                    <a:off x="9271006" y="2749934"/>
                    <a:ext cx="17811" cy="36518"/>
                  </a:xfrm>
                  <a:custGeom>
                    <a:avLst/>
                    <a:gdLst>
                      <a:gd name="connsiteX0" fmla="*/ 17812 w 17811"/>
                      <a:gd name="connsiteY0" fmla="*/ 36519 h 36518"/>
                      <a:gd name="connsiteX1" fmla="*/ 13611 w 17811"/>
                      <a:gd name="connsiteY1" fmla="*/ 31499 h 36518"/>
                      <a:gd name="connsiteX2" fmla="*/ 6429 w 17811"/>
                      <a:gd name="connsiteY2" fmla="*/ 19460 h 36518"/>
                      <a:gd name="connsiteX3" fmla="*/ 1353 w 17811"/>
                      <a:gd name="connsiteY3" fmla="*/ 6382 h 36518"/>
                      <a:gd name="connsiteX4" fmla="*/ 0 w 17811"/>
                      <a:gd name="connsiteY4" fmla="*/ 0 h 36518"/>
                      <a:gd name="connsiteX5" fmla="*/ 4210 w 17811"/>
                      <a:gd name="connsiteY5" fmla="*/ 4982 h 36518"/>
                      <a:gd name="connsiteX6" fmla="*/ 11382 w 17811"/>
                      <a:gd name="connsiteY6" fmla="*/ 17021 h 36518"/>
                      <a:gd name="connsiteX7" fmla="*/ 16431 w 17811"/>
                      <a:gd name="connsiteY7" fmla="*/ 30099 h 36518"/>
                      <a:gd name="connsiteX8" fmla="*/ 17812 w 17811"/>
                      <a:gd name="connsiteY8" fmla="*/ 36519 h 36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811" h="36518">
                        <a:moveTo>
                          <a:pt x="17812" y="36519"/>
                        </a:moveTo>
                        <a:cubicBezTo>
                          <a:pt x="17812" y="36519"/>
                          <a:pt x="15869" y="34642"/>
                          <a:pt x="13611" y="31499"/>
                        </a:cubicBezTo>
                        <a:cubicBezTo>
                          <a:pt x="11306" y="28394"/>
                          <a:pt x="8668" y="24022"/>
                          <a:pt x="6429" y="19460"/>
                        </a:cubicBezTo>
                        <a:cubicBezTo>
                          <a:pt x="4220" y="14888"/>
                          <a:pt x="2400" y="10125"/>
                          <a:pt x="1353" y="6382"/>
                        </a:cubicBezTo>
                        <a:cubicBezTo>
                          <a:pt x="305" y="2657"/>
                          <a:pt x="0" y="0"/>
                          <a:pt x="0" y="0"/>
                        </a:cubicBezTo>
                        <a:cubicBezTo>
                          <a:pt x="0" y="0"/>
                          <a:pt x="1943" y="1838"/>
                          <a:pt x="4210" y="4982"/>
                        </a:cubicBezTo>
                        <a:cubicBezTo>
                          <a:pt x="6506" y="8125"/>
                          <a:pt x="9173" y="12478"/>
                          <a:pt x="11382" y="17021"/>
                        </a:cubicBezTo>
                        <a:cubicBezTo>
                          <a:pt x="13592" y="21593"/>
                          <a:pt x="15383" y="26375"/>
                          <a:pt x="16431" y="30099"/>
                        </a:cubicBezTo>
                        <a:cubicBezTo>
                          <a:pt x="17526" y="33804"/>
                          <a:pt x="17812" y="36519"/>
                          <a:pt x="17812" y="365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8" name="任意多边形: 形状 2117">
                    <a:extLst>
                      <a:ext uri="{FF2B5EF4-FFF2-40B4-BE49-F238E27FC236}">
                        <a16:creationId xmlns:a16="http://schemas.microsoft.com/office/drawing/2014/main" id="{BEC2CFD7-BDBD-69DB-65B3-FBF44A0AFFDD}"/>
                      </a:ext>
                    </a:extLst>
                  </p:cNvPr>
                  <p:cNvSpPr/>
                  <p:nvPr/>
                </p:nvSpPr>
                <p:spPr>
                  <a:xfrm>
                    <a:off x="9253442" y="2728969"/>
                    <a:ext cx="29374" cy="28613"/>
                  </a:xfrm>
                  <a:custGeom>
                    <a:avLst/>
                    <a:gdLst>
                      <a:gd name="connsiteX0" fmla="*/ 24965 w 29374"/>
                      <a:gd name="connsiteY0" fmla="*/ 1267 h 28613"/>
                      <a:gd name="connsiteX1" fmla="*/ 22527 w 29374"/>
                      <a:gd name="connsiteY1" fmla="*/ 11268 h 28613"/>
                      <a:gd name="connsiteX2" fmla="*/ 29375 w 29374"/>
                      <a:gd name="connsiteY2" fmla="*/ 18955 h 28613"/>
                      <a:gd name="connsiteX3" fmla="*/ 19098 w 29374"/>
                      <a:gd name="connsiteY3" fmla="*/ 19698 h 28613"/>
                      <a:gd name="connsiteX4" fmla="*/ 13926 w 29374"/>
                      <a:gd name="connsiteY4" fmla="*/ 28613 h 28613"/>
                      <a:gd name="connsiteX5" fmla="*/ 10011 w 29374"/>
                      <a:gd name="connsiteY5" fmla="*/ 19088 h 28613"/>
                      <a:gd name="connsiteX6" fmla="*/ 0 w 29374"/>
                      <a:gd name="connsiteY6" fmla="*/ 16888 h 28613"/>
                      <a:gd name="connsiteX7" fmla="*/ 7839 w 29374"/>
                      <a:gd name="connsiteY7" fmla="*/ 10230 h 28613"/>
                      <a:gd name="connsiteX8" fmla="*/ 6811 w 29374"/>
                      <a:gd name="connsiteY8" fmla="*/ 0 h 28613"/>
                      <a:gd name="connsiteX9" fmla="*/ 15554 w 29374"/>
                      <a:gd name="connsiteY9" fmla="*/ 5429 h 28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74" h="28613">
                        <a:moveTo>
                          <a:pt x="24965" y="1267"/>
                        </a:moveTo>
                        <a:lnTo>
                          <a:pt x="22527" y="11268"/>
                        </a:lnTo>
                        <a:lnTo>
                          <a:pt x="29375" y="18955"/>
                        </a:lnTo>
                        <a:lnTo>
                          <a:pt x="19098" y="19698"/>
                        </a:lnTo>
                        <a:lnTo>
                          <a:pt x="13926" y="28613"/>
                        </a:lnTo>
                        <a:lnTo>
                          <a:pt x="10011" y="19088"/>
                        </a:lnTo>
                        <a:lnTo>
                          <a:pt x="0" y="16888"/>
                        </a:lnTo>
                        <a:lnTo>
                          <a:pt x="7839" y="10230"/>
                        </a:lnTo>
                        <a:lnTo>
                          <a:pt x="6811" y="0"/>
                        </a:lnTo>
                        <a:lnTo>
                          <a:pt x="15554" y="54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9" name="图形 113">
                  <a:extLst>
                    <a:ext uri="{FF2B5EF4-FFF2-40B4-BE49-F238E27FC236}">
                      <a16:creationId xmlns:a16="http://schemas.microsoft.com/office/drawing/2014/main" id="{9E7A45E9-173A-C731-345D-60CBCDB27FBB}"/>
                    </a:ext>
                  </a:extLst>
                </p:cNvPr>
                <p:cNvGrpSpPr/>
                <p:nvPr/>
              </p:nvGrpSpPr>
              <p:grpSpPr>
                <a:xfrm>
                  <a:off x="9158501" y="2736126"/>
                  <a:ext cx="125135" cy="126717"/>
                  <a:chOff x="9158501" y="2736126"/>
                  <a:chExt cx="125135" cy="126717"/>
                </a:xfrm>
              </p:grpSpPr>
              <p:sp>
                <p:nvSpPr>
                  <p:cNvPr id="2120" name="任意多边形: 形状 2119">
                    <a:extLst>
                      <a:ext uri="{FF2B5EF4-FFF2-40B4-BE49-F238E27FC236}">
                        <a16:creationId xmlns:a16="http://schemas.microsoft.com/office/drawing/2014/main" id="{E7255A6F-F395-3531-49B8-B901FBAEE708}"/>
                      </a:ext>
                    </a:extLst>
                  </p:cNvPr>
                  <p:cNvSpPr/>
                  <p:nvPr/>
                </p:nvSpPr>
                <p:spPr>
                  <a:xfrm>
                    <a:off x="9158501" y="2736126"/>
                    <a:ext cx="125135" cy="126717"/>
                  </a:xfrm>
                  <a:custGeom>
                    <a:avLst/>
                    <a:gdLst>
                      <a:gd name="connsiteX0" fmla="*/ 60794 w 125135"/>
                      <a:gd name="connsiteY0" fmla="*/ 68443 h 126717"/>
                      <a:gd name="connsiteX1" fmla="*/ 48954 w 125135"/>
                      <a:gd name="connsiteY1" fmla="*/ 71253 h 126717"/>
                      <a:gd name="connsiteX2" fmla="*/ 42620 w 125135"/>
                      <a:gd name="connsiteY2" fmla="*/ 60851 h 126717"/>
                      <a:gd name="connsiteX3" fmla="*/ 50583 w 125135"/>
                      <a:gd name="connsiteY3" fmla="*/ 51641 h 126717"/>
                      <a:gd name="connsiteX4" fmla="*/ 61803 w 125135"/>
                      <a:gd name="connsiteY4" fmla="*/ 56346 h 126717"/>
                      <a:gd name="connsiteX5" fmla="*/ 60794 w 125135"/>
                      <a:gd name="connsiteY5" fmla="*/ 68443 h 126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5135" h="126717">
                        <a:moveTo>
                          <a:pt x="60794" y="68443"/>
                        </a:moveTo>
                        <a:cubicBezTo>
                          <a:pt x="141261" y="130765"/>
                          <a:pt x="21474" y="159006"/>
                          <a:pt x="48954" y="71253"/>
                        </a:cubicBezTo>
                        <a:cubicBezTo>
                          <a:pt x="21474" y="159006"/>
                          <a:pt x="-42429" y="53841"/>
                          <a:pt x="42620" y="60851"/>
                        </a:cubicBezTo>
                        <a:cubicBezTo>
                          <a:pt x="-42429" y="53841"/>
                          <a:pt x="37895" y="-39457"/>
                          <a:pt x="50583" y="51641"/>
                        </a:cubicBezTo>
                        <a:cubicBezTo>
                          <a:pt x="37895" y="-39457"/>
                          <a:pt x="151414" y="8092"/>
                          <a:pt x="61803" y="56346"/>
                        </a:cubicBezTo>
                        <a:cubicBezTo>
                          <a:pt x="151386" y="8092"/>
                          <a:pt x="141261" y="130765"/>
                          <a:pt x="60794" y="684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1" name="任意多边形: 形状 2120">
                    <a:extLst>
                      <a:ext uri="{FF2B5EF4-FFF2-40B4-BE49-F238E27FC236}">
                        <a16:creationId xmlns:a16="http://schemas.microsoft.com/office/drawing/2014/main" id="{6FF2F53F-B7C3-833D-CF46-04470E61E48D}"/>
                      </a:ext>
                    </a:extLst>
                  </p:cNvPr>
                  <p:cNvSpPr/>
                  <p:nvPr/>
                </p:nvSpPr>
                <p:spPr>
                  <a:xfrm>
                    <a:off x="9161615" y="2740026"/>
                    <a:ext cx="117151" cy="118649"/>
                  </a:xfrm>
                  <a:custGeom>
                    <a:avLst/>
                    <a:gdLst>
                      <a:gd name="connsiteX0" fmla="*/ 56890 w 117151"/>
                      <a:gd name="connsiteY0" fmla="*/ 64115 h 118649"/>
                      <a:gd name="connsiteX1" fmla="*/ 45821 w 117151"/>
                      <a:gd name="connsiteY1" fmla="*/ 66696 h 118649"/>
                      <a:gd name="connsiteX2" fmla="*/ 39887 w 117151"/>
                      <a:gd name="connsiteY2" fmla="*/ 56999 h 118649"/>
                      <a:gd name="connsiteX3" fmla="*/ 47326 w 117151"/>
                      <a:gd name="connsiteY3" fmla="*/ 48332 h 118649"/>
                      <a:gd name="connsiteX4" fmla="*/ 57842 w 117151"/>
                      <a:gd name="connsiteY4" fmla="*/ 52723 h 118649"/>
                      <a:gd name="connsiteX5" fmla="*/ 56890 w 117151"/>
                      <a:gd name="connsiteY5" fmla="*/ 64115 h 118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7151" h="118649">
                        <a:moveTo>
                          <a:pt x="56890" y="64115"/>
                        </a:moveTo>
                        <a:cubicBezTo>
                          <a:pt x="132241" y="122436"/>
                          <a:pt x="20104" y="148887"/>
                          <a:pt x="45821" y="66696"/>
                        </a:cubicBezTo>
                        <a:cubicBezTo>
                          <a:pt x="20104" y="148887"/>
                          <a:pt x="-39713" y="50399"/>
                          <a:pt x="39887" y="56999"/>
                        </a:cubicBezTo>
                        <a:cubicBezTo>
                          <a:pt x="-39713" y="50399"/>
                          <a:pt x="35439" y="-36927"/>
                          <a:pt x="47326" y="48332"/>
                        </a:cubicBezTo>
                        <a:cubicBezTo>
                          <a:pt x="35439" y="-36927"/>
                          <a:pt x="141748" y="7574"/>
                          <a:pt x="57842" y="52723"/>
                        </a:cubicBezTo>
                        <a:cubicBezTo>
                          <a:pt x="141748" y="7584"/>
                          <a:pt x="132241" y="122436"/>
                          <a:pt x="56890" y="641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2" name="任意多边形: 形状 2121">
                    <a:extLst>
                      <a:ext uri="{FF2B5EF4-FFF2-40B4-BE49-F238E27FC236}">
                        <a16:creationId xmlns:a16="http://schemas.microsoft.com/office/drawing/2014/main" id="{80AF86A1-5848-C2BE-0D54-6200B85E2F7C}"/>
                      </a:ext>
                    </a:extLst>
                  </p:cNvPr>
                  <p:cNvSpPr/>
                  <p:nvPr/>
                </p:nvSpPr>
                <p:spPr>
                  <a:xfrm>
                    <a:off x="9175918" y="2799378"/>
                    <a:ext cx="32403" cy="22164"/>
                  </a:xfrm>
                  <a:custGeom>
                    <a:avLst/>
                    <a:gdLst>
                      <a:gd name="connsiteX0" fmla="*/ 0 w 32403"/>
                      <a:gd name="connsiteY0" fmla="*/ 22165 h 22164"/>
                      <a:gd name="connsiteX1" fmla="*/ 4191 w 32403"/>
                      <a:gd name="connsiteY1" fmla="*/ 17440 h 22164"/>
                      <a:gd name="connsiteX2" fmla="*/ 14697 w 32403"/>
                      <a:gd name="connsiteY2" fmla="*/ 8849 h 22164"/>
                      <a:gd name="connsiteX3" fmla="*/ 26479 w 32403"/>
                      <a:gd name="connsiteY3" fmla="*/ 2191 h 22164"/>
                      <a:gd name="connsiteX4" fmla="*/ 32404 w 32403"/>
                      <a:gd name="connsiteY4" fmla="*/ 0 h 22164"/>
                      <a:gd name="connsiteX5" fmla="*/ 28223 w 32403"/>
                      <a:gd name="connsiteY5" fmla="*/ 4705 h 22164"/>
                      <a:gd name="connsiteX6" fmla="*/ 17716 w 32403"/>
                      <a:gd name="connsiteY6" fmla="*/ 13278 h 22164"/>
                      <a:gd name="connsiteX7" fmla="*/ 5925 w 32403"/>
                      <a:gd name="connsiteY7" fmla="*/ 19936 h 22164"/>
                      <a:gd name="connsiteX8" fmla="*/ 0 w 32403"/>
                      <a:gd name="connsiteY8" fmla="*/ 22165 h 22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403" h="22164">
                        <a:moveTo>
                          <a:pt x="0" y="22165"/>
                        </a:moveTo>
                        <a:cubicBezTo>
                          <a:pt x="0" y="22165"/>
                          <a:pt x="1524" y="20022"/>
                          <a:pt x="4191" y="17440"/>
                        </a:cubicBezTo>
                        <a:cubicBezTo>
                          <a:pt x="6848" y="14802"/>
                          <a:pt x="10668" y="11640"/>
                          <a:pt x="14697" y="8849"/>
                        </a:cubicBezTo>
                        <a:cubicBezTo>
                          <a:pt x="18774" y="6096"/>
                          <a:pt x="23060" y="3677"/>
                          <a:pt x="26479" y="2191"/>
                        </a:cubicBezTo>
                        <a:cubicBezTo>
                          <a:pt x="29861" y="629"/>
                          <a:pt x="32404" y="0"/>
                          <a:pt x="32404" y="0"/>
                        </a:cubicBezTo>
                        <a:cubicBezTo>
                          <a:pt x="32404" y="0"/>
                          <a:pt x="30909" y="2086"/>
                          <a:pt x="28223" y="4705"/>
                        </a:cubicBezTo>
                        <a:cubicBezTo>
                          <a:pt x="25555" y="7325"/>
                          <a:pt x="21774" y="10487"/>
                          <a:pt x="17716" y="13278"/>
                        </a:cubicBezTo>
                        <a:cubicBezTo>
                          <a:pt x="13640" y="16031"/>
                          <a:pt x="9363" y="18431"/>
                          <a:pt x="5925" y="19936"/>
                        </a:cubicBezTo>
                        <a:cubicBezTo>
                          <a:pt x="2534" y="21508"/>
                          <a:pt x="0" y="22165"/>
                          <a:pt x="0" y="22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3" name="任意多边形: 形状 2122">
                    <a:extLst>
                      <a:ext uri="{FF2B5EF4-FFF2-40B4-BE49-F238E27FC236}">
                        <a16:creationId xmlns:a16="http://schemas.microsoft.com/office/drawing/2014/main" id="{85D788F9-F629-B851-D0C2-FC36F2C3B3DA}"/>
                      </a:ext>
                    </a:extLst>
                  </p:cNvPr>
                  <p:cNvSpPr/>
                  <p:nvPr/>
                </p:nvSpPr>
                <p:spPr>
                  <a:xfrm>
                    <a:off x="9213627" y="2755725"/>
                    <a:ext cx="18050" cy="34861"/>
                  </a:xfrm>
                  <a:custGeom>
                    <a:avLst/>
                    <a:gdLst>
                      <a:gd name="connsiteX0" fmla="*/ 0 w 18050"/>
                      <a:gd name="connsiteY0" fmla="*/ 34862 h 34861"/>
                      <a:gd name="connsiteX1" fmla="*/ 1477 w 18050"/>
                      <a:gd name="connsiteY1" fmla="*/ 28689 h 34861"/>
                      <a:gd name="connsiteX2" fmla="*/ 6658 w 18050"/>
                      <a:gd name="connsiteY2" fmla="*/ 16183 h 34861"/>
                      <a:gd name="connsiteX3" fmla="*/ 13878 w 18050"/>
                      <a:gd name="connsiteY3" fmla="*/ 4724 h 34861"/>
                      <a:gd name="connsiteX4" fmla="*/ 18050 w 18050"/>
                      <a:gd name="connsiteY4" fmla="*/ 0 h 34861"/>
                      <a:gd name="connsiteX5" fmla="*/ 16602 w 18050"/>
                      <a:gd name="connsiteY5" fmla="*/ 6124 h 34861"/>
                      <a:gd name="connsiteX6" fmla="*/ 11402 w 18050"/>
                      <a:gd name="connsiteY6" fmla="*/ 18640 h 34861"/>
                      <a:gd name="connsiteX7" fmla="*/ 4172 w 18050"/>
                      <a:gd name="connsiteY7" fmla="*/ 30118 h 34861"/>
                      <a:gd name="connsiteX8" fmla="*/ 0 w 18050"/>
                      <a:gd name="connsiteY8" fmla="*/ 34862 h 34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050" h="34861">
                        <a:moveTo>
                          <a:pt x="0" y="34862"/>
                        </a:moveTo>
                        <a:cubicBezTo>
                          <a:pt x="0" y="34862"/>
                          <a:pt x="343" y="32261"/>
                          <a:pt x="1477" y="28689"/>
                        </a:cubicBezTo>
                        <a:cubicBezTo>
                          <a:pt x="2543" y="25136"/>
                          <a:pt x="4439" y="20555"/>
                          <a:pt x="6658" y="16183"/>
                        </a:cubicBezTo>
                        <a:cubicBezTo>
                          <a:pt x="8915" y="11868"/>
                          <a:pt x="11582" y="7658"/>
                          <a:pt x="13878" y="4724"/>
                        </a:cubicBezTo>
                        <a:cubicBezTo>
                          <a:pt x="16126" y="1743"/>
                          <a:pt x="18050" y="0"/>
                          <a:pt x="18050" y="0"/>
                        </a:cubicBezTo>
                        <a:cubicBezTo>
                          <a:pt x="18050" y="0"/>
                          <a:pt x="17726" y="2572"/>
                          <a:pt x="16602" y="6124"/>
                        </a:cubicBezTo>
                        <a:cubicBezTo>
                          <a:pt x="15516" y="9754"/>
                          <a:pt x="13621" y="14288"/>
                          <a:pt x="11402" y="18640"/>
                        </a:cubicBezTo>
                        <a:cubicBezTo>
                          <a:pt x="9106" y="22993"/>
                          <a:pt x="6458" y="27146"/>
                          <a:pt x="4172" y="30118"/>
                        </a:cubicBezTo>
                        <a:cubicBezTo>
                          <a:pt x="1914" y="33071"/>
                          <a:pt x="0" y="34862"/>
                          <a:pt x="0" y="3486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4" name="任意多边形: 形状 2123">
                    <a:extLst>
                      <a:ext uri="{FF2B5EF4-FFF2-40B4-BE49-F238E27FC236}">
                        <a16:creationId xmlns:a16="http://schemas.microsoft.com/office/drawing/2014/main" id="{8FC730B1-3EA4-B7E7-2219-00DC056A9AE7}"/>
                      </a:ext>
                    </a:extLst>
                  </p:cNvPr>
                  <p:cNvSpPr/>
                  <p:nvPr/>
                </p:nvSpPr>
                <p:spPr>
                  <a:xfrm>
                    <a:off x="9177594" y="2767269"/>
                    <a:ext cx="29413" cy="26012"/>
                  </a:xfrm>
                  <a:custGeom>
                    <a:avLst/>
                    <a:gdLst>
                      <a:gd name="connsiteX0" fmla="*/ 29413 w 29413"/>
                      <a:gd name="connsiteY0" fmla="*/ 26013 h 26012"/>
                      <a:gd name="connsiteX1" fmla="*/ 23813 w 29413"/>
                      <a:gd name="connsiteY1" fmla="*/ 23108 h 26012"/>
                      <a:gd name="connsiteX2" fmla="*/ 12945 w 29413"/>
                      <a:gd name="connsiteY2" fmla="*/ 15011 h 26012"/>
                      <a:gd name="connsiteX3" fmla="*/ 3572 w 29413"/>
                      <a:gd name="connsiteY3" fmla="*/ 5191 h 26012"/>
                      <a:gd name="connsiteX4" fmla="*/ 0 w 29413"/>
                      <a:gd name="connsiteY4" fmla="*/ 0 h 26012"/>
                      <a:gd name="connsiteX5" fmla="*/ 5620 w 29413"/>
                      <a:gd name="connsiteY5" fmla="*/ 2886 h 26012"/>
                      <a:gd name="connsiteX6" fmla="*/ 16497 w 29413"/>
                      <a:gd name="connsiteY6" fmla="*/ 11002 h 26012"/>
                      <a:gd name="connsiteX7" fmla="*/ 25832 w 29413"/>
                      <a:gd name="connsiteY7" fmla="*/ 20822 h 26012"/>
                      <a:gd name="connsiteX8" fmla="*/ 29413 w 29413"/>
                      <a:gd name="connsiteY8" fmla="*/ 26013 h 26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413" h="26012">
                        <a:moveTo>
                          <a:pt x="29413" y="26013"/>
                        </a:moveTo>
                        <a:cubicBezTo>
                          <a:pt x="29413" y="26013"/>
                          <a:pt x="26994" y="25060"/>
                          <a:pt x="23813" y="23108"/>
                        </a:cubicBezTo>
                        <a:cubicBezTo>
                          <a:pt x="20603" y="21193"/>
                          <a:pt x="16640" y="18212"/>
                          <a:pt x="12945" y="15011"/>
                        </a:cubicBezTo>
                        <a:cubicBezTo>
                          <a:pt x="9268" y="11735"/>
                          <a:pt x="5877" y="8163"/>
                          <a:pt x="3572" y="5191"/>
                        </a:cubicBezTo>
                        <a:cubicBezTo>
                          <a:pt x="1238" y="2286"/>
                          <a:pt x="0" y="0"/>
                          <a:pt x="0" y="0"/>
                        </a:cubicBezTo>
                        <a:cubicBezTo>
                          <a:pt x="0" y="0"/>
                          <a:pt x="2457" y="953"/>
                          <a:pt x="5620" y="2886"/>
                        </a:cubicBezTo>
                        <a:cubicBezTo>
                          <a:pt x="8820" y="4820"/>
                          <a:pt x="12802" y="7763"/>
                          <a:pt x="16497" y="11002"/>
                        </a:cubicBezTo>
                        <a:cubicBezTo>
                          <a:pt x="20164" y="14278"/>
                          <a:pt x="23536" y="17869"/>
                          <a:pt x="25832" y="20822"/>
                        </a:cubicBezTo>
                        <a:cubicBezTo>
                          <a:pt x="28175" y="23727"/>
                          <a:pt x="29413" y="26013"/>
                          <a:pt x="29413" y="260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5" name="任意多边形: 形状 2124">
                    <a:extLst>
                      <a:ext uri="{FF2B5EF4-FFF2-40B4-BE49-F238E27FC236}">
                        <a16:creationId xmlns:a16="http://schemas.microsoft.com/office/drawing/2014/main" id="{7C505D67-38C0-D6C8-0465-EC95C7236561}"/>
                      </a:ext>
                    </a:extLst>
                  </p:cNvPr>
                  <p:cNvSpPr/>
                  <p:nvPr/>
                </p:nvSpPr>
                <p:spPr>
                  <a:xfrm>
                    <a:off x="9220580" y="2797136"/>
                    <a:ext cx="39072" cy="6124"/>
                  </a:xfrm>
                  <a:custGeom>
                    <a:avLst/>
                    <a:gdLst>
                      <a:gd name="connsiteX0" fmla="*/ 39072 w 39072"/>
                      <a:gd name="connsiteY0" fmla="*/ 5033 h 6124"/>
                      <a:gd name="connsiteX1" fmla="*/ 32824 w 39072"/>
                      <a:gd name="connsiteY1" fmla="*/ 5948 h 6124"/>
                      <a:gd name="connsiteX2" fmla="*/ 19279 w 39072"/>
                      <a:gd name="connsiteY2" fmla="*/ 5728 h 6124"/>
                      <a:gd name="connsiteX3" fmla="*/ 5953 w 39072"/>
                      <a:gd name="connsiteY3" fmla="*/ 3233 h 6124"/>
                      <a:gd name="connsiteX4" fmla="*/ 0 w 39072"/>
                      <a:gd name="connsiteY4" fmla="*/ 1109 h 6124"/>
                      <a:gd name="connsiteX5" fmla="*/ 6258 w 39072"/>
                      <a:gd name="connsiteY5" fmla="*/ 213 h 6124"/>
                      <a:gd name="connsiteX6" fmla="*/ 19812 w 39072"/>
                      <a:gd name="connsiteY6" fmla="*/ 385 h 6124"/>
                      <a:gd name="connsiteX7" fmla="*/ 33128 w 39072"/>
                      <a:gd name="connsiteY7" fmla="*/ 2899 h 6124"/>
                      <a:gd name="connsiteX8" fmla="*/ 39072 w 39072"/>
                      <a:gd name="connsiteY8" fmla="*/ 5033 h 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072" h="6124">
                        <a:moveTo>
                          <a:pt x="39072" y="5033"/>
                        </a:moveTo>
                        <a:cubicBezTo>
                          <a:pt x="39072" y="5033"/>
                          <a:pt x="36557" y="5681"/>
                          <a:pt x="32824" y="5948"/>
                        </a:cubicBezTo>
                        <a:cubicBezTo>
                          <a:pt x="29090" y="6243"/>
                          <a:pt x="24165" y="6167"/>
                          <a:pt x="19279" y="5728"/>
                        </a:cubicBezTo>
                        <a:cubicBezTo>
                          <a:pt x="14383" y="5243"/>
                          <a:pt x="9554" y="4281"/>
                          <a:pt x="5953" y="3233"/>
                        </a:cubicBezTo>
                        <a:cubicBezTo>
                          <a:pt x="2363" y="2261"/>
                          <a:pt x="0" y="1109"/>
                          <a:pt x="0" y="1109"/>
                        </a:cubicBezTo>
                        <a:cubicBezTo>
                          <a:pt x="0" y="1109"/>
                          <a:pt x="2553" y="461"/>
                          <a:pt x="6258" y="213"/>
                        </a:cubicBezTo>
                        <a:cubicBezTo>
                          <a:pt x="10002" y="-120"/>
                          <a:pt x="14926" y="-63"/>
                          <a:pt x="19812" y="385"/>
                        </a:cubicBezTo>
                        <a:cubicBezTo>
                          <a:pt x="24718" y="928"/>
                          <a:pt x="29547" y="1852"/>
                          <a:pt x="33128" y="2899"/>
                        </a:cubicBezTo>
                        <a:cubicBezTo>
                          <a:pt x="36709" y="3900"/>
                          <a:pt x="39072" y="5033"/>
                          <a:pt x="39072" y="50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6" name="任意多边形: 形状 2125">
                    <a:extLst>
                      <a:ext uri="{FF2B5EF4-FFF2-40B4-BE49-F238E27FC236}">
                        <a16:creationId xmlns:a16="http://schemas.microsoft.com/office/drawing/2014/main" id="{8B966B37-7E83-CF58-6BDB-7D655453B7A4}"/>
                      </a:ext>
                    </a:extLst>
                  </p:cNvPr>
                  <p:cNvSpPr/>
                  <p:nvPr/>
                </p:nvSpPr>
                <p:spPr>
                  <a:xfrm>
                    <a:off x="9214949" y="2806665"/>
                    <a:ext cx="12509" cy="37233"/>
                  </a:xfrm>
                  <a:custGeom>
                    <a:avLst/>
                    <a:gdLst>
                      <a:gd name="connsiteX0" fmla="*/ 12508 w 12509"/>
                      <a:gd name="connsiteY0" fmla="*/ 37233 h 37233"/>
                      <a:gd name="connsiteX1" fmla="*/ 9108 w 12509"/>
                      <a:gd name="connsiteY1" fmla="*/ 31871 h 37233"/>
                      <a:gd name="connsiteX2" fmla="*/ 3736 w 12509"/>
                      <a:gd name="connsiteY2" fmla="*/ 19441 h 37233"/>
                      <a:gd name="connsiteX3" fmla="*/ 507 w 12509"/>
                      <a:gd name="connsiteY3" fmla="*/ 6267 h 37233"/>
                      <a:gd name="connsiteX4" fmla="*/ 2 w 12509"/>
                      <a:gd name="connsiteY4" fmla="*/ 0 h 37233"/>
                      <a:gd name="connsiteX5" fmla="*/ 3412 w 12509"/>
                      <a:gd name="connsiteY5" fmla="*/ 5305 h 37233"/>
                      <a:gd name="connsiteX6" fmla="*/ 8774 w 12509"/>
                      <a:gd name="connsiteY6" fmla="*/ 17736 h 37233"/>
                      <a:gd name="connsiteX7" fmla="*/ 11984 w 12509"/>
                      <a:gd name="connsiteY7" fmla="*/ 30909 h 37233"/>
                      <a:gd name="connsiteX8" fmla="*/ 12508 w 12509"/>
                      <a:gd name="connsiteY8" fmla="*/ 37233 h 37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509" h="37233">
                        <a:moveTo>
                          <a:pt x="12508" y="37233"/>
                        </a:moveTo>
                        <a:cubicBezTo>
                          <a:pt x="12508" y="37233"/>
                          <a:pt x="10860" y="35185"/>
                          <a:pt x="9108" y="31871"/>
                        </a:cubicBezTo>
                        <a:cubicBezTo>
                          <a:pt x="7298" y="28594"/>
                          <a:pt x="5326" y="24098"/>
                          <a:pt x="3736" y="19441"/>
                        </a:cubicBezTo>
                        <a:cubicBezTo>
                          <a:pt x="2193" y="14773"/>
                          <a:pt x="1050" y="9992"/>
                          <a:pt x="507" y="6267"/>
                        </a:cubicBezTo>
                        <a:cubicBezTo>
                          <a:pt x="-55" y="2581"/>
                          <a:pt x="2" y="0"/>
                          <a:pt x="2" y="0"/>
                        </a:cubicBezTo>
                        <a:cubicBezTo>
                          <a:pt x="2" y="0"/>
                          <a:pt x="1640" y="2029"/>
                          <a:pt x="3412" y="5305"/>
                        </a:cubicBezTo>
                        <a:cubicBezTo>
                          <a:pt x="5202" y="8582"/>
                          <a:pt x="7203" y="13078"/>
                          <a:pt x="8774" y="17736"/>
                        </a:cubicBezTo>
                        <a:cubicBezTo>
                          <a:pt x="10327" y="22403"/>
                          <a:pt x="11442" y="27184"/>
                          <a:pt x="11984" y="30909"/>
                        </a:cubicBezTo>
                        <a:cubicBezTo>
                          <a:pt x="12565" y="34595"/>
                          <a:pt x="12508" y="37233"/>
                          <a:pt x="12508" y="37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7" name="任意多边形: 形状 2126">
                    <a:extLst>
                      <a:ext uri="{FF2B5EF4-FFF2-40B4-BE49-F238E27FC236}">
                        <a16:creationId xmlns:a16="http://schemas.microsoft.com/office/drawing/2014/main" id="{7B352EDA-E854-84C5-524A-2746F2692E1B}"/>
                      </a:ext>
                    </a:extLst>
                  </p:cNvPr>
                  <p:cNvSpPr/>
                  <p:nvPr/>
                </p:nvSpPr>
                <p:spPr>
                  <a:xfrm>
                    <a:off x="9198625" y="2785243"/>
                    <a:ext cx="27889" cy="28298"/>
                  </a:xfrm>
                  <a:custGeom>
                    <a:avLst/>
                    <a:gdLst>
                      <a:gd name="connsiteX0" fmla="*/ 25880 w 27889"/>
                      <a:gd name="connsiteY0" fmla="*/ 3496 h 28298"/>
                      <a:gd name="connsiteX1" fmla="*/ 22289 w 27889"/>
                      <a:gd name="connsiteY1" fmla="*/ 12763 h 28298"/>
                      <a:gd name="connsiteX2" fmla="*/ 27890 w 27889"/>
                      <a:gd name="connsiteY2" fmla="*/ 20984 h 28298"/>
                      <a:gd name="connsiteX3" fmla="*/ 17955 w 27889"/>
                      <a:gd name="connsiteY3" fmla="*/ 20412 h 28298"/>
                      <a:gd name="connsiteX4" fmla="*/ 11887 w 27889"/>
                      <a:gd name="connsiteY4" fmla="*/ 28299 h 28298"/>
                      <a:gd name="connsiteX5" fmla="*/ 9344 w 27889"/>
                      <a:gd name="connsiteY5" fmla="*/ 18679 h 28298"/>
                      <a:gd name="connsiteX6" fmla="*/ 0 w 27889"/>
                      <a:gd name="connsiteY6" fmla="*/ 15307 h 28298"/>
                      <a:gd name="connsiteX7" fmla="*/ 8354 w 27889"/>
                      <a:gd name="connsiteY7" fmla="*/ 9916 h 28298"/>
                      <a:gd name="connsiteX8" fmla="*/ 8649 w 27889"/>
                      <a:gd name="connsiteY8" fmla="*/ 0 h 28298"/>
                      <a:gd name="connsiteX9" fmla="*/ 16345 w 27889"/>
                      <a:gd name="connsiteY9" fmla="*/ 6267 h 28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889" h="28298">
                        <a:moveTo>
                          <a:pt x="25880" y="3496"/>
                        </a:moveTo>
                        <a:lnTo>
                          <a:pt x="22289" y="12763"/>
                        </a:lnTo>
                        <a:lnTo>
                          <a:pt x="27890" y="20984"/>
                        </a:lnTo>
                        <a:lnTo>
                          <a:pt x="17955" y="20412"/>
                        </a:lnTo>
                        <a:lnTo>
                          <a:pt x="11887" y="28299"/>
                        </a:lnTo>
                        <a:lnTo>
                          <a:pt x="9344" y="18679"/>
                        </a:lnTo>
                        <a:lnTo>
                          <a:pt x="0" y="15307"/>
                        </a:lnTo>
                        <a:lnTo>
                          <a:pt x="8354" y="9916"/>
                        </a:lnTo>
                        <a:lnTo>
                          <a:pt x="8649" y="0"/>
                        </a:lnTo>
                        <a:lnTo>
                          <a:pt x="16345" y="62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8" name="图形 113">
                  <a:extLst>
                    <a:ext uri="{FF2B5EF4-FFF2-40B4-BE49-F238E27FC236}">
                      <a16:creationId xmlns:a16="http://schemas.microsoft.com/office/drawing/2014/main" id="{82EF2081-87B6-2943-5080-E4F189811C25}"/>
                    </a:ext>
                  </a:extLst>
                </p:cNvPr>
                <p:cNvGrpSpPr/>
                <p:nvPr/>
              </p:nvGrpSpPr>
              <p:grpSpPr>
                <a:xfrm>
                  <a:off x="9024124" y="2679868"/>
                  <a:ext cx="94351" cy="92698"/>
                  <a:chOff x="9024124" y="2679868"/>
                  <a:chExt cx="94351" cy="92698"/>
                </a:xfrm>
              </p:grpSpPr>
              <p:sp>
                <p:nvSpPr>
                  <p:cNvPr id="2129" name="任意多边形: 形状 2128">
                    <a:extLst>
                      <a:ext uri="{FF2B5EF4-FFF2-40B4-BE49-F238E27FC236}">
                        <a16:creationId xmlns:a16="http://schemas.microsoft.com/office/drawing/2014/main" id="{E3A982BB-B876-6BA4-9664-738D03C5CFB1}"/>
                      </a:ext>
                    </a:extLst>
                  </p:cNvPr>
                  <p:cNvSpPr/>
                  <p:nvPr/>
                </p:nvSpPr>
                <p:spPr>
                  <a:xfrm>
                    <a:off x="9024124" y="2679868"/>
                    <a:ext cx="94351" cy="92698"/>
                  </a:xfrm>
                  <a:custGeom>
                    <a:avLst/>
                    <a:gdLst>
                      <a:gd name="connsiteX0" fmla="*/ 46629 w 94351"/>
                      <a:gd name="connsiteY0" fmla="*/ 48673 h 92698"/>
                      <a:gd name="connsiteX1" fmla="*/ 37608 w 94351"/>
                      <a:gd name="connsiteY1" fmla="*/ 49359 h 92698"/>
                      <a:gd name="connsiteX2" fmla="*/ 34179 w 94351"/>
                      <a:gd name="connsiteY2" fmla="*/ 40986 h 92698"/>
                      <a:gd name="connsiteX3" fmla="*/ 41075 w 94351"/>
                      <a:gd name="connsiteY3" fmla="*/ 35147 h 92698"/>
                      <a:gd name="connsiteX4" fmla="*/ 48791 w 94351"/>
                      <a:gd name="connsiteY4" fmla="*/ 39891 h 92698"/>
                      <a:gd name="connsiteX5" fmla="*/ 46629 w 94351"/>
                      <a:gd name="connsiteY5" fmla="*/ 48673 h 92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351" h="92698">
                        <a:moveTo>
                          <a:pt x="46629" y="48673"/>
                        </a:moveTo>
                        <a:cubicBezTo>
                          <a:pt x="98492" y="103775"/>
                          <a:pt x="7243" y="110623"/>
                          <a:pt x="37608" y="49359"/>
                        </a:cubicBezTo>
                        <a:cubicBezTo>
                          <a:pt x="7243" y="110623"/>
                          <a:pt x="-27476" y="25975"/>
                          <a:pt x="34179" y="40986"/>
                        </a:cubicBezTo>
                        <a:cubicBezTo>
                          <a:pt x="-27476" y="25975"/>
                          <a:pt x="42323" y="-33223"/>
                          <a:pt x="41075" y="35147"/>
                        </a:cubicBezTo>
                        <a:cubicBezTo>
                          <a:pt x="42342" y="-33223"/>
                          <a:pt x="120190" y="14869"/>
                          <a:pt x="48791" y="39891"/>
                        </a:cubicBezTo>
                        <a:cubicBezTo>
                          <a:pt x="120171" y="14869"/>
                          <a:pt x="98492" y="103775"/>
                          <a:pt x="46629" y="486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0" name="任意多边形: 形状 2129">
                    <a:extLst>
                      <a:ext uri="{FF2B5EF4-FFF2-40B4-BE49-F238E27FC236}">
                        <a16:creationId xmlns:a16="http://schemas.microsoft.com/office/drawing/2014/main" id="{BF6F518F-2E51-EAEB-5FD9-8B16F95C0CE8}"/>
                      </a:ext>
                    </a:extLst>
                  </p:cNvPr>
                  <p:cNvSpPr/>
                  <p:nvPr/>
                </p:nvSpPr>
                <p:spPr>
                  <a:xfrm>
                    <a:off x="9026571" y="2682545"/>
                    <a:ext cx="88343" cy="86789"/>
                  </a:xfrm>
                  <a:custGeom>
                    <a:avLst/>
                    <a:gdLst>
                      <a:gd name="connsiteX0" fmla="*/ 43649 w 88343"/>
                      <a:gd name="connsiteY0" fmla="*/ 45585 h 86789"/>
                      <a:gd name="connsiteX1" fmla="*/ 35209 w 88343"/>
                      <a:gd name="connsiteY1" fmla="*/ 46214 h 86789"/>
                      <a:gd name="connsiteX2" fmla="*/ 31971 w 88343"/>
                      <a:gd name="connsiteY2" fmla="*/ 38404 h 86789"/>
                      <a:gd name="connsiteX3" fmla="*/ 38457 w 88343"/>
                      <a:gd name="connsiteY3" fmla="*/ 32898 h 86789"/>
                      <a:gd name="connsiteX4" fmla="*/ 45668 w 88343"/>
                      <a:gd name="connsiteY4" fmla="*/ 37327 h 86789"/>
                      <a:gd name="connsiteX5" fmla="*/ 43649 w 88343"/>
                      <a:gd name="connsiteY5" fmla="*/ 45585 h 86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343" h="86789">
                        <a:moveTo>
                          <a:pt x="43649" y="45585"/>
                        </a:moveTo>
                        <a:cubicBezTo>
                          <a:pt x="92226" y="97173"/>
                          <a:pt x="6786" y="103555"/>
                          <a:pt x="35209" y="46214"/>
                        </a:cubicBezTo>
                        <a:cubicBezTo>
                          <a:pt x="6786" y="103555"/>
                          <a:pt x="-25713" y="24297"/>
                          <a:pt x="31971" y="38404"/>
                        </a:cubicBezTo>
                        <a:cubicBezTo>
                          <a:pt x="-25732" y="24307"/>
                          <a:pt x="39610" y="-31100"/>
                          <a:pt x="38457" y="32898"/>
                        </a:cubicBezTo>
                        <a:cubicBezTo>
                          <a:pt x="39610" y="-31100"/>
                          <a:pt x="112504" y="13924"/>
                          <a:pt x="45668" y="37327"/>
                        </a:cubicBezTo>
                        <a:cubicBezTo>
                          <a:pt x="112523" y="13924"/>
                          <a:pt x="92226" y="97173"/>
                          <a:pt x="43649" y="455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1" name="任意多边形: 形状 2130">
                    <a:extLst>
                      <a:ext uri="{FF2B5EF4-FFF2-40B4-BE49-F238E27FC236}">
                        <a16:creationId xmlns:a16="http://schemas.microsoft.com/office/drawing/2014/main" id="{4DE20095-8C27-F9B1-C966-22E2A7CBD861}"/>
                      </a:ext>
                    </a:extLst>
                  </p:cNvPr>
                  <p:cNvSpPr/>
                  <p:nvPr/>
                </p:nvSpPr>
                <p:spPr>
                  <a:xfrm>
                    <a:off x="9036929" y="2723445"/>
                    <a:ext cx="26365" cy="12534"/>
                  </a:xfrm>
                  <a:custGeom>
                    <a:avLst/>
                    <a:gdLst>
                      <a:gd name="connsiteX0" fmla="*/ 0 w 26365"/>
                      <a:gd name="connsiteY0" fmla="*/ 12535 h 12534"/>
                      <a:gd name="connsiteX1" fmla="*/ 3629 w 26365"/>
                      <a:gd name="connsiteY1" fmla="*/ 9525 h 12534"/>
                      <a:gd name="connsiteX2" fmla="*/ 12335 w 26365"/>
                      <a:gd name="connsiteY2" fmla="*/ 4467 h 12534"/>
                      <a:gd name="connsiteX3" fmla="*/ 21756 w 26365"/>
                      <a:gd name="connsiteY3" fmla="*/ 934 h 12534"/>
                      <a:gd name="connsiteX4" fmla="*/ 26365 w 26365"/>
                      <a:gd name="connsiteY4" fmla="*/ 0 h 12534"/>
                      <a:gd name="connsiteX5" fmla="*/ 22736 w 26365"/>
                      <a:gd name="connsiteY5" fmla="*/ 2981 h 12534"/>
                      <a:gd name="connsiteX6" fmla="*/ 14021 w 26365"/>
                      <a:gd name="connsiteY6" fmla="*/ 8039 h 12534"/>
                      <a:gd name="connsiteX7" fmla="*/ 4601 w 26365"/>
                      <a:gd name="connsiteY7" fmla="*/ 11573 h 12534"/>
                      <a:gd name="connsiteX8" fmla="*/ 0 w 26365"/>
                      <a:gd name="connsiteY8" fmla="*/ 12535 h 12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365" h="12534">
                        <a:moveTo>
                          <a:pt x="0" y="12535"/>
                        </a:moveTo>
                        <a:cubicBezTo>
                          <a:pt x="0" y="12535"/>
                          <a:pt x="1372" y="11125"/>
                          <a:pt x="3629" y="9525"/>
                        </a:cubicBezTo>
                        <a:cubicBezTo>
                          <a:pt x="5887" y="7925"/>
                          <a:pt x="9040" y="6029"/>
                          <a:pt x="12335" y="4467"/>
                        </a:cubicBezTo>
                        <a:cubicBezTo>
                          <a:pt x="15650" y="2905"/>
                          <a:pt x="19079" y="1638"/>
                          <a:pt x="21756" y="934"/>
                        </a:cubicBezTo>
                        <a:cubicBezTo>
                          <a:pt x="24432" y="152"/>
                          <a:pt x="26365" y="0"/>
                          <a:pt x="26365" y="0"/>
                        </a:cubicBezTo>
                        <a:cubicBezTo>
                          <a:pt x="26365" y="0"/>
                          <a:pt x="25003" y="1381"/>
                          <a:pt x="22736" y="2981"/>
                        </a:cubicBezTo>
                        <a:cubicBezTo>
                          <a:pt x="20479" y="4620"/>
                          <a:pt x="17336" y="6477"/>
                          <a:pt x="14021" y="8039"/>
                        </a:cubicBezTo>
                        <a:cubicBezTo>
                          <a:pt x="10716" y="9601"/>
                          <a:pt x="7297" y="10868"/>
                          <a:pt x="4601" y="11573"/>
                        </a:cubicBezTo>
                        <a:cubicBezTo>
                          <a:pt x="1943" y="12335"/>
                          <a:pt x="0" y="12535"/>
                          <a:pt x="0" y="125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2" name="任意多边形: 形状 2131">
                    <a:extLst>
                      <a:ext uri="{FF2B5EF4-FFF2-40B4-BE49-F238E27FC236}">
                        <a16:creationId xmlns:a16="http://schemas.microsoft.com/office/drawing/2014/main" id="{3AFFFD2C-210A-B034-AA53-EDDEC59E0638}"/>
                      </a:ext>
                    </a:extLst>
                  </p:cNvPr>
                  <p:cNvSpPr/>
                  <p:nvPr/>
                </p:nvSpPr>
                <p:spPr>
                  <a:xfrm>
                    <a:off x="9068209" y="2694098"/>
                    <a:ext cx="17306" cy="23507"/>
                  </a:xfrm>
                  <a:custGeom>
                    <a:avLst/>
                    <a:gdLst>
                      <a:gd name="connsiteX0" fmla="*/ 0 w 17306"/>
                      <a:gd name="connsiteY0" fmla="*/ 23508 h 23507"/>
                      <a:gd name="connsiteX1" fmla="*/ 1791 w 17306"/>
                      <a:gd name="connsiteY1" fmla="*/ 19155 h 23507"/>
                      <a:gd name="connsiteX2" fmla="*/ 7058 w 17306"/>
                      <a:gd name="connsiteY2" fmla="*/ 10601 h 23507"/>
                      <a:gd name="connsiteX3" fmla="*/ 13687 w 17306"/>
                      <a:gd name="connsiteY3" fmla="*/ 3010 h 23507"/>
                      <a:gd name="connsiteX4" fmla="*/ 17307 w 17306"/>
                      <a:gd name="connsiteY4" fmla="*/ 0 h 23507"/>
                      <a:gd name="connsiteX5" fmla="*/ 15525 w 17306"/>
                      <a:gd name="connsiteY5" fmla="*/ 4353 h 23507"/>
                      <a:gd name="connsiteX6" fmla="*/ 10239 w 17306"/>
                      <a:gd name="connsiteY6" fmla="*/ 12944 h 23507"/>
                      <a:gd name="connsiteX7" fmla="*/ 3600 w 17306"/>
                      <a:gd name="connsiteY7" fmla="*/ 20517 h 23507"/>
                      <a:gd name="connsiteX8" fmla="*/ 0 w 17306"/>
                      <a:gd name="connsiteY8" fmla="*/ 23508 h 2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306" h="23507">
                        <a:moveTo>
                          <a:pt x="0" y="23508"/>
                        </a:moveTo>
                        <a:cubicBezTo>
                          <a:pt x="0" y="23508"/>
                          <a:pt x="562" y="21650"/>
                          <a:pt x="1791" y="19155"/>
                        </a:cubicBezTo>
                        <a:cubicBezTo>
                          <a:pt x="3000" y="16659"/>
                          <a:pt x="4915" y="13516"/>
                          <a:pt x="7058" y="10601"/>
                        </a:cubicBezTo>
                        <a:cubicBezTo>
                          <a:pt x="9239" y="7658"/>
                          <a:pt x="11649" y="4905"/>
                          <a:pt x="13687" y="3010"/>
                        </a:cubicBezTo>
                        <a:cubicBezTo>
                          <a:pt x="15687" y="1076"/>
                          <a:pt x="17307" y="0"/>
                          <a:pt x="17307" y="0"/>
                        </a:cubicBezTo>
                        <a:cubicBezTo>
                          <a:pt x="17307" y="0"/>
                          <a:pt x="16764" y="1857"/>
                          <a:pt x="15525" y="4353"/>
                        </a:cubicBezTo>
                        <a:cubicBezTo>
                          <a:pt x="14306" y="6887"/>
                          <a:pt x="12401" y="10011"/>
                          <a:pt x="10239" y="12944"/>
                        </a:cubicBezTo>
                        <a:cubicBezTo>
                          <a:pt x="8058" y="15888"/>
                          <a:pt x="5648" y="18602"/>
                          <a:pt x="3600" y="20517"/>
                        </a:cubicBezTo>
                        <a:cubicBezTo>
                          <a:pt x="1609" y="22422"/>
                          <a:pt x="0" y="23508"/>
                          <a:pt x="0" y="235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3" name="任意多边形: 形状 2132">
                    <a:extLst>
                      <a:ext uri="{FF2B5EF4-FFF2-40B4-BE49-F238E27FC236}">
                        <a16:creationId xmlns:a16="http://schemas.microsoft.com/office/drawing/2014/main" id="{6E67F781-8ADC-F459-0648-3589591CF084}"/>
                      </a:ext>
                    </a:extLst>
                  </p:cNvPr>
                  <p:cNvSpPr/>
                  <p:nvPr/>
                </p:nvSpPr>
                <p:spPr>
                  <a:xfrm>
                    <a:off x="9044463" y="2696317"/>
                    <a:ext cx="18573" cy="22507"/>
                  </a:xfrm>
                  <a:custGeom>
                    <a:avLst/>
                    <a:gdLst>
                      <a:gd name="connsiteX0" fmla="*/ 18574 w 18573"/>
                      <a:gd name="connsiteY0" fmla="*/ 22507 h 22507"/>
                      <a:gd name="connsiteX1" fmla="*/ 14802 w 18573"/>
                      <a:gd name="connsiteY1" fmla="*/ 19717 h 22507"/>
                      <a:gd name="connsiteX2" fmla="*/ 7763 w 18573"/>
                      <a:gd name="connsiteY2" fmla="*/ 12516 h 22507"/>
                      <a:gd name="connsiteX3" fmla="*/ 2020 w 18573"/>
                      <a:gd name="connsiteY3" fmla="*/ 4239 h 22507"/>
                      <a:gd name="connsiteX4" fmla="*/ 0 w 18573"/>
                      <a:gd name="connsiteY4" fmla="*/ 0 h 22507"/>
                      <a:gd name="connsiteX5" fmla="*/ 3772 w 18573"/>
                      <a:gd name="connsiteY5" fmla="*/ 2772 h 22507"/>
                      <a:gd name="connsiteX6" fmla="*/ 10820 w 18573"/>
                      <a:gd name="connsiteY6" fmla="*/ 9973 h 22507"/>
                      <a:gd name="connsiteX7" fmla="*/ 16536 w 18573"/>
                      <a:gd name="connsiteY7" fmla="*/ 18269 h 22507"/>
                      <a:gd name="connsiteX8" fmla="*/ 18574 w 18573"/>
                      <a:gd name="connsiteY8" fmla="*/ 22507 h 22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73" h="22507">
                        <a:moveTo>
                          <a:pt x="18574" y="22507"/>
                        </a:moveTo>
                        <a:cubicBezTo>
                          <a:pt x="18574" y="22507"/>
                          <a:pt x="16897" y="21517"/>
                          <a:pt x="14802" y="19717"/>
                        </a:cubicBezTo>
                        <a:cubicBezTo>
                          <a:pt x="12668" y="17926"/>
                          <a:pt x="10106" y="15307"/>
                          <a:pt x="7763" y="12516"/>
                        </a:cubicBezTo>
                        <a:cubicBezTo>
                          <a:pt x="5449" y="9668"/>
                          <a:pt x="3372" y="6677"/>
                          <a:pt x="2020" y="4239"/>
                        </a:cubicBezTo>
                        <a:cubicBezTo>
                          <a:pt x="629" y="1819"/>
                          <a:pt x="0" y="0"/>
                          <a:pt x="0" y="0"/>
                        </a:cubicBezTo>
                        <a:cubicBezTo>
                          <a:pt x="0" y="0"/>
                          <a:pt x="1686" y="972"/>
                          <a:pt x="3772" y="2772"/>
                        </a:cubicBezTo>
                        <a:cubicBezTo>
                          <a:pt x="5915" y="4572"/>
                          <a:pt x="8477" y="7182"/>
                          <a:pt x="10820" y="9973"/>
                        </a:cubicBezTo>
                        <a:cubicBezTo>
                          <a:pt x="13125" y="12802"/>
                          <a:pt x="15193" y="15850"/>
                          <a:pt x="16536" y="18269"/>
                        </a:cubicBezTo>
                        <a:cubicBezTo>
                          <a:pt x="17936" y="20688"/>
                          <a:pt x="18574" y="22507"/>
                          <a:pt x="18574" y="225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4" name="任意多边形: 形状 2133">
                    <a:extLst>
                      <a:ext uri="{FF2B5EF4-FFF2-40B4-BE49-F238E27FC236}">
                        <a16:creationId xmlns:a16="http://schemas.microsoft.com/office/drawing/2014/main" id="{6A3D9D27-B304-6CBE-6B1D-CE425780D84F}"/>
                      </a:ext>
                    </a:extLst>
                  </p:cNvPr>
                  <p:cNvSpPr/>
                  <p:nvPr/>
                </p:nvSpPr>
                <p:spPr>
                  <a:xfrm>
                    <a:off x="9072429" y="2723969"/>
                    <a:ext cx="28231" cy="7572"/>
                  </a:xfrm>
                  <a:custGeom>
                    <a:avLst/>
                    <a:gdLst>
                      <a:gd name="connsiteX0" fmla="*/ 28232 w 28231"/>
                      <a:gd name="connsiteY0" fmla="*/ 7514 h 7572"/>
                      <a:gd name="connsiteX1" fmla="*/ 23536 w 28231"/>
                      <a:gd name="connsiteY1" fmla="*/ 7438 h 7572"/>
                      <a:gd name="connsiteX2" fmla="*/ 13621 w 28231"/>
                      <a:gd name="connsiteY2" fmla="*/ 5705 h 7572"/>
                      <a:gd name="connsiteX3" fmla="*/ 4124 w 28231"/>
                      <a:gd name="connsiteY3" fmla="*/ 2333 h 7572"/>
                      <a:gd name="connsiteX4" fmla="*/ 0 w 28231"/>
                      <a:gd name="connsiteY4" fmla="*/ 66 h 7572"/>
                      <a:gd name="connsiteX5" fmla="*/ 4686 w 28231"/>
                      <a:gd name="connsiteY5" fmla="*/ 142 h 7572"/>
                      <a:gd name="connsiteX6" fmla="*/ 14630 w 28231"/>
                      <a:gd name="connsiteY6" fmla="*/ 1837 h 7572"/>
                      <a:gd name="connsiteX7" fmla="*/ 24108 w 28231"/>
                      <a:gd name="connsiteY7" fmla="*/ 5238 h 7572"/>
                      <a:gd name="connsiteX8" fmla="*/ 28232 w 28231"/>
                      <a:gd name="connsiteY8" fmla="*/ 7514 h 7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231" h="7572">
                        <a:moveTo>
                          <a:pt x="28232" y="7514"/>
                        </a:moveTo>
                        <a:cubicBezTo>
                          <a:pt x="28232" y="7514"/>
                          <a:pt x="26327" y="7686"/>
                          <a:pt x="23536" y="7438"/>
                        </a:cubicBezTo>
                        <a:cubicBezTo>
                          <a:pt x="20764" y="7219"/>
                          <a:pt x="17164" y="6619"/>
                          <a:pt x="13621" y="5705"/>
                        </a:cubicBezTo>
                        <a:cubicBezTo>
                          <a:pt x="10106" y="4771"/>
                          <a:pt x="6658" y="3523"/>
                          <a:pt x="4124" y="2333"/>
                        </a:cubicBezTo>
                        <a:cubicBezTo>
                          <a:pt x="1591" y="1180"/>
                          <a:pt x="0" y="66"/>
                          <a:pt x="0" y="66"/>
                        </a:cubicBezTo>
                        <a:cubicBezTo>
                          <a:pt x="0" y="66"/>
                          <a:pt x="1924" y="-125"/>
                          <a:pt x="4686" y="142"/>
                        </a:cubicBezTo>
                        <a:cubicBezTo>
                          <a:pt x="7468" y="333"/>
                          <a:pt x="11087" y="942"/>
                          <a:pt x="14630" y="1837"/>
                        </a:cubicBezTo>
                        <a:cubicBezTo>
                          <a:pt x="18155" y="2828"/>
                          <a:pt x="21593" y="4047"/>
                          <a:pt x="24108" y="5238"/>
                        </a:cubicBezTo>
                        <a:cubicBezTo>
                          <a:pt x="26632" y="6390"/>
                          <a:pt x="28232" y="7514"/>
                          <a:pt x="28232" y="75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5" name="任意多边形: 形状 2134">
                    <a:extLst>
                      <a:ext uri="{FF2B5EF4-FFF2-40B4-BE49-F238E27FC236}">
                        <a16:creationId xmlns:a16="http://schemas.microsoft.com/office/drawing/2014/main" id="{07ACDD4F-F00B-FF7F-0535-9C15D6C44D22}"/>
                      </a:ext>
                    </a:extLst>
                  </p:cNvPr>
                  <p:cNvSpPr/>
                  <p:nvPr/>
                </p:nvSpPr>
                <p:spPr>
                  <a:xfrm>
                    <a:off x="9066931" y="2729588"/>
                    <a:ext cx="5604" cy="28755"/>
                  </a:xfrm>
                  <a:custGeom>
                    <a:avLst/>
                    <a:gdLst>
                      <a:gd name="connsiteX0" fmla="*/ 5241 w 5604"/>
                      <a:gd name="connsiteY0" fmla="*/ 28756 h 28755"/>
                      <a:gd name="connsiteX1" fmla="*/ 3374 w 5604"/>
                      <a:gd name="connsiteY1" fmla="*/ 24460 h 28755"/>
                      <a:gd name="connsiteX2" fmla="*/ 869 w 5604"/>
                      <a:gd name="connsiteY2" fmla="*/ 14697 h 28755"/>
                      <a:gd name="connsiteX3" fmla="*/ 2 w 5604"/>
                      <a:gd name="connsiteY3" fmla="*/ 4667 h 28755"/>
                      <a:gd name="connsiteX4" fmla="*/ 373 w 5604"/>
                      <a:gd name="connsiteY4" fmla="*/ 0 h 28755"/>
                      <a:gd name="connsiteX5" fmla="*/ 2259 w 5604"/>
                      <a:gd name="connsiteY5" fmla="*/ 4277 h 28755"/>
                      <a:gd name="connsiteX6" fmla="*/ 4764 w 5604"/>
                      <a:gd name="connsiteY6" fmla="*/ 14040 h 28755"/>
                      <a:gd name="connsiteX7" fmla="*/ 5603 w 5604"/>
                      <a:gd name="connsiteY7" fmla="*/ 24070 h 28755"/>
                      <a:gd name="connsiteX8" fmla="*/ 5241 w 5604"/>
                      <a:gd name="connsiteY8" fmla="*/ 28756 h 28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604" h="28755">
                        <a:moveTo>
                          <a:pt x="5241" y="28756"/>
                        </a:moveTo>
                        <a:cubicBezTo>
                          <a:pt x="5241" y="28756"/>
                          <a:pt x="4269" y="27080"/>
                          <a:pt x="3374" y="24460"/>
                        </a:cubicBezTo>
                        <a:cubicBezTo>
                          <a:pt x="2392" y="21841"/>
                          <a:pt x="1488" y="18307"/>
                          <a:pt x="869" y="14697"/>
                        </a:cubicBezTo>
                        <a:cubicBezTo>
                          <a:pt x="269" y="11087"/>
                          <a:pt x="-27" y="7458"/>
                          <a:pt x="2" y="4667"/>
                        </a:cubicBezTo>
                        <a:cubicBezTo>
                          <a:pt x="30" y="1896"/>
                          <a:pt x="373" y="0"/>
                          <a:pt x="373" y="0"/>
                        </a:cubicBezTo>
                        <a:cubicBezTo>
                          <a:pt x="373" y="0"/>
                          <a:pt x="1355" y="1676"/>
                          <a:pt x="2259" y="4277"/>
                        </a:cubicBezTo>
                        <a:cubicBezTo>
                          <a:pt x="3212" y="6915"/>
                          <a:pt x="4145" y="10449"/>
                          <a:pt x="4764" y="14040"/>
                        </a:cubicBezTo>
                        <a:cubicBezTo>
                          <a:pt x="5364" y="17631"/>
                          <a:pt x="5631" y="21279"/>
                          <a:pt x="5603" y="24070"/>
                        </a:cubicBezTo>
                        <a:cubicBezTo>
                          <a:pt x="5603" y="26842"/>
                          <a:pt x="5241" y="28756"/>
                          <a:pt x="5241" y="28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6" name="任意多边形: 形状 2135">
                    <a:extLst>
                      <a:ext uri="{FF2B5EF4-FFF2-40B4-BE49-F238E27FC236}">
                        <a16:creationId xmlns:a16="http://schemas.microsoft.com/office/drawing/2014/main" id="{1EDB1E55-AF1E-FE12-8180-69BDAC963A03}"/>
                      </a:ext>
                    </a:extLst>
                  </p:cNvPr>
                  <p:cNvSpPr/>
                  <p:nvPr/>
                </p:nvSpPr>
                <p:spPr>
                  <a:xfrm>
                    <a:off x="9056046" y="2712948"/>
                    <a:ext cx="20374" cy="21154"/>
                  </a:xfrm>
                  <a:custGeom>
                    <a:avLst/>
                    <a:gdLst>
                      <a:gd name="connsiteX0" fmla="*/ 20374 w 20374"/>
                      <a:gd name="connsiteY0" fmla="*/ 4581 h 21154"/>
                      <a:gd name="connsiteX1" fmla="*/ 16659 w 20374"/>
                      <a:gd name="connsiteY1" fmla="*/ 10963 h 21154"/>
                      <a:gd name="connsiteX2" fmla="*/ 19821 w 20374"/>
                      <a:gd name="connsiteY2" fmla="*/ 17640 h 21154"/>
                      <a:gd name="connsiteX3" fmla="*/ 12592 w 20374"/>
                      <a:gd name="connsiteY3" fmla="*/ 16078 h 21154"/>
                      <a:gd name="connsiteX4" fmla="*/ 7211 w 20374"/>
                      <a:gd name="connsiteY4" fmla="*/ 21155 h 21154"/>
                      <a:gd name="connsiteX5" fmla="*/ 6468 w 20374"/>
                      <a:gd name="connsiteY5" fmla="*/ 13802 h 21154"/>
                      <a:gd name="connsiteX6" fmla="*/ 0 w 20374"/>
                      <a:gd name="connsiteY6" fmla="*/ 10268 h 21154"/>
                      <a:gd name="connsiteX7" fmla="*/ 6753 w 20374"/>
                      <a:gd name="connsiteY7" fmla="*/ 7258 h 21154"/>
                      <a:gd name="connsiteX8" fmla="*/ 8115 w 20374"/>
                      <a:gd name="connsiteY8" fmla="*/ 0 h 21154"/>
                      <a:gd name="connsiteX9" fmla="*/ 13049 w 20374"/>
                      <a:gd name="connsiteY9" fmla="*/ 5505 h 21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374" h="21154">
                        <a:moveTo>
                          <a:pt x="20374" y="4581"/>
                        </a:moveTo>
                        <a:lnTo>
                          <a:pt x="16659" y="10963"/>
                        </a:lnTo>
                        <a:lnTo>
                          <a:pt x="19821" y="17640"/>
                        </a:lnTo>
                        <a:lnTo>
                          <a:pt x="12592" y="16078"/>
                        </a:lnTo>
                        <a:lnTo>
                          <a:pt x="7211" y="21155"/>
                        </a:lnTo>
                        <a:lnTo>
                          <a:pt x="6468" y="13802"/>
                        </a:lnTo>
                        <a:lnTo>
                          <a:pt x="0" y="10268"/>
                        </a:lnTo>
                        <a:lnTo>
                          <a:pt x="6753" y="7258"/>
                        </a:lnTo>
                        <a:lnTo>
                          <a:pt x="8115" y="0"/>
                        </a:lnTo>
                        <a:lnTo>
                          <a:pt x="13049" y="55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37" name="图形 113">
                  <a:extLst>
                    <a:ext uri="{FF2B5EF4-FFF2-40B4-BE49-F238E27FC236}">
                      <a16:creationId xmlns:a16="http://schemas.microsoft.com/office/drawing/2014/main" id="{090CDDEB-1B8C-2A49-2709-694DEC385C22}"/>
                    </a:ext>
                  </a:extLst>
                </p:cNvPr>
                <p:cNvGrpSpPr/>
                <p:nvPr/>
              </p:nvGrpSpPr>
              <p:grpSpPr>
                <a:xfrm>
                  <a:off x="9161257" y="2565880"/>
                  <a:ext cx="142479" cy="145359"/>
                  <a:chOff x="9161257" y="2565880"/>
                  <a:chExt cx="142479" cy="145359"/>
                </a:xfrm>
              </p:grpSpPr>
              <p:sp>
                <p:nvSpPr>
                  <p:cNvPr id="2138" name="任意多边形: 形状 2137">
                    <a:extLst>
                      <a:ext uri="{FF2B5EF4-FFF2-40B4-BE49-F238E27FC236}">
                        <a16:creationId xmlns:a16="http://schemas.microsoft.com/office/drawing/2014/main" id="{330BB276-216C-3EC6-24ED-AFB1C257613C}"/>
                      </a:ext>
                    </a:extLst>
                  </p:cNvPr>
                  <p:cNvSpPr/>
                  <p:nvPr/>
                </p:nvSpPr>
                <p:spPr>
                  <a:xfrm>
                    <a:off x="9161257" y="2565880"/>
                    <a:ext cx="142479" cy="145359"/>
                  </a:xfrm>
                  <a:custGeom>
                    <a:avLst/>
                    <a:gdLst>
                      <a:gd name="connsiteX0" fmla="*/ 68915 w 142479"/>
                      <a:gd name="connsiteY0" fmla="*/ 79060 h 145359"/>
                      <a:gd name="connsiteX1" fmla="*/ 55504 w 142479"/>
                      <a:gd name="connsiteY1" fmla="*/ 82803 h 145359"/>
                      <a:gd name="connsiteX2" fmla="*/ 47770 w 142479"/>
                      <a:gd name="connsiteY2" fmla="*/ 71154 h 145359"/>
                      <a:gd name="connsiteX3" fmla="*/ 56456 w 142479"/>
                      <a:gd name="connsiteY3" fmla="*/ 60267 h 145359"/>
                      <a:gd name="connsiteX4" fmla="*/ 69496 w 142479"/>
                      <a:gd name="connsiteY4" fmla="*/ 65144 h 145359"/>
                      <a:gd name="connsiteX5" fmla="*/ 68915 w 142479"/>
                      <a:gd name="connsiteY5" fmla="*/ 79060 h 14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479" h="145359">
                        <a:moveTo>
                          <a:pt x="68915" y="79060"/>
                        </a:moveTo>
                        <a:cubicBezTo>
                          <a:pt x="163813" y="146754"/>
                          <a:pt x="27938" y="184445"/>
                          <a:pt x="55504" y="82803"/>
                        </a:cubicBezTo>
                        <a:cubicBezTo>
                          <a:pt x="27938" y="184454"/>
                          <a:pt x="-49871" y="66935"/>
                          <a:pt x="47770" y="71154"/>
                        </a:cubicBezTo>
                        <a:cubicBezTo>
                          <a:pt x="-49881" y="66935"/>
                          <a:pt x="37873" y="-43422"/>
                          <a:pt x="56456" y="60267"/>
                        </a:cubicBezTo>
                        <a:cubicBezTo>
                          <a:pt x="37873" y="-43432"/>
                          <a:pt x="169918" y="5946"/>
                          <a:pt x="69496" y="65144"/>
                        </a:cubicBezTo>
                        <a:cubicBezTo>
                          <a:pt x="169937" y="5946"/>
                          <a:pt x="163813" y="146754"/>
                          <a:pt x="68915" y="790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9" name="任意多边形: 形状 2138">
                    <a:extLst>
                      <a:ext uri="{FF2B5EF4-FFF2-40B4-BE49-F238E27FC236}">
                        <a16:creationId xmlns:a16="http://schemas.microsoft.com/office/drawing/2014/main" id="{F3CA67E8-6A6D-284B-1F54-7B28A82B5085}"/>
                      </a:ext>
                    </a:extLst>
                  </p:cNvPr>
                  <p:cNvSpPr/>
                  <p:nvPr/>
                </p:nvSpPr>
                <p:spPr>
                  <a:xfrm>
                    <a:off x="9164771" y="2570431"/>
                    <a:ext cx="133364" cy="136096"/>
                  </a:xfrm>
                  <a:custGeom>
                    <a:avLst/>
                    <a:gdLst>
                      <a:gd name="connsiteX0" fmla="*/ 64487 w 133364"/>
                      <a:gd name="connsiteY0" fmla="*/ 74041 h 136096"/>
                      <a:gd name="connsiteX1" fmla="*/ 51942 w 133364"/>
                      <a:gd name="connsiteY1" fmla="*/ 77480 h 136096"/>
                      <a:gd name="connsiteX2" fmla="*/ 44722 w 133364"/>
                      <a:gd name="connsiteY2" fmla="*/ 66650 h 136096"/>
                      <a:gd name="connsiteX3" fmla="*/ 52838 w 133364"/>
                      <a:gd name="connsiteY3" fmla="*/ 56401 h 136096"/>
                      <a:gd name="connsiteX4" fmla="*/ 65077 w 133364"/>
                      <a:gd name="connsiteY4" fmla="*/ 60964 h 136096"/>
                      <a:gd name="connsiteX5" fmla="*/ 64487 w 133364"/>
                      <a:gd name="connsiteY5" fmla="*/ 74041 h 136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64" h="136096">
                        <a:moveTo>
                          <a:pt x="64487" y="74041"/>
                        </a:moveTo>
                        <a:cubicBezTo>
                          <a:pt x="153317" y="137421"/>
                          <a:pt x="26158" y="172692"/>
                          <a:pt x="51942" y="77480"/>
                        </a:cubicBezTo>
                        <a:cubicBezTo>
                          <a:pt x="26158" y="172692"/>
                          <a:pt x="-46689" y="62669"/>
                          <a:pt x="44722" y="66650"/>
                        </a:cubicBezTo>
                        <a:cubicBezTo>
                          <a:pt x="-46708" y="62669"/>
                          <a:pt x="35407" y="-40640"/>
                          <a:pt x="52838" y="56401"/>
                        </a:cubicBezTo>
                        <a:cubicBezTo>
                          <a:pt x="35426" y="-40640"/>
                          <a:pt x="159080" y="5557"/>
                          <a:pt x="65077" y="60964"/>
                        </a:cubicBezTo>
                        <a:cubicBezTo>
                          <a:pt x="159070" y="5557"/>
                          <a:pt x="153327" y="137421"/>
                          <a:pt x="64487" y="74041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0" name="任意多边形: 形状 2139">
                    <a:extLst>
                      <a:ext uri="{FF2B5EF4-FFF2-40B4-BE49-F238E27FC236}">
                        <a16:creationId xmlns:a16="http://schemas.microsoft.com/office/drawing/2014/main" id="{0F6B61F8-29B2-7FBA-921C-7B4F852D2CC4}"/>
                      </a:ext>
                    </a:extLst>
                  </p:cNvPr>
                  <p:cNvSpPr/>
                  <p:nvPr/>
                </p:nvSpPr>
                <p:spPr>
                  <a:xfrm>
                    <a:off x="9181300" y="2639434"/>
                    <a:ext cx="36090" cy="26860"/>
                  </a:xfrm>
                  <a:custGeom>
                    <a:avLst/>
                    <a:gdLst>
                      <a:gd name="connsiteX0" fmla="*/ 0 w 36090"/>
                      <a:gd name="connsiteY0" fmla="*/ 26860 h 26860"/>
                      <a:gd name="connsiteX1" fmla="*/ 4591 w 36090"/>
                      <a:gd name="connsiteY1" fmla="*/ 21222 h 26860"/>
                      <a:gd name="connsiteX2" fmla="*/ 16221 w 36090"/>
                      <a:gd name="connsiteY2" fmla="*/ 10954 h 26860"/>
                      <a:gd name="connsiteX3" fmla="*/ 29403 w 36090"/>
                      <a:gd name="connsiteY3" fmla="*/ 2791 h 26860"/>
                      <a:gd name="connsiteX4" fmla="*/ 36090 w 36090"/>
                      <a:gd name="connsiteY4" fmla="*/ 0 h 26860"/>
                      <a:gd name="connsiteX5" fmla="*/ 31528 w 36090"/>
                      <a:gd name="connsiteY5" fmla="*/ 5601 h 26860"/>
                      <a:gd name="connsiteX6" fmla="*/ 19878 w 36090"/>
                      <a:gd name="connsiteY6" fmla="*/ 15850 h 26860"/>
                      <a:gd name="connsiteX7" fmla="*/ 6677 w 36090"/>
                      <a:gd name="connsiteY7" fmla="*/ 24032 h 26860"/>
                      <a:gd name="connsiteX8" fmla="*/ 0 w 36090"/>
                      <a:gd name="connsiteY8" fmla="*/ 26860 h 26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090" h="26860">
                        <a:moveTo>
                          <a:pt x="0" y="26860"/>
                        </a:moveTo>
                        <a:cubicBezTo>
                          <a:pt x="0" y="26860"/>
                          <a:pt x="1648" y="24327"/>
                          <a:pt x="4591" y="21222"/>
                        </a:cubicBezTo>
                        <a:cubicBezTo>
                          <a:pt x="7515" y="18097"/>
                          <a:pt x="11716" y="14316"/>
                          <a:pt x="16221" y="10954"/>
                        </a:cubicBezTo>
                        <a:cubicBezTo>
                          <a:pt x="20774" y="7582"/>
                          <a:pt x="25555" y="4648"/>
                          <a:pt x="29403" y="2791"/>
                        </a:cubicBezTo>
                        <a:cubicBezTo>
                          <a:pt x="33242" y="857"/>
                          <a:pt x="36090" y="0"/>
                          <a:pt x="36090" y="0"/>
                        </a:cubicBezTo>
                        <a:cubicBezTo>
                          <a:pt x="36090" y="0"/>
                          <a:pt x="34471" y="2476"/>
                          <a:pt x="31528" y="5601"/>
                        </a:cubicBezTo>
                        <a:cubicBezTo>
                          <a:pt x="28575" y="8706"/>
                          <a:pt x="24403" y="12506"/>
                          <a:pt x="19878" y="15850"/>
                        </a:cubicBezTo>
                        <a:cubicBezTo>
                          <a:pt x="15344" y="19193"/>
                          <a:pt x="10553" y="22136"/>
                          <a:pt x="6677" y="24032"/>
                        </a:cubicBezTo>
                        <a:cubicBezTo>
                          <a:pt x="2867" y="25965"/>
                          <a:pt x="0" y="26860"/>
                          <a:pt x="0" y="268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1" name="任意多边形: 形状 2140">
                    <a:extLst>
                      <a:ext uri="{FF2B5EF4-FFF2-40B4-BE49-F238E27FC236}">
                        <a16:creationId xmlns:a16="http://schemas.microsoft.com/office/drawing/2014/main" id="{7B14A8E1-3D87-9CDF-AB2F-DFC55BB8D1F7}"/>
                      </a:ext>
                    </a:extLst>
                  </p:cNvPr>
                  <p:cNvSpPr/>
                  <p:nvPr/>
                </p:nvSpPr>
                <p:spPr>
                  <a:xfrm>
                    <a:off x="9223067" y="2588437"/>
                    <a:ext cx="19106" cy="40719"/>
                  </a:xfrm>
                  <a:custGeom>
                    <a:avLst/>
                    <a:gdLst>
                      <a:gd name="connsiteX0" fmla="*/ 0 w 19106"/>
                      <a:gd name="connsiteY0" fmla="*/ 40719 h 40719"/>
                      <a:gd name="connsiteX1" fmla="*/ 1400 w 19106"/>
                      <a:gd name="connsiteY1" fmla="*/ 33595 h 40719"/>
                      <a:gd name="connsiteX2" fmla="*/ 6772 w 19106"/>
                      <a:gd name="connsiteY2" fmla="*/ 19069 h 40719"/>
                      <a:gd name="connsiteX3" fmla="*/ 14516 w 19106"/>
                      <a:gd name="connsiteY3" fmla="*/ 5639 h 40719"/>
                      <a:gd name="connsiteX4" fmla="*/ 19107 w 19106"/>
                      <a:gd name="connsiteY4" fmla="*/ 0 h 40719"/>
                      <a:gd name="connsiteX5" fmla="*/ 17716 w 19106"/>
                      <a:gd name="connsiteY5" fmla="*/ 7087 h 40719"/>
                      <a:gd name="connsiteX6" fmla="*/ 12335 w 19106"/>
                      <a:gd name="connsiteY6" fmla="*/ 21631 h 40719"/>
                      <a:gd name="connsiteX7" fmla="*/ 4581 w 19106"/>
                      <a:gd name="connsiteY7" fmla="*/ 35100 h 40719"/>
                      <a:gd name="connsiteX8" fmla="*/ 0 w 19106"/>
                      <a:gd name="connsiteY8" fmla="*/ 40719 h 4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106" h="40719">
                        <a:moveTo>
                          <a:pt x="0" y="40719"/>
                        </a:moveTo>
                        <a:cubicBezTo>
                          <a:pt x="0" y="40719"/>
                          <a:pt x="266" y="37729"/>
                          <a:pt x="1400" y="33595"/>
                        </a:cubicBezTo>
                        <a:cubicBezTo>
                          <a:pt x="2457" y="29461"/>
                          <a:pt x="4410" y="24146"/>
                          <a:pt x="6772" y="19069"/>
                        </a:cubicBezTo>
                        <a:cubicBezTo>
                          <a:pt x="9172" y="14011"/>
                          <a:pt x="12020" y="9077"/>
                          <a:pt x="14516" y="5639"/>
                        </a:cubicBezTo>
                        <a:cubicBezTo>
                          <a:pt x="16983" y="2105"/>
                          <a:pt x="19107" y="0"/>
                          <a:pt x="19107" y="0"/>
                        </a:cubicBezTo>
                        <a:cubicBezTo>
                          <a:pt x="19107" y="0"/>
                          <a:pt x="18850" y="2981"/>
                          <a:pt x="17716" y="7087"/>
                        </a:cubicBezTo>
                        <a:cubicBezTo>
                          <a:pt x="16630" y="11268"/>
                          <a:pt x="14697" y="16573"/>
                          <a:pt x="12335" y="21631"/>
                        </a:cubicBezTo>
                        <a:cubicBezTo>
                          <a:pt x="9896" y="26727"/>
                          <a:pt x="7068" y="31604"/>
                          <a:pt x="4581" y="35100"/>
                        </a:cubicBezTo>
                        <a:cubicBezTo>
                          <a:pt x="2105" y="38605"/>
                          <a:pt x="0" y="40719"/>
                          <a:pt x="0" y="40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2" name="任意多边形: 形状 2141">
                    <a:extLst>
                      <a:ext uri="{FF2B5EF4-FFF2-40B4-BE49-F238E27FC236}">
                        <a16:creationId xmlns:a16="http://schemas.microsoft.com/office/drawing/2014/main" id="{B1193847-F52B-B698-8F04-C643A0AF2406}"/>
                      </a:ext>
                    </a:extLst>
                  </p:cNvPr>
                  <p:cNvSpPr/>
                  <p:nvPr/>
                </p:nvSpPr>
                <p:spPr>
                  <a:xfrm>
                    <a:off x="9180785" y="2604087"/>
                    <a:ext cx="34842" cy="28460"/>
                  </a:xfrm>
                  <a:custGeom>
                    <a:avLst/>
                    <a:gdLst>
                      <a:gd name="connsiteX0" fmla="*/ 34843 w 34842"/>
                      <a:gd name="connsiteY0" fmla="*/ 28461 h 28460"/>
                      <a:gd name="connsiteX1" fmla="*/ 28289 w 34842"/>
                      <a:gd name="connsiteY1" fmla="*/ 25375 h 28460"/>
                      <a:gd name="connsiteX2" fmla="*/ 15497 w 34842"/>
                      <a:gd name="connsiteY2" fmla="*/ 16612 h 28460"/>
                      <a:gd name="connsiteX3" fmla="*/ 4334 w 34842"/>
                      <a:gd name="connsiteY3" fmla="*/ 5801 h 28460"/>
                      <a:gd name="connsiteX4" fmla="*/ 0 w 34842"/>
                      <a:gd name="connsiteY4" fmla="*/ 0 h 28460"/>
                      <a:gd name="connsiteX5" fmla="*/ 6553 w 34842"/>
                      <a:gd name="connsiteY5" fmla="*/ 3048 h 28460"/>
                      <a:gd name="connsiteX6" fmla="*/ 19355 w 34842"/>
                      <a:gd name="connsiteY6" fmla="*/ 11849 h 28460"/>
                      <a:gd name="connsiteX7" fmla="*/ 30499 w 34842"/>
                      <a:gd name="connsiteY7" fmla="*/ 22660 h 28460"/>
                      <a:gd name="connsiteX8" fmla="*/ 34843 w 34842"/>
                      <a:gd name="connsiteY8" fmla="*/ 28461 h 28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842" h="28460">
                        <a:moveTo>
                          <a:pt x="34843" y="28461"/>
                        </a:moveTo>
                        <a:cubicBezTo>
                          <a:pt x="34843" y="28461"/>
                          <a:pt x="32032" y="27470"/>
                          <a:pt x="28289" y="25375"/>
                        </a:cubicBezTo>
                        <a:cubicBezTo>
                          <a:pt x="24536" y="23327"/>
                          <a:pt x="19850" y="20126"/>
                          <a:pt x="15497" y="16612"/>
                        </a:cubicBezTo>
                        <a:cubicBezTo>
                          <a:pt x="11144" y="13021"/>
                          <a:pt x="7087" y="9077"/>
                          <a:pt x="4334" y="5801"/>
                        </a:cubicBezTo>
                        <a:cubicBezTo>
                          <a:pt x="1524" y="2562"/>
                          <a:pt x="0" y="0"/>
                          <a:pt x="0" y="0"/>
                        </a:cubicBezTo>
                        <a:cubicBezTo>
                          <a:pt x="0" y="0"/>
                          <a:pt x="2848" y="972"/>
                          <a:pt x="6553" y="3048"/>
                        </a:cubicBezTo>
                        <a:cubicBezTo>
                          <a:pt x="10316" y="5134"/>
                          <a:pt x="15002" y="8315"/>
                          <a:pt x="19355" y="11849"/>
                        </a:cubicBezTo>
                        <a:cubicBezTo>
                          <a:pt x="23708" y="15440"/>
                          <a:pt x="27727" y="19383"/>
                          <a:pt x="30499" y="22660"/>
                        </a:cubicBezTo>
                        <a:cubicBezTo>
                          <a:pt x="33318" y="25889"/>
                          <a:pt x="34843" y="28461"/>
                          <a:pt x="34843" y="284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3" name="任意多边形: 形状 2142">
                    <a:extLst>
                      <a:ext uri="{FF2B5EF4-FFF2-40B4-BE49-F238E27FC236}">
                        <a16:creationId xmlns:a16="http://schemas.microsoft.com/office/drawing/2014/main" id="{ABD58907-581F-D562-7DAE-8E198EFA50FD}"/>
                      </a:ext>
                    </a:extLst>
                  </p:cNvPr>
                  <p:cNvSpPr/>
                  <p:nvPr/>
                </p:nvSpPr>
                <p:spPr>
                  <a:xfrm>
                    <a:off x="9231363" y="2635754"/>
                    <a:ext cx="44891" cy="6442"/>
                  </a:xfrm>
                  <a:custGeom>
                    <a:avLst/>
                    <a:gdLst>
                      <a:gd name="connsiteX0" fmla="*/ 44891 w 44891"/>
                      <a:gd name="connsiteY0" fmla="*/ 4604 h 6442"/>
                      <a:gd name="connsiteX1" fmla="*/ 37785 w 44891"/>
                      <a:gd name="connsiteY1" fmla="*/ 5947 h 6442"/>
                      <a:gd name="connsiteX2" fmla="*/ 22270 w 44891"/>
                      <a:gd name="connsiteY2" fmla="*/ 6281 h 6442"/>
                      <a:gd name="connsiteX3" fmla="*/ 6905 w 44891"/>
                      <a:gd name="connsiteY3" fmla="*/ 4033 h 6442"/>
                      <a:gd name="connsiteX4" fmla="*/ 0 w 44891"/>
                      <a:gd name="connsiteY4" fmla="*/ 1852 h 6442"/>
                      <a:gd name="connsiteX5" fmla="*/ 7125 w 44891"/>
                      <a:gd name="connsiteY5" fmla="*/ 547 h 6442"/>
                      <a:gd name="connsiteX6" fmla="*/ 22641 w 44891"/>
                      <a:gd name="connsiteY6" fmla="*/ 137 h 6442"/>
                      <a:gd name="connsiteX7" fmla="*/ 37995 w 44891"/>
                      <a:gd name="connsiteY7" fmla="*/ 2442 h 6442"/>
                      <a:gd name="connsiteX8" fmla="*/ 44891 w 44891"/>
                      <a:gd name="connsiteY8" fmla="*/ 4604 h 6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891" h="6442">
                        <a:moveTo>
                          <a:pt x="44891" y="4604"/>
                        </a:moveTo>
                        <a:cubicBezTo>
                          <a:pt x="44891" y="4604"/>
                          <a:pt x="42043" y="5462"/>
                          <a:pt x="37785" y="5947"/>
                        </a:cubicBezTo>
                        <a:cubicBezTo>
                          <a:pt x="33528" y="6433"/>
                          <a:pt x="27889" y="6595"/>
                          <a:pt x="22270" y="6281"/>
                        </a:cubicBezTo>
                        <a:cubicBezTo>
                          <a:pt x="16650" y="5947"/>
                          <a:pt x="11087" y="5071"/>
                          <a:pt x="6905" y="4033"/>
                        </a:cubicBezTo>
                        <a:cubicBezTo>
                          <a:pt x="2753" y="3080"/>
                          <a:pt x="0" y="1852"/>
                          <a:pt x="0" y="1852"/>
                        </a:cubicBezTo>
                        <a:cubicBezTo>
                          <a:pt x="0" y="1852"/>
                          <a:pt x="2867" y="1013"/>
                          <a:pt x="7125" y="547"/>
                        </a:cubicBezTo>
                        <a:cubicBezTo>
                          <a:pt x="11354" y="4"/>
                          <a:pt x="17021" y="-139"/>
                          <a:pt x="22641" y="137"/>
                        </a:cubicBezTo>
                        <a:cubicBezTo>
                          <a:pt x="28260" y="566"/>
                          <a:pt x="33861" y="1404"/>
                          <a:pt x="37995" y="2442"/>
                        </a:cubicBezTo>
                        <a:cubicBezTo>
                          <a:pt x="42158" y="3414"/>
                          <a:pt x="44891" y="4604"/>
                          <a:pt x="44891" y="46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4" name="任意多边形: 形状 2143">
                    <a:extLst>
                      <a:ext uri="{FF2B5EF4-FFF2-40B4-BE49-F238E27FC236}">
                        <a16:creationId xmlns:a16="http://schemas.microsoft.com/office/drawing/2014/main" id="{70563199-D2A7-3B98-A5EE-B4599D3AEEA5}"/>
                      </a:ext>
                    </a:extLst>
                  </p:cNvPr>
                  <p:cNvSpPr/>
                  <p:nvPr/>
                </p:nvSpPr>
                <p:spPr>
                  <a:xfrm>
                    <a:off x="9225305" y="2647502"/>
                    <a:ext cx="15954" cy="42043"/>
                  </a:xfrm>
                  <a:custGeom>
                    <a:avLst/>
                    <a:gdLst>
                      <a:gd name="connsiteX0" fmla="*/ 15954 w 15954"/>
                      <a:gd name="connsiteY0" fmla="*/ 42043 h 42043"/>
                      <a:gd name="connsiteX1" fmla="*/ 11830 w 15954"/>
                      <a:gd name="connsiteY1" fmla="*/ 36090 h 42043"/>
                      <a:gd name="connsiteX2" fmla="*/ 5115 w 15954"/>
                      <a:gd name="connsiteY2" fmla="*/ 22098 h 42043"/>
                      <a:gd name="connsiteX3" fmla="*/ 848 w 15954"/>
                      <a:gd name="connsiteY3" fmla="*/ 7182 h 42043"/>
                      <a:gd name="connsiteX4" fmla="*/ 0 w 15954"/>
                      <a:gd name="connsiteY4" fmla="*/ 0 h 42043"/>
                      <a:gd name="connsiteX5" fmla="*/ 4124 w 15954"/>
                      <a:gd name="connsiteY5" fmla="*/ 5915 h 42043"/>
                      <a:gd name="connsiteX6" fmla="*/ 10839 w 15954"/>
                      <a:gd name="connsiteY6" fmla="*/ 19907 h 42043"/>
                      <a:gd name="connsiteX7" fmla="*/ 15087 w 15954"/>
                      <a:gd name="connsiteY7" fmla="*/ 34823 h 42043"/>
                      <a:gd name="connsiteX8" fmla="*/ 15954 w 15954"/>
                      <a:gd name="connsiteY8" fmla="*/ 42043 h 42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954" h="42043">
                        <a:moveTo>
                          <a:pt x="15954" y="42043"/>
                        </a:moveTo>
                        <a:cubicBezTo>
                          <a:pt x="15954" y="42043"/>
                          <a:pt x="13983" y="39776"/>
                          <a:pt x="11830" y="36090"/>
                        </a:cubicBezTo>
                        <a:cubicBezTo>
                          <a:pt x="9592" y="32442"/>
                          <a:pt x="7144" y="27346"/>
                          <a:pt x="5115" y="22098"/>
                        </a:cubicBezTo>
                        <a:cubicBezTo>
                          <a:pt x="3124" y="16812"/>
                          <a:pt x="1600" y="11382"/>
                          <a:pt x="848" y="7182"/>
                        </a:cubicBezTo>
                        <a:cubicBezTo>
                          <a:pt x="19" y="2981"/>
                          <a:pt x="0" y="0"/>
                          <a:pt x="0" y="0"/>
                        </a:cubicBezTo>
                        <a:cubicBezTo>
                          <a:pt x="0" y="0"/>
                          <a:pt x="1934" y="2229"/>
                          <a:pt x="4124" y="5915"/>
                        </a:cubicBezTo>
                        <a:cubicBezTo>
                          <a:pt x="6344" y="9601"/>
                          <a:pt x="8830" y="14659"/>
                          <a:pt x="10839" y="19907"/>
                        </a:cubicBezTo>
                        <a:cubicBezTo>
                          <a:pt x="12830" y="25194"/>
                          <a:pt x="14307" y="30623"/>
                          <a:pt x="15087" y="34823"/>
                        </a:cubicBezTo>
                        <a:cubicBezTo>
                          <a:pt x="15916" y="39033"/>
                          <a:pt x="15954" y="42043"/>
                          <a:pt x="15954" y="420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5" name="任意多边形: 形状 2144">
                    <a:extLst>
                      <a:ext uri="{FF2B5EF4-FFF2-40B4-BE49-F238E27FC236}">
                        <a16:creationId xmlns:a16="http://schemas.microsoft.com/office/drawing/2014/main" id="{A55DC7B1-C872-76E0-C345-CD12AA9C6161}"/>
                      </a:ext>
                    </a:extLst>
                  </p:cNvPr>
                  <p:cNvSpPr/>
                  <p:nvPr/>
                </p:nvSpPr>
                <p:spPr>
                  <a:xfrm>
                    <a:off x="9206340" y="2623318"/>
                    <a:ext cx="32185" cy="32261"/>
                  </a:xfrm>
                  <a:custGeom>
                    <a:avLst/>
                    <a:gdLst>
                      <a:gd name="connsiteX0" fmla="*/ 29099 w 32185"/>
                      <a:gd name="connsiteY0" fmla="*/ 3238 h 32261"/>
                      <a:gd name="connsiteX1" fmla="*/ 25394 w 32185"/>
                      <a:gd name="connsiteY1" fmla="*/ 14011 h 32261"/>
                      <a:gd name="connsiteX2" fmla="*/ 32185 w 32185"/>
                      <a:gd name="connsiteY2" fmla="*/ 23184 h 32261"/>
                      <a:gd name="connsiteX3" fmla="*/ 20803 w 32185"/>
                      <a:gd name="connsiteY3" fmla="*/ 22955 h 32261"/>
                      <a:gd name="connsiteX4" fmla="*/ 14174 w 32185"/>
                      <a:gd name="connsiteY4" fmla="*/ 32261 h 32261"/>
                      <a:gd name="connsiteX5" fmla="*/ 10849 w 32185"/>
                      <a:gd name="connsiteY5" fmla="*/ 21355 h 32261"/>
                      <a:gd name="connsiteX6" fmla="*/ 0 w 32185"/>
                      <a:gd name="connsiteY6" fmla="*/ 17936 h 32261"/>
                      <a:gd name="connsiteX7" fmla="*/ 9325 w 32185"/>
                      <a:gd name="connsiteY7" fmla="*/ 11382 h 32261"/>
                      <a:gd name="connsiteX8" fmla="*/ 9230 w 32185"/>
                      <a:gd name="connsiteY8" fmla="*/ 0 h 32261"/>
                      <a:gd name="connsiteX9" fmla="*/ 18307 w 32185"/>
                      <a:gd name="connsiteY9" fmla="*/ 6868 h 32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185" h="32261">
                        <a:moveTo>
                          <a:pt x="29099" y="3238"/>
                        </a:moveTo>
                        <a:lnTo>
                          <a:pt x="25394" y="14011"/>
                        </a:lnTo>
                        <a:lnTo>
                          <a:pt x="32185" y="23184"/>
                        </a:lnTo>
                        <a:lnTo>
                          <a:pt x="20803" y="22955"/>
                        </a:lnTo>
                        <a:lnTo>
                          <a:pt x="14174" y="32261"/>
                        </a:lnTo>
                        <a:lnTo>
                          <a:pt x="10849" y="21355"/>
                        </a:lnTo>
                        <a:lnTo>
                          <a:pt x="0" y="17936"/>
                        </a:lnTo>
                        <a:lnTo>
                          <a:pt x="9325" y="11382"/>
                        </a:lnTo>
                        <a:lnTo>
                          <a:pt x="9230" y="0"/>
                        </a:lnTo>
                        <a:lnTo>
                          <a:pt x="18307" y="68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46" name="图形 113">
                  <a:extLst>
                    <a:ext uri="{FF2B5EF4-FFF2-40B4-BE49-F238E27FC236}">
                      <a16:creationId xmlns:a16="http://schemas.microsoft.com/office/drawing/2014/main" id="{D290C6A8-04DC-5B77-A103-6E2E678F4EAF}"/>
                    </a:ext>
                  </a:extLst>
                </p:cNvPr>
                <p:cNvGrpSpPr/>
                <p:nvPr/>
              </p:nvGrpSpPr>
              <p:grpSpPr>
                <a:xfrm>
                  <a:off x="9316504" y="2550041"/>
                  <a:ext cx="144328" cy="145830"/>
                  <a:chOff x="9316504" y="2550041"/>
                  <a:chExt cx="144328" cy="145830"/>
                </a:xfrm>
              </p:grpSpPr>
              <p:sp>
                <p:nvSpPr>
                  <p:cNvPr id="2147" name="任意多边形: 形状 2146">
                    <a:extLst>
                      <a:ext uri="{FF2B5EF4-FFF2-40B4-BE49-F238E27FC236}">
                        <a16:creationId xmlns:a16="http://schemas.microsoft.com/office/drawing/2014/main" id="{EAEF3CF3-A86E-7DF3-753D-1DB71BF69806}"/>
                      </a:ext>
                    </a:extLst>
                  </p:cNvPr>
                  <p:cNvSpPr/>
                  <p:nvPr/>
                </p:nvSpPr>
                <p:spPr>
                  <a:xfrm>
                    <a:off x="9316504" y="2550041"/>
                    <a:ext cx="144328" cy="145830"/>
                  </a:xfrm>
                  <a:custGeom>
                    <a:avLst/>
                    <a:gdLst>
                      <a:gd name="connsiteX0" fmla="*/ 70202 w 144328"/>
                      <a:gd name="connsiteY0" fmla="*/ 78620 h 145830"/>
                      <a:gd name="connsiteX1" fmla="*/ 56524 w 144328"/>
                      <a:gd name="connsiteY1" fmla="*/ 81706 h 145830"/>
                      <a:gd name="connsiteX2" fmla="*/ 49361 w 144328"/>
                      <a:gd name="connsiteY2" fmla="*/ 69648 h 145830"/>
                      <a:gd name="connsiteX3" fmla="*/ 58629 w 144328"/>
                      <a:gd name="connsiteY3" fmla="*/ 59122 h 145830"/>
                      <a:gd name="connsiteX4" fmla="*/ 71506 w 144328"/>
                      <a:gd name="connsiteY4" fmla="*/ 64704 h 145830"/>
                      <a:gd name="connsiteX5" fmla="*/ 70202 w 144328"/>
                      <a:gd name="connsiteY5" fmla="*/ 78620 h 145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328" h="145830">
                        <a:moveTo>
                          <a:pt x="70202" y="78620"/>
                        </a:moveTo>
                        <a:cubicBezTo>
                          <a:pt x="162080" y="151363"/>
                          <a:pt x="23786" y="182424"/>
                          <a:pt x="56524" y="81706"/>
                        </a:cubicBezTo>
                        <a:cubicBezTo>
                          <a:pt x="23777" y="182424"/>
                          <a:pt x="-48471" y="60513"/>
                          <a:pt x="49361" y="69648"/>
                        </a:cubicBezTo>
                        <a:cubicBezTo>
                          <a:pt x="-48471" y="60513"/>
                          <a:pt x="45160" y="-45919"/>
                          <a:pt x="58629" y="59122"/>
                        </a:cubicBezTo>
                        <a:cubicBezTo>
                          <a:pt x="45160" y="-45910"/>
                          <a:pt x="175291" y="10269"/>
                          <a:pt x="71506" y="64704"/>
                        </a:cubicBezTo>
                        <a:cubicBezTo>
                          <a:pt x="175291" y="10269"/>
                          <a:pt x="162080" y="151353"/>
                          <a:pt x="70202" y="786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8" name="任意多边形: 形状 2147">
                    <a:extLst>
                      <a:ext uri="{FF2B5EF4-FFF2-40B4-BE49-F238E27FC236}">
                        <a16:creationId xmlns:a16="http://schemas.microsoft.com/office/drawing/2014/main" id="{A469E211-4388-FD6C-0F58-55321492ED28}"/>
                      </a:ext>
                    </a:extLst>
                  </p:cNvPr>
                  <p:cNvSpPr/>
                  <p:nvPr/>
                </p:nvSpPr>
                <p:spPr>
                  <a:xfrm>
                    <a:off x="9320095" y="2554526"/>
                    <a:ext cx="135119" cy="136522"/>
                  </a:xfrm>
                  <a:custGeom>
                    <a:avLst/>
                    <a:gdLst>
                      <a:gd name="connsiteX0" fmla="*/ 65716 w 135119"/>
                      <a:gd name="connsiteY0" fmla="*/ 73611 h 136522"/>
                      <a:gd name="connsiteX1" fmla="*/ 52915 w 135119"/>
                      <a:gd name="connsiteY1" fmla="*/ 76478 h 136522"/>
                      <a:gd name="connsiteX2" fmla="*/ 46219 w 135119"/>
                      <a:gd name="connsiteY2" fmla="*/ 65239 h 136522"/>
                      <a:gd name="connsiteX3" fmla="*/ 54886 w 135119"/>
                      <a:gd name="connsiteY3" fmla="*/ 55342 h 136522"/>
                      <a:gd name="connsiteX4" fmla="*/ 66945 w 135119"/>
                      <a:gd name="connsiteY4" fmla="*/ 60533 h 136522"/>
                      <a:gd name="connsiteX5" fmla="*/ 65716 w 135119"/>
                      <a:gd name="connsiteY5" fmla="*/ 73611 h 13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119" h="136522">
                        <a:moveTo>
                          <a:pt x="65716" y="73611"/>
                        </a:moveTo>
                        <a:cubicBezTo>
                          <a:pt x="151737" y="141734"/>
                          <a:pt x="22263" y="170757"/>
                          <a:pt x="52915" y="76478"/>
                        </a:cubicBezTo>
                        <a:cubicBezTo>
                          <a:pt x="22263" y="170757"/>
                          <a:pt x="-45383" y="56647"/>
                          <a:pt x="46219" y="65239"/>
                        </a:cubicBezTo>
                        <a:cubicBezTo>
                          <a:pt x="-45383" y="56647"/>
                          <a:pt x="42256" y="-42956"/>
                          <a:pt x="54886" y="55342"/>
                        </a:cubicBezTo>
                        <a:cubicBezTo>
                          <a:pt x="42256" y="-42956"/>
                          <a:pt x="164109" y="9594"/>
                          <a:pt x="66945" y="60533"/>
                        </a:cubicBezTo>
                        <a:cubicBezTo>
                          <a:pt x="164109" y="9594"/>
                          <a:pt x="151737" y="141734"/>
                          <a:pt x="65716" y="73611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9" name="任意多边形: 形状 2148">
                    <a:extLst>
                      <a:ext uri="{FF2B5EF4-FFF2-40B4-BE49-F238E27FC236}">
                        <a16:creationId xmlns:a16="http://schemas.microsoft.com/office/drawing/2014/main" id="{798C1915-3CAE-184A-EFFC-2ABADF82376B}"/>
                      </a:ext>
                    </a:extLst>
                  </p:cNvPr>
                  <p:cNvSpPr/>
                  <p:nvPr/>
                </p:nvSpPr>
                <p:spPr>
                  <a:xfrm>
                    <a:off x="9336548" y="2622508"/>
                    <a:ext cx="37585" cy="25165"/>
                  </a:xfrm>
                  <a:custGeom>
                    <a:avLst/>
                    <a:gdLst>
                      <a:gd name="connsiteX0" fmla="*/ 0 w 37585"/>
                      <a:gd name="connsiteY0" fmla="*/ 25165 h 25165"/>
                      <a:gd name="connsiteX1" fmla="*/ 4896 w 37585"/>
                      <a:gd name="connsiteY1" fmla="*/ 19736 h 25165"/>
                      <a:gd name="connsiteX2" fmla="*/ 17078 w 37585"/>
                      <a:gd name="connsiteY2" fmla="*/ 9992 h 25165"/>
                      <a:gd name="connsiteX3" fmla="*/ 30737 w 37585"/>
                      <a:gd name="connsiteY3" fmla="*/ 2476 h 25165"/>
                      <a:gd name="connsiteX4" fmla="*/ 37585 w 37585"/>
                      <a:gd name="connsiteY4" fmla="*/ 0 h 25165"/>
                      <a:gd name="connsiteX5" fmla="*/ 32708 w 37585"/>
                      <a:gd name="connsiteY5" fmla="*/ 5372 h 25165"/>
                      <a:gd name="connsiteX6" fmla="*/ 20507 w 37585"/>
                      <a:gd name="connsiteY6" fmla="*/ 15116 h 25165"/>
                      <a:gd name="connsiteX7" fmla="*/ 6848 w 37585"/>
                      <a:gd name="connsiteY7" fmla="*/ 22669 h 25165"/>
                      <a:gd name="connsiteX8" fmla="*/ 0 w 37585"/>
                      <a:gd name="connsiteY8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585" h="25165">
                        <a:moveTo>
                          <a:pt x="0" y="25165"/>
                        </a:moveTo>
                        <a:cubicBezTo>
                          <a:pt x="0" y="25165"/>
                          <a:pt x="1771" y="22708"/>
                          <a:pt x="4896" y="19736"/>
                        </a:cubicBezTo>
                        <a:cubicBezTo>
                          <a:pt x="7981" y="16745"/>
                          <a:pt x="12411" y="13154"/>
                          <a:pt x="17078" y="9992"/>
                        </a:cubicBezTo>
                        <a:cubicBezTo>
                          <a:pt x="21803" y="6868"/>
                          <a:pt x="26775" y="4153"/>
                          <a:pt x="30737" y="2476"/>
                        </a:cubicBezTo>
                        <a:cubicBezTo>
                          <a:pt x="34680" y="705"/>
                          <a:pt x="37585" y="0"/>
                          <a:pt x="37585" y="0"/>
                        </a:cubicBezTo>
                        <a:cubicBezTo>
                          <a:pt x="37585" y="0"/>
                          <a:pt x="35833" y="2400"/>
                          <a:pt x="32708" y="5372"/>
                        </a:cubicBezTo>
                        <a:cubicBezTo>
                          <a:pt x="29603" y="8382"/>
                          <a:pt x="25212" y="11954"/>
                          <a:pt x="20507" y="15116"/>
                        </a:cubicBezTo>
                        <a:cubicBezTo>
                          <a:pt x="15802" y="18221"/>
                          <a:pt x="10830" y="20955"/>
                          <a:pt x="6848" y="22669"/>
                        </a:cubicBezTo>
                        <a:cubicBezTo>
                          <a:pt x="2924" y="24422"/>
                          <a:pt x="0" y="25165"/>
                          <a:pt x="0" y="25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0" name="任意多边形: 形状 2149">
                    <a:extLst>
                      <a:ext uri="{FF2B5EF4-FFF2-40B4-BE49-F238E27FC236}">
                        <a16:creationId xmlns:a16="http://schemas.microsoft.com/office/drawing/2014/main" id="{75CEDF7D-EBA2-2FA5-751B-8DB95E64C055}"/>
                      </a:ext>
                    </a:extLst>
                  </p:cNvPr>
                  <p:cNvSpPr/>
                  <p:nvPr/>
                </p:nvSpPr>
                <p:spPr>
                  <a:xfrm>
                    <a:off x="9380343" y="2572550"/>
                    <a:ext cx="21278" cy="39919"/>
                  </a:xfrm>
                  <a:custGeom>
                    <a:avLst/>
                    <a:gdLst>
                      <a:gd name="connsiteX0" fmla="*/ 0 w 21278"/>
                      <a:gd name="connsiteY0" fmla="*/ 39919 h 39919"/>
                      <a:gd name="connsiteX1" fmla="*/ 1791 w 21278"/>
                      <a:gd name="connsiteY1" fmla="*/ 32833 h 39919"/>
                      <a:gd name="connsiteX2" fmla="*/ 7925 w 21278"/>
                      <a:gd name="connsiteY2" fmla="*/ 18526 h 39919"/>
                      <a:gd name="connsiteX3" fmla="*/ 16373 w 21278"/>
                      <a:gd name="connsiteY3" fmla="*/ 5391 h 39919"/>
                      <a:gd name="connsiteX4" fmla="*/ 21279 w 21278"/>
                      <a:gd name="connsiteY4" fmla="*/ 0 h 39919"/>
                      <a:gd name="connsiteX5" fmla="*/ 19517 w 21278"/>
                      <a:gd name="connsiteY5" fmla="*/ 7029 h 39919"/>
                      <a:gd name="connsiteX6" fmla="*/ 13373 w 21278"/>
                      <a:gd name="connsiteY6" fmla="*/ 21393 h 39919"/>
                      <a:gd name="connsiteX7" fmla="*/ 4877 w 21278"/>
                      <a:gd name="connsiteY7" fmla="*/ 34509 h 39919"/>
                      <a:gd name="connsiteX8" fmla="*/ 0 w 21278"/>
                      <a:gd name="connsiteY8" fmla="*/ 39919 h 39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78" h="39919">
                        <a:moveTo>
                          <a:pt x="0" y="39919"/>
                        </a:moveTo>
                        <a:cubicBezTo>
                          <a:pt x="0" y="39919"/>
                          <a:pt x="428" y="36928"/>
                          <a:pt x="1791" y="32833"/>
                        </a:cubicBezTo>
                        <a:cubicBezTo>
                          <a:pt x="3086" y="28737"/>
                          <a:pt x="5286" y="23508"/>
                          <a:pt x="7925" y="18526"/>
                        </a:cubicBezTo>
                        <a:cubicBezTo>
                          <a:pt x="10602" y="13545"/>
                          <a:pt x="13697" y="8744"/>
                          <a:pt x="16373" y="5391"/>
                        </a:cubicBezTo>
                        <a:cubicBezTo>
                          <a:pt x="19031" y="2010"/>
                          <a:pt x="21279" y="0"/>
                          <a:pt x="21279" y="0"/>
                        </a:cubicBezTo>
                        <a:cubicBezTo>
                          <a:pt x="21279" y="0"/>
                          <a:pt x="20870" y="2962"/>
                          <a:pt x="19517" y="7029"/>
                        </a:cubicBezTo>
                        <a:cubicBezTo>
                          <a:pt x="18212" y="11201"/>
                          <a:pt x="15983" y="16402"/>
                          <a:pt x="13373" y="21393"/>
                        </a:cubicBezTo>
                        <a:cubicBezTo>
                          <a:pt x="10659" y="26375"/>
                          <a:pt x="7591" y="31109"/>
                          <a:pt x="4877" y="34509"/>
                        </a:cubicBezTo>
                        <a:cubicBezTo>
                          <a:pt x="2229" y="37910"/>
                          <a:pt x="0" y="39919"/>
                          <a:pt x="0" y="399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1" name="任意多边形: 形状 2150">
                    <a:extLst>
                      <a:ext uri="{FF2B5EF4-FFF2-40B4-BE49-F238E27FC236}">
                        <a16:creationId xmlns:a16="http://schemas.microsoft.com/office/drawing/2014/main" id="{0F2B8AD9-2AA6-927B-3458-3EE328BB82BB}"/>
                      </a:ext>
                    </a:extLst>
                  </p:cNvPr>
                  <p:cNvSpPr/>
                  <p:nvPr/>
                </p:nvSpPr>
                <p:spPr>
                  <a:xfrm>
                    <a:off x="9339157" y="2585189"/>
                    <a:ext cx="33537" cy="30299"/>
                  </a:xfrm>
                  <a:custGeom>
                    <a:avLst/>
                    <a:gdLst>
                      <a:gd name="connsiteX0" fmla="*/ 33537 w 33537"/>
                      <a:gd name="connsiteY0" fmla="*/ 30299 h 30299"/>
                      <a:gd name="connsiteX1" fmla="*/ 27118 w 33537"/>
                      <a:gd name="connsiteY1" fmla="*/ 26880 h 30299"/>
                      <a:gd name="connsiteX2" fmla="*/ 14716 w 33537"/>
                      <a:gd name="connsiteY2" fmla="*/ 17450 h 30299"/>
                      <a:gd name="connsiteX3" fmla="*/ 4039 w 33537"/>
                      <a:gd name="connsiteY3" fmla="*/ 6048 h 30299"/>
                      <a:gd name="connsiteX4" fmla="*/ 0 w 33537"/>
                      <a:gd name="connsiteY4" fmla="*/ 0 h 30299"/>
                      <a:gd name="connsiteX5" fmla="*/ 6420 w 33537"/>
                      <a:gd name="connsiteY5" fmla="*/ 3400 h 30299"/>
                      <a:gd name="connsiteX6" fmla="*/ 18840 w 33537"/>
                      <a:gd name="connsiteY6" fmla="*/ 12849 h 30299"/>
                      <a:gd name="connsiteX7" fmla="*/ 29480 w 33537"/>
                      <a:gd name="connsiteY7" fmla="*/ 24270 h 30299"/>
                      <a:gd name="connsiteX8" fmla="*/ 33537 w 33537"/>
                      <a:gd name="connsiteY8" fmla="*/ 30299 h 30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537" h="30299">
                        <a:moveTo>
                          <a:pt x="33537" y="30299"/>
                        </a:moveTo>
                        <a:cubicBezTo>
                          <a:pt x="33537" y="30299"/>
                          <a:pt x="30766" y="29185"/>
                          <a:pt x="27118" y="26880"/>
                        </a:cubicBezTo>
                        <a:cubicBezTo>
                          <a:pt x="23441" y="24651"/>
                          <a:pt x="18935" y="21184"/>
                          <a:pt x="14716" y="17450"/>
                        </a:cubicBezTo>
                        <a:cubicBezTo>
                          <a:pt x="10544" y="13640"/>
                          <a:pt x="6658" y="9487"/>
                          <a:pt x="4039" y="6048"/>
                        </a:cubicBezTo>
                        <a:cubicBezTo>
                          <a:pt x="1391" y="2667"/>
                          <a:pt x="0" y="0"/>
                          <a:pt x="0" y="0"/>
                        </a:cubicBezTo>
                        <a:cubicBezTo>
                          <a:pt x="0" y="0"/>
                          <a:pt x="2791" y="1095"/>
                          <a:pt x="6420" y="3400"/>
                        </a:cubicBezTo>
                        <a:cubicBezTo>
                          <a:pt x="10077" y="5667"/>
                          <a:pt x="14621" y="9096"/>
                          <a:pt x="18840" y="12849"/>
                        </a:cubicBezTo>
                        <a:cubicBezTo>
                          <a:pt x="23013" y="16659"/>
                          <a:pt x="26861" y="20850"/>
                          <a:pt x="29480" y="24270"/>
                        </a:cubicBezTo>
                        <a:cubicBezTo>
                          <a:pt x="32147" y="27651"/>
                          <a:pt x="33537" y="30299"/>
                          <a:pt x="33537" y="30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2" name="任意多边形: 形状 2151">
                    <a:extLst>
                      <a:ext uri="{FF2B5EF4-FFF2-40B4-BE49-F238E27FC236}">
                        <a16:creationId xmlns:a16="http://schemas.microsoft.com/office/drawing/2014/main" id="{7E65E632-A9A7-E6A8-4BDE-2E4E1B7147C8}"/>
                      </a:ext>
                    </a:extLst>
                  </p:cNvPr>
                  <p:cNvSpPr/>
                  <p:nvPr/>
                </p:nvSpPr>
                <p:spPr>
                  <a:xfrm>
                    <a:off x="9388268" y="2620252"/>
                    <a:ext cx="44929" cy="7263"/>
                  </a:xfrm>
                  <a:custGeom>
                    <a:avLst/>
                    <a:gdLst>
                      <a:gd name="connsiteX0" fmla="*/ 44929 w 44929"/>
                      <a:gd name="connsiteY0" fmla="*/ 6133 h 7263"/>
                      <a:gd name="connsiteX1" fmla="*/ 37729 w 44929"/>
                      <a:gd name="connsiteY1" fmla="*/ 7105 h 7263"/>
                      <a:gd name="connsiteX2" fmla="*/ 22136 w 44929"/>
                      <a:gd name="connsiteY2" fmla="*/ 6695 h 7263"/>
                      <a:gd name="connsiteX3" fmla="*/ 6829 w 44929"/>
                      <a:gd name="connsiteY3" fmla="*/ 3666 h 7263"/>
                      <a:gd name="connsiteX4" fmla="*/ 0 w 44929"/>
                      <a:gd name="connsiteY4" fmla="*/ 1151 h 7263"/>
                      <a:gd name="connsiteX5" fmla="*/ 7220 w 44929"/>
                      <a:gd name="connsiteY5" fmla="*/ 180 h 7263"/>
                      <a:gd name="connsiteX6" fmla="*/ 22812 w 44929"/>
                      <a:gd name="connsiteY6" fmla="*/ 551 h 7263"/>
                      <a:gd name="connsiteX7" fmla="*/ 38119 w 44929"/>
                      <a:gd name="connsiteY7" fmla="*/ 3599 h 7263"/>
                      <a:gd name="connsiteX8" fmla="*/ 44929 w 44929"/>
                      <a:gd name="connsiteY8" fmla="*/ 6133 h 7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929" h="7263">
                        <a:moveTo>
                          <a:pt x="44929" y="6133"/>
                        </a:moveTo>
                        <a:cubicBezTo>
                          <a:pt x="44929" y="6133"/>
                          <a:pt x="42024" y="6857"/>
                          <a:pt x="37729" y="7105"/>
                        </a:cubicBezTo>
                        <a:cubicBezTo>
                          <a:pt x="33414" y="7400"/>
                          <a:pt x="27756" y="7295"/>
                          <a:pt x="22136" y="6695"/>
                        </a:cubicBezTo>
                        <a:cubicBezTo>
                          <a:pt x="16516" y="6066"/>
                          <a:pt x="10953" y="4904"/>
                          <a:pt x="6829" y="3666"/>
                        </a:cubicBezTo>
                        <a:cubicBezTo>
                          <a:pt x="2677" y="2494"/>
                          <a:pt x="0" y="1151"/>
                          <a:pt x="0" y="1151"/>
                        </a:cubicBezTo>
                        <a:cubicBezTo>
                          <a:pt x="0" y="1151"/>
                          <a:pt x="2905" y="409"/>
                          <a:pt x="7220" y="180"/>
                        </a:cubicBezTo>
                        <a:cubicBezTo>
                          <a:pt x="11496" y="-153"/>
                          <a:pt x="17193" y="-20"/>
                          <a:pt x="22812" y="551"/>
                        </a:cubicBezTo>
                        <a:cubicBezTo>
                          <a:pt x="28460" y="1218"/>
                          <a:pt x="34023" y="2371"/>
                          <a:pt x="38119" y="3599"/>
                        </a:cubicBezTo>
                        <a:cubicBezTo>
                          <a:pt x="42243" y="4819"/>
                          <a:pt x="44929" y="6133"/>
                          <a:pt x="44929" y="61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3" name="任意多边形: 形状 2152">
                    <a:extLst>
                      <a:ext uri="{FF2B5EF4-FFF2-40B4-BE49-F238E27FC236}">
                        <a16:creationId xmlns:a16="http://schemas.microsoft.com/office/drawing/2014/main" id="{639DC146-810B-447D-44A6-45AA3D2F2213}"/>
                      </a:ext>
                    </a:extLst>
                  </p:cNvPr>
                  <p:cNvSpPr/>
                  <p:nvPr/>
                </p:nvSpPr>
                <p:spPr>
                  <a:xfrm>
                    <a:off x="9381671" y="2631014"/>
                    <a:ext cx="13946" cy="43014"/>
                  </a:xfrm>
                  <a:custGeom>
                    <a:avLst/>
                    <a:gdLst>
                      <a:gd name="connsiteX0" fmla="*/ 13941 w 13946"/>
                      <a:gd name="connsiteY0" fmla="*/ 43015 h 43014"/>
                      <a:gd name="connsiteX1" fmla="*/ 10083 w 13946"/>
                      <a:gd name="connsiteY1" fmla="*/ 36824 h 43014"/>
                      <a:gd name="connsiteX2" fmla="*/ 4073 w 13946"/>
                      <a:gd name="connsiteY2" fmla="*/ 22422 h 43014"/>
                      <a:gd name="connsiteX3" fmla="*/ 501 w 13946"/>
                      <a:gd name="connsiteY3" fmla="*/ 7239 h 43014"/>
                      <a:gd name="connsiteX4" fmla="*/ 6 w 13946"/>
                      <a:gd name="connsiteY4" fmla="*/ 0 h 43014"/>
                      <a:gd name="connsiteX5" fmla="*/ 3854 w 13946"/>
                      <a:gd name="connsiteY5" fmla="*/ 6153 h 43014"/>
                      <a:gd name="connsiteX6" fmla="*/ 9883 w 13946"/>
                      <a:gd name="connsiteY6" fmla="*/ 20536 h 43014"/>
                      <a:gd name="connsiteX7" fmla="*/ 13436 w 13946"/>
                      <a:gd name="connsiteY7" fmla="*/ 35719 h 43014"/>
                      <a:gd name="connsiteX8" fmla="*/ 13941 w 13946"/>
                      <a:gd name="connsiteY8" fmla="*/ 43015 h 43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946" h="43014">
                        <a:moveTo>
                          <a:pt x="13941" y="43015"/>
                        </a:moveTo>
                        <a:cubicBezTo>
                          <a:pt x="13941" y="43015"/>
                          <a:pt x="12093" y="40634"/>
                          <a:pt x="10083" y="36824"/>
                        </a:cubicBezTo>
                        <a:cubicBezTo>
                          <a:pt x="8035" y="33033"/>
                          <a:pt x="5826" y="27823"/>
                          <a:pt x="4073" y="22422"/>
                        </a:cubicBezTo>
                        <a:cubicBezTo>
                          <a:pt x="2311" y="17050"/>
                          <a:pt x="1063" y="11516"/>
                          <a:pt x="501" y="7239"/>
                        </a:cubicBezTo>
                        <a:cubicBezTo>
                          <a:pt x="-90" y="3000"/>
                          <a:pt x="6" y="0"/>
                          <a:pt x="6" y="0"/>
                        </a:cubicBezTo>
                        <a:cubicBezTo>
                          <a:pt x="6" y="0"/>
                          <a:pt x="1863" y="2324"/>
                          <a:pt x="3854" y="6153"/>
                        </a:cubicBezTo>
                        <a:cubicBezTo>
                          <a:pt x="5902" y="9944"/>
                          <a:pt x="8131" y="15154"/>
                          <a:pt x="9883" y="20536"/>
                        </a:cubicBezTo>
                        <a:cubicBezTo>
                          <a:pt x="11645" y="25918"/>
                          <a:pt x="12864" y="31452"/>
                          <a:pt x="13436" y="35719"/>
                        </a:cubicBezTo>
                        <a:cubicBezTo>
                          <a:pt x="14036" y="39986"/>
                          <a:pt x="13941" y="43015"/>
                          <a:pt x="13941" y="430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4" name="任意多边形: 形状 2153">
                    <a:extLst>
                      <a:ext uri="{FF2B5EF4-FFF2-40B4-BE49-F238E27FC236}">
                        <a16:creationId xmlns:a16="http://schemas.microsoft.com/office/drawing/2014/main" id="{07CC86D6-8D50-B77D-0F99-4A14A74CC524}"/>
                      </a:ext>
                    </a:extLst>
                  </p:cNvPr>
                  <p:cNvSpPr/>
                  <p:nvPr/>
                </p:nvSpPr>
                <p:spPr>
                  <a:xfrm>
                    <a:off x="9362951" y="2606259"/>
                    <a:ext cx="32051" cy="32613"/>
                  </a:xfrm>
                  <a:custGeom>
                    <a:avLst/>
                    <a:gdLst>
                      <a:gd name="connsiteX0" fmla="*/ 29946 w 32051"/>
                      <a:gd name="connsiteY0" fmla="*/ 4220 h 32613"/>
                      <a:gd name="connsiteX1" fmla="*/ 25689 w 32051"/>
                      <a:gd name="connsiteY1" fmla="*/ 14849 h 32613"/>
                      <a:gd name="connsiteX2" fmla="*/ 32052 w 32051"/>
                      <a:gd name="connsiteY2" fmla="*/ 24393 h 32613"/>
                      <a:gd name="connsiteX3" fmla="*/ 20631 w 32051"/>
                      <a:gd name="connsiteY3" fmla="*/ 23631 h 32613"/>
                      <a:gd name="connsiteX4" fmla="*/ 13516 w 32051"/>
                      <a:gd name="connsiteY4" fmla="*/ 32614 h 32613"/>
                      <a:gd name="connsiteX5" fmla="*/ 10716 w 32051"/>
                      <a:gd name="connsiteY5" fmla="*/ 21507 h 32613"/>
                      <a:gd name="connsiteX6" fmla="*/ 0 w 32051"/>
                      <a:gd name="connsiteY6" fmla="*/ 17526 h 32613"/>
                      <a:gd name="connsiteX7" fmla="*/ 9687 w 32051"/>
                      <a:gd name="connsiteY7" fmla="*/ 11420 h 32613"/>
                      <a:gd name="connsiteX8" fmla="*/ 10153 w 32051"/>
                      <a:gd name="connsiteY8" fmla="*/ 0 h 32613"/>
                      <a:gd name="connsiteX9" fmla="*/ 18955 w 32051"/>
                      <a:gd name="connsiteY9" fmla="*/ 7334 h 32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051" h="32613">
                        <a:moveTo>
                          <a:pt x="29946" y="4220"/>
                        </a:moveTo>
                        <a:lnTo>
                          <a:pt x="25689" y="14849"/>
                        </a:lnTo>
                        <a:lnTo>
                          <a:pt x="32052" y="24393"/>
                        </a:lnTo>
                        <a:lnTo>
                          <a:pt x="20631" y="23631"/>
                        </a:lnTo>
                        <a:lnTo>
                          <a:pt x="13516" y="32614"/>
                        </a:lnTo>
                        <a:lnTo>
                          <a:pt x="10716" y="21507"/>
                        </a:lnTo>
                        <a:lnTo>
                          <a:pt x="0" y="17526"/>
                        </a:lnTo>
                        <a:lnTo>
                          <a:pt x="9687" y="11420"/>
                        </a:lnTo>
                        <a:lnTo>
                          <a:pt x="10153" y="0"/>
                        </a:lnTo>
                        <a:lnTo>
                          <a:pt x="18955" y="73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5" name="图形 113">
                  <a:extLst>
                    <a:ext uri="{FF2B5EF4-FFF2-40B4-BE49-F238E27FC236}">
                      <a16:creationId xmlns:a16="http://schemas.microsoft.com/office/drawing/2014/main" id="{550AEC56-FDAD-9D48-5AC1-F72AB0586331}"/>
                    </a:ext>
                  </a:extLst>
                </p:cNvPr>
                <p:cNvGrpSpPr/>
                <p:nvPr/>
              </p:nvGrpSpPr>
              <p:grpSpPr>
                <a:xfrm>
                  <a:off x="9286864" y="2577242"/>
                  <a:ext cx="95075" cy="94937"/>
                  <a:chOff x="9286864" y="2577242"/>
                  <a:chExt cx="95075" cy="94937"/>
                </a:xfrm>
              </p:grpSpPr>
              <p:sp>
                <p:nvSpPr>
                  <p:cNvPr id="2156" name="任意多边形: 形状 2155">
                    <a:extLst>
                      <a:ext uri="{FF2B5EF4-FFF2-40B4-BE49-F238E27FC236}">
                        <a16:creationId xmlns:a16="http://schemas.microsoft.com/office/drawing/2014/main" id="{8DA67D78-E629-647C-475F-DF29D034B8F7}"/>
                      </a:ext>
                    </a:extLst>
                  </p:cNvPr>
                  <p:cNvSpPr/>
                  <p:nvPr/>
                </p:nvSpPr>
                <p:spPr>
                  <a:xfrm>
                    <a:off x="9286864" y="2577242"/>
                    <a:ext cx="95075" cy="94937"/>
                  </a:xfrm>
                  <a:custGeom>
                    <a:avLst/>
                    <a:gdLst>
                      <a:gd name="connsiteX0" fmla="*/ 46560 w 95075"/>
                      <a:gd name="connsiteY0" fmla="*/ 50638 h 94937"/>
                      <a:gd name="connsiteX1" fmla="*/ 37501 w 95075"/>
                      <a:gd name="connsiteY1" fmla="*/ 52086 h 94937"/>
                      <a:gd name="connsiteX2" fmla="*/ 33329 w 95075"/>
                      <a:gd name="connsiteY2" fmla="*/ 43942 h 94937"/>
                      <a:gd name="connsiteX3" fmla="*/ 39797 w 95075"/>
                      <a:gd name="connsiteY3" fmla="*/ 37446 h 94937"/>
                      <a:gd name="connsiteX4" fmla="*/ 47959 w 95075"/>
                      <a:gd name="connsiteY4" fmla="*/ 41599 h 94937"/>
                      <a:gd name="connsiteX5" fmla="*/ 46560 w 95075"/>
                      <a:gd name="connsiteY5" fmla="*/ 50638 h 94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075" h="94937">
                        <a:moveTo>
                          <a:pt x="46560" y="50638"/>
                        </a:moveTo>
                        <a:cubicBezTo>
                          <a:pt x="103614" y="101835"/>
                          <a:pt x="12060" y="116532"/>
                          <a:pt x="37501" y="52086"/>
                        </a:cubicBezTo>
                        <a:cubicBezTo>
                          <a:pt x="12060" y="116532"/>
                          <a:pt x="-30193" y="34007"/>
                          <a:pt x="33329" y="43942"/>
                        </a:cubicBezTo>
                        <a:cubicBezTo>
                          <a:pt x="-30203" y="34007"/>
                          <a:pt x="35225" y="-31696"/>
                          <a:pt x="39797" y="37446"/>
                        </a:cubicBezTo>
                        <a:cubicBezTo>
                          <a:pt x="35234" y="-31706"/>
                          <a:pt x="117939" y="10233"/>
                          <a:pt x="47959" y="41599"/>
                        </a:cubicBezTo>
                        <a:cubicBezTo>
                          <a:pt x="117930" y="10223"/>
                          <a:pt x="103614" y="101835"/>
                          <a:pt x="46560" y="506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7" name="任意多边形: 形状 2156">
                    <a:extLst>
                      <a:ext uri="{FF2B5EF4-FFF2-40B4-BE49-F238E27FC236}">
                        <a16:creationId xmlns:a16="http://schemas.microsoft.com/office/drawing/2014/main" id="{625FED51-14C4-F9D4-8618-BD8A25BEE5AF}"/>
                      </a:ext>
                    </a:extLst>
                  </p:cNvPr>
                  <p:cNvSpPr/>
                  <p:nvPr/>
                </p:nvSpPr>
                <p:spPr>
                  <a:xfrm>
                    <a:off x="9289268" y="2580096"/>
                    <a:ext cx="89027" cy="88882"/>
                  </a:xfrm>
                  <a:custGeom>
                    <a:avLst/>
                    <a:gdLst>
                      <a:gd name="connsiteX0" fmla="*/ 43583 w 89027"/>
                      <a:gd name="connsiteY0" fmla="*/ 47413 h 88882"/>
                      <a:gd name="connsiteX1" fmla="*/ 35115 w 89027"/>
                      <a:gd name="connsiteY1" fmla="*/ 48756 h 88882"/>
                      <a:gd name="connsiteX2" fmla="*/ 31191 w 89027"/>
                      <a:gd name="connsiteY2" fmla="*/ 41146 h 88882"/>
                      <a:gd name="connsiteX3" fmla="*/ 37249 w 89027"/>
                      <a:gd name="connsiteY3" fmla="*/ 35040 h 88882"/>
                      <a:gd name="connsiteX4" fmla="*/ 44926 w 89027"/>
                      <a:gd name="connsiteY4" fmla="*/ 38907 h 88882"/>
                      <a:gd name="connsiteX5" fmla="*/ 43583 w 89027"/>
                      <a:gd name="connsiteY5" fmla="*/ 47413 h 88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027" h="88882">
                        <a:moveTo>
                          <a:pt x="43583" y="47413"/>
                        </a:moveTo>
                        <a:cubicBezTo>
                          <a:pt x="97009" y="95334"/>
                          <a:pt x="11294" y="109107"/>
                          <a:pt x="35115" y="48756"/>
                        </a:cubicBezTo>
                        <a:cubicBezTo>
                          <a:pt x="11294" y="109107"/>
                          <a:pt x="-28264" y="31849"/>
                          <a:pt x="31191" y="41146"/>
                        </a:cubicBezTo>
                        <a:cubicBezTo>
                          <a:pt x="-28264" y="31840"/>
                          <a:pt x="32982" y="-29663"/>
                          <a:pt x="37249" y="35040"/>
                        </a:cubicBezTo>
                        <a:cubicBezTo>
                          <a:pt x="33001" y="-29663"/>
                          <a:pt x="110439" y="9570"/>
                          <a:pt x="44926" y="38907"/>
                        </a:cubicBezTo>
                        <a:cubicBezTo>
                          <a:pt x="110429" y="9570"/>
                          <a:pt x="97019" y="95334"/>
                          <a:pt x="43583" y="4741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8" name="任意多边形: 形状 2157">
                    <a:extLst>
                      <a:ext uri="{FF2B5EF4-FFF2-40B4-BE49-F238E27FC236}">
                        <a16:creationId xmlns:a16="http://schemas.microsoft.com/office/drawing/2014/main" id="{774432D0-833E-530B-7064-E3D3B5C1C9A9}"/>
                      </a:ext>
                    </a:extLst>
                  </p:cNvPr>
                  <p:cNvSpPr/>
                  <p:nvPr/>
                </p:nvSpPr>
                <p:spPr>
                  <a:xfrm>
                    <a:off x="9299905" y="2623327"/>
                    <a:ext cx="25546" cy="14925"/>
                  </a:xfrm>
                  <a:custGeom>
                    <a:avLst/>
                    <a:gdLst>
                      <a:gd name="connsiteX0" fmla="*/ 0 w 25546"/>
                      <a:gd name="connsiteY0" fmla="*/ 14926 h 14925"/>
                      <a:gd name="connsiteX1" fmla="*/ 3410 w 25546"/>
                      <a:gd name="connsiteY1" fmla="*/ 11573 h 14925"/>
                      <a:gd name="connsiteX2" fmla="*/ 11773 w 25546"/>
                      <a:gd name="connsiteY2" fmla="*/ 5715 h 14925"/>
                      <a:gd name="connsiteX3" fmla="*/ 20984 w 25546"/>
                      <a:gd name="connsiteY3" fmla="*/ 1343 h 14925"/>
                      <a:gd name="connsiteX4" fmla="*/ 25546 w 25546"/>
                      <a:gd name="connsiteY4" fmla="*/ 0 h 14925"/>
                      <a:gd name="connsiteX5" fmla="*/ 22155 w 25546"/>
                      <a:gd name="connsiteY5" fmla="*/ 3334 h 14925"/>
                      <a:gd name="connsiteX6" fmla="*/ 13792 w 25546"/>
                      <a:gd name="connsiteY6" fmla="*/ 9192 h 14925"/>
                      <a:gd name="connsiteX7" fmla="*/ 4572 w 25546"/>
                      <a:gd name="connsiteY7" fmla="*/ 13564 h 14925"/>
                      <a:gd name="connsiteX8" fmla="*/ 0 w 25546"/>
                      <a:gd name="connsiteY8" fmla="*/ 14926 h 14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546" h="14925">
                        <a:moveTo>
                          <a:pt x="0" y="14926"/>
                        </a:moveTo>
                        <a:cubicBezTo>
                          <a:pt x="0" y="14926"/>
                          <a:pt x="1267" y="13402"/>
                          <a:pt x="3410" y="11573"/>
                        </a:cubicBezTo>
                        <a:cubicBezTo>
                          <a:pt x="5553" y="9754"/>
                          <a:pt x="8582" y="7591"/>
                          <a:pt x="11773" y="5715"/>
                        </a:cubicBezTo>
                        <a:cubicBezTo>
                          <a:pt x="14974" y="3877"/>
                          <a:pt x="18326" y="2276"/>
                          <a:pt x="20984" y="1343"/>
                        </a:cubicBezTo>
                        <a:cubicBezTo>
                          <a:pt x="23622" y="343"/>
                          <a:pt x="25546" y="0"/>
                          <a:pt x="25546" y="0"/>
                        </a:cubicBezTo>
                        <a:cubicBezTo>
                          <a:pt x="25546" y="0"/>
                          <a:pt x="24318" y="1505"/>
                          <a:pt x="22155" y="3334"/>
                        </a:cubicBezTo>
                        <a:cubicBezTo>
                          <a:pt x="20012" y="5172"/>
                          <a:pt x="16993" y="7334"/>
                          <a:pt x="13792" y="9192"/>
                        </a:cubicBezTo>
                        <a:cubicBezTo>
                          <a:pt x="10592" y="11030"/>
                          <a:pt x="7239" y="12611"/>
                          <a:pt x="4572" y="13564"/>
                        </a:cubicBezTo>
                        <a:cubicBezTo>
                          <a:pt x="1943" y="14554"/>
                          <a:pt x="0" y="14926"/>
                          <a:pt x="0" y="149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" name="任意多边形: 形状 2158">
                    <a:extLst>
                      <a:ext uri="{FF2B5EF4-FFF2-40B4-BE49-F238E27FC236}">
                        <a16:creationId xmlns:a16="http://schemas.microsoft.com/office/drawing/2014/main" id="{791EBF7F-7CD0-A7CF-636C-677B39C9CE63}"/>
                      </a:ext>
                    </a:extLst>
                  </p:cNvPr>
                  <p:cNvSpPr/>
                  <p:nvPr/>
                </p:nvSpPr>
                <p:spPr>
                  <a:xfrm>
                    <a:off x="9329928" y="2591819"/>
                    <a:ext cx="15468" cy="25231"/>
                  </a:xfrm>
                  <a:custGeom>
                    <a:avLst/>
                    <a:gdLst>
                      <a:gd name="connsiteX0" fmla="*/ 0 w 15468"/>
                      <a:gd name="connsiteY0" fmla="*/ 25232 h 25231"/>
                      <a:gd name="connsiteX1" fmla="*/ 1448 w 15468"/>
                      <a:gd name="connsiteY1" fmla="*/ 20669 h 25231"/>
                      <a:gd name="connsiteX2" fmla="*/ 6010 w 15468"/>
                      <a:gd name="connsiteY2" fmla="*/ 11573 h 25231"/>
                      <a:gd name="connsiteX3" fmla="*/ 12059 w 15468"/>
                      <a:gd name="connsiteY3" fmla="*/ 3353 h 25231"/>
                      <a:gd name="connsiteX4" fmla="*/ 15468 w 15468"/>
                      <a:gd name="connsiteY4" fmla="*/ 0 h 25231"/>
                      <a:gd name="connsiteX5" fmla="*/ 14030 w 15468"/>
                      <a:gd name="connsiteY5" fmla="*/ 4543 h 25231"/>
                      <a:gd name="connsiteX6" fmla="*/ 9458 w 15468"/>
                      <a:gd name="connsiteY6" fmla="*/ 13659 h 25231"/>
                      <a:gd name="connsiteX7" fmla="*/ 3400 w 15468"/>
                      <a:gd name="connsiteY7" fmla="*/ 21879 h 25231"/>
                      <a:gd name="connsiteX8" fmla="*/ 0 w 15468"/>
                      <a:gd name="connsiteY8" fmla="*/ 25232 h 25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68" h="25231">
                        <a:moveTo>
                          <a:pt x="0" y="25232"/>
                        </a:moveTo>
                        <a:cubicBezTo>
                          <a:pt x="0" y="25232"/>
                          <a:pt x="409" y="23298"/>
                          <a:pt x="1448" y="20669"/>
                        </a:cubicBezTo>
                        <a:cubicBezTo>
                          <a:pt x="2438" y="18050"/>
                          <a:pt x="4096" y="14716"/>
                          <a:pt x="6010" y="11573"/>
                        </a:cubicBezTo>
                        <a:cubicBezTo>
                          <a:pt x="7944" y="8430"/>
                          <a:pt x="10182" y="5429"/>
                          <a:pt x="12059" y="3353"/>
                        </a:cubicBezTo>
                        <a:cubicBezTo>
                          <a:pt x="13916" y="1229"/>
                          <a:pt x="15468" y="0"/>
                          <a:pt x="15468" y="0"/>
                        </a:cubicBezTo>
                        <a:cubicBezTo>
                          <a:pt x="15468" y="0"/>
                          <a:pt x="15078" y="1934"/>
                          <a:pt x="14030" y="4543"/>
                        </a:cubicBezTo>
                        <a:cubicBezTo>
                          <a:pt x="13039" y="7182"/>
                          <a:pt x="11373" y="10497"/>
                          <a:pt x="9458" y="13659"/>
                        </a:cubicBezTo>
                        <a:cubicBezTo>
                          <a:pt x="7496" y="16821"/>
                          <a:pt x="5286" y="19783"/>
                          <a:pt x="3400" y="21879"/>
                        </a:cubicBezTo>
                        <a:cubicBezTo>
                          <a:pt x="1534" y="24003"/>
                          <a:pt x="0" y="25232"/>
                          <a:pt x="0" y="252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0" name="任意多边形: 形状 2159">
                    <a:extLst>
                      <a:ext uri="{FF2B5EF4-FFF2-40B4-BE49-F238E27FC236}">
                        <a16:creationId xmlns:a16="http://schemas.microsoft.com/office/drawing/2014/main" id="{43CC1D08-311D-BA72-F5EE-BACF95D09FF3}"/>
                      </a:ext>
                    </a:extLst>
                  </p:cNvPr>
                  <p:cNvSpPr/>
                  <p:nvPr/>
                </p:nvSpPr>
                <p:spPr>
                  <a:xfrm>
                    <a:off x="9304115" y="2597553"/>
                    <a:ext cx="20697" cy="21155"/>
                  </a:xfrm>
                  <a:custGeom>
                    <a:avLst/>
                    <a:gdLst>
                      <a:gd name="connsiteX0" fmla="*/ 20698 w 20697"/>
                      <a:gd name="connsiteY0" fmla="*/ 21155 h 21155"/>
                      <a:gd name="connsiteX1" fmla="*/ 16650 w 20697"/>
                      <a:gd name="connsiteY1" fmla="*/ 18679 h 21155"/>
                      <a:gd name="connsiteX2" fmla="*/ 8915 w 20697"/>
                      <a:gd name="connsiteY2" fmla="*/ 11982 h 21155"/>
                      <a:gd name="connsiteX3" fmla="*/ 2410 w 20697"/>
                      <a:gd name="connsiteY3" fmla="*/ 4134 h 21155"/>
                      <a:gd name="connsiteX4" fmla="*/ 0 w 20697"/>
                      <a:gd name="connsiteY4" fmla="*/ 0 h 21155"/>
                      <a:gd name="connsiteX5" fmla="*/ 4076 w 20697"/>
                      <a:gd name="connsiteY5" fmla="*/ 2496 h 21155"/>
                      <a:gd name="connsiteX6" fmla="*/ 11802 w 20697"/>
                      <a:gd name="connsiteY6" fmla="*/ 9154 h 21155"/>
                      <a:gd name="connsiteX7" fmla="*/ 18288 w 20697"/>
                      <a:gd name="connsiteY7" fmla="*/ 17059 h 21155"/>
                      <a:gd name="connsiteX8" fmla="*/ 20698 w 20697"/>
                      <a:gd name="connsiteY8" fmla="*/ 21155 h 21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697" h="21155">
                        <a:moveTo>
                          <a:pt x="20698" y="21155"/>
                        </a:moveTo>
                        <a:cubicBezTo>
                          <a:pt x="20698" y="21155"/>
                          <a:pt x="18926" y="20317"/>
                          <a:pt x="16650" y="18679"/>
                        </a:cubicBezTo>
                        <a:cubicBezTo>
                          <a:pt x="14344" y="17040"/>
                          <a:pt x="11535" y="14621"/>
                          <a:pt x="8915" y="11982"/>
                        </a:cubicBezTo>
                        <a:cubicBezTo>
                          <a:pt x="6334" y="9344"/>
                          <a:pt x="3982" y="6477"/>
                          <a:pt x="2410" y="4134"/>
                        </a:cubicBezTo>
                        <a:cubicBezTo>
                          <a:pt x="810" y="1810"/>
                          <a:pt x="0" y="0"/>
                          <a:pt x="0" y="0"/>
                        </a:cubicBezTo>
                        <a:cubicBezTo>
                          <a:pt x="0" y="0"/>
                          <a:pt x="1791" y="857"/>
                          <a:pt x="4076" y="2496"/>
                        </a:cubicBezTo>
                        <a:cubicBezTo>
                          <a:pt x="6363" y="4134"/>
                          <a:pt x="9192" y="6553"/>
                          <a:pt x="11802" y="9154"/>
                        </a:cubicBezTo>
                        <a:cubicBezTo>
                          <a:pt x="14383" y="11830"/>
                          <a:pt x="16726" y="14716"/>
                          <a:pt x="18288" y="17059"/>
                        </a:cubicBezTo>
                        <a:cubicBezTo>
                          <a:pt x="19888" y="19383"/>
                          <a:pt x="20698" y="21155"/>
                          <a:pt x="20698" y="211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1" name="任意多边形: 形状 2160">
                    <a:extLst>
                      <a:ext uri="{FF2B5EF4-FFF2-40B4-BE49-F238E27FC236}">
                        <a16:creationId xmlns:a16="http://schemas.microsoft.com/office/drawing/2014/main" id="{5A4DC935-E391-E861-9839-39179FA19CC5}"/>
                      </a:ext>
                    </a:extLst>
                  </p:cNvPr>
                  <p:cNvSpPr/>
                  <p:nvPr/>
                </p:nvSpPr>
                <p:spPr>
                  <a:xfrm>
                    <a:off x="9334738" y="2622857"/>
                    <a:ext cx="29136" cy="5765"/>
                  </a:xfrm>
                  <a:custGeom>
                    <a:avLst/>
                    <a:gdLst>
                      <a:gd name="connsiteX0" fmla="*/ 29137 w 29136"/>
                      <a:gd name="connsiteY0" fmla="*/ 5413 h 5765"/>
                      <a:gd name="connsiteX1" fmla="*/ 24374 w 29136"/>
                      <a:gd name="connsiteY1" fmla="*/ 5766 h 5765"/>
                      <a:gd name="connsiteX2" fmla="*/ 14230 w 29136"/>
                      <a:gd name="connsiteY2" fmla="*/ 4852 h 5765"/>
                      <a:gd name="connsiteX3" fmla="*/ 4353 w 29136"/>
                      <a:gd name="connsiteY3" fmla="*/ 2251 h 5765"/>
                      <a:gd name="connsiteX4" fmla="*/ 0 w 29136"/>
                      <a:gd name="connsiteY4" fmla="*/ 337 h 5765"/>
                      <a:gd name="connsiteX5" fmla="*/ 4753 w 29136"/>
                      <a:gd name="connsiteY5" fmla="*/ 3 h 5765"/>
                      <a:gd name="connsiteX6" fmla="*/ 14925 w 29136"/>
                      <a:gd name="connsiteY6" fmla="*/ 880 h 5765"/>
                      <a:gd name="connsiteX7" fmla="*/ 24784 w 29136"/>
                      <a:gd name="connsiteY7" fmla="*/ 3499 h 5765"/>
                      <a:gd name="connsiteX8" fmla="*/ 29137 w 29136"/>
                      <a:gd name="connsiteY8" fmla="*/ 5413 h 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6" h="5765">
                        <a:moveTo>
                          <a:pt x="29137" y="5413"/>
                        </a:moveTo>
                        <a:cubicBezTo>
                          <a:pt x="29137" y="5413"/>
                          <a:pt x="27213" y="5766"/>
                          <a:pt x="24374" y="5766"/>
                        </a:cubicBezTo>
                        <a:cubicBezTo>
                          <a:pt x="21555" y="5766"/>
                          <a:pt x="17859" y="5471"/>
                          <a:pt x="14230" y="4852"/>
                        </a:cubicBezTo>
                        <a:cubicBezTo>
                          <a:pt x="10582" y="4204"/>
                          <a:pt x="7001" y="3232"/>
                          <a:pt x="4353" y="2251"/>
                        </a:cubicBezTo>
                        <a:cubicBezTo>
                          <a:pt x="1714" y="1299"/>
                          <a:pt x="0" y="337"/>
                          <a:pt x="0" y="337"/>
                        </a:cubicBezTo>
                        <a:cubicBezTo>
                          <a:pt x="0" y="337"/>
                          <a:pt x="1943" y="-35"/>
                          <a:pt x="4753" y="3"/>
                        </a:cubicBezTo>
                        <a:cubicBezTo>
                          <a:pt x="7572" y="-35"/>
                          <a:pt x="11296" y="260"/>
                          <a:pt x="14925" y="880"/>
                        </a:cubicBezTo>
                        <a:cubicBezTo>
                          <a:pt x="18564" y="1565"/>
                          <a:pt x="22155" y="2518"/>
                          <a:pt x="24784" y="3499"/>
                        </a:cubicBezTo>
                        <a:cubicBezTo>
                          <a:pt x="27441" y="4423"/>
                          <a:pt x="29137" y="5413"/>
                          <a:pt x="29137" y="54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2" name="任意多边形: 形状 2161">
                    <a:extLst>
                      <a:ext uri="{FF2B5EF4-FFF2-40B4-BE49-F238E27FC236}">
                        <a16:creationId xmlns:a16="http://schemas.microsoft.com/office/drawing/2014/main" id="{F76DBDFF-D296-08B7-F64F-5DE5391DC1CB}"/>
                      </a:ext>
                    </a:extLst>
                  </p:cNvPr>
                  <p:cNvSpPr/>
                  <p:nvPr/>
                </p:nvSpPr>
                <p:spPr>
                  <a:xfrm>
                    <a:off x="9329964" y="2629214"/>
                    <a:ext cx="7515" cy="28651"/>
                  </a:xfrm>
                  <a:custGeom>
                    <a:avLst/>
                    <a:gdLst>
                      <a:gd name="connsiteX0" fmla="*/ 7441 w 7515"/>
                      <a:gd name="connsiteY0" fmla="*/ 28651 h 28651"/>
                      <a:gd name="connsiteX1" fmla="*/ 5183 w 7515"/>
                      <a:gd name="connsiteY1" fmla="*/ 24451 h 28651"/>
                      <a:gd name="connsiteX2" fmla="*/ 1811 w 7515"/>
                      <a:gd name="connsiteY2" fmla="*/ 14811 h 28651"/>
                      <a:gd name="connsiteX3" fmla="*/ 97 w 7515"/>
                      <a:gd name="connsiteY3" fmla="*/ 4724 h 28651"/>
                      <a:gd name="connsiteX4" fmla="*/ 68 w 7515"/>
                      <a:gd name="connsiteY4" fmla="*/ 0 h 28651"/>
                      <a:gd name="connsiteX5" fmla="*/ 2335 w 7515"/>
                      <a:gd name="connsiteY5" fmla="*/ 4172 h 28651"/>
                      <a:gd name="connsiteX6" fmla="*/ 5698 w 7515"/>
                      <a:gd name="connsiteY6" fmla="*/ 13811 h 28651"/>
                      <a:gd name="connsiteX7" fmla="*/ 7403 w 7515"/>
                      <a:gd name="connsiteY7" fmla="*/ 23879 h 28651"/>
                      <a:gd name="connsiteX8" fmla="*/ 7441 w 7515"/>
                      <a:gd name="connsiteY8" fmla="*/ 28651 h 28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15" h="28651">
                        <a:moveTo>
                          <a:pt x="7441" y="28651"/>
                        </a:moveTo>
                        <a:cubicBezTo>
                          <a:pt x="7441" y="28651"/>
                          <a:pt x="6326" y="27013"/>
                          <a:pt x="5183" y="24451"/>
                        </a:cubicBezTo>
                        <a:cubicBezTo>
                          <a:pt x="3993" y="21879"/>
                          <a:pt x="2754" y="18383"/>
                          <a:pt x="1811" y="14811"/>
                        </a:cubicBezTo>
                        <a:cubicBezTo>
                          <a:pt x="888" y="11201"/>
                          <a:pt x="316" y="7553"/>
                          <a:pt x="97" y="4724"/>
                        </a:cubicBezTo>
                        <a:cubicBezTo>
                          <a:pt x="-103" y="1934"/>
                          <a:pt x="68" y="0"/>
                          <a:pt x="68" y="0"/>
                        </a:cubicBezTo>
                        <a:cubicBezTo>
                          <a:pt x="68" y="0"/>
                          <a:pt x="1183" y="1600"/>
                          <a:pt x="2335" y="4172"/>
                        </a:cubicBezTo>
                        <a:cubicBezTo>
                          <a:pt x="3516" y="6744"/>
                          <a:pt x="4774" y="10239"/>
                          <a:pt x="5698" y="13811"/>
                        </a:cubicBezTo>
                        <a:cubicBezTo>
                          <a:pt x="6622" y="17383"/>
                          <a:pt x="7184" y="21050"/>
                          <a:pt x="7403" y="23879"/>
                        </a:cubicBezTo>
                        <a:cubicBezTo>
                          <a:pt x="7631" y="26661"/>
                          <a:pt x="7441" y="28651"/>
                          <a:pt x="7441" y="286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3" name="任意多边形: 形状 2162">
                    <a:extLst>
                      <a:ext uri="{FF2B5EF4-FFF2-40B4-BE49-F238E27FC236}">
                        <a16:creationId xmlns:a16="http://schemas.microsoft.com/office/drawing/2014/main" id="{B76F5B9A-52F1-18E7-555A-1A8D9E9DA59C}"/>
                      </a:ext>
                    </a:extLst>
                  </p:cNvPr>
                  <p:cNvSpPr/>
                  <p:nvPr/>
                </p:nvSpPr>
                <p:spPr>
                  <a:xfrm>
                    <a:off x="9318117" y="2612698"/>
                    <a:ext cx="20640" cy="21431"/>
                  </a:xfrm>
                  <a:custGeom>
                    <a:avLst/>
                    <a:gdLst>
                      <a:gd name="connsiteX0" fmla="*/ 20088 w 20640"/>
                      <a:gd name="connsiteY0" fmla="*/ 3553 h 21431"/>
                      <a:gd name="connsiteX1" fmla="*/ 16887 w 20640"/>
                      <a:gd name="connsiteY1" fmla="*/ 10325 h 21431"/>
                      <a:gd name="connsiteX2" fmla="*/ 20641 w 20640"/>
                      <a:gd name="connsiteY2" fmla="*/ 16812 h 21431"/>
                      <a:gd name="connsiteX3" fmla="*/ 13202 w 20640"/>
                      <a:gd name="connsiteY3" fmla="*/ 15850 h 21431"/>
                      <a:gd name="connsiteX4" fmla="*/ 8211 w 20640"/>
                      <a:gd name="connsiteY4" fmla="*/ 21431 h 21431"/>
                      <a:gd name="connsiteX5" fmla="*/ 6829 w 20640"/>
                      <a:gd name="connsiteY5" fmla="*/ 14059 h 21431"/>
                      <a:gd name="connsiteX6" fmla="*/ 0 w 20640"/>
                      <a:gd name="connsiteY6" fmla="*/ 11030 h 21431"/>
                      <a:gd name="connsiteX7" fmla="*/ 6562 w 20640"/>
                      <a:gd name="connsiteY7" fmla="*/ 7439 h 21431"/>
                      <a:gd name="connsiteX8" fmla="*/ 7325 w 20640"/>
                      <a:gd name="connsiteY8" fmla="*/ 0 h 21431"/>
                      <a:gd name="connsiteX9" fmla="*/ 12772 w 20640"/>
                      <a:gd name="connsiteY9" fmla="*/ 5134 h 21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640" h="21431">
                        <a:moveTo>
                          <a:pt x="20088" y="3553"/>
                        </a:moveTo>
                        <a:lnTo>
                          <a:pt x="16887" y="10325"/>
                        </a:lnTo>
                        <a:lnTo>
                          <a:pt x="20641" y="16812"/>
                        </a:lnTo>
                        <a:lnTo>
                          <a:pt x="13202" y="15850"/>
                        </a:lnTo>
                        <a:lnTo>
                          <a:pt x="8211" y="21431"/>
                        </a:lnTo>
                        <a:lnTo>
                          <a:pt x="6829" y="14059"/>
                        </a:lnTo>
                        <a:lnTo>
                          <a:pt x="0" y="11030"/>
                        </a:lnTo>
                        <a:lnTo>
                          <a:pt x="6562" y="7439"/>
                        </a:lnTo>
                        <a:lnTo>
                          <a:pt x="7325" y="0"/>
                        </a:lnTo>
                        <a:lnTo>
                          <a:pt x="12772" y="51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64" name="图形 113">
                  <a:extLst>
                    <a:ext uri="{FF2B5EF4-FFF2-40B4-BE49-F238E27FC236}">
                      <a16:creationId xmlns:a16="http://schemas.microsoft.com/office/drawing/2014/main" id="{D815F3B7-3362-57C4-AF13-223DE58EF469}"/>
                    </a:ext>
                  </a:extLst>
                </p:cNvPr>
                <p:cNvGrpSpPr/>
                <p:nvPr/>
              </p:nvGrpSpPr>
              <p:grpSpPr>
                <a:xfrm>
                  <a:off x="9120696" y="2555451"/>
                  <a:ext cx="124788" cy="125414"/>
                  <a:chOff x="9120696" y="2555451"/>
                  <a:chExt cx="124788" cy="125414"/>
                </a:xfrm>
              </p:grpSpPr>
              <p:sp>
                <p:nvSpPr>
                  <p:cNvPr id="2165" name="任意多边形: 形状 2164">
                    <a:extLst>
                      <a:ext uri="{FF2B5EF4-FFF2-40B4-BE49-F238E27FC236}">
                        <a16:creationId xmlns:a16="http://schemas.microsoft.com/office/drawing/2014/main" id="{43C7783E-D4A0-73BF-64F6-A9098F05BA1C}"/>
                      </a:ext>
                    </a:extLst>
                  </p:cNvPr>
                  <p:cNvSpPr/>
                  <p:nvPr/>
                </p:nvSpPr>
                <p:spPr>
                  <a:xfrm>
                    <a:off x="9120696" y="2555451"/>
                    <a:ext cx="124788" cy="125414"/>
                  </a:xfrm>
                  <a:custGeom>
                    <a:avLst/>
                    <a:gdLst>
                      <a:gd name="connsiteX0" fmla="*/ 62337 w 124788"/>
                      <a:gd name="connsiteY0" fmla="*/ 70095 h 125414"/>
                      <a:gd name="connsiteX1" fmla="*/ 51393 w 124788"/>
                      <a:gd name="connsiteY1" fmla="*/ 75210 h 125414"/>
                      <a:gd name="connsiteX2" fmla="*/ 43163 w 124788"/>
                      <a:gd name="connsiteY2" fmla="*/ 66371 h 125414"/>
                      <a:gd name="connsiteX3" fmla="*/ 49021 w 124788"/>
                      <a:gd name="connsiteY3" fmla="*/ 55827 h 125414"/>
                      <a:gd name="connsiteX4" fmla="*/ 60870 w 124788"/>
                      <a:gd name="connsiteY4" fmla="*/ 58132 h 125414"/>
                      <a:gd name="connsiteX5" fmla="*/ 62337 w 124788"/>
                      <a:gd name="connsiteY5" fmla="*/ 70095 h 12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788" h="125414">
                        <a:moveTo>
                          <a:pt x="62337" y="70095"/>
                        </a:moveTo>
                        <a:cubicBezTo>
                          <a:pt x="153063" y="114444"/>
                          <a:pt x="42363" y="166012"/>
                          <a:pt x="51393" y="75210"/>
                        </a:cubicBezTo>
                        <a:cubicBezTo>
                          <a:pt x="42382" y="166012"/>
                          <a:pt x="-40885" y="76696"/>
                          <a:pt x="43163" y="66371"/>
                        </a:cubicBezTo>
                        <a:cubicBezTo>
                          <a:pt x="-40866" y="76696"/>
                          <a:pt x="18360" y="-30146"/>
                          <a:pt x="49021" y="55827"/>
                        </a:cubicBezTo>
                        <a:cubicBezTo>
                          <a:pt x="18350" y="-30136"/>
                          <a:pt x="138223" y="-6771"/>
                          <a:pt x="60870" y="58132"/>
                        </a:cubicBezTo>
                        <a:cubicBezTo>
                          <a:pt x="138223" y="-6771"/>
                          <a:pt x="153082" y="114453"/>
                          <a:pt x="62337" y="700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6" name="任意多边形: 形状 2165">
                    <a:extLst>
                      <a:ext uri="{FF2B5EF4-FFF2-40B4-BE49-F238E27FC236}">
                        <a16:creationId xmlns:a16="http://schemas.microsoft.com/office/drawing/2014/main" id="{2EE690A3-E914-D883-162A-501ED3A8E7DF}"/>
                      </a:ext>
                    </a:extLst>
                  </p:cNvPr>
                  <p:cNvSpPr/>
                  <p:nvPr/>
                </p:nvSpPr>
                <p:spPr>
                  <a:xfrm>
                    <a:off x="9123804" y="2559651"/>
                    <a:ext cx="116843" cy="117411"/>
                  </a:xfrm>
                  <a:custGeom>
                    <a:avLst/>
                    <a:gdLst>
                      <a:gd name="connsiteX0" fmla="*/ 58381 w 116843"/>
                      <a:gd name="connsiteY0" fmla="*/ 65638 h 117411"/>
                      <a:gd name="connsiteX1" fmla="*/ 48152 w 116843"/>
                      <a:gd name="connsiteY1" fmla="*/ 70401 h 117411"/>
                      <a:gd name="connsiteX2" fmla="*/ 40417 w 116843"/>
                      <a:gd name="connsiteY2" fmla="*/ 62162 h 117411"/>
                      <a:gd name="connsiteX3" fmla="*/ 45904 w 116843"/>
                      <a:gd name="connsiteY3" fmla="*/ 52246 h 117411"/>
                      <a:gd name="connsiteX4" fmla="*/ 56991 w 116843"/>
                      <a:gd name="connsiteY4" fmla="*/ 54408 h 117411"/>
                      <a:gd name="connsiteX5" fmla="*/ 58381 w 116843"/>
                      <a:gd name="connsiteY5" fmla="*/ 65638 h 117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843" h="117411">
                        <a:moveTo>
                          <a:pt x="58381" y="65638"/>
                        </a:moveTo>
                        <a:cubicBezTo>
                          <a:pt x="143326" y="107139"/>
                          <a:pt x="39684" y="155421"/>
                          <a:pt x="48152" y="70401"/>
                        </a:cubicBezTo>
                        <a:cubicBezTo>
                          <a:pt x="39684" y="155421"/>
                          <a:pt x="-38249" y="71782"/>
                          <a:pt x="40417" y="62162"/>
                        </a:cubicBezTo>
                        <a:cubicBezTo>
                          <a:pt x="-38268" y="71782"/>
                          <a:pt x="17196" y="-28192"/>
                          <a:pt x="45904" y="52246"/>
                        </a:cubicBezTo>
                        <a:cubicBezTo>
                          <a:pt x="17176" y="-28192"/>
                          <a:pt x="129429" y="-6352"/>
                          <a:pt x="56991" y="54408"/>
                        </a:cubicBezTo>
                        <a:cubicBezTo>
                          <a:pt x="129429" y="-6352"/>
                          <a:pt x="143326" y="107148"/>
                          <a:pt x="58381" y="6563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7" name="任意多边形: 形状 2166">
                    <a:extLst>
                      <a:ext uri="{FF2B5EF4-FFF2-40B4-BE49-F238E27FC236}">
                        <a16:creationId xmlns:a16="http://schemas.microsoft.com/office/drawing/2014/main" id="{5104DBA9-CFBF-5B52-E5E2-04A225E47117}"/>
                      </a:ext>
                    </a:extLst>
                  </p:cNvPr>
                  <p:cNvSpPr/>
                  <p:nvPr/>
                </p:nvSpPr>
                <p:spPr>
                  <a:xfrm>
                    <a:off x="9144304" y="2622680"/>
                    <a:ext cx="27032" cy="28098"/>
                  </a:xfrm>
                  <a:custGeom>
                    <a:avLst/>
                    <a:gdLst>
                      <a:gd name="connsiteX0" fmla="*/ 0 w 27032"/>
                      <a:gd name="connsiteY0" fmla="*/ 28099 h 28098"/>
                      <a:gd name="connsiteX1" fmla="*/ 3124 w 27032"/>
                      <a:gd name="connsiteY1" fmla="*/ 22650 h 28098"/>
                      <a:gd name="connsiteX2" fmla="*/ 11611 w 27032"/>
                      <a:gd name="connsiteY2" fmla="*/ 12192 h 28098"/>
                      <a:gd name="connsiteX3" fmla="*/ 21707 w 27032"/>
                      <a:gd name="connsiteY3" fmla="*/ 3334 h 28098"/>
                      <a:gd name="connsiteX4" fmla="*/ 27032 w 27032"/>
                      <a:gd name="connsiteY4" fmla="*/ 0 h 28098"/>
                      <a:gd name="connsiteX5" fmla="*/ 23927 w 27032"/>
                      <a:gd name="connsiteY5" fmla="*/ 5429 h 28098"/>
                      <a:gd name="connsiteX6" fmla="*/ 15440 w 27032"/>
                      <a:gd name="connsiteY6" fmla="*/ 15869 h 28098"/>
                      <a:gd name="connsiteX7" fmla="*/ 5325 w 27032"/>
                      <a:gd name="connsiteY7" fmla="*/ 24727 h 28098"/>
                      <a:gd name="connsiteX8" fmla="*/ 0 w 27032"/>
                      <a:gd name="connsiteY8" fmla="*/ 28099 h 2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032" h="28098">
                        <a:moveTo>
                          <a:pt x="0" y="28099"/>
                        </a:moveTo>
                        <a:cubicBezTo>
                          <a:pt x="0" y="28099"/>
                          <a:pt x="1057" y="25717"/>
                          <a:pt x="3124" y="22650"/>
                        </a:cubicBezTo>
                        <a:cubicBezTo>
                          <a:pt x="5182" y="19545"/>
                          <a:pt x="8230" y="15726"/>
                          <a:pt x="11611" y="12192"/>
                        </a:cubicBezTo>
                        <a:cubicBezTo>
                          <a:pt x="14993" y="8696"/>
                          <a:pt x="18679" y="5477"/>
                          <a:pt x="21707" y="3334"/>
                        </a:cubicBezTo>
                        <a:cubicBezTo>
                          <a:pt x="24698" y="1143"/>
                          <a:pt x="27032" y="0"/>
                          <a:pt x="27032" y="0"/>
                        </a:cubicBezTo>
                        <a:cubicBezTo>
                          <a:pt x="27032" y="0"/>
                          <a:pt x="26022" y="2343"/>
                          <a:pt x="23927" y="5429"/>
                        </a:cubicBezTo>
                        <a:cubicBezTo>
                          <a:pt x="21860" y="8515"/>
                          <a:pt x="18841" y="12354"/>
                          <a:pt x="15440" y="15869"/>
                        </a:cubicBezTo>
                        <a:cubicBezTo>
                          <a:pt x="12059" y="19364"/>
                          <a:pt x="8363" y="22565"/>
                          <a:pt x="5325" y="24727"/>
                        </a:cubicBezTo>
                        <a:cubicBezTo>
                          <a:pt x="2334" y="26946"/>
                          <a:pt x="0" y="28099"/>
                          <a:pt x="0" y="280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8" name="任意多边形: 形状 2167">
                    <a:extLst>
                      <a:ext uri="{FF2B5EF4-FFF2-40B4-BE49-F238E27FC236}">
                        <a16:creationId xmlns:a16="http://schemas.microsoft.com/office/drawing/2014/main" id="{E742198A-781E-1089-F04E-B2F97F74AA87}"/>
                      </a:ext>
                    </a:extLst>
                  </p:cNvPr>
                  <p:cNvSpPr/>
                  <p:nvPr/>
                </p:nvSpPr>
                <p:spPr>
                  <a:xfrm>
                    <a:off x="9174658" y="2575588"/>
                    <a:ext cx="10638" cy="37499"/>
                  </a:xfrm>
                  <a:custGeom>
                    <a:avLst/>
                    <a:gdLst>
                      <a:gd name="connsiteX0" fmla="*/ 50 w 10638"/>
                      <a:gd name="connsiteY0" fmla="*/ 37500 h 37499"/>
                      <a:gd name="connsiteX1" fmla="*/ 250 w 10638"/>
                      <a:gd name="connsiteY1" fmla="*/ 31232 h 37499"/>
                      <a:gd name="connsiteX2" fmla="*/ 2784 w 10638"/>
                      <a:gd name="connsiteY2" fmla="*/ 18040 h 37499"/>
                      <a:gd name="connsiteX3" fmla="*/ 7489 w 10638"/>
                      <a:gd name="connsiteY3" fmla="*/ 5448 h 37499"/>
                      <a:gd name="connsiteX4" fmla="*/ 10585 w 10638"/>
                      <a:gd name="connsiteY4" fmla="*/ 0 h 37499"/>
                      <a:gd name="connsiteX5" fmla="*/ 10413 w 10638"/>
                      <a:gd name="connsiteY5" fmla="*/ 6248 h 37499"/>
                      <a:gd name="connsiteX6" fmla="*/ 7870 w 10638"/>
                      <a:gd name="connsiteY6" fmla="*/ 19460 h 37499"/>
                      <a:gd name="connsiteX7" fmla="*/ 3155 w 10638"/>
                      <a:gd name="connsiteY7" fmla="*/ 32071 h 37499"/>
                      <a:gd name="connsiteX8" fmla="*/ 50 w 10638"/>
                      <a:gd name="connsiteY8" fmla="*/ 37500 h 37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638" h="37499">
                        <a:moveTo>
                          <a:pt x="50" y="37500"/>
                        </a:moveTo>
                        <a:cubicBezTo>
                          <a:pt x="50" y="37500"/>
                          <a:pt x="-150" y="34919"/>
                          <a:pt x="250" y="31232"/>
                        </a:cubicBezTo>
                        <a:cubicBezTo>
                          <a:pt x="574" y="27546"/>
                          <a:pt x="1498" y="22727"/>
                          <a:pt x="2784" y="18040"/>
                        </a:cubicBezTo>
                        <a:cubicBezTo>
                          <a:pt x="4108" y="13373"/>
                          <a:pt x="5851" y="8753"/>
                          <a:pt x="7489" y="5448"/>
                        </a:cubicBezTo>
                        <a:cubicBezTo>
                          <a:pt x="9070" y="2076"/>
                          <a:pt x="10585" y="0"/>
                          <a:pt x="10585" y="0"/>
                        </a:cubicBezTo>
                        <a:cubicBezTo>
                          <a:pt x="10585" y="0"/>
                          <a:pt x="10785" y="2572"/>
                          <a:pt x="10413" y="6248"/>
                        </a:cubicBezTo>
                        <a:cubicBezTo>
                          <a:pt x="10070" y="9992"/>
                          <a:pt x="9166" y="14773"/>
                          <a:pt x="7870" y="19460"/>
                        </a:cubicBezTo>
                        <a:cubicBezTo>
                          <a:pt x="6508" y="24165"/>
                          <a:pt x="4793" y="28708"/>
                          <a:pt x="3155" y="32071"/>
                        </a:cubicBezTo>
                        <a:cubicBezTo>
                          <a:pt x="1555" y="35395"/>
                          <a:pt x="50" y="37500"/>
                          <a:pt x="50" y="375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9" name="任意多边形: 形状 2168">
                    <a:extLst>
                      <a:ext uri="{FF2B5EF4-FFF2-40B4-BE49-F238E27FC236}">
                        <a16:creationId xmlns:a16="http://schemas.microsoft.com/office/drawing/2014/main" id="{851F6704-A633-4807-7CA4-3EBE449EBEDC}"/>
                      </a:ext>
                    </a:extLst>
                  </p:cNvPr>
                  <p:cNvSpPr/>
                  <p:nvPr/>
                </p:nvSpPr>
                <p:spPr>
                  <a:xfrm>
                    <a:off x="9135008" y="2597696"/>
                    <a:ext cx="33822" cy="19354"/>
                  </a:xfrm>
                  <a:custGeom>
                    <a:avLst/>
                    <a:gdLst>
                      <a:gd name="connsiteX0" fmla="*/ 33823 w 33822"/>
                      <a:gd name="connsiteY0" fmla="*/ 19355 h 19354"/>
                      <a:gd name="connsiteX1" fmla="*/ 27794 w 33822"/>
                      <a:gd name="connsiteY1" fmla="*/ 17659 h 19354"/>
                      <a:gd name="connsiteX2" fmla="*/ 15611 w 33822"/>
                      <a:gd name="connsiteY2" fmla="*/ 11982 h 19354"/>
                      <a:gd name="connsiteX3" fmla="*/ 4533 w 33822"/>
                      <a:gd name="connsiteY3" fmla="*/ 4353 h 19354"/>
                      <a:gd name="connsiteX4" fmla="*/ 0 w 33822"/>
                      <a:gd name="connsiteY4" fmla="*/ 0 h 19354"/>
                      <a:gd name="connsiteX5" fmla="*/ 6048 w 33822"/>
                      <a:gd name="connsiteY5" fmla="*/ 1695 h 19354"/>
                      <a:gd name="connsiteX6" fmla="*/ 18240 w 33822"/>
                      <a:gd name="connsiteY6" fmla="*/ 7353 h 19354"/>
                      <a:gd name="connsiteX7" fmla="*/ 29280 w 33822"/>
                      <a:gd name="connsiteY7" fmla="*/ 15021 h 19354"/>
                      <a:gd name="connsiteX8" fmla="*/ 33823 w 33822"/>
                      <a:gd name="connsiteY8" fmla="*/ 19355 h 19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822" h="19354">
                        <a:moveTo>
                          <a:pt x="33823" y="19355"/>
                        </a:moveTo>
                        <a:cubicBezTo>
                          <a:pt x="33823" y="19355"/>
                          <a:pt x="31270" y="18926"/>
                          <a:pt x="27794" y="17659"/>
                        </a:cubicBezTo>
                        <a:cubicBezTo>
                          <a:pt x="24289" y="16431"/>
                          <a:pt x="19840" y="14364"/>
                          <a:pt x="15611" y="11982"/>
                        </a:cubicBezTo>
                        <a:cubicBezTo>
                          <a:pt x="11401" y="9544"/>
                          <a:pt x="7382" y="6753"/>
                          <a:pt x="4533" y="4353"/>
                        </a:cubicBezTo>
                        <a:cubicBezTo>
                          <a:pt x="1676" y="1991"/>
                          <a:pt x="0" y="0"/>
                          <a:pt x="0" y="0"/>
                        </a:cubicBezTo>
                        <a:cubicBezTo>
                          <a:pt x="0" y="0"/>
                          <a:pt x="2571" y="429"/>
                          <a:pt x="6048" y="1695"/>
                        </a:cubicBezTo>
                        <a:cubicBezTo>
                          <a:pt x="9544" y="2924"/>
                          <a:pt x="14001" y="4972"/>
                          <a:pt x="18240" y="7353"/>
                        </a:cubicBezTo>
                        <a:cubicBezTo>
                          <a:pt x="22440" y="9811"/>
                          <a:pt x="26470" y="12640"/>
                          <a:pt x="29280" y="15021"/>
                        </a:cubicBezTo>
                        <a:cubicBezTo>
                          <a:pt x="32147" y="17383"/>
                          <a:pt x="33823" y="19355"/>
                          <a:pt x="33823" y="193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0" name="任意多边形: 形状 2169">
                    <a:extLst>
                      <a:ext uri="{FF2B5EF4-FFF2-40B4-BE49-F238E27FC236}">
                        <a16:creationId xmlns:a16="http://schemas.microsoft.com/office/drawing/2014/main" id="{1E6F7D7E-AF85-1532-6DF8-C552053A4235}"/>
                      </a:ext>
                    </a:extLst>
                  </p:cNvPr>
                  <p:cNvSpPr/>
                  <p:nvPr/>
                </p:nvSpPr>
                <p:spPr>
                  <a:xfrm>
                    <a:off x="9183014" y="2614045"/>
                    <a:ext cx="38738" cy="6160"/>
                  </a:xfrm>
                  <a:custGeom>
                    <a:avLst/>
                    <a:gdLst>
                      <a:gd name="connsiteX0" fmla="*/ 38738 w 38738"/>
                      <a:gd name="connsiteY0" fmla="*/ 1053 h 6160"/>
                      <a:gd name="connsiteX1" fmla="*/ 32861 w 38738"/>
                      <a:gd name="connsiteY1" fmla="*/ 3196 h 6160"/>
                      <a:gd name="connsiteX2" fmla="*/ 19650 w 38738"/>
                      <a:gd name="connsiteY2" fmla="*/ 5711 h 6160"/>
                      <a:gd name="connsiteX3" fmla="*/ 6210 w 38738"/>
                      <a:gd name="connsiteY3" fmla="*/ 5968 h 6160"/>
                      <a:gd name="connsiteX4" fmla="*/ 0 w 38738"/>
                      <a:gd name="connsiteY4" fmla="*/ 5111 h 6160"/>
                      <a:gd name="connsiteX5" fmla="*/ 5896 w 38738"/>
                      <a:gd name="connsiteY5" fmla="*/ 2968 h 6160"/>
                      <a:gd name="connsiteX6" fmla="*/ 19107 w 38738"/>
                      <a:gd name="connsiteY6" fmla="*/ 415 h 6160"/>
                      <a:gd name="connsiteX7" fmla="*/ 32547 w 38738"/>
                      <a:gd name="connsiteY7" fmla="*/ 177 h 6160"/>
                      <a:gd name="connsiteX8" fmla="*/ 38738 w 38738"/>
                      <a:gd name="connsiteY8" fmla="*/ 1053 h 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738" h="6160">
                        <a:moveTo>
                          <a:pt x="38738" y="1053"/>
                        </a:moveTo>
                        <a:cubicBezTo>
                          <a:pt x="38738" y="1053"/>
                          <a:pt x="36443" y="2187"/>
                          <a:pt x="32861" y="3196"/>
                        </a:cubicBezTo>
                        <a:cubicBezTo>
                          <a:pt x="29299" y="4235"/>
                          <a:pt x="24517" y="5168"/>
                          <a:pt x="19650" y="5711"/>
                        </a:cubicBezTo>
                        <a:cubicBezTo>
                          <a:pt x="14802" y="6235"/>
                          <a:pt x="9916" y="6273"/>
                          <a:pt x="6210" y="5968"/>
                        </a:cubicBezTo>
                        <a:cubicBezTo>
                          <a:pt x="2514" y="5749"/>
                          <a:pt x="0" y="5111"/>
                          <a:pt x="0" y="5111"/>
                        </a:cubicBezTo>
                        <a:cubicBezTo>
                          <a:pt x="0" y="5111"/>
                          <a:pt x="2334" y="3958"/>
                          <a:pt x="5896" y="2968"/>
                        </a:cubicBezTo>
                        <a:cubicBezTo>
                          <a:pt x="9458" y="1910"/>
                          <a:pt x="14278" y="958"/>
                          <a:pt x="19107" y="415"/>
                        </a:cubicBezTo>
                        <a:cubicBezTo>
                          <a:pt x="23965" y="-33"/>
                          <a:pt x="28851" y="-128"/>
                          <a:pt x="32547" y="177"/>
                        </a:cubicBezTo>
                        <a:cubicBezTo>
                          <a:pt x="36233" y="434"/>
                          <a:pt x="38738" y="1053"/>
                          <a:pt x="38738" y="10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1" name="任意多边形: 形状 2170">
                    <a:extLst>
                      <a:ext uri="{FF2B5EF4-FFF2-40B4-BE49-F238E27FC236}">
                        <a16:creationId xmlns:a16="http://schemas.microsoft.com/office/drawing/2014/main" id="{D4FACC72-65F9-3930-8D25-83FD5C34F1C1}"/>
                      </a:ext>
                    </a:extLst>
                  </p:cNvPr>
                  <p:cNvSpPr/>
                  <p:nvPr/>
                </p:nvSpPr>
                <p:spPr>
                  <a:xfrm>
                    <a:off x="9179223" y="2628471"/>
                    <a:ext cx="19649" cy="33632"/>
                  </a:xfrm>
                  <a:custGeom>
                    <a:avLst/>
                    <a:gdLst>
                      <a:gd name="connsiteX0" fmla="*/ 19650 w 19649"/>
                      <a:gd name="connsiteY0" fmla="*/ 33633 h 33632"/>
                      <a:gd name="connsiteX1" fmla="*/ 15278 w 19649"/>
                      <a:gd name="connsiteY1" fmla="*/ 29127 h 33632"/>
                      <a:gd name="connsiteX2" fmla="*/ 7534 w 19649"/>
                      <a:gd name="connsiteY2" fmla="*/ 18136 h 33632"/>
                      <a:gd name="connsiteX3" fmla="*/ 1753 w 19649"/>
                      <a:gd name="connsiteY3" fmla="*/ 5991 h 33632"/>
                      <a:gd name="connsiteX4" fmla="*/ 0 w 19649"/>
                      <a:gd name="connsiteY4" fmla="*/ 0 h 33632"/>
                      <a:gd name="connsiteX5" fmla="*/ 4382 w 19649"/>
                      <a:gd name="connsiteY5" fmla="*/ 4467 h 33632"/>
                      <a:gd name="connsiteX6" fmla="*/ 12116 w 19649"/>
                      <a:gd name="connsiteY6" fmla="*/ 15459 h 33632"/>
                      <a:gd name="connsiteX7" fmla="*/ 17879 w 19649"/>
                      <a:gd name="connsiteY7" fmla="*/ 27603 h 33632"/>
                      <a:gd name="connsiteX8" fmla="*/ 19650 w 19649"/>
                      <a:gd name="connsiteY8" fmla="*/ 33633 h 33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649" h="33632">
                        <a:moveTo>
                          <a:pt x="19650" y="33633"/>
                        </a:moveTo>
                        <a:cubicBezTo>
                          <a:pt x="19650" y="33633"/>
                          <a:pt x="17640" y="31975"/>
                          <a:pt x="15278" y="29127"/>
                        </a:cubicBezTo>
                        <a:cubicBezTo>
                          <a:pt x="12840" y="26318"/>
                          <a:pt x="10020" y="22336"/>
                          <a:pt x="7534" y="18136"/>
                        </a:cubicBezTo>
                        <a:cubicBezTo>
                          <a:pt x="5086" y="13916"/>
                          <a:pt x="3020" y="9487"/>
                          <a:pt x="1753" y="5991"/>
                        </a:cubicBezTo>
                        <a:cubicBezTo>
                          <a:pt x="476" y="2534"/>
                          <a:pt x="0" y="0"/>
                          <a:pt x="0" y="0"/>
                        </a:cubicBezTo>
                        <a:cubicBezTo>
                          <a:pt x="0" y="0"/>
                          <a:pt x="2000" y="1619"/>
                          <a:pt x="4382" y="4467"/>
                        </a:cubicBezTo>
                        <a:cubicBezTo>
                          <a:pt x="6801" y="7296"/>
                          <a:pt x="9658" y="11259"/>
                          <a:pt x="12116" y="15459"/>
                        </a:cubicBezTo>
                        <a:cubicBezTo>
                          <a:pt x="14574" y="19660"/>
                          <a:pt x="16621" y="24108"/>
                          <a:pt x="17879" y="27603"/>
                        </a:cubicBezTo>
                        <a:cubicBezTo>
                          <a:pt x="19183" y="31071"/>
                          <a:pt x="19650" y="33633"/>
                          <a:pt x="19650" y="336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2" name="任意多边形: 形状 2171">
                    <a:extLst>
                      <a:ext uri="{FF2B5EF4-FFF2-40B4-BE49-F238E27FC236}">
                        <a16:creationId xmlns:a16="http://schemas.microsoft.com/office/drawing/2014/main" id="{636CC415-343D-2383-4E80-B739D6686A55}"/>
                      </a:ext>
                    </a:extLst>
                  </p:cNvPr>
                  <p:cNvSpPr/>
                  <p:nvPr/>
                </p:nvSpPr>
                <p:spPr>
                  <a:xfrm>
                    <a:off x="9162154" y="2609126"/>
                    <a:ext cx="28231" cy="26917"/>
                  </a:xfrm>
                  <a:custGeom>
                    <a:avLst/>
                    <a:gdLst>
                      <a:gd name="connsiteX0" fmla="*/ 22746 w 28231"/>
                      <a:gd name="connsiteY0" fmla="*/ 0 h 26917"/>
                      <a:gd name="connsiteX1" fmla="*/ 21136 w 28231"/>
                      <a:gd name="connsiteY1" fmla="*/ 9706 h 26917"/>
                      <a:gd name="connsiteX2" fmla="*/ 28232 w 28231"/>
                      <a:gd name="connsiteY2" fmla="*/ 16573 h 26917"/>
                      <a:gd name="connsiteX3" fmla="*/ 18469 w 28231"/>
                      <a:gd name="connsiteY3" fmla="*/ 18021 h 26917"/>
                      <a:gd name="connsiteX4" fmla="*/ 14144 w 28231"/>
                      <a:gd name="connsiteY4" fmla="*/ 26918 h 26917"/>
                      <a:gd name="connsiteX5" fmla="*/ 9744 w 28231"/>
                      <a:gd name="connsiteY5" fmla="*/ 18078 h 26917"/>
                      <a:gd name="connsiteX6" fmla="*/ 0 w 28231"/>
                      <a:gd name="connsiteY6" fmla="*/ 16707 h 26917"/>
                      <a:gd name="connsiteX7" fmla="*/ 7029 w 28231"/>
                      <a:gd name="connsiteY7" fmla="*/ 9763 h 26917"/>
                      <a:gd name="connsiteX8" fmla="*/ 5305 w 28231"/>
                      <a:gd name="connsiteY8" fmla="*/ 76 h 26917"/>
                      <a:gd name="connsiteX9" fmla="*/ 14049 w 28231"/>
                      <a:gd name="connsiteY9" fmla="*/ 4629 h 26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231" h="26917">
                        <a:moveTo>
                          <a:pt x="22746" y="0"/>
                        </a:moveTo>
                        <a:lnTo>
                          <a:pt x="21136" y="9706"/>
                        </a:lnTo>
                        <a:lnTo>
                          <a:pt x="28232" y="16573"/>
                        </a:lnTo>
                        <a:lnTo>
                          <a:pt x="18469" y="18021"/>
                        </a:lnTo>
                        <a:lnTo>
                          <a:pt x="14144" y="26918"/>
                        </a:lnTo>
                        <a:lnTo>
                          <a:pt x="9744" y="18078"/>
                        </a:lnTo>
                        <a:lnTo>
                          <a:pt x="0" y="16707"/>
                        </a:lnTo>
                        <a:lnTo>
                          <a:pt x="7029" y="9763"/>
                        </a:lnTo>
                        <a:lnTo>
                          <a:pt x="5305" y="76"/>
                        </a:lnTo>
                        <a:lnTo>
                          <a:pt x="14049" y="46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73" name="图形 113">
                <a:extLst>
                  <a:ext uri="{FF2B5EF4-FFF2-40B4-BE49-F238E27FC236}">
                    <a16:creationId xmlns:a16="http://schemas.microsoft.com/office/drawing/2014/main" id="{A545C180-E9D6-12BC-6B73-6E3BB085BB45}"/>
                  </a:ext>
                </a:extLst>
              </p:cNvPr>
              <p:cNvGrpSpPr/>
              <p:nvPr/>
            </p:nvGrpSpPr>
            <p:grpSpPr>
              <a:xfrm>
                <a:off x="7733797" y="2064765"/>
                <a:ext cx="372432" cy="400737"/>
                <a:chOff x="7733797" y="2064765"/>
                <a:chExt cx="372432" cy="400737"/>
              </a:xfrm>
            </p:grpSpPr>
            <p:grpSp>
              <p:nvGrpSpPr>
                <p:cNvPr id="2174" name="图形 113">
                  <a:extLst>
                    <a:ext uri="{FF2B5EF4-FFF2-40B4-BE49-F238E27FC236}">
                      <a16:creationId xmlns:a16="http://schemas.microsoft.com/office/drawing/2014/main" id="{2902865C-328E-9D1C-C711-10C5EB628DFD}"/>
                    </a:ext>
                  </a:extLst>
                </p:cNvPr>
                <p:cNvGrpSpPr/>
                <p:nvPr/>
              </p:nvGrpSpPr>
              <p:grpSpPr>
                <a:xfrm>
                  <a:off x="7873793" y="2319035"/>
                  <a:ext cx="146667" cy="146467"/>
                  <a:chOff x="7873793" y="2319035"/>
                  <a:chExt cx="146667" cy="146467"/>
                </a:xfrm>
              </p:grpSpPr>
              <p:sp>
                <p:nvSpPr>
                  <p:cNvPr id="2175" name="任意多边形: 形状 2174">
                    <a:extLst>
                      <a:ext uri="{FF2B5EF4-FFF2-40B4-BE49-F238E27FC236}">
                        <a16:creationId xmlns:a16="http://schemas.microsoft.com/office/drawing/2014/main" id="{08A1AC7F-D67C-65AC-C734-9095C4AF379E}"/>
                      </a:ext>
                    </a:extLst>
                  </p:cNvPr>
                  <p:cNvSpPr/>
                  <p:nvPr/>
                </p:nvSpPr>
                <p:spPr>
                  <a:xfrm>
                    <a:off x="7873793" y="2319035"/>
                    <a:ext cx="146667" cy="146467"/>
                  </a:xfrm>
                  <a:custGeom>
                    <a:avLst/>
                    <a:gdLst>
                      <a:gd name="connsiteX0" fmla="*/ 65409 w 146667"/>
                      <a:gd name="connsiteY0" fmla="*/ 80617 h 146467"/>
                      <a:gd name="connsiteX1" fmla="*/ 55436 w 146667"/>
                      <a:gd name="connsiteY1" fmla="*/ 70568 h 146467"/>
                      <a:gd name="connsiteX2" fmla="*/ 61931 w 146667"/>
                      <a:gd name="connsiteY2" fmla="*/ 57957 h 146467"/>
                      <a:gd name="connsiteX3" fmla="*/ 75905 w 146667"/>
                      <a:gd name="connsiteY3" fmla="*/ 60262 h 146467"/>
                      <a:gd name="connsiteX4" fmla="*/ 78058 w 146667"/>
                      <a:gd name="connsiteY4" fmla="*/ 74273 h 146467"/>
                      <a:gd name="connsiteX5" fmla="*/ 65409 w 146667"/>
                      <a:gd name="connsiteY5" fmla="*/ 80617 h 146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667" h="146467">
                        <a:moveTo>
                          <a:pt x="65409" y="80617"/>
                        </a:moveTo>
                        <a:cubicBezTo>
                          <a:pt x="52330" y="198336"/>
                          <a:pt x="-48406" y="96486"/>
                          <a:pt x="55436" y="70568"/>
                        </a:cubicBezTo>
                        <a:cubicBezTo>
                          <a:pt x="-48406" y="96486"/>
                          <a:pt x="17317" y="-30788"/>
                          <a:pt x="61931" y="57957"/>
                        </a:cubicBezTo>
                        <a:cubicBezTo>
                          <a:pt x="17317" y="-30778"/>
                          <a:pt x="158706" y="-7604"/>
                          <a:pt x="75905" y="60262"/>
                        </a:cubicBezTo>
                        <a:cubicBezTo>
                          <a:pt x="158706" y="-7604"/>
                          <a:pt x="180328" y="134005"/>
                          <a:pt x="78058" y="74273"/>
                        </a:cubicBezTo>
                        <a:cubicBezTo>
                          <a:pt x="180318" y="134005"/>
                          <a:pt x="52330" y="198336"/>
                          <a:pt x="65409" y="806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6" name="任意多边形: 形状 2175">
                    <a:extLst>
                      <a:ext uri="{FF2B5EF4-FFF2-40B4-BE49-F238E27FC236}">
                        <a16:creationId xmlns:a16="http://schemas.microsoft.com/office/drawing/2014/main" id="{99B8D5F3-8313-A263-52D8-2C25E7CB9465}"/>
                      </a:ext>
                    </a:extLst>
                  </p:cNvPr>
                  <p:cNvSpPr/>
                  <p:nvPr/>
                </p:nvSpPr>
                <p:spPr>
                  <a:xfrm>
                    <a:off x="7877943" y="2323138"/>
                    <a:ext cx="137318" cy="137125"/>
                  </a:xfrm>
                  <a:custGeom>
                    <a:avLst/>
                    <a:gdLst>
                      <a:gd name="connsiteX0" fmla="*/ 61220 w 137318"/>
                      <a:gd name="connsiteY0" fmla="*/ 75466 h 137125"/>
                      <a:gd name="connsiteX1" fmla="*/ 51924 w 137318"/>
                      <a:gd name="connsiteY1" fmla="*/ 66036 h 137125"/>
                      <a:gd name="connsiteX2" fmla="*/ 57963 w 137318"/>
                      <a:gd name="connsiteY2" fmla="*/ 54263 h 137125"/>
                      <a:gd name="connsiteX3" fmla="*/ 71079 w 137318"/>
                      <a:gd name="connsiteY3" fmla="*/ 56406 h 137125"/>
                      <a:gd name="connsiteX4" fmla="*/ 73107 w 137318"/>
                      <a:gd name="connsiteY4" fmla="*/ 69503 h 137125"/>
                      <a:gd name="connsiteX5" fmla="*/ 61220 w 137318"/>
                      <a:gd name="connsiteY5" fmla="*/ 75466 h 137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318" h="137125">
                        <a:moveTo>
                          <a:pt x="61220" y="75466"/>
                        </a:moveTo>
                        <a:cubicBezTo>
                          <a:pt x="48981" y="185689"/>
                          <a:pt x="-45336" y="90315"/>
                          <a:pt x="51924" y="66036"/>
                        </a:cubicBezTo>
                        <a:cubicBezTo>
                          <a:pt x="-45336" y="90315"/>
                          <a:pt x="16224" y="-28823"/>
                          <a:pt x="57963" y="54263"/>
                        </a:cubicBezTo>
                        <a:cubicBezTo>
                          <a:pt x="16224" y="-28823"/>
                          <a:pt x="148564" y="-7106"/>
                          <a:pt x="71079" y="56406"/>
                        </a:cubicBezTo>
                        <a:cubicBezTo>
                          <a:pt x="148564" y="-7106"/>
                          <a:pt x="168843" y="125462"/>
                          <a:pt x="73107" y="69503"/>
                        </a:cubicBezTo>
                        <a:cubicBezTo>
                          <a:pt x="168843" y="125453"/>
                          <a:pt x="48981" y="185699"/>
                          <a:pt x="61220" y="7546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7" name="任意多边形: 形状 2176">
                    <a:extLst>
                      <a:ext uri="{FF2B5EF4-FFF2-40B4-BE49-F238E27FC236}">
                        <a16:creationId xmlns:a16="http://schemas.microsoft.com/office/drawing/2014/main" id="{2DDE9999-B18B-A87B-E0C0-B308C403A508}"/>
                      </a:ext>
                    </a:extLst>
                  </p:cNvPr>
                  <p:cNvSpPr/>
                  <p:nvPr/>
                </p:nvSpPr>
                <p:spPr>
                  <a:xfrm>
                    <a:off x="7896044" y="2366848"/>
                    <a:ext cx="41700" cy="18745"/>
                  </a:xfrm>
                  <a:custGeom>
                    <a:avLst/>
                    <a:gdLst>
                      <a:gd name="connsiteX0" fmla="*/ 0 w 41700"/>
                      <a:gd name="connsiteY0" fmla="*/ 0 h 18745"/>
                      <a:gd name="connsiteX1" fmla="*/ 7277 w 41700"/>
                      <a:gd name="connsiteY1" fmla="*/ 1305 h 18745"/>
                      <a:gd name="connsiteX2" fmla="*/ 22164 w 41700"/>
                      <a:gd name="connsiteY2" fmla="*/ 6515 h 18745"/>
                      <a:gd name="connsiteX3" fmla="*/ 35928 w 41700"/>
                      <a:gd name="connsiteY3" fmla="*/ 14183 h 18745"/>
                      <a:gd name="connsiteX4" fmla="*/ 41700 w 41700"/>
                      <a:gd name="connsiteY4" fmla="*/ 18745 h 18745"/>
                      <a:gd name="connsiteX5" fmla="*/ 34480 w 41700"/>
                      <a:gd name="connsiteY5" fmla="*/ 17440 h 18745"/>
                      <a:gd name="connsiteX6" fmla="*/ 19583 w 41700"/>
                      <a:gd name="connsiteY6" fmla="*/ 12211 h 18745"/>
                      <a:gd name="connsiteX7" fmla="*/ 5829 w 41700"/>
                      <a:gd name="connsiteY7" fmla="*/ 4543 h 18745"/>
                      <a:gd name="connsiteX8" fmla="*/ 0 w 41700"/>
                      <a:gd name="connsiteY8" fmla="*/ 0 h 1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700" h="18745">
                        <a:moveTo>
                          <a:pt x="0" y="0"/>
                        </a:moveTo>
                        <a:cubicBezTo>
                          <a:pt x="0" y="0"/>
                          <a:pt x="3048" y="219"/>
                          <a:pt x="7277" y="1305"/>
                        </a:cubicBezTo>
                        <a:cubicBezTo>
                          <a:pt x="11496" y="2343"/>
                          <a:pt x="16945" y="4210"/>
                          <a:pt x="22164" y="6515"/>
                        </a:cubicBezTo>
                        <a:cubicBezTo>
                          <a:pt x="27374" y="8896"/>
                          <a:pt x="32375" y="11687"/>
                          <a:pt x="35928" y="14183"/>
                        </a:cubicBezTo>
                        <a:cubicBezTo>
                          <a:pt x="39557" y="16621"/>
                          <a:pt x="41700" y="18745"/>
                          <a:pt x="41700" y="18745"/>
                        </a:cubicBezTo>
                        <a:cubicBezTo>
                          <a:pt x="41700" y="18745"/>
                          <a:pt x="38700" y="18545"/>
                          <a:pt x="34480" y="17440"/>
                        </a:cubicBezTo>
                        <a:cubicBezTo>
                          <a:pt x="30242" y="16402"/>
                          <a:pt x="24822" y="14535"/>
                          <a:pt x="19583" y="12211"/>
                        </a:cubicBezTo>
                        <a:cubicBezTo>
                          <a:pt x="14392" y="9849"/>
                          <a:pt x="9420" y="7039"/>
                          <a:pt x="5829" y="4543"/>
                        </a:cubicBezTo>
                        <a:cubicBezTo>
                          <a:pt x="2210" y="212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8" name="任意多边形: 形状 2177">
                    <a:extLst>
                      <a:ext uri="{FF2B5EF4-FFF2-40B4-BE49-F238E27FC236}">
                        <a16:creationId xmlns:a16="http://schemas.microsoft.com/office/drawing/2014/main" id="{382054FB-74D0-5DAE-9225-4CD2A7E178EF}"/>
                      </a:ext>
                    </a:extLst>
                  </p:cNvPr>
                  <p:cNvSpPr/>
                  <p:nvPr/>
                </p:nvSpPr>
                <p:spPr>
                  <a:xfrm>
                    <a:off x="7949679" y="2380595"/>
                    <a:ext cx="45596" cy="6642"/>
                  </a:xfrm>
                  <a:custGeom>
                    <a:avLst/>
                    <a:gdLst>
                      <a:gd name="connsiteX0" fmla="*/ 0 w 45596"/>
                      <a:gd name="connsiteY0" fmla="*/ 4912 h 6642"/>
                      <a:gd name="connsiteX1" fmla="*/ 7011 w 45596"/>
                      <a:gd name="connsiteY1" fmla="*/ 2645 h 6642"/>
                      <a:gd name="connsiteX2" fmla="*/ 22584 w 45596"/>
                      <a:gd name="connsiteY2" fmla="*/ 226 h 6642"/>
                      <a:gd name="connsiteX3" fmla="*/ 38338 w 45596"/>
                      <a:gd name="connsiteY3" fmla="*/ 445 h 6642"/>
                      <a:gd name="connsiteX4" fmla="*/ 45596 w 45596"/>
                      <a:gd name="connsiteY4" fmla="*/ 1731 h 6642"/>
                      <a:gd name="connsiteX5" fmla="*/ 38634 w 45596"/>
                      <a:gd name="connsiteY5" fmla="*/ 3998 h 6642"/>
                      <a:gd name="connsiteX6" fmla="*/ 23032 w 45596"/>
                      <a:gd name="connsiteY6" fmla="*/ 6436 h 6642"/>
                      <a:gd name="connsiteX7" fmla="*/ 7258 w 45596"/>
                      <a:gd name="connsiteY7" fmla="*/ 6198 h 6642"/>
                      <a:gd name="connsiteX8" fmla="*/ 0 w 45596"/>
                      <a:gd name="connsiteY8" fmla="*/ 4912 h 6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596" h="6642">
                        <a:moveTo>
                          <a:pt x="0" y="4912"/>
                        </a:moveTo>
                        <a:cubicBezTo>
                          <a:pt x="0" y="4912"/>
                          <a:pt x="2791" y="3703"/>
                          <a:pt x="7011" y="2645"/>
                        </a:cubicBezTo>
                        <a:cubicBezTo>
                          <a:pt x="11182" y="1569"/>
                          <a:pt x="16888" y="655"/>
                          <a:pt x="22584" y="226"/>
                        </a:cubicBezTo>
                        <a:cubicBezTo>
                          <a:pt x="28260" y="-145"/>
                          <a:pt x="34042" y="-50"/>
                          <a:pt x="38338" y="445"/>
                        </a:cubicBezTo>
                        <a:cubicBezTo>
                          <a:pt x="42672" y="874"/>
                          <a:pt x="45596" y="1731"/>
                          <a:pt x="45596" y="1731"/>
                        </a:cubicBezTo>
                        <a:cubicBezTo>
                          <a:pt x="45596" y="1731"/>
                          <a:pt x="42843" y="2960"/>
                          <a:pt x="38634" y="3998"/>
                        </a:cubicBezTo>
                        <a:cubicBezTo>
                          <a:pt x="34395" y="5112"/>
                          <a:pt x="28718" y="6008"/>
                          <a:pt x="23032" y="6436"/>
                        </a:cubicBezTo>
                        <a:cubicBezTo>
                          <a:pt x="17297" y="6789"/>
                          <a:pt x="11611" y="6675"/>
                          <a:pt x="7258" y="6198"/>
                        </a:cubicBezTo>
                        <a:cubicBezTo>
                          <a:pt x="2915" y="5751"/>
                          <a:pt x="0" y="4912"/>
                          <a:pt x="0" y="49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9" name="任意多边形: 形状 2178">
                    <a:extLst>
                      <a:ext uri="{FF2B5EF4-FFF2-40B4-BE49-F238E27FC236}">
                        <a16:creationId xmlns:a16="http://schemas.microsoft.com/office/drawing/2014/main" id="{2E16CD6C-25B9-0213-ACB3-B9D133770B5E}"/>
                      </a:ext>
                    </a:extLst>
                  </p:cNvPr>
                  <p:cNvSpPr/>
                  <p:nvPr/>
                </p:nvSpPr>
                <p:spPr>
                  <a:xfrm>
                    <a:off x="7942466" y="2335615"/>
                    <a:ext cx="9041" cy="44986"/>
                  </a:xfrm>
                  <a:custGeom>
                    <a:avLst/>
                    <a:gdLst>
                      <a:gd name="connsiteX0" fmla="*/ 526 w 9041"/>
                      <a:gd name="connsiteY0" fmla="*/ 44987 h 44986"/>
                      <a:gd name="connsiteX1" fmla="*/ 2 w 9041"/>
                      <a:gd name="connsiteY1" fmla="*/ 37652 h 44986"/>
                      <a:gd name="connsiteX2" fmla="*/ 1450 w 9041"/>
                      <a:gd name="connsiteY2" fmla="*/ 21955 h 44986"/>
                      <a:gd name="connsiteX3" fmla="*/ 5507 w 9041"/>
                      <a:gd name="connsiteY3" fmla="*/ 6696 h 44986"/>
                      <a:gd name="connsiteX4" fmla="*/ 8498 w 9041"/>
                      <a:gd name="connsiteY4" fmla="*/ 0 h 44986"/>
                      <a:gd name="connsiteX5" fmla="*/ 9041 w 9041"/>
                      <a:gd name="connsiteY5" fmla="*/ 7334 h 44986"/>
                      <a:gd name="connsiteX6" fmla="*/ 7593 w 9041"/>
                      <a:gd name="connsiteY6" fmla="*/ 23012 h 44986"/>
                      <a:gd name="connsiteX7" fmla="*/ 3498 w 9041"/>
                      <a:gd name="connsiteY7" fmla="*/ 38271 h 44986"/>
                      <a:gd name="connsiteX8" fmla="*/ 526 w 9041"/>
                      <a:gd name="connsiteY8" fmla="*/ 44987 h 44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041" h="44986">
                        <a:moveTo>
                          <a:pt x="526" y="44987"/>
                        </a:moveTo>
                        <a:cubicBezTo>
                          <a:pt x="526" y="44987"/>
                          <a:pt x="2" y="42005"/>
                          <a:pt x="2" y="37652"/>
                        </a:cubicBezTo>
                        <a:cubicBezTo>
                          <a:pt x="-36" y="33299"/>
                          <a:pt x="488" y="27565"/>
                          <a:pt x="1450" y="21955"/>
                        </a:cubicBezTo>
                        <a:cubicBezTo>
                          <a:pt x="2459" y="16335"/>
                          <a:pt x="3964" y="10792"/>
                          <a:pt x="5507" y="6696"/>
                        </a:cubicBezTo>
                        <a:cubicBezTo>
                          <a:pt x="6956" y="2619"/>
                          <a:pt x="8498" y="0"/>
                          <a:pt x="8498" y="0"/>
                        </a:cubicBezTo>
                        <a:cubicBezTo>
                          <a:pt x="8498" y="0"/>
                          <a:pt x="9061" y="2991"/>
                          <a:pt x="9041" y="7334"/>
                        </a:cubicBezTo>
                        <a:cubicBezTo>
                          <a:pt x="9061" y="11687"/>
                          <a:pt x="8536" y="17402"/>
                          <a:pt x="7593" y="23012"/>
                        </a:cubicBezTo>
                        <a:cubicBezTo>
                          <a:pt x="6584" y="28651"/>
                          <a:pt x="5041" y="34195"/>
                          <a:pt x="3498" y="38271"/>
                        </a:cubicBezTo>
                        <a:cubicBezTo>
                          <a:pt x="2040" y="42339"/>
                          <a:pt x="526" y="44987"/>
                          <a:pt x="526" y="449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0" name="任意多边形: 形状 2179">
                    <a:extLst>
                      <a:ext uri="{FF2B5EF4-FFF2-40B4-BE49-F238E27FC236}">
                        <a16:creationId xmlns:a16="http://schemas.microsoft.com/office/drawing/2014/main" id="{0BECCF88-305D-D2C8-54C8-AB564AD34DC6}"/>
                      </a:ext>
                    </a:extLst>
                  </p:cNvPr>
                  <p:cNvSpPr/>
                  <p:nvPr/>
                </p:nvSpPr>
                <p:spPr>
                  <a:xfrm>
                    <a:off x="7946269" y="2397071"/>
                    <a:ext cx="19811" cy="41195"/>
                  </a:xfrm>
                  <a:custGeom>
                    <a:avLst/>
                    <a:gdLst>
                      <a:gd name="connsiteX0" fmla="*/ 19812 w 19811"/>
                      <a:gd name="connsiteY0" fmla="*/ 41196 h 41195"/>
                      <a:gd name="connsiteX1" fmla="*/ 15107 w 19811"/>
                      <a:gd name="connsiteY1" fmla="*/ 35538 h 41195"/>
                      <a:gd name="connsiteX2" fmla="*/ 7125 w 19811"/>
                      <a:gd name="connsiteY2" fmla="*/ 21955 h 41195"/>
                      <a:gd name="connsiteX3" fmla="*/ 1495 w 19811"/>
                      <a:gd name="connsiteY3" fmla="*/ 7201 h 41195"/>
                      <a:gd name="connsiteX4" fmla="*/ 0 w 19811"/>
                      <a:gd name="connsiteY4" fmla="*/ 0 h 41195"/>
                      <a:gd name="connsiteX5" fmla="*/ 4696 w 19811"/>
                      <a:gd name="connsiteY5" fmla="*/ 5677 h 41195"/>
                      <a:gd name="connsiteX6" fmla="*/ 12744 w 19811"/>
                      <a:gd name="connsiteY6" fmla="*/ 19260 h 41195"/>
                      <a:gd name="connsiteX7" fmla="*/ 18326 w 19811"/>
                      <a:gd name="connsiteY7" fmla="*/ 33995 h 41195"/>
                      <a:gd name="connsiteX8" fmla="*/ 19812 w 19811"/>
                      <a:gd name="connsiteY8" fmla="*/ 41196 h 4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11" h="41195">
                        <a:moveTo>
                          <a:pt x="19812" y="41196"/>
                        </a:moveTo>
                        <a:cubicBezTo>
                          <a:pt x="19812" y="41196"/>
                          <a:pt x="17630" y="39091"/>
                          <a:pt x="15107" y="35538"/>
                        </a:cubicBezTo>
                        <a:cubicBezTo>
                          <a:pt x="12544" y="32004"/>
                          <a:pt x="9620" y="27089"/>
                          <a:pt x="7125" y="21955"/>
                        </a:cubicBezTo>
                        <a:cubicBezTo>
                          <a:pt x="4639" y="16802"/>
                          <a:pt x="2629" y="11430"/>
                          <a:pt x="1495" y="7201"/>
                        </a:cubicBezTo>
                        <a:cubicBezTo>
                          <a:pt x="305" y="3029"/>
                          <a:pt x="0" y="0"/>
                          <a:pt x="0" y="0"/>
                        </a:cubicBezTo>
                        <a:cubicBezTo>
                          <a:pt x="0" y="0"/>
                          <a:pt x="2181" y="2124"/>
                          <a:pt x="4696" y="5677"/>
                        </a:cubicBezTo>
                        <a:cubicBezTo>
                          <a:pt x="7277" y="9192"/>
                          <a:pt x="10220" y="14126"/>
                          <a:pt x="12744" y="19260"/>
                        </a:cubicBezTo>
                        <a:cubicBezTo>
                          <a:pt x="15164" y="24451"/>
                          <a:pt x="17193" y="29804"/>
                          <a:pt x="18326" y="33995"/>
                        </a:cubicBezTo>
                        <a:cubicBezTo>
                          <a:pt x="19498" y="38186"/>
                          <a:pt x="19812" y="41196"/>
                          <a:pt x="19812" y="4119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1" name="任意多边形: 形状 2180">
                    <a:extLst>
                      <a:ext uri="{FF2B5EF4-FFF2-40B4-BE49-F238E27FC236}">
                        <a16:creationId xmlns:a16="http://schemas.microsoft.com/office/drawing/2014/main" id="{6F78ABB2-1486-5C28-8F99-B246720E78CE}"/>
                      </a:ext>
                    </a:extLst>
                  </p:cNvPr>
                  <p:cNvSpPr/>
                  <p:nvPr/>
                </p:nvSpPr>
                <p:spPr>
                  <a:xfrm>
                    <a:off x="7905102" y="2396613"/>
                    <a:ext cx="29394" cy="34994"/>
                  </a:xfrm>
                  <a:custGeom>
                    <a:avLst/>
                    <a:gdLst>
                      <a:gd name="connsiteX0" fmla="*/ 0 w 29394"/>
                      <a:gd name="connsiteY0" fmla="*/ 34995 h 34994"/>
                      <a:gd name="connsiteX1" fmla="*/ 3257 w 29394"/>
                      <a:gd name="connsiteY1" fmla="*/ 28356 h 34994"/>
                      <a:gd name="connsiteX2" fmla="*/ 12354 w 29394"/>
                      <a:gd name="connsiteY2" fmla="*/ 15478 h 34994"/>
                      <a:gd name="connsiteX3" fmla="*/ 23460 w 29394"/>
                      <a:gd name="connsiteY3" fmla="*/ 4277 h 34994"/>
                      <a:gd name="connsiteX4" fmla="*/ 29394 w 29394"/>
                      <a:gd name="connsiteY4" fmla="*/ 0 h 34994"/>
                      <a:gd name="connsiteX5" fmla="*/ 26213 w 29394"/>
                      <a:gd name="connsiteY5" fmla="*/ 6601 h 34994"/>
                      <a:gd name="connsiteX6" fmla="*/ 17097 w 29394"/>
                      <a:gd name="connsiteY6" fmla="*/ 19460 h 34994"/>
                      <a:gd name="connsiteX7" fmla="*/ 5972 w 29394"/>
                      <a:gd name="connsiteY7" fmla="*/ 30642 h 34994"/>
                      <a:gd name="connsiteX8" fmla="*/ 0 w 29394"/>
                      <a:gd name="connsiteY8" fmla="*/ 34995 h 34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394" h="34994">
                        <a:moveTo>
                          <a:pt x="0" y="34995"/>
                        </a:moveTo>
                        <a:cubicBezTo>
                          <a:pt x="0" y="34995"/>
                          <a:pt x="1038" y="32109"/>
                          <a:pt x="3257" y="28356"/>
                        </a:cubicBezTo>
                        <a:cubicBezTo>
                          <a:pt x="5401" y="24584"/>
                          <a:pt x="8687" y="19869"/>
                          <a:pt x="12354" y="15478"/>
                        </a:cubicBezTo>
                        <a:cubicBezTo>
                          <a:pt x="16040" y="11106"/>
                          <a:pt x="20098" y="7068"/>
                          <a:pt x="23460" y="4277"/>
                        </a:cubicBezTo>
                        <a:cubicBezTo>
                          <a:pt x="26794" y="1486"/>
                          <a:pt x="29394" y="0"/>
                          <a:pt x="29394" y="0"/>
                        </a:cubicBezTo>
                        <a:cubicBezTo>
                          <a:pt x="29394" y="0"/>
                          <a:pt x="28394" y="2829"/>
                          <a:pt x="26213" y="6601"/>
                        </a:cubicBezTo>
                        <a:cubicBezTo>
                          <a:pt x="24022" y="10373"/>
                          <a:pt x="20764" y="15088"/>
                          <a:pt x="17097" y="19460"/>
                        </a:cubicBezTo>
                        <a:cubicBezTo>
                          <a:pt x="13411" y="23851"/>
                          <a:pt x="9325" y="27851"/>
                          <a:pt x="5972" y="30642"/>
                        </a:cubicBezTo>
                        <a:cubicBezTo>
                          <a:pt x="2657" y="33452"/>
                          <a:pt x="0" y="34995"/>
                          <a:pt x="0" y="349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2" name="任意多边形: 形状 2181">
                    <a:extLst>
                      <a:ext uri="{FF2B5EF4-FFF2-40B4-BE49-F238E27FC236}">
                        <a16:creationId xmlns:a16="http://schemas.microsoft.com/office/drawing/2014/main" id="{653D5880-B9D6-71A3-E697-8BBF153905B4}"/>
                      </a:ext>
                    </a:extLst>
                  </p:cNvPr>
                  <p:cNvSpPr/>
                  <p:nvPr/>
                </p:nvSpPr>
                <p:spPr>
                  <a:xfrm>
                    <a:off x="7924971" y="2375982"/>
                    <a:ext cx="33146" cy="31832"/>
                  </a:xfrm>
                  <a:custGeom>
                    <a:avLst/>
                    <a:gdLst>
                      <a:gd name="connsiteX0" fmla="*/ 33147 w 33146"/>
                      <a:gd name="connsiteY0" fmla="*/ 19241 h 31832"/>
                      <a:gd name="connsiteX1" fmla="*/ 21764 w 33146"/>
                      <a:gd name="connsiteY1" fmla="*/ 21288 h 31832"/>
                      <a:gd name="connsiteX2" fmla="*/ 16983 w 33146"/>
                      <a:gd name="connsiteY2" fmla="*/ 31833 h 31832"/>
                      <a:gd name="connsiteX3" fmla="*/ 11516 w 33146"/>
                      <a:gd name="connsiteY3" fmla="*/ 21641 h 31832"/>
                      <a:gd name="connsiteX4" fmla="*/ 0 w 33146"/>
                      <a:gd name="connsiteY4" fmla="*/ 20355 h 31832"/>
                      <a:gd name="connsiteX5" fmla="*/ 8020 w 33146"/>
                      <a:gd name="connsiteY5" fmla="*/ 12021 h 31832"/>
                      <a:gd name="connsiteX6" fmla="*/ 5677 w 33146"/>
                      <a:gd name="connsiteY6" fmla="*/ 705 h 31832"/>
                      <a:gd name="connsiteX7" fmla="*/ 16126 w 33146"/>
                      <a:gd name="connsiteY7" fmla="*/ 5715 h 31832"/>
                      <a:gd name="connsiteX8" fmla="*/ 26155 w 33146"/>
                      <a:gd name="connsiteY8" fmla="*/ 0 h 31832"/>
                      <a:gd name="connsiteX9" fmla="*/ 24593 w 33146"/>
                      <a:gd name="connsiteY9" fmla="*/ 11440 h 31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146" h="31832">
                        <a:moveTo>
                          <a:pt x="33147" y="19241"/>
                        </a:moveTo>
                        <a:lnTo>
                          <a:pt x="21764" y="21288"/>
                        </a:lnTo>
                        <a:lnTo>
                          <a:pt x="16983" y="31833"/>
                        </a:lnTo>
                        <a:lnTo>
                          <a:pt x="11516" y="21641"/>
                        </a:lnTo>
                        <a:lnTo>
                          <a:pt x="0" y="20355"/>
                        </a:lnTo>
                        <a:lnTo>
                          <a:pt x="8020" y="12021"/>
                        </a:lnTo>
                        <a:lnTo>
                          <a:pt x="5677" y="705"/>
                        </a:lnTo>
                        <a:lnTo>
                          <a:pt x="16126" y="5715"/>
                        </a:lnTo>
                        <a:lnTo>
                          <a:pt x="26155" y="0"/>
                        </a:lnTo>
                        <a:lnTo>
                          <a:pt x="24593" y="1144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83" name="图形 113">
                  <a:extLst>
                    <a:ext uri="{FF2B5EF4-FFF2-40B4-BE49-F238E27FC236}">
                      <a16:creationId xmlns:a16="http://schemas.microsoft.com/office/drawing/2014/main" id="{89361302-B927-DAB1-2854-2434D76343AF}"/>
                    </a:ext>
                  </a:extLst>
                </p:cNvPr>
                <p:cNvGrpSpPr/>
                <p:nvPr/>
              </p:nvGrpSpPr>
              <p:grpSpPr>
                <a:xfrm>
                  <a:off x="7995876" y="2209497"/>
                  <a:ext cx="110353" cy="108683"/>
                  <a:chOff x="7995876" y="2209497"/>
                  <a:chExt cx="110353" cy="108683"/>
                </a:xfrm>
              </p:grpSpPr>
              <p:sp>
                <p:nvSpPr>
                  <p:cNvPr id="2184" name="任意多边形: 形状 2183">
                    <a:extLst>
                      <a:ext uri="{FF2B5EF4-FFF2-40B4-BE49-F238E27FC236}">
                        <a16:creationId xmlns:a16="http://schemas.microsoft.com/office/drawing/2014/main" id="{896B2B01-A2A1-AFAA-7F80-8068A05DE358}"/>
                      </a:ext>
                    </a:extLst>
                  </p:cNvPr>
                  <p:cNvSpPr/>
                  <p:nvPr/>
                </p:nvSpPr>
                <p:spPr>
                  <a:xfrm>
                    <a:off x="7995876" y="2209497"/>
                    <a:ext cx="110353" cy="108683"/>
                  </a:xfrm>
                  <a:custGeom>
                    <a:avLst/>
                    <a:gdLst>
                      <a:gd name="connsiteX0" fmla="*/ 50272 w 110353"/>
                      <a:gd name="connsiteY0" fmla="*/ 60900 h 108683"/>
                      <a:gd name="connsiteX1" fmla="*/ 42319 w 110353"/>
                      <a:gd name="connsiteY1" fmla="*/ 53871 h 108683"/>
                      <a:gd name="connsiteX2" fmla="*/ 46567 w 110353"/>
                      <a:gd name="connsiteY2" fmla="*/ 44146 h 108683"/>
                      <a:gd name="connsiteX3" fmla="*/ 57083 w 110353"/>
                      <a:gd name="connsiteY3" fmla="*/ 45184 h 108683"/>
                      <a:gd name="connsiteX4" fmla="*/ 59378 w 110353"/>
                      <a:gd name="connsiteY4" fmla="*/ 55538 h 108683"/>
                      <a:gd name="connsiteX5" fmla="*/ 50272 w 110353"/>
                      <a:gd name="connsiteY5" fmla="*/ 60900 h 108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353" h="108683">
                        <a:moveTo>
                          <a:pt x="50272" y="60900"/>
                        </a:moveTo>
                        <a:cubicBezTo>
                          <a:pt x="46272" y="149464"/>
                          <a:pt x="-33957" y="78322"/>
                          <a:pt x="42319" y="53871"/>
                        </a:cubicBezTo>
                        <a:cubicBezTo>
                          <a:pt x="-33957" y="78322"/>
                          <a:pt x="8877" y="-19938"/>
                          <a:pt x="46567" y="44146"/>
                        </a:cubicBezTo>
                        <a:cubicBezTo>
                          <a:pt x="8877" y="-19938"/>
                          <a:pt x="115624" y="-9566"/>
                          <a:pt x="57083" y="45184"/>
                        </a:cubicBezTo>
                        <a:cubicBezTo>
                          <a:pt x="115624" y="-9566"/>
                          <a:pt x="138683" y="95152"/>
                          <a:pt x="59378" y="55538"/>
                        </a:cubicBezTo>
                        <a:cubicBezTo>
                          <a:pt x="138712" y="95152"/>
                          <a:pt x="46281" y="149464"/>
                          <a:pt x="50272" y="609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5" name="任意多边形: 形状 2184">
                    <a:extLst>
                      <a:ext uri="{FF2B5EF4-FFF2-40B4-BE49-F238E27FC236}">
                        <a16:creationId xmlns:a16="http://schemas.microsoft.com/office/drawing/2014/main" id="{9AEA01DA-419C-B6FC-3E8E-3DDE9FC9A35A}"/>
                      </a:ext>
                    </a:extLst>
                  </p:cNvPr>
                  <p:cNvSpPr/>
                  <p:nvPr/>
                </p:nvSpPr>
                <p:spPr>
                  <a:xfrm>
                    <a:off x="7999032" y="2212606"/>
                    <a:ext cx="103327" cy="101747"/>
                  </a:xfrm>
                  <a:custGeom>
                    <a:avLst/>
                    <a:gdLst>
                      <a:gd name="connsiteX0" fmla="*/ 47040 w 103327"/>
                      <a:gd name="connsiteY0" fmla="*/ 57010 h 101747"/>
                      <a:gd name="connsiteX1" fmla="*/ 39630 w 103327"/>
                      <a:gd name="connsiteY1" fmla="*/ 50419 h 101747"/>
                      <a:gd name="connsiteX2" fmla="*/ 43564 w 103327"/>
                      <a:gd name="connsiteY2" fmla="*/ 41332 h 101747"/>
                      <a:gd name="connsiteX3" fmla="*/ 53469 w 103327"/>
                      <a:gd name="connsiteY3" fmla="*/ 42284 h 101747"/>
                      <a:gd name="connsiteX4" fmla="*/ 55631 w 103327"/>
                      <a:gd name="connsiteY4" fmla="*/ 51981 h 101747"/>
                      <a:gd name="connsiteX5" fmla="*/ 47040 w 103327"/>
                      <a:gd name="connsiteY5" fmla="*/ 57010 h 101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327" h="101747">
                        <a:moveTo>
                          <a:pt x="47040" y="57010"/>
                        </a:moveTo>
                        <a:cubicBezTo>
                          <a:pt x="43297" y="139935"/>
                          <a:pt x="-31798" y="73317"/>
                          <a:pt x="39630" y="50419"/>
                        </a:cubicBezTo>
                        <a:cubicBezTo>
                          <a:pt x="-31798" y="73317"/>
                          <a:pt x="8321" y="-18676"/>
                          <a:pt x="43564" y="41332"/>
                        </a:cubicBezTo>
                        <a:cubicBezTo>
                          <a:pt x="8321" y="-18676"/>
                          <a:pt x="108220" y="-8941"/>
                          <a:pt x="53469" y="42284"/>
                        </a:cubicBezTo>
                        <a:cubicBezTo>
                          <a:pt x="108220" y="-8941"/>
                          <a:pt x="129869" y="89081"/>
                          <a:pt x="55631" y="51981"/>
                        </a:cubicBezTo>
                        <a:cubicBezTo>
                          <a:pt x="129860" y="89071"/>
                          <a:pt x="43297" y="139935"/>
                          <a:pt x="47040" y="57010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6" name="任意多边形: 形状 2185">
                    <a:extLst>
                      <a:ext uri="{FF2B5EF4-FFF2-40B4-BE49-F238E27FC236}">
                        <a16:creationId xmlns:a16="http://schemas.microsoft.com/office/drawing/2014/main" id="{E73F4C56-D991-94A6-2453-B407DAF341CA}"/>
                      </a:ext>
                    </a:extLst>
                  </p:cNvPr>
                  <p:cNvSpPr/>
                  <p:nvPr/>
                </p:nvSpPr>
                <p:spPr>
                  <a:xfrm>
                    <a:off x="8012315" y="2248023"/>
                    <a:ext cx="32051" cy="11934"/>
                  </a:xfrm>
                  <a:custGeom>
                    <a:avLst/>
                    <a:gdLst>
                      <a:gd name="connsiteX0" fmla="*/ 0 w 32051"/>
                      <a:gd name="connsiteY0" fmla="*/ 0 h 11934"/>
                      <a:gd name="connsiteX1" fmla="*/ 5477 w 32051"/>
                      <a:gd name="connsiteY1" fmla="*/ 610 h 11934"/>
                      <a:gd name="connsiteX2" fmla="*/ 16840 w 32051"/>
                      <a:gd name="connsiteY2" fmla="*/ 3781 h 11934"/>
                      <a:gd name="connsiteX3" fmla="*/ 27499 w 32051"/>
                      <a:gd name="connsiteY3" fmla="*/ 8811 h 11934"/>
                      <a:gd name="connsiteX4" fmla="*/ 32052 w 32051"/>
                      <a:gd name="connsiteY4" fmla="*/ 11935 h 11934"/>
                      <a:gd name="connsiteX5" fmla="*/ 26594 w 32051"/>
                      <a:gd name="connsiteY5" fmla="*/ 11325 h 11934"/>
                      <a:gd name="connsiteX6" fmla="*/ 15221 w 32051"/>
                      <a:gd name="connsiteY6" fmla="*/ 8144 h 11934"/>
                      <a:gd name="connsiteX7" fmla="*/ 4563 w 32051"/>
                      <a:gd name="connsiteY7" fmla="*/ 3105 h 11934"/>
                      <a:gd name="connsiteX8" fmla="*/ 0 w 32051"/>
                      <a:gd name="connsiteY8" fmla="*/ 0 h 11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051" h="11934">
                        <a:moveTo>
                          <a:pt x="0" y="0"/>
                        </a:moveTo>
                        <a:cubicBezTo>
                          <a:pt x="0" y="0"/>
                          <a:pt x="2286" y="10"/>
                          <a:pt x="5477" y="610"/>
                        </a:cubicBezTo>
                        <a:cubicBezTo>
                          <a:pt x="8697" y="1181"/>
                          <a:pt x="12821" y="2305"/>
                          <a:pt x="16840" y="3781"/>
                        </a:cubicBezTo>
                        <a:cubicBezTo>
                          <a:pt x="20860" y="5286"/>
                          <a:pt x="24718" y="7134"/>
                          <a:pt x="27499" y="8811"/>
                        </a:cubicBezTo>
                        <a:cubicBezTo>
                          <a:pt x="30318" y="10449"/>
                          <a:pt x="32052" y="11935"/>
                          <a:pt x="32052" y="11935"/>
                        </a:cubicBezTo>
                        <a:cubicBezTo>
                          <a:pt x="32052" y="11935"/>
                          <a:pt x="29804" y="11925"/>
                          <a:pt x="26594" y="11325"/>
                        </a:cubicBezTo>
                        <a:cubicBezTo>
                          <a:pt x="23375" y="10744"/>
                          <a:pt x="19250" y="9630"/>
                          <a:pt x="15221" y="8144"/>
                        </a:cubicBezTo>
                        <a:cubicBezTo>
                          <a:pt x="11230" y="6629"/>
                          <a:pt x="7372" y="4782"/>
                          <a:pt x="4563" y="3105"/>
                        </a:cubicBezTo>
                        <a:cubicBezTo>
                          <a:pt x="1734" y="145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7" name="任意多边形: 形状 2186">
                    <a:extLst>
                      <a:ext uri="{FF2B5EF4-FFF2-40B4-BE49-F238E27FC236}">
                        <a16:creationId xmlns:a16="http://schemas.microsoft.com/office/drawing/2014/main" id="{9239AB16-C121-4CD1-C1E5-1165CF616BB5}"/>
                      </a:ext>
                    </a:extLst>
                  </p:cNvPr>
                  <p:cNvSpPr/>
                  <p:nvPr/>
                </p:nvSpPr>
                <p:spPr>
                  <a:xfrm>
                    <a:off x="8053282" y="2254052"/>
                    <a:ext cx="33889" cy="5927"/>
                  </a:xfrm>
                  <a:custGeom>
                    <a:avLst/>
                    <a:gdLst>
                      <a:gd name="connsiteX0" fmla="*/ 0 w 33889"/>
                      <a:gd name="connsiteY0" fmla="*/ 5278 h 5927"/>
                      <a:gd name="connsiteX1" fmla="*/ 5124 w 33889"/>
                      <a:gd name="connsiteY1" fmla="*/ 3240 h 5927"/>
                      <a:gd name="connsiteX2" fmla="*/ 16630 w 33889"/>
                      <a:gd name="connsiteY2" fmla="*/ 658 h 5927"/>
                      <a:gd name="connsiteX3" fmla="*/ 28413 w 33889"/>
                      <a:gd name="connsiteY3" fmla="*/ 58 h 5927"/>
                      <a:gd name="connsiteX4" fmla="*/ 33890 w 33889"/>
                      <a:gd name="connsiteY4" fmla="*/ 658 h 5927"/>
                      <a:gd name="connsiteX5" fmla="*/ 28784 w 33889"/>
                      <a:gd name="connsiteY5" fmla="*/ 2697 h 5927"/>
                      <a:gd name="connsiteX6" fmla="*/ 17269 w 33889"/>
                      <a:gd name="connsiteY6" fmla="*/ 5278 h 5927"/>
                      <a:gd name="connsiteX7" fmla="*/ 5467 w 33889"/>
                      <a:gd name="connsiteY7" fmla="*/ 5878 h 5927"/>
                      <a:gd name="connsiteX8" fmla="*/ 0 w 33889"/>
                      <a:gd name="connsiteY8" fmla="*/ 5278 h 5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889" h="5927">
                        <a:moveTo>
                          <a:pt x="0" y="5278"/>
                        </a:moveTo>
                        <a:cubicBezTo>
                          <a:pt x="0" y="5278"/>
                          <a:pt x="2029" y="4230"/>
                          <a:pt x="5124" y="3240"/>
                        </a:cubicBezTo>
                        <a:cubicBezTo>
                          <a:pt x="8211" y="2230"/>
                          <a:pt x="12421" y="1258"/>
                          <a:pt x="16630" y="658"/>
                        </a:cubicBezTo>
                        <a:cubicBezTo>
                          <a:pt x="20850" y="96"/>
                          <a:pt x="25165" y="-113"/>
                          <a:pt x="28413" y="58"/>
                        </a:cubicBezTo>
                        <a:cubicBezTo>
                          <a:pt x="31671" y="172"/>
                          <a:pt x="33890" y="658"/>
                          <a:pt x="33890" y="658"/>
                        </a:cubicBezTo>
                        <a:cubicBezTo>
                          <a:pt x="33890" y="658"/>
                          <a:pt x="31889" y="1715"/>
                          <a:pt x="28784" y="2697"/>
                        </a:cubicBezTo>
                        <a:cubicBezTo>
                          <a:pt x="25679" y="3735"/>
                          <a:pt x="21479" y="4678"/>
                          <a:pt x="17269" y="5278"/>
                        </a:cubicBezTo>
                        <a:cubicBezTo>
                          <a:pt x="13011" y="5830"/>
                          <a:pt x="8734" y="6030"/>
                          <a:pt x="5467" y="5878"/>
                        </a:cubicBezTo>
                        <a:cubicBezTo>
                          <a:pt x="2219" y="5754"/>
                          <a:pt x="0" y="5278"/>
                          <a:pt x="0" y="52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8" name="任意多边形: 形状 2187">
                    <a:extLst>
                      <a:ext uri="{FF2B5EF4-FFF2-40B4-BE49-F238E27FC236}">
                        <a16:creationId xmlns:a16="http://schemas.microsoft.com/office/drawing/2014/main" id="{DE5B5C2F-9B7B-F680-19CA-429E49A8D8F0}"/>
                      </a:ext>
                    </a:extLst>
                  </p:cNvPr>
                  <p:cNvSpPr/>
                  <p:nvPr/>
                </p:nvSpPr>
                <p:spPr>
                  <a:xfrm>
                    <a:off x="8047185" y="2221991"/>
                    <a:ext cx="5489" cy="33985"/>
                  </a:xfrm>
                  <a:custGeom>
                    <a:avLst/>
                    <a:gdLst>
                      <a:gd name="connsiteX0" fmla="*/ 859 w 5489"/>
                      <a:gd name="connsiteY0" fmla="*/ 33985 h 33985"/>
                      <a:gd name="connsiteX1" fmla="*/ 116 w 5489"/>
                      <a:gd name="connsiteY1" fmla="*/ 28546 h 33985"/>
                      <a:gd name="connsiteX2" fmla="*/ 421 w 5489"/>
                      <a:gd name="connsiteY2" fmla="*/ 16745 h 33985"/>
                      <a:gd name="connsiteX3" fmla="*/ 2697 w 5489"/>
                      <a:gd name="connsiteY3" fmla="*/ 5153 h 33985"/>
                      <a:gd name="connsiteX4" fmla="*/ 4621 w 5489"/>
                      <a:gd name="connsiteY4" fmla="*/ 0 h 33985"/>
                      <a:gd name="connsiteX5" fmla="*/ 5383 w 5489"/>
                      <a:gd name="connsiteY5" fmla="*/ 5458 h 33985"/>
                      <a:gd name="connsiteX6" fmla="*/ 5059 w 5489"/>
                      <a:gd name="connsiteY6" fmla="*/ 17240 h 33985"/>
                      <a:gd name="connsiteX7" fmla="*/ 2754 w 5489"/>
                      <a:gd name="connsiteY7" fmla="*/ 28832 h 33985"/>
                      <a:gd name="connsiteX8" fmla="*/ 859 w 5489"/>
                      <a:gd name="connsiteY8" fmla="*/ 33985 h 33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89" h="33985">
                        <a:moveTo>
                          <a:pt x="859" y="33985"/>
                        </a:moveTo>
                        <a:cubicBezTo>
                          <a:pt x="859" y="33985"/>
                          <a:pt x="316" y="31794"/>
                          <a:pt x="116" y="28546"/>
                        </a:cubicBezTo>
                        <a:cubicBezTo>
                          <a:pt x="-103" y="25298"/>
                          <a:pt x="-18" y="20993"/>
                          <a:pt x="421" y="16745"/>
                        </a:cubicBezTo>
                        <a:cubicBezTo>
                          <a:pt x="916" y="12506"/>
                          <a:pt x="1754" y="8296"/>
                          <a:pt x="2697" y="5153"/>
                        </a:cubicBezTo>
                        <a:cubicBezTo>
                          <a:pt x="3602" y="2038"/>
                          <a:pt x="4621" y="0"/>
                          <a:pt x="4621" y="0"/>
                        </a:cubicBezTo>
                        <a:cubicBezTo>
                          <a:pt x="4621" y="0"/>
                          <a:pt x="5174" y="2210"/>
                          <a:pt x="5383" y="5458"/>
                        </a:cubicBezTo>
                        <a:cubicBezTo>
                          <a:pt x="5583" y="8706"/>
                          <a:pt x="5516" y="13011"/>
                          <a:pt x="5059" y="17240"/>
                        </a:cubicBezTo>
                        <a:cubicBezTo>
                          <a:pt x="4555" y="21498"/>
                          <a:pt x="3688" y="25718"/>
                          <a:pt x="2754" y="28832"/>
                        </a:cubicBezTo>
                        <a:cubicBezTo>
                          <a:pt x="1850" y="31956"/>
                          <a:pt x="859" y="33985"/>
                          <a:pt x="859" y="339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9" name="任意多边形: 形状 2188">
                    <a:extLst>
                      <a:ext uri="{FF2B5EF4-FFF2-40B4-BE49-F238E27FC236}">
                        <a16:creationId xmlns:a16="http://schemas.microsoft.com/office/drawing/2014/main" id="{9AE6AE31-479D-139F-D2BD-E606BFB32FFA}"/>
                      </a:ext>
                    </a:extLst>
                  </p:cNvPr>
                  <p:cNvSpPr/>
                  <p:nvPr/>
                </p:nvSpPr>
                <p:spPr>
                  <a:xfrm>
                    <a:off x="8051310" y="2268131"/>
                    <a:ext cx="16792" cy="29803"/>
                  </a:xfrm>
                  <a:custGeom>
                    <a:avLst/>
                    <a:gdLst>
                      <a:gd name="connsiteX0" fmla="*/ 16793 w 16792"/>
                      <a:gd name="connsiteY0" fmla="*/ 29804 h 29803"/>
                      <a:gd name="connsiteX1" fmla="*/ 13021 w 16792"/>
                      <a:gd name="connsiteY1" fmla="*/ 25803 h 29803"/>
                      <a:gd name="connsiteX2" fmla="*/ 6382 w 16792"/>
                      <a:gd name="connsiteY2" fmla="*/ 16059 h 29803"/>
                      <a:gd name="connsiteX3" fmla="*/ 1467 w 16792"/>
                      <a:gd name="connsiteY3" fmla="*/ 5305 h 29803"/>
                      <a:gd name="connsiteX4" fmla="*/ 0 w 16792"/>
                      <a:gd name="connsiteY4" fmla="*/ 0 h 29803"/>
                      <a:gd name="connsiteX5" fmla="*/ 3772 w 16792"/>
                      <a:gd name="connsiteY5" fmla="*/ 4000 h 29803"/>
                      <a:gd name="connsiteX6" fmla="*/ 10449 w 16792"/>
                      <a:gd name="connsiteY6" fmla="*/ 13745 h 29803"/>
                      <a:gd name="connsiteX7" fmla="*/ 15345 w 16792"/>
                      <a:gd name="connsiteY7" fmla="*/ 24489 h 29803"/>
                      <a:gd name="connsiteX8" fmla="*/ 16793 w 16792"/>
                      <a:gd name="connsiteY8" fmla="*/ 29804 h 29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792" h="29803">
                        <a:moveTo>
                          <a:pt x="16793" y="29804"/>
                        </a:moveTo>
                        <a:cubicBezTo>
                          <a:pt x="16793" y="29804"/>
                          <a:pt x="15059" y="28337"/>
                          <a:pt x="13021" y="25803"/>
                        </a:cubicBezTo>
                        <a:cubicBezTo>
                          <a:pt x="10935" y="23289"/>
                          <a:pt x="8506" y="19755"/>
                          <a:pt x="6382" y="16059"/>
                        </a:cubicBezTo>
                        <a:cubicBezTo>
                          <a:pt x="4286" y="12325"/>
                          <a:pt x="2543" y="8401"/>
                          <a:pt x="1467" y="5305"/>
                        </a:cubicBezTo>
                        <a:cubicBezTo>
                          <a:pt x="371" y="2267"/>
                          <a:pt x="0" y="0"/>
                          <a:pt x="0" y="0"/>
                        </a:cubicBezTo>
                        <a:cubicBezTo>
                          <a:pt x="0" y="0"/>
                          <a:pt x="1753" y="1476"/>
                          <a:pt x="3772" y="4000"/>
                        </a:cubicBezTo>
                        <a:cubicBezTo>
                          <a:pt x="5877" y="6496"/>
                          <a:pt x="8316" y="10049"/>
                          <a:pt x="10449" y="13745"/>
                        </a:cubicBezTo>
                        <a:cubicBezTo>
                          <a:pt x="12506" y="17507"/>
                          <a:pt x="14259" y="21422"/>
                          <a:pt x="15345" y="24489"/>
                        </a:cubicBezTo>
                        <a:cubicBezTo>
                          <a:pt x="16421" y="27556"/>
                          <a:pt x="16793" y="29804"/>
                          <a:pt x="16793" y="298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0" name="任意多边形: 形状 2189">
                    <a:extLst>
                      <a:ext uri="{FF2B5EF4-FFF2-40B4-BE49-F238E27FC236}">
                        <a16:creationId xmlns:a16="http://schemas.microsoft.com/office/drawing/2014/main" id="{BF01D685-3E7F-D332-4E9C-4C6E77AD399F}"/>
                      </a:ext>
                    </a:extLst>
                  </p:cNvPr>
                  <p:cNvSpPr/>
                  <p:nvPr/>
                </p:nvSpPr>
                <p:spPr>
                  <a:xfrm>
                    <a:off x="8022250" y="2268350"/>
                    <a:ext cx="20221" cy="27574"/>
                  </a:xfrm>
                  <a:custGeom>
                    <a:avLst/>
                    <a:gdLst>
                      <a:gd name="connsiteX0" fmla="*/ 0 w 20221"/>
                      <a:gd name="connsiteY0" fmla="*/ 27575 h 27574"/>
                      <a:gd name="connsiteX1" fmla="*/ 2105 w 20221"/>
                      <a:gd name="connsiteY1" fmla="*/ 22479 h 27574"/>
                      <a:gd name="connsiteX2" fmla="*/ 8258 w 20221"/>
                      <a:gd name="connsiteY2" fmla="*/ 12401 h 27574"/>
                      <a:gd name="connsiteX3" fmla="*/ 16002 w 20221"/>
                      <a:gd name="connsiteY3" fmla="*/ 3496 h 27574"/>
                      <a:gd name="connsiteX4" fmla="*/ 20221 w 20221"/>
                      <a:gd name="connsiteY4" fmla="*/ 0 h 27574"/>
                      <a:gd name="connsiteX5" fmla="*/ 18164 w 20221"/>
                      <a:gd name="connsiteY5" fmla="*/ 5077 h 27574"/>
                      <a:gd name="connsiteX6" fmla="*/ 12002 w 20221"/>
                      <a:gd name="connsiteY6" fmla="*/ 15154 h 27574"/>
                      <a:gd name="connsiteX7" fmla="*/ 4248 w 20221"/>
                      <a:gd name="connsiteY7" fmla="*/ 24051 h 27574"/>
                      <a:gd name="connsiteX8" fmla="*/ 0 w 20221"/>
                      <a:gd name="connsiteY8" fmla="*/ 27575 h 27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21" h="27574">
                        <a:moveTo>
                          <a:pt x="0" y="27575"/>
                        </a:moveTo>
                        <a:cubicBezTo>
                          <a:pt x="0" y="27575"/>
                          <a:pt x="628" y="25394"/>
                          <a:pt x="2105" y="22479"/>
                        </a:cubicBezTo>
                        <a:cubicBezTo>
                          <a:pt x="3505" y="19536"/>
                          <a:pt x="5753" y="15878"/>
                          <a:pt x="8258" y="12401"/>
                        </a:cubicBezTo>
                        <a:cubicBezTo>
                          <a:pt x="10801" y="8963"/>
                          <a:pt x="13621" y="5744"/>
                          <a:pt x="16002" y="3496"/>
                        </a:cubicBezTo>
                        <a:cubicBezTo>
                          <a:pt x="18355" y="1257"/>
                          <a:pt x="20221" y="0"/>
                          <a:pt x="20221" y="0"/>
                        </a:cubicBezTo>
                        <a:cubicBezTo>
                          <a:pt x="20221" y="0"/>
                          <a:pt x="19612" y="2172"/>
                          <a:pt x="18164" y="5077"/>
                        </a:cubicBezTo>
                        <a:cubicBezTo>
                          <a:pt x="16726" y="8020"/>
                          <a:pt x="14516" y="11697"/>
                          <a:pt x="12002" y="15154"/>
                        </a:cubicBezTo>
                        <a:cubicBezTo>
                          <a:pt x="9458" y="18593"/>
                          <a:pt x="6620" y="21803"/>
                          <a:pt x="4248" y="24051"/>
                        </a:cubicBezTo>
                        <a:cubicBezTo>
                          <a:pt x="1905" y="26298"/>
                          <a:pt x="0" y="27575"/>
                          <a:pt x="0" y="27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1" name="任意多边形: 形状 2190">
                    <a:extLst>
                      <a:ext uri="{FF2B5EF4-FFF2-40B4-BE49-F238E27FC236}">
                        <a16:creationId xmlns:a16="http://schemas.microsoft.com/office/drawing/2014/main" id="{9E74C7E3-3CE9-42E7-7D7B-F4780E71F147}"/>
                      </a:ext>
                    </a:extLst>
                  </p:cNvPr>
                  <p:cNvSpPr/>
                  <p:nvPr/>
                </p:nvSpPr>
                <p:spPr>
                  <a:xfrm>
                    <a:off x="8035356" y="2252129"/>
                    <a:ext cx="24679" cy="24231"/>
                  </a:xfrm>
                  <a:custGeom>
                    <a:avLst/>
                    <a:gdLst>
                      <a:gd name="connsiteX0" fmla="*/ 24679 w 24679"/>
                      <a:gd name="connsiteY0" fmla="*/ 14040 h 24231"/>
                      <a:gd name="connsiteX1" fmla="*/ 16297 w 24679"/>
                      <a:gd name="connsiteY1" fmla="*/ 16126 h 24231"/>
                      <a:gd name="connsiteX2" fmla="*/ 13249 w 24679"/>
                      <a:gd name="connsiteY2" fmla="*/ 24232 h 24231"/>
                      <a:gd name="connsiteX3" fmla="*/ 8668 w 24679"/>
                      <a:gd name="connsiteY3" fmla="*/ 16888 h 24231"/>
                      <a:gd name="connsiteX4" fmla="*/ 0 w 24679"/>
                      <a:gd name="connsiteY4" fmla="*/ 16507 h 24231"/>
                      <a:gd name="connsiteX5" fmla="*/ 5582 w 24679"/>
                      <a:gd name="connsiteY5" fmla="*/ 9858 h 24231"/>
                      <a:gd name="connsiteX6" fmla="*/ 3277 w 24679"/>
                      <a:gd name="connsiteY6" fmla="*/ 1534 h 24231"/>
                      <a:gd name="connsiteX7" fmla="*/ 11316 w 24679"/>
                      <a:gd name="connsiteY7" fmla="*/ 4772 h 24231"/>
                      <a:gd name="connsiteX8" fmla="*/ 18535 w 24679"/>
                      <a:gd name="connsiteY8" fmla="*/ 0 h 24231"/>
                      <a:gd name="connsiteX9" fmla="*/ 17926 w 24679"/>
                      <a:gd name="connsiteY9" fmla="*/ 8639 h 24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679" h="24231">
                        <a:moveTo>
                          <a:pt x="24679" y="14040"/>
                        </a:moveTo>
                        <a:lnTo>
                          <a:pt x="16297" y="16126"/>
                        </a:lnTo>
                        <a:lnTo>
                          <a:pt x="13249" y="24232"/>
                        </a:lnTo>
                        <a:lnTo>
                          <a:pt x="8668" y="16888"/>
                        </a:lnTo>
                        <a:lnTo>
                          <a:pt x="0" y="16507"/>
                        </a:lnTo>
                        <a:lnTo>
                          <a:pt x="5582" y="9858"/>
                        </a:lnTo>
                        <a:lnTo>
                          <a:pt x="3277" y="1534"/>
                        </a:lnTo>
                        <a:lnTo>
                          <a:pt x="11316" y="4772"/>
                        </a:lnTo>
                        <a:lnTo>
                          <a:pt x="18535" y="0"/>
                        </a:lnTo>
                        <a:lnTo>
                          <a:pt x="17926" y="86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92" name="图形 113">
                  <a:extLst>
                    <a:ext uri="{FF2B5EF4-FFF2-40B4-BE49-F238E27FC236}">
                      <a16:creationId xmlns:a16="http://schemas.microsoft.com/office/drawing/2014/main" id="{7C5FF3C2-81D1-8A99-3D19-C8DD11CBA467}"/>
                    </a:ext>
                  </a:extLst>
                </p:cNvPr>
                <p:cNvGrpSpPr/>
                <p:nvPr/>
              </p:nvGrpSpPr>
              <p:grpSpPr>
                <a:xfrm>
                  <a:off x="7778718" y="2104524"/>
                  <a:ext cx="55075" cy="56618"/>
                  <a:chOff x="7778718" y="2104524"/>
                  <a:chExt cx="55075" cy="56618"/>
                </a:xfrm>
              </p:grpSpPr>
              <p:sp>
                <p:nvSpPr>
                  <p:cNvPr id="2193" name="任意多边形: 形状 2192">
                    <a:extLst>
                      <a:ext uri="{FF2B5EF4-FFF2-40B4-BE49-F238E27FC236}">
                        <a16:creationId xmlns:a16="http://schemas.microsoft.com/office/drawing/2014/main" id="{EA09DA72-43CB-64E2-E265-B4D221A97844}"/>
                      </a:ext>
                    </a:extLst>
                  </p:cNvPr>
                  <p:cNvSpPr/>
                  <p:nvPr/>
                </p:nvSpPr>
                <p:spPr>
                  <a:xfrm>
                    <a:off x="7778718" y="2104524"/>
                    <a:ext cx="55075" cy="56618"/>
                  </a:xfrm>
                  <a:custGeom>
                    <a:avLst/>
                    <a:gdLst>
                      <a:gd name="connsiteX0" fmla="*/ 28162 w 55075"/>
                      <a:gd name="connsiteY0" fmla="*/ 31133 h 56618"/>
                      <a:gd name="connsiteX1" fmla="*/ 23056 w 55075"/>
                      <a:gd name="connsiteY1" fmla="*/ 29285 h 56618"/>
                      <a:gd name="connsiteX2" fmla="*/ 23256 w 55075"/>
                      <a:gd name="connsiteY2" fmla="*/ 23856 h 56618"/>
                      <a:gd name="connsiteX3" fmla="*/ 28476 w 55075"/>
                      <a:gd name="connsiteY3" fmla="*/ 22370 h 56618"/>
                      <a:gd name="connsiteX4" fmla="*/ 31505 w 55075"/>
                      <a:gd name="connsiteY4" fmla="*/ 26875 h 56618"/>
                      <a:gd name="connsiteX5" fmla="*/ 28162 w 55075"/>
                      <a:gd name="connsiteY5" fmla="*/ 31133 h 56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075" h="56618">
                        <a:moveTo>
                          <a:pt x="28162" y="31133"/>
                        </a:moveTo>
                        <a:cubicBezTo>
                          <a:pt x="42907" y="74081"/>
                          <a:pt x="-8672" y="55269"/>
                          <a:pt x="23056" y="29285"/>
                        </a:cubicBezTo>
                        <a:cubicBezTo>
                          <a:pt x="-8672" y="55279"/>
                          <a:pt x="-6747" y="405"/>
                          <a:pt x="23256" y="23856"/>
                        </a:cubicBezTo>
                        <a:cubicBezTo>
                          <a:pt x="-6738" y="405"/>
                          <a:pt x="46069" y="-14711"/>
                          <a:pt x="28476" y="22370"/>
                        </a:cubicBezTo>
                        <a:cubicBezTo>
                          <a:pt x="46069" y="-14711"/>
                          <a:pt x="76739" y="30838"/>
                          <a:pt x="31505" y="26875"/>
                        </a:cubicBezTo>
                        <a:cubicBezTo>
                          <a:pt x="76739" y="30828"/>
                          <a:pt x="42907" y="74081"/>
                          <a:pt x="28162" y="311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4" name="任意多边形: 形状 2193">
                    <a:extLst>
                      <a:ext uri="{FF2B5EF4-FFF2-40B4-BE49-F238E27FC236}">
                        <a16:creationId xmlns:a16="http://schemas.microsoft.com/office/drawing/2014/main" id="{06A5D9E6-2127-4B9B-6A95-02586A95E721}"/>
                      </a:ext>
                    </a:extLst>
                  </p:cNvPr>
                  <p:cNvSpPr/>
                  <p:nvPr/>
                </p:nvSpPr>
                <p:spPr>
                  <a:xfrm>
                    <a:off x="7780338" y="2106144"/>
                    <a:ext cx="51582" cy="53019"/>
                  </a:xfrm>
                  <a:custGeom>
                    <a:avLst/>
                    <a:gdLst>
                      <a:gd name="connsiteX0" fmla="*/ 26361 w 51582"/>
                      <a:gd name="connsiteY0" fmla="*/ 29160 h 53019"/>
                      <a:gd name="connsiteX1" fmla="*/ 21598 w 51582"/>
                      <a:gd name="connsiteY1" fmla="*/ 27417 h 53019"/>
                      <a:gd name="connsiteX2" fmla="*/ 21770 w 51582"/>
                      <a:gd name="connsiteY2" fmla="*/ 22340 h 53019"/>
                      <a:gd name="connsiteX3" fmla="*/ 26675 w 51582"/>
                      <a:gd name="connsiteY3" fmla="*/ 20940 h 53019"/>
                      <a:gd name="connsiteX4" fmla="*/ 29523 w 51582"/>
                      <a:gd name="connsiteY4" fmla="*/ 25150 h 53019"/>
                      <a:gd name="connsiteX5" fmla="*/ 26361 w 51582"/>
                      <a:gd name="connsiteY5" fmla="*/ 29160 h 53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582" h="53019">
                        <a:moveTo>
                          <a:pt x="26361" y="29160"/>
                        </a:moveTo>
                        <a:cubicBezTo>
                          <a:pt x="40172" y="69375"/>
                          <a:pt x="-8129" y="51753"/>
                          <a:pt x="21598" y="27417"/>
                        </a:cubicBezTo>
                        <a:cubicBezTo>
                          <a:pt x="-8129" y="51753"/>
                          <a:pt x="-6310" y="375"/>
                          <a:pt x="21770" y="22340"/>
                        </a:cubicBezTo>
                        <a:cubicBezTo>
                          <a:pt x="-6291" y="375"/>
                          <a:pt x="43115" y="-13769"/>
                          <a:pt x="26675" y="20940"/>
                        </a:cubicBezTo>
                        <a:cubicBezTo>
                          <a:pt x="43134" y="-13769"/>
                          <a:pt x="71872" y="28874"/>
                          <a:pt x="29523" y="25150"/>
                        </a:cubicBezTo>
                        <a:cubicBezTo>
                          <a:pt x="71852" y="28865"/>
                          <a:pt x="40172" y="69365"/>
                          <a:pt x="26361" y="291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5" name="任意多边形: 形状 2194">
                    <a:extLst>
                      <a:ext uri="{FF2B5EF4-FFF2-40B4-BE49-F238E27FC236}">
                        <a16:creationId xmlns:a16="http://schemas.microsoft.com/office/drawing/2014/main" id="{4091AEEC-1314-ECC7-B4CF-D11735D1893A}"/>
                      </a:ext>
                    </a:extLst>
                  </p:cNvPr>
                  <p:cNvSpPr/>
                  <p:nvPr/>
                </p:nvSpPr>
                <p:spPr>
                  <a:xfrm>
                    <a:off x="7786563" y="2129994"/>
                    <a:ext cx="17526" cy="2383"/>
                  </a:xfrm>
                  <a:custGeom>
                    <a:avLst/>
                    <a:gdLst>
                      <a:gd name="connsiteX0" fmla="*/ 0 w 17526"/>
                      <a:gd name="connsiteY0" fmla="*/ 1368 h 2383"/>
                      <a:gd name="connsiteX1" fmla="*/ 2724 w 17526"/>
                      <a:gd name="connsiteY1" fmla="*/ 634 h 2383"/>
                      <a:gd name="connsiteX2" fmla="*/ 8744 w 17526"/>
                      <a:gd name="connsiteY2" fmla="*/ 6 h 2383"/>
                      <a:gd name="connsiteX3" fmla="*/ 14774 w 17526"/>
                      <a:gd name="connsiteY3" fmla="*/ 406 h 2383"/>
                      <a:gd name="connsiteX4" fmla="*/ 17526 w 17526"/>
                      <a:gd name="connsiteY4" fmla="*/ 1034 h 2383"/>
                      <a:gd name="connsiteX5" fmla="*/ 14821 w 17526"/>
                      <a:gd name="connsiteY5" fmla="*/ 1768 h 2383"/>
                      <a:gd name="connsiteX6" fmla="*/ 8782 w 17526"/>
                      <a:gd name="connsiteY6" fmla="*/ 2377 h 2383"/>
                      <a:gd name="connsiteX7" fmla="*/ 2753 w 17526"/>
                      <a:gd name="connsiteY7" fmla="*/ 1987 h 2383"/>
                      <a:gd name="connsiteX8" fmla="*/ 0 w 17526"/>
                      <a:gd name="connsiteY8" fmla="*/ 1368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26" h="2383">
                        <a:moveTo>
                          <a:pt x="0" y="1368"/>
                        </a:moveTo>
                        <a:cubicBezTo>
                          <a:pt x="0" y="1368"/>
                          <a:pt x="1095" y="939"/>
                          <a:pt x="2724" y="634"/>
                        </a:cubicBezTo>
                        <a:cubicBezTo>
                          <a:pt x="4363" y="301"/>
                          <a:pt x="6544" y="44"/>
                          <a:pt x="8744" y="6"/>
                        </a:cubicBezTo>
                        <a:cubicBezTo>
                          <a:pt x="10944" y="-33"/>
                          <a:pt x="13125" y="129"/>
                          <a:pt x="14774" y="406"/>
                        </a:cubicBezTo>
                        <a:cubicBezTo>
                          <a:pt x="16430" y="644"/>
                          <a:pt x="17526" y="1034"/>
                          <a:pt x="17526" y="1034"/>
                        </a:cubicBezTo>
                        <a:cubicBezTo>
                          <a:pt x="17526" y="1034"/>
                          <a:pt x="16459" y="1453"/>
                          <a:pt x="14821" y="1768"/>
                        </a:cubicBezTo>
                        <a:cubicBezTo>
                          <a:pt x="13164" y="2092"/>
                          <a:pt x="11002" y="2349"/>
                          <a:pt x="8782" y="2377"/>
                        </a:cubicBezTo>
                        <a:cubicBezTo>
                          <a:pt x="6601" y="2415"/>
                          <a:pt x="4410" y="2263"/>
                          <a:pt x="2753" y="1987"/>
                        </a:cubicBezTo>
                        <a:cubicBezTo>
                          <a:pt x="1105" y="1739"/>
                          <a:pt x="0" y="1368"/>
                          <a:pt x="0" y="13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6" name="任意多边形: 形状 2195">
                    <a:extLst>
                      <a:ext uri="{FF2B5EF4-FFF2-40B4-BE49-F238E27FC236}">
                        <a16:creationId xmlns:a16="http://schemas.microsoft.com/office/drawing/2014/main" id="{43A3F0FF-E71F-F701-89D7-7283EFE34E17}"/>
                      </a:ext>
                    </a:extLst>
                  </p:cNvPr>
                  <p:cNvSpPr/>
                  <p:nvPr/>
                </p:nvSpPr>
                <p:spPr>
                  <a:xfrm>
                    <a:off x="7808204" y="2120465"/>
                    <a:ext cx="15268" cy="8572"/>
                  </a:xfrm>
                  <a:custGeom>
                    <a:avLst/>
                    <a:gdLst>
                      <a:gd name="connsiteX0" fmla="*/ 0 w 15268"/>
                      <a:gd name="connsiteY0" fmla="*/ 8573 h 8572"/>
                      <a:gd name="connsiteX1" fmla="*/ 2057 w 15268"/>
                      <a:gd name="connsiteY1" fmla="*/ 6639 h 8572"/>
                      <a:gd name="connsiteX2" fmla="*/ 7039 w 15268"/>
                      <a:gd name="connsiteY2" fmla="*/ 3258 h 8572"/>
                      <a:gd name="connsiteX3" fmla="*/ 12535 w 15268"/>
                      <a:gd name="connsiteY3" fmla="*/ 743 h 8572"/>
                      <a:gd name="connsiteX4" fmla="*/ 15269 w 15268"/>
                      <a:gd name="connsiteY4" fmla="*/ 0 h 8572"/>
                      <a:gd name="connsiteX5" fmla="*/ 13221 w 15268"/>
                      <a:gd name="connsiteY5" fmla="*/ 1934 h 8572"/>
                      <a:gd name="connsiteX6" fmla="*/ 8211 w 15268"/>
                      <a:gd name="connsiteY6" fmla="*/ 5324 h 8572"/>
                      <a:gd name="connsiteX7" fmla="*/ 2706 w 15268"/>
                      <a:gd name="connsiteY7" fmla="*/ 7830 h 8572"/>
                      <a:gd name="connsiteX8" fmla="*/ 0 w 15268"/>
                      <a:gd name="connsiteY8" fmla="*/ 8573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68" h="8572">
                        <a:moveTo>
                          <a:pt x="0" y="8573"/>
                        </a:moveTo>
                        <a:cubicBezTo>
                          <a:pt x="0" y="8573"/>
                          <a:pt x="762" y="7696"/>
                          <a:pt x="2057" y="6639"/>
                        </a:cubicBezTo>
                        <a:cubicBezTo>
                          <a:pt x="3343" y="5582"/>
                          <a:pt x="5153" y="4334"/>
                          <a:pt x="7039" y="3258"/>
                        </a:cubicBezTo>
                        <a:cubicBezTo>
                          <a:pt x="8944" y="2200"/>
                          <a:pt x="10963" y="1286"/>
                          <a:pt x="12535" y="743"/>
                        </a:cubicBezTo>
                        <a:cubicBezTo>
                          <a:pt x="14117" y="181"/>
                          <a:pt x="15269" y="0"/>
                          <a:pt x="15269" y="0"/>
                        </a:cubicBezTo>
                        <a:cubicBezTo>
                          <a:pt x="15269" y="0"/>
                          <a:pt x="14507" y="895"/>
                          <a:pt x="13221" y="1934"/>
                        </a:cubicBezTo>
                        <a:cubicBezTo>
                          <a:pt x="11925" y="3010"/>
                          <a:pt x="10116" y="4248"/>
                          <a:pt x="8211" y="5324"/>
                        </a:cubicBezTo>
                        <a:cubicBezTo>
                          <a:pt x="6296" y="6382"/>
                          <a:pt x="4306" y="7287"/>
                          <a:pt x="2706" y="7830"/>
                        </a:cubicBezTo>
                        <a:cubicBezTo>
                          <a:pt x="1153" y="8391"/>
                          <a:pt x="0" y="8573"/>
                          <a:pt x="0" y="85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7" name="任意多边形: 形状 2196">
                    <a:extLst>
                      <a:ext uri="{FF2B5EF4-FFF2-40B4-BE49-F238E27FC236}">
                        <a16:creationId xmlns:a16="http://schemas.microsoft.com/office/drawing/2014/main" id="{9F9253FC-EB44-0F6D-4075-4715F4527069}"/>
                      </a:ext>
                    </a:extLst>
                  </p:cNvPr>
                  <p:cNvSpPr/>
                  <p:nvPr/>
                </p:nvSpPr>
                <p:spPr>
                  <a:xfrm>
                    <a:off x="7800432" y="2111530"/>
                    <a:ext cx="4672" cy="16897"/>
                  </a:xfrm>
                  <a:custGeom>
                    <a:avLst/>
                    <a:gdLst>
                      <a:gd name="connsiteX0" fmla="*/ 4648 w 4672"/>
                      <a:gd name="connsiteY0" fmla="*/ 16897 h 16897"/>
                      <a:gd name="connsiteX1" fmla="*/ 3257 w 4672"/>
                      <a:gd name="connsiteY1" fmla="*/ 14440 h 16897"/>
                      <a:gd name="connsiteX2" fmla="*/ 1181 w 4672"/>
                      <a:gd name="connsiteY2" fmla="*/ 8763 h 16897"/>
                      <a:gd name="connsiteX3" fmla="*/ 95 w 4672"/>
                      <a:gd name="connsiteY3" fmla="*/ 2810 h 16897"/>
                      <a:gd name="connsiteX4" fmla="*/ 28 w 4672"/>
                      <a:gd name="connsiteY4" fmla="*/ 0 h 16897"/>
                      <a:gd name="connsiteX5" fmla="*/ 1418 w 4672"/>
                      <a:gd name="connsiteY5" fmla="*/ 2457 h 16897"/>
                      <a:gd name="connsiteX6" fmla="*/ 3486 w 4672"/>
                      <a:gd name="connsiteY6" fmla="*/ 8134 h 16897"/>
                      <a:gd name="connsiteX7" fmla="*/ 4562 w 4672"/>
                      <a:gd name="connsiteY7" fmla="*/ 14088 h 16897"/>
                      <a:gd name="connsiteX8" fmla="*/ 4648 w 4672"/>
                      <a:gd name="connsiteY8" fmla="*/ 16897 h 1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72" h="16897">
                        <a:moveTo>
                          <a:pt x="4648" y="16897"/>
                        </a:moveTo>
                        <a:cubicBezTo>
                          <a:pt x="4648" y="16897"/>
                          <a:pt x="3981" y="15954"/>
                          <a:pt x="3257" y="14440"/>
                        </a:cubicBezTo>
                        <a:cubicBezTo>
                          <a:pt x="2543" y="12944"/>
                          <a:pt x="1790" y="10868"/>
                          <a:pt x="1181" y="8763"/>
                        </a:cubicBezTo>
                        <a:cubicBezTo>
                          <a:pt x="609" y="6639"/>
                          <a:pt x="228" y="4486"/>
                          <a:pt x="95" y="2810"/>
                        </a:cubicBezTo>
                        <a:cubicBezTo>
                          <a:pt x="-68" y="1153"/>
                          <a:pt x="28" y="0"/>
                          <a:pt x="28" y="0"/>
                        </a:cubicBezTo>
                        <a:cubicBezTo>
                          <a:pt x="28" y="0"/>
                          <a:pt x="714" y="952"/>
                          <a:pt x="1418" y="2457"/>
                        </a:cubicBezTo>
                        <a:cubicBezTo>
                          <a:pt x="2133" y="3953"/>
                          <a:pt x="2885" y="6029"/>
                          <a:pt x="3486" y="8134"/>
                        </a:cubicBezTo>
                        <a:cubicBezTo>
                          <a:pt x="4057" y="10258"/>
                          <a:pt x="4438" y="12421"/>
                          <a:pt x="4562" y="14088"/>
                        </a:cubicBezTo>
                        <a:cubicBezTo>
                          <a:pt x="4743" y="15745"/>
                          <a:pt x="4648" y="16897"/>
                          <a:pt x="4648" y="168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8" name="任意多边形: 形状 2197">
                    <a:extLst>
                      <a:ext uri="{FF2B5EF4-FFF2-40B4-BE49-F238E27FC236}">
                        <a16:creationId xmlns:a16="http://schemas.microsoft.com/office/drawing/2014/main" id="{814B6FE5-D4B5-B481-8E42-C81425ADB8D8}"/>
                      </a:ext>
                    </a:extLst>
                  </p:cNvPr>
                  <p:cNvSpPr/>
                  <p:nvPr/>
                </p:nvSpPr>
                <p:spPr>
                  <a:xfrm>
                    <a:off x="7808918" y="2133619"/>
                    <a:ext cx="13602" cy="11029"/>
                  </a:xfrm>
                  <a:custGeom>
                    <a:avLst/>
                    <a:gdLst>
                      <a:gd name="connsiteX0" fmla="*/ 13602 w 13602"/>
                      <a:gd name="connsiteY0" fmla="*/ 11030 h 11029"/>
                      <a:gd name="connsiteX1" fmla="*/ 11039 w 13602"/>
                      <a:gd name="connsiteY1" fmla="*/ 9839 h 11029"/>
                      <a:gd name="connsiteX2" fmla="*/ 6058 w 13602"/>
                      <a:gd name="connsiteY2" fmla="*/ 6439 h 11029"/>
                      <a:gd name="connsiteX3" fmla="*/ 1696 w 13602"/>
                      <a:gd name="connsiteY3" fmla="*/ 2248 h 11029"/>
                      <a:gd name="connsiteX4" fmla="*/ 0 w 13602"/>
                      <a:gd name="connsiteY4" fmla="*/ 0 h 11029"/>
                      <a:gd name="connsiteX5" fmla="*/ 2553 w 13602"/>
                      <a:gd name="connsiteY5" fmla="*/ 1200 h 11029"/>
                      <a:gd name="connsiteX6" fmla="*/ 7563 w 13602"/>
                      <a:gd name="connsiteY6" fmla="*/ 4582 h 11029"/>
                      <a:gd name="connsiteX7" fmla="*/ 11906 w 13602"/>
                      <a:gd name="connsiteY7" fmla="*/ 8773 h 11029"/>
                      <a:gd name="connsiteX8" fmla="*/ 13602 w 13602"/>
                      <a:gd name="connsiteY8" fmla="*/ 11030 h 11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02" h="11029">
                        <a:moveTo>
                          <a:pt x="13602" y="11030"/>
                        </a:moveTo>
                        <a:cubicBezTo>
                          <a:pt x="13602" y="11030"/>
                          <a:pt x="12516" y="10659"/>
                          <a:pt x="11039" y="9839"/>
                        </a:cubicBezTo>
                        <a:cubicBezTo>
                          <a:pt x="9583" y="9030"/>
                          <a:pt x="7754" y="7801"/>
                          <a:pt x="6058" y="6439"/>
                        </a:cubicBezTo>
                        <a:cubicBezTo>
                          <a:pt x="4353" y="5058"/>
                          <a:pt x="2781" y="3515"/>
                          <a:pt x="1696" y="2248"/>
                        </a:cubicBezTo>
                        <a:cubicBezTo>
                          <a:pt x="600" y="1000"/>
                          <a:pt x="0" y="0"/>
                          <a:pt x="0" y="0"/>
                        </a:cubicBezTo>
                        <a:cubicBezTo>
                          <a:pt x="0" y="0"/>
                          <a:pt x="1086" y="371"/>
                          <a:pt x="2553" y="1200"/>
                        </a:cubicBezTo>
                        <a:cubicBezTo>
                          <a:pt x="4020" y="1991"/>
                          <a:pt x="5858" y="3219"/>
                          <a:pt x="7563" y="4582"/>
                        </a:cubicBezTo>
                        <a:cubicBezTo>
                          <a:pt x="9249" y="5982"/>
                          <a:pt x="10830" y="7525"/>
                          <a:pt x="11906" y="8773"/>
                        </a:cubicBezTo>
                        <a:cubicBezTo>
                          <a:pt x="13002" y="10030"/>
                          <a:pt x="13602" y="11030"/>
                          <a:pt x="13602" y="110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9" name="任意多边形: 形状 2198">
                    <a:extLst>
                      <a:ext uri="{FF2B5EF4-FFF2-40B4-BE49-F238E27FC236}">
                        <a16:creationId xmlns:a16="http://schemas.microsoft.com/office/drawing/2014/main" id="{29E1DE46-C9A3-43CD-D7FB-6D6DAD55BA99}"/>
                      </a:ext>
                    </a:extLst>
                  </p:cNvPr>
                  <p:cNvSpPr/>
                  <p:nvPr/>
                </p:nvSpPr>
                <p:spPr>
                  <a:xfrm>
                    <a:off x="7800263" y="2135371"/>
                    <a:ext cx="4535" cy="16944"/>
                  </a:xfrm>
                  <a:custGeom>
                    <a:avLst/>
                    <a:gdLst>
                      <a:gd name="connsiteX0" fmla="*/ 35 w 4535"/>
                      <a:gd name="connsiteY0" fmla="*/ 16945 h 16944"/>
                      <a:gd name="connsiteX1" fmla="*/ 83 w 4535"/>
                      <a:gd name="connsiteY1" fmla="*/ 14116 h 16944"/>
                      <a:gd name="connsiteX2" fmla="*/ 1121 w 4535"/>
                      <a:gd name="connsiteY2" fmla="*/ 8163 h 16944"/>
                      <a:gd name="connsiteX3" fmla="*/ 3140 w 4535"/>
                      <a:gd name="connsiteY3" fmla="*/ 2457 h 16944"/>
                      <a:gd name="connsiteX4" fmla="*/ 4492 w 4535"/>
                      <a:gd name="connsiteY4" fmla="*/ 0 h 16944"/>
                      <a:gd name="connsiteX5" fmla="*/ 4464 w 4535"/>
                      <a:gd name="connsiteY5" fmla="*/ 2810 h 16944"/>
                      <a:gd name="connsiteX6" fmla="*/ 3426 w 4535"/>
                      <a:gd name="connsiteY6" fmla="*/ 8763 h 16944"/>
                      <a:gd name="connsiteX7" fmla="*/ 1397 w 4535"/>
                      <a:gd name="connsiteY7" fmla="*/ 14469 h 16944"/>
                      <a:gd name="connsiteX8" fmla="*/ 35 w 4535"/>
                      <a:gd name="connsiteY8" fmla="*/ 16945 h 1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35" h="16944">
                        <a:moveTo>
                          <a:pt x="35" y="16945"/>
                        </a:moveTo>
                        <a:cubicBezTo>
                          <a:pt x="35" y="16945"/>
                          <a:pt x="-70" y="15773"/>
                          <a:pt x="83" y="14116"/>
                        </a:cubicBezTo>
                        <a:cubicBezTo>
                          <a:pt x="197" y="12449"/>
                          <a:pt x="568" y="10287"/>
                          <a:pt x="1121" y="8163"/>
                        </a:cubicBezTo>
                        <a:cubicBezTo>
                          <a:pt x="1673" y="6039"/>
                          <a:pt x="2426" y="3981"/>
                          <a:pt x="3140" y="2457"/>
                        </a:cubicBezTo>
                        <a:cubicBezTo>
                          <a:pt x="3826" y="953"/>
                          <a:pt x="4492" y="0"/>
                          <a:pt x="4492" y="0"/>
                        </a:cubicBezTo>
                        <a:cubicBezTo>
                          <a:pt x="4492" y="0"/>
                          <a:pt x="4607" y="1153"/>
                          <a:pt x="4464" y="2810"/>
                        </a:cubicBezTo>
                        <a:cubicBezTo>
                          <a:pt x="4340" y="4477"/>
                          <a:pt x="3978" y="6649"/>
                          <a:pt x="3426" y="8763"/>
                        </a:cubicBezTo>
                        <a:cubicBezTo>
                          <a:pt x="2864" y="10887"/>
                          <a:pt x="2111" y="12935"/>
                          <a:pt x="1397" y="14469"/>
                        </a:cubicBezTo>
                        <a:cubicBezTo>
                          <a:pt x="711" y="15973"/>
                          <a:pt x="35" y="16945"/>
                          <a:pt x="35" y="169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0" name="任意多边形: 形状 2199">
                    <a:extLst>
                      <a:ext uri="{FF2B5EF4-FFF2-40B4-BE49-F238E27FC236}">
                        <a16:creationId xmlns:a16="http://schemas.microsoft.com/office/drawing/2014/main" id="{3E04573D-B836-6E99-69DC-C5424532D9BB}"/>
                      </a:ext>
                    </a:extLst>
                  </p:cNvPr>
                  <p:cNvSpPr/>
                  <p:nvPr/>
                </p:nvSpPr>
                <p:spPr>
                  <a:xfrm>
                    <a:off x="7800155" y="2125503"/>
                    <a:ext cx="12563" cy="12544"/>
                  </a:xfrm>
                  <a:custGeom>
                    <a:avLst/>
                    <a:gdLst>
                      <a:gd name="connsiteX0" fmla="*/ 12563 w 12563"/>
                      <a:gd name="connsiteY0" fmla="*/ 5525 h 12544"/>
                      <a:gd name="connsiteX1" fmla="*/ 8954 w 12563"/>
                      <a:gd name="connsiteY1" fmla="*/ 8096 h 12544"/>
                      <a:gd name="connsiteX2" fmla="*/ 9030 w 12563"/>
                      <a:gd name="connsiteY2" fmla="*/ 12544 h 12544"/>
                      <a:gd name="connsiteX3" fmla="*/ 5458 w 12563"/>
                      <a:gd name="connsiteY3" fmla="*/ 9896 h 12544"/>
                      <a:gd name="connsiteX4" fmla="*/ 1257 w 12563"/>
                      <a:gd name="connsiteY4" fmla="*/ 11344 h 12544"/>
                      <a:gd name="connsiteX5" fmla="*/ 2667 w 12563"/>
                      <a:gd name="connsiteY5" fmla="*/ 7125 h 12544"/>
                      <a:gd name="connsiteX6" fmla="*/ 0 w 12563"/>
                      <a:gd name="connsiteY6" fmla="*/ 3591 h 12544"/>
                      <a:gd name="connsiteX7" fmla="*/ 4448 w 12563"/>
                      <a:gd name="connsiteY7" fmla="*/ 3629 h 12544"/>
                      <a:gd name="connsiteX8" fmla="*/ 6991 w 12563"/>
                      <a:gd name="connsiteY8" fmla="*/ 0 h 12544"/>
                      <a:gd name="connsiteX9" fmla="*/ 8315 w 12563"/>
                      <a:gd name="connsiteY9" fmla="*/ 4229 h 1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563" h="12544">
                        <a:moveTo>
                          <a:pt x="12563" y="5525"/>
                        </a:moveTo>
                        <a:lnTo>
                          <a:pt x="8954" y="8096"/>
                        </a:lnTo>
                        <a:lnTo>
                          <a:pt x="9030" y="12544"/>
                        </a:lnTo>
                        <a:lnTo>
                          <a:pt x="5458" y="9896"/>
                        </a:lnTo>
                        <a:lnTo>
                          <a:pt x="1257" y="11344"/>
                        </a:lnTo>
                        <a:lnTo>
                          <a:pt x="2667" y="7125"/>
                        </a:lnTo>
                        <a:lnTo>
                          <a:pt x="0" y="3591"/>
                        </a:lnTo>
                        <a:lnTo>
                          <a:pt x="4448" y="3629"/>
                        </a:lnTo>
                        <a:lnTo>
                          <a:pt x="6991" y="0"/>
                        </a:lnTo>
                        <a:lnTo>
                          <a:pt x="8315" y="42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01" name="图形 113">
                  <a:extLst>
                    <a:ext uri="{FF2B5EF4-FFF2-40B4-BE49-F238E27FC236}">
                      <a16:creationId xmlns:a16="http://schemas.microsoft.com/office/drawing/2014/main" id="{BA3665A6-0B64-EFBA-E75E-0E74C13564C7}"/>
                    </a:ext>
                  </a:extLst>
                </p:cNvPr>
                <p:cNvGrpSpPr/>
                <p:nvPr/>
              </p:nvGrpSpPr>
              <p:grpSpPr>
                <a:xfrm>
                  <a:off x="7733797" y="2064765"/>
                  <a:ext cx="102863" cy="100123"/>
                  <a:chOff x="7733797" y="2064765"/>
                  <a:chExt cx="102863" cy="100123"/>
                </a:xfrm>
              </p:grpSpPr>
              <p:sp>
                <p:nvSpPr>
                  <p:cNvPr id="2202" name="任意多边形: 形状 2201">
                    <a:extLst>
                      <a:ext uri="{FF2B5EF4-FFF2-40B4-BE49-F238E27FC236}">
                        <a16:creationId xmlns:a16="http://schemas.microsoft.com/office/drawing/2014/main" id="{E341088D-D69E-3980-7867-CA4DA9F720DC}"/>
                      </a:ext>
                    </a:extLst>
                  </p:cNvPr>
                  <p:cNvSpPr/>
                  <p:nvPr/>
                </p:nvSpPr>
                <p:spPr>
                  <a:xfrm>
                    <a:off x="7733797" y="2064765"/>
                    <a:ext cx="102863" cy="100123"/>
                  </a:xfrm>
                  <a:custGeom>
                    <a:avLst/>
                    <a:gdLst>
                      <a:gd name="connsiteX0" fmla="*/ 48861 w 102863"/>
                      <a:gd name="connsiteY0" fmla="*/ 57252 h 100123"/>
                      <a:gd name="connsiteX1" fmla="*/ 40669 w 102863"/>
                      <a:gd name="connsiteY1" fmla="*/ 51766 h 100123"/>
                      <a:gd name="connsiteX2" fmla="*/ 43336 w 102863"/>
                      <a:gd name="connsiteY2" fmla="*/ 42260 h 100123"/>
                      <a:gd name="connsiteX3" fmla="*/ 53185 w 102863"/>
                      <a:gd name="connsiteY3" fmla="*/ 41888 h 100123"/>
                      <a:gd name="connsiteX4" fmla="*/ 56595 w 102863"/>
                      <a:gd name="connsiteY4" fmla="*/ 51156 h 100123"/>
                      <a:gd name="connsiteX5" fmla="*/ 48861 w 102863"/>
                      <a:gd name="connsiteY5" fmla="*/ 57252 h 100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863" h="100123">
                        <a:moveTo>
                          <a:pt x="48861" y="57252"/>
                        </a:moveTo>
                        <a:cubicBezTo>
                          <a:pt x="56338" y="139405"/>
                          <a:pt x="-26587" y="83932"/>
                          <a:pt x="40669" y="51766"/>
                        </a:cubicBezTo>
                        <a:cubicBezTo>
                          <a:pt x="-26587" y="83932"/>
                          <a:pt x="541" y="-12061"/>
                          <a:pt x="43336" y="42260"/>
                        </a:cubicBezTo>
                        <a:cubicBezTo>
                          <a:pt x="541" y="-12061"/>
                          <a:pt x="100248" y="-15948"/>
                          <a:pt x="53185" y="41888"/>
                        </a:cubicBezTo>
                        <a:cubicBezTo>
                          <a:pt x="100229" y="-15948"/>
                          <a:pt x="134719" y="77664"/>
                          <a:pt x="56595" y="51156"/>
                        </a:cubicBezTo>
                        <a:cubicBezTo>
                          <a:pt x="134710" y="77664"/>
                          <a:pt x="56347" y="139405"/>
                          <a:pt x="48861" y="572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3" name="任意多边形: 形状 2202">
                    <a:extLst>
                      <a:ext uri="{FF2B5EF4-FFF2-40B4-BE49-F238E27FC236}">
                        <a16:creationId xmlns:a16="http://schemas.microsoft.com/office/drawing/2014/main" id="{930C7527-7AFC-BBC4-7B2B-D20F49C46A95}"/>
                      </a:ext>
                    </a:extLst>
                  </p:cNvPr>
                  <p:cNvSpPr/>
                  <p:nvPr/>
                </p:nvSpPr>
                <p:spPr>
                  <a:xfrm>
                    <a:off x="7736760" y="2067706"/>
                    <a:ext cx="96307" cy="93736"/>
                  </a:xfrm>
                  <a:custGeom>
                    <a:avLst/>
                    <a:gdLst>
                      <a:gd name="connsiteX0" fmla="*/ 45726 w 96307"/>
                      <a:gd name="connsiteY0" fmla="*/ 53607 h 93736"/>
                      <a:gd name="connsiteX1" fmla="*/ 38068 w 96307"/>
                      <a:gd name="connsiteY1" fmla="*/ 48473 h 93736"/>
                      <a:gd name="connsiteX2" fmla="*/ 40564 w 96307"/>
                      <a:gd name="connsiteY2" fmla="*/ 39576 h 93736"/>
                      <a:gd name="connsiteX3" fmla="*/ 49803 w 96307"/>
                      <a:gd name="connsiteY3" fmla="*/ 39205 h 93736"/>
                      <a:gd name="connsiteX4" fmla="*/ 53013 w 96307"/>
                      <a:gd name="connsiteY4" fmla="*/ 47873 h 93736"/>
                      <a:gd name="connsiteX5" fmla="*/ 45726 w 96307"/>
                      <a:gd name="connsiteY5" fmla="*/ 53607 h 93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307" h="93736">
                        <a:moveTo>
                          <a:pt x="45726" y="53607"/>
                        </a:moveTo>
                        <a:cubicBezTo>
                          <a:pt x="52737" y="130512"/>
                          <a:pt x="-24883" y="78572"/>
                          <a:pt x="38068" y="48473"/>
                        </a:cubicBezTo>
                        <a:cubicBezTo>
                          <a:pt x="-24883" y="78572"/>
                          <a:pt x="501" y="-11287"/>
                          <a:pt x="40564" y="39576"/>
                        </a:cubicBezTo>
                        <a:cubicBezTo>
                          <a:pt x="501" y="-11297"/>
                          <a:pt x="93818" y="-14926"/>
                          <a:pt x="49803" y="39205"/>
                        </a:cubicBezTo>
                        <a:cubicBezTo>
                          <a:pt x="93818" y="-14926"/>
                          <a:pt x="126136" y="72714"/>
                          <a:pt x="53013" y="47873"/>
                        </a:cubicBezTo>
                        <a:cubicBezTo>
                          <a:pt x="126127" y="72714"/>
                          <a:pt x="52737" y="130512"/>
                          <a:pt x="45726" y="5360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4" name="任意多边形: 形状 2203">
                    <a:extLst>
                      <a:ext uri="{FF2B5EF4-FFF2-40B4-BE49-F238E27FC236}">
                        <a16:creationId xmlns:a16="http://schemas.microsoft.com/office/drawing/2014/main" id="{E6898F41-2531-AE45-217F-5A00F0832367}"/>
                      </a:ext>
                    </a:extLst>
                  </p:cNvPr>
                  <p:cNvSpPr/>
                  <p:nvPr/>
                </p:nvSpPr>
                <p:spPr>
                  <a:xfrm>
                    <a:off x="7748654" y="2105469"/>
                    <a:ext cx="31051" cy="7304"/>
                  </a:xfrm>
                  <a:custGeom>
                    <a:avLst/>
                    <a:gdLst>
                      <a:gd name="connsiteX0" fmla="*/ 0 w 31051"/>
                      <a:gd name="connsiteY0" fmla="*/ 174 h 7304"/>
                      <a:gd name="connsiteX1" fmla="*/ 5115 w 31051"/>
                      <a:gd name="connsiteY1" fmla="*/ 41 h 7304"/>
                      <a:gd name="connsiteX2" fmla="*/ 16021 w 31051"/>
                      <a:gd name="connsiteY2" fmla="*/ 1527 h 7304"/>
                      <a:gd name="connsiteX3" fmla="*/ 26489 w 31051"/>
                      <a:gd name="connsiteY3" fmla="*/ 4823 h 7304"/>
                      <a:gd name="connsiteX4" fmla="*/ 31052 w 31051"/>
                      <a:gd name="connsiteY4" fmla="*/ 7147 h 7304"/>
                      <a:gd name="connsiteX5" fmla="*/ 25936 w 31051"/>
                      <a:gd name="connsiteY5" fmla="*/ 7261 h 7304"/>
                      <a:gd name="connsiteX6" fmla="*/ 15049 w 31051"/>
                      <a:gd name="connsiteY6" fmla="*/ 5775 h 7304"/>
                      <a:gd name="connsiteX7" fmla="*/ 4572 w 31051"/>
                      <a:gd name="connsiteY7" fmla="*/ 2460 h 7304"/>
                      <a:gd name="connsiteX8" fmla="*/ 0 w 31051"/>
                      <a:gd name="connsiteY8" fmla="*/ 174 h 7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051" h="7304">
                        <a:moveTo>
                          <a:pt x="0" y="174"/>
                        </a:moveTo>
                        <a:cubicBezTo>
                          <a:pt x="0" y="174"/>
                          <a:pt x="2105" y="-102"/>
                          <a:pt x="5115" y="41"/>
                        </a:cubicBezTo>
                        <a:cubicBezTo>
                          <a:pt x="8144" y="174"/>
                          <a:pt x="12116" y="670"/>
                          <a:pt x="16021" y="1527"/>
                        </a:cubicBezTo>
                        <a:cubicBezTo>
                          <a:pt x="19907" y="2422"/>
                          <a:pt x="23707" y="3632"/>
                          <a:pt x="26489" y="4823"/>
                        </a:cubicBezTo>
                        <a:cubicBezTo>
                          <a:pt x="29299" y="5994"/>
                          <a:pt x="31052" y="7147"/>
                          <a:pt x="31052" y="7147"/>
                        </a:cubicBezTo>
                        <a:cubicBezTo>
                          <a:pt x="31052" y="7147"/>
                          <a:pt x="28975" y="7404"/>
                          <a:pt x="25936" y="7261"/>
                        </a:cubicBezTo>
                        <a:cubicBezTo>
                          <a:pt x="22907" y="7147"/>
                          <a:pt x="18974" y="6632"/>
                          <a:pt x="15049" y="5775"/>
                        </a:cubicBezTo>
                        <a:cubicBezTo>
                          <a:pt x="11182" y="4880"/>
                          <a:pt x="7372" y="3651"/>
                          <a:pt x="4572" y="2460"/>
                        </a:cubicBezTo>
                        <a:cubicBezTo>
                          <a:pt x="1791" y="1317"/>
                          <a:pt x="0" y="174"/>
                          <a:pt x="0" y="1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5" name="任意多边形: 形状 2204">
                    <a:extLst>
                      <a:ext uri="{FF2B5EF4-FFF2-40B4-BE49-F238E27FC236}">
                        <a16:creationId xmlns:a16="http://schemas.microsoft.com/office/drawing/2014/main" id="{5FC8FF24-B30A-43CA-6B98-C72E912F209C}"/>
                      </a:ext>
                    </a:extLst>
                  </p:cNvPr>
                  <p:cNvSpPr/>
                  <p:nvPr/>
                </p:nvSpPr>
                <p:spPr>
                  <a:xfrm>
                    <a:off x="7787839" y="2102325"/>
                    <a:ext cx="30680" cy="8633"/>
                  </a:xfrm>
                  <a:custGeom>
                    <a:avLst/>
                    <a:gdLst>
                      <a:gd name="connsiteX0" fmla="*/ 0 w 30680"/>
                      <a:gd name="connsiteY0" fmla="*/ 8586 h 8633"/>
                      <a:gd name="connsiteX1" fmla="*/ 4477 w 30680"/>
                      <a:gd name="connsiteY1" fmla="*/ 6052 h 8633"/>
                      <a:gd name="connsiteX2" fmla="*/ 14764 w 30680"/>
                      <a:gd name="connsiteY2" fmla="*/ 2242 h 8633"/>
                      <a:gd name="connsiteX3" fmla="*/ 25546 w 30680"/>
                      <a:gd name="connsiteY3" fmla="*/ 194 h 8633"/>
                      <a:gd name="connsiteX4" fmla="*/ 30680 w 30680"/>
                      <a:gd name="connsiteY4" fmla="*/ 42 h 8633"/>
                      <a:gd name="connsiteX5" fmla="*/ 26232 w 30680"/>
                      <a:gd name="connsiteY5" fmla="*/ 2575 h 8633"/>
                      <a:gd name="connsiteX6" fmla="*/ 15936 w 30680"/>
                      <a:gd name="connsiteY6" fmla="*/ 6404 h 8633"/>
                      <a:gd name="connsiteX7" fmla="*/ 5115 w 30680"/>
                      <a:gd name="connsiteY7" fmla="*/ 8452 h 8633"/>
                      <a:gd name="connsiteX8" fmla="*/ 0 w 30680"/>
                      <a:gd name="connsiteY8" fmla="*/ 8586 h 8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680" h="8633">
                        <a:moveTo>
                          <a:pt x="0" y="8586"/>
                        </a:moveTo>
                        <a:cubicBezTo>
                          <a:pt x="0" y="8586"/>
                          <a:pt x="1743" y="7357"/>
                          <a:pt x="4477" y="6052"/>
                        </a:cubicBezTo>
                        <a:cubicBezTo>
                          <a:pt x="7182" y="4728"/>
                          <a:pt x="10945" y="3318"/>
                          <a:pt x="14764" y="2242"/>
                        </a:cubicBezTo>
                        <a:cubicBezTo>
                          <a:pt x="18565" y="1185"/>
                          <a:pt x="22527" y="442"/>
                          <a:pt x="25546" y="194"/>
                        </a:cubicBezTo>
                        <a:cubicBezTo>
                          <a:pt x="28556" y="-120"/>
                          <a:pt x="30680" y="42"/>
                          <a:pt x="30680" y="42"/>
                        </a:cubicBezTo>
                        <a:cubicBezTo>
                          <a:pt x="30680" y="42"/>
                          <a:pt x="28956" y="1270"/>
                          <a:pt x="26232" y="2575"/>
                        </a:cubicBezTo>
                        <a:cubicBezTo>
                          <a:pt x="23479" y="3918"/>
                          <a:pt x="19736" y="5328"/>
                          <a:pt x="15936" y="6404"/>
                        </a:cubicBezTo>
                        <a:cubicBezTo>
                          <a:pt x="12078" y="7443"/>
                          <a:pt x="8163" y="8176"/>
                          <a:pt x="5115" y="8452"/>
                        </a:cubicBezTo>
                        <a:cubicBezTo>
                          <a:pt x="2115" y="8757"/>
                          <a:pt x="0" y="8586"/>
                          <a:pt x="0" y="85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6" name="任意多边形: 形状 2205">
                    <a:extLst>
                      <a:ext uri="{FF2B5EF4-FFF2-40B4-BE49-F238E27FC236}">
                        <a16:creationId xmlns:a16="http://schemas.microsoft.com/office/drawing/2014/main" id="{8C8695C7-FA57-EA83-124B-6ED11C4444D4}"/>
                      </a:ext>
                    </a:extLst>
                  </p:cNvPr>
                  <p:cNvSpPr/>
                  <p:nvPr/>
                </p:nvSpPr>
                <p:spPr>
                  <a:xfrm>
                    <a:off x="7779996" y="2076659"/>
                    <a:ext cx="4363" cy="31813"/>
                  </a:xfrm>
                  <a:custGeom>
                    <a:avLst/>
                    <a:gdLst>
                      <a:gd name="connsiteX0" fmla="*/ 2595 w 4363"/>
                      <a:gd name="connsiteY0" fmla="*/ 31814 h 31813"/>
                      <a:gd name="connsiteX1" fmla="*/ 1224 w 4363"/>
                      <a:gd name="connsiteY1" fmla="*/ 26880 h 31813"/>
                      <a:gd name="connsiteX2" fmla="*/ 23 w 4363"/>
                      <a:gd name="connsiteY2" fmla="*/ 15973 h 31813"/>
                      <a:gd name="connsiteX3" fmla="*/ 642 w 4363"/>
                      <a:gd name="connsiteY3" fmla="*/ 5001 h 31813"/>
                      <a:gd name="connsiteX4" fmla="*/ 1766 w 4363"/>
                      <a:gd name="connsiteY4" fmla="*/ 0 h 31813"/>
                      <a:gd name="connsiteX5" fmla="*/ 3157 w 4363"/>
                      <a:gd name="connsiteY5" fmla="*/ 4943 h 31813"/>
                      <a:gd name="connsiteX6" fmla="*/ 4348 w 4363"/>
                      <a:gd name="connsiteY6" fmla="*/ 15859 h 31813"/>
                      <a:gd name="connsiteX7" fmla="*/ 3690 w 4363"/>
                      <a:gd name="connsiteY7" fmla="*/ 26832 h 31813"/>
                      <a:gd name="connsiteX8" fmla="*/ 2595 w 4363"/>
                      <a:gd name="connsiteY8" fmla="*/ 31814 h 31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63" h="31813">
                        <a:moveTo>
                          <a:pt x="2595" y="31814"/>
                        </a:moveTo>
                        <a:cubicBezTo>
                          <a:pt x="2595" y="31814"/>
                          <a:pt x="1824" y="29861"/>
                          <a:pt x="1224" y="26880"/>
                        </a:cubicBezTo>
                        <a:cubicBezTo>
                          <a:pt x="595" y="23917"/>
                          <a:pt x="157" y="19936"/>
                          <a:pt x="23" y="15973"/>
                        </a:cubicBezTo>
                        <a:cubicBezTo>
                          <a:pt x="-81" y="11982"/>
                          <a:pt x="176" y="8001"/>
                          <a:pt x="642" y="5001"/>
                        </a:cubicBezTo>
                        <a:cubicBezTo>
                          <a:pt x="1090" y="2010"/>
                          <a:pt x="1766" y="0"/>
                          <a:pt x="1766" y="0"/>
                        </a:cubicBezTo>
                        <a:cubicBezTo>
                          <a:pt x="1766" y="0"/>
                          <a:pt x="2557" y="1981"/>
                          <a:pt x="3157" y="4943"/>
                        </a:cubicBezTo>
                        <a:cubicBezTo>
                          <a:pt x="3757" y="7915"/>
                          <a:pt x="4214" y="11887"/>
                          <a:pt x="4348" y="15859"/>
                        </a:cubicBezTo>
                        <a:cubicBezTo>
                          <a:pt x="4433" y="19841"/>
                          <a:pt x="4157" y="23841"/>
                          <a:pt x="3690" y="26832"/>
                        </a:cubicBezTo>
                        <a:cubicBezTo>
                          <a:pt x="3262" y="29823"/>
                          <a:pt x="2595" y="31814"/>
                          <a:pt x="2595" y="318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7" name="任意多边形: 形状 2206">
                    <a:extLst>
                      <a:ext uri="{FF2B5EF4-FFF2-40B4-BE49-F238E27FC236}">
                        <a16:creationId xmlns:a16="http://schemas.microsoft.com/office/drawing/2014/main" id="{F9B8D973-577E-CDB8-5830-2602D7C2352C}"/>
                      </a:ext>
                    </a:extLst>
                  </p:cNvPr>
                  <p:cNvSpPr/>
                  <p:nvPr/>
                </p:nvSpPr>
                <p:spPr>
                  <a:xfrm>
                    <a:off x="7787135" y="2119264"/>
                    <a:ext cx="19249" cy="25355"/>
                  </a:xfrm>
                  <a:custGeom>
                    <a:avLst/>
                    <a:gdLst>
                      <a:gd name="connsiteX0" fmla="*/ 19250 w 19249"/>
                      <a:gd name="connsiteY0" fmla="*/ 25356 h 25355"/>
                      <a:gd name="connsiteX1" fmla="*/ 15250 w 19249"/>
                      <a:gd name="connsiteY1" fmla="*/ 22155 h 25355"/>
                      <a:gd name="connsiteX2" fmla="*/ 7906 w 19249"/>
                      <a:gd name="connsiteY2" fmla="*/ 14011 h 25355"/>
                      <a:gd name="connsiteX3" fmla="*/ 2029 w 19249"/>
                      <a:gd name="connsiteY3" fmla="*/ 4724 h 25355"/>
                      <a:gd name="connsiteX4" fmla="*/ 0 w 19249"/>
                      <a:gd name="connsiteY4" fmla="*/ 0 h 25355"/>
                      <a:gd name="connsiteX5" fmla="*/ 3991 w 19249"/>
                      <a:gd name="connsiteY5" fmla="*/ 3219 h 25355"/>
                      <a:gd name="connsiteX6" fmla="*/ 11363 w 19249"/>
                      <a:gd name="connsiteY6" fmla="*/ 11363 h 25355"/>
                      <a:gd name="connsiteX7" fmla="*/ 17221 w 19249"/>
                      <a:gd name="connsiteY7" fmla="*/ 20650 h 25355"/>
                      <a:gd name="connsiteX8" fmla="*/ 19250 w 19249"/>
                      <a:gd name="connsiteY8" fmla="*/ 25356 h 2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249" h="25355">
                        <a:moveTo>
                          <a:pt x="19250" y="25356"/>
                        </a:moveTo>
                        <a:cubicBezTo>
                          <a:pt x="19250" y="25356"/>
                          <a:pt x="17469" y="24222"/>
                          <a:pt x="15250" y="22155"/>
                        </a:cubicBezTo>
                        <a:cubicBezTo>
                          <a:pt x="13021" y="20088"/>
                          <a:pt x="10335" y="17154"/>
                          <a:pt x="7906" y="14011"/>
                        </a:cubicBezTo>
                        <a:cubicBezTo>
                          <a:pt x="5505" y="10830"/>
                          <a:pt x="3391" y="7449"/>
                          <a:pt x="2029" y="4724"/>
                        </a:cubicBezTo>
                        <a:cubicBezTo>
                          <a:pt x="638" y="2029"/>
                          <a:pt x="0" y="0"/>
                          <a:pt x="0" y="0"/>
                        </a:cubicBezTo>
                        <a:cubicBezTo>
                          <a:pt x="0" y="0"/>
                          <a:pt x="1791" y="1152"/>
                          <a:pt x="3991" y="3219"/>
                        </a:cubicBezTo>
                        <a:cubicBezTo>
                          <a:pt x="6229" y="5267"/>
                          <a:pt x="8944" y="8220"/>
                          <a:pt x="11363" y="11363"/>
                        </a:cubicBezTo>
                        <a:cubicBezTo>
                          <a:pt x="13735" y="14564"/>
                          <a:pt x="15869" y="17945"/>
                          <a:pt x="17221" y="20650"/>
                        </a:cubicBezTo>
                        <a:cubicBezTo>
                          <a:pt x="18602" y="23346"/>
                          <a:pt x="19250" y="25356"/>
                          <a:pt x="19250" y="25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8" name="任意多边形: 形状 2207">
                    <a:extLst>
                      <a:ext uri="{FF2B5EF4-FFF2-40B4-BE49-F238E27FC236}">
                        <a16:creationId xmlns:a16="http://schemas.microsoft.com/office/drawing/2014/main" id="{EFC34B5D-8033-448F-32DF-013AAC76C6BC}"/>
                      </a:ext>
                    </a:extLst>
                  </p:cNvPr>
                  <p:cNvSpPr/>
                  <p:nvPr/>
                </p:nvSpPr>
                <p:spPr>
                  <a:xfrm>
                    <a:off x="7763846" y="2120588"/>
                    <a:ext cx="15182" cy="27974"/>
                  </a:xfrm>
                  <a:custGeom>
                    <a:avLst/>
                    <a:gdLst>
                      <a:gd name="connsiteX0" fmla="*/ 0 w 15182"/>
                      <a:gd name="connsiteY0" fmla="*/ 27975 h 27974"/>
                      <a:gd name="connsiteX1" fmla="*/ 1295 w 15182"/>
                      <a:gd name="connsiteY1" fmla="*/ 22993 h 27974"/>
                      <a:gd name="connsiteX2" fmla="*/ 5715 w 15182"/>
                      <a:gd name="connsiteY2" fmla="*/ 12944 h 27974"/>
                      <a:gd name="connsiteX3" fmla="*/ 11745 w 15182"/>
                      <a:gd name="connsiteY3" fmla="*/ 3772 h 27974"/>
                      <a:gd name="connsiteX4" fmla="*/ 15183 w 15182"/>
                      <a:gd name="connsiteY4" fmla="*/ 0 h 27974"/>
                      <a:gd name="connsiteX5" fmla="*/ 13926 w 15182"/>
                      <a:gd name="connsiteY5" fmla="*/ 4953 h 27974"/>
                      <a:gd name="connsiteX6" fmla="*/ 9506 w 15182"/>
                      <a:gd name="connsiteY6" fmla="*/ 15021 h 27974"/>
                      <a:gd name="connsiteX7" fmla="*/ 3467 w 15182"/>
                      <a:gd name="connsiteY7" fmla="*/ 24194 h 27974"/>
                      <a:gd name="connsiteX8" fmla="*/ 0 w 15182"/>
                      <a:gd name="connsiteY8" fmla="*/ 27975 h 27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182" h="27974">
                        <a:moveTo>
                          <a:pt x="0" y="27975"/>
                        </a:moveTo>
                        <a:cubicBezTo>
                          <a:pt x="0" y="27975"/>
                          <a:pt x="315" y="25870"/>
                          <a:pt x="1295" y="22993"/>
                        </a:cubicBezTo>
                        <a:cubicBezTo>
                          <a:pt x="2238" y="20107"/>
                          <a:pt x="3839" y="16459"/>
                          <a:pt x="5715" y="12944"/>
                        </a:cubicBezTo>
                        <a:cubicBezTo>
                          <a:pt x="7620" y="9449"/>
                          <a:pt x="9830" y="6134"/>
                          <a:pt x="11745" y="3772"/>
                        </a:cubicBezTo>
                        <a:cubicBezTo>
                          <a:pt x="13611" y="1391"/>
                          <a:pt x="15183" y="0"/>
                          <a:pt x="15183" y="0"/>
                        </a:cubicBezTo>
                        <a:cubicBezTo>
                          <a:pt x="15183" y="0"/>
                          <a:pt x="14887" y="2086"/>
                          <a:pt x="13926" y="4953"/>
                        </a:cubicBezTo>
                        <a:cubicBezTo>
                          <a:pt x="12973" y="7839"/>
                          <a:pt x="11392" y="11516"/>
                          <a:pt x="9506" y="15021"/>
                        </a:cubicBezTo>
                        <a:cubicBezTo>
                          <a:pt x="7601" y="18517"/>
                          <a:pt x="5362" y="21831"/>
                          <a:pt x="3467" y="24194"/>
                        </a:cubicBezTo>
                        <a:cubicBezTo>
                          <a:pt x="1610" y="26546"/>
                          <a:pt x="0" y="27975"/>
                          <a:pt x="0" y="279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9" name="任意多边形: 形状 2208">
                    <a:extLst>
                      <a:ext uri="{FF2B5EF4-FFF2-40B4-BE49-F238E27FC236}">
                        <a16:creationId xmlns:a16="http://schemas.microsoft.com/office/drawing/2014/main" id="{C0013516-E228-0043-A4B8-1231B57622F7}"/>
                      </a:ext>
                    </a:extLst>
                  </p:cNvPr>
                  <p:cNvSpPr/>
                  <p:nvPr/>
                </p:nvSpPr>
                <p:spPr>
                  <a:xfrm>
                    <a:off x="7772495" y="2104196"/>
                    <a:ext cx="22450" cy="23012"/>
                  </a:xfrm>
                  <a:custGeom>
                    <a:avLst/>
                    <a:gdLst>
                      <a:gd name="connsiteX0" fmla="*/ 22450 w 22450"/>
                      <a:gd name="connsiteY0" fmla="*/ 12163 h 23012"/>
                      <a:gd name="connsiteX1" fmla="*/ 14964 w 22450"/>
                      <a:gd name="connsiteY1" fmla="*/ 15145 h 23012"/>
                      <a:gd name="connsiteX2" fmla="*/ 13182 w 22450"/>
                      <a:gd name="connsiteY2" fmla="*/ 23012 h 23012"/>
                      <a:gd name="connsiteX3" fmla="*/ 8039 w 22450"/>
                      <a:gd name="connsiteY3" fmla="*/ 16802 h 23012"/>
                      <a:gd name="connsiteX4" fmla="*/ 0 w 22450"/>
                      <a:gd name="connsiteY4" fmla="*/ 17545 h 23012"/>
                      <a:gd name="connsiteX5" fmla="*/ 4305 w 22450"/>
                      <a:gd name="connsiteY5" fmla="*/ 10735 h 23012"/>
                      <a:gd name="connsiteX6" fmla="*/ 1134 w 22450"/>
                      <a:gd name="connsiteY6" fmla="*/ 3353 h 23012"/>
                      <a:gd name="connsiteX7" fmla="*/ 8954 w 22450"/>
                      <a:gd name="connsiteY7" fmla="*/ 5324 h 23012"/>
                      <a:gd name="connsiteX8" fmla="*/ 15002 w 22450"/>
                      <a:gd name="connsiteY8" fmla="*/ 0 h 23012"/>
                      <a:gd name="connsiteX9" fmla="*/ 15535 w 22450"/>
                      <a:gd name="connsiteY9" fmla="*/ 8039 h 23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450" h="23012">
                        <a:moveTo>
                          <a:pt x="22450" y="12163"/>
                        </a:moveTo>
                        <a:lnTo>
                          <a:pt x="14964" y="15145"/>
                        </a:lnTo>
                        <a:lnTo>
                          <a:pt x="13182" y="23012"/>
                        </a:lnTo>
                        <a:lnTo>
                          <a:pt x="8039" y="16802"/>
                        </a:lnTo>
                        <a:lnTo>
                          <a:pt x="0" y="17545"/>
                        </a:lnTo>
                        <a:lnTo>
                          <a:pt x="4305" y="10735"/>
                        </a:lnTo>
                        <a:lnTo>
                          <a:pt x="1134" y="3353"/>
                        </a:lnTo>
                        <a:lnTo>
                          <a:pt x="8954" y="5324"/>
                        </a:lnTo>
                        <a:lnTo>
                          <a:pt x="15002" y="0"/>
                        </a:lnTo>
                        <a:lnTo>
                          <a:pt x="15535" y="8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10" name="图形 113">
                  <a:extLst>
                    <a:ext uri="{FF2B5EF4-FFF2-40B4-BE49-F238E27FC236}">
                      <a16:creationId xmlns:a16="http://schemas.microsoft.com/office/drawing/2014/main" id="{38A1ED0C-D735-B22B-EE79-EBD47F829EBA}"/>
                    </a:ext>
                  </a:extLst>
                </p:cNvPr>
                <p:cNvGrpSpPr/>
                <p:nvPr/>
              </p:nvGrpSpPr>
              <p:grpSpPr>
                <a:xfrm>
                  <a:off x="7771054" y="2107381"/>
                  <a:ext cx="115117" cy="114389"/>
                  <a:chOff x="7771054" y="2107381"/>
                  <a:chExt cx="115117" cy="114389"/>
                </a:xfrm>
              </p:grpSpPr>
              <p:sp>
                <p:nvSpPr>
                  <p:cNvPr id="2211" name="任意多边形: 形状 2210">
                    <a:extLst>
                      <a:ext uri="{FF2B5EF4-FFF2-40B4-BE49-F238E27FC236}">
                        <a16:creationId xmlns:a16="http://schemas.microsoft.com/office/drawing/2014/main" id="{D737CB59-F0BB-3648-11C3-FD9071A24A65}"/>
                      </a:ext>
                    </a:extLst>
                  </p:cNvPr>
                  <p:cNvSpPr/>
                  <p:nvPr/>
                </p:nvSpPr>
                <p:spPr>
                  <a:xfrm>
                    <a:off x="7771054" y="2107381"/>
                    <a:ext cx="115117" cy="114389"/>
                  </a:xfrm>
                  <a:custGeom>
                    <a:avLst/>
                    <a:gdLst>
                      <a:gd name="connsiteX0" fmla="*/ 51723 w 115117"/>
                      <a:gd name="connsiteY0" fmla="*/ 63375 h 114389"/>
                      <a:gd name="connsiteX1" fmla="*/ 43741 w 115117"/>
                      <a:gd name="connsiteY1" fmla="*/ 55679 h 114389"/>
                      <a:gd name="connsiteX2" fmla="*/ 48608 w 115117"/>
                      <a:gd name="connsiteY2" fmla="*/ 45697 h 114389"/>
                      <a:gd name="connsiteX3" fmla="*/ 59571 w 115117"/>
                      <a:gd name="connsiteY3" fmla="*/ 47230 h 114389"/>
                      <a:gd name="connsiteX4" fmla="*/ 61505 w 115117"/>
                      <a:gd name="connsiteY4" fmla="*/ 58155 h 114389"/>
                      <a:gd name="connsiteX5" fmla="*/ 51723 w 115117"/>
                      <a:gd name="connsiteY5" fmla="*/ 63375 h 114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117" h="114389">
                        <a:moveTo>
                          <a:pt x="51723" y="63375"/>
                        </a:moveTo>
                        <a:cubicBezTo>
                          <a:pt x="43703" y="155787"/>
                          <a:pt x="-37059" y="77929"/>
                          <a:pt x="43741" y="55679"/>
                        </a:cubicBezTo>
                        <a:cubicBezTo>
                          <a:pt x="-37059" y="77929"/>
                          <a:pt x="11985" y="-22940"/>
                          <a:pt x="48608" y="45697"/>
                        </a:cubicBezTo>
                        <a:cubicBezTo>
                          <a:pt x="11985" y="-22940"/>
                          <a:pt x="123122" y="-7453"/>
                          <a:pt x="59571" y="47230"/>
                        </a:cubicBezTo>
                        <a:cubicBezTo>
                          <a:pt x="123122" y="-7453"/>
                          <a:pt x="142706" y="103009"/>
                          <a:pt x="61505" y="58155"/>
                        </a:cubicBezTo>
                        <a:cubicBezTo>
                          <a:pt x="142697" y="103018"/>
                          <a:pt x="43713" y="155796"/>
                          <a:pt x="51723" y="633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2" name="任意多边形: 形状 2211">
                    <a:extLst>
                      <a:ext uri="{FF2B5EF4-FFF2-40B4-BE49-F238E27FC236}">
                        <a16:creationId xmlns:a16="http://schemas.microsoft.com/office/drawing/2014/main" id="{561A2B5F-D87E-D355-149F-C95C54B57119}"/>
                      </a:ext>
                    </a:extLst>
                  </p:cNvPr>
                  <p:cNvSpPr/>
                  <p:nvPr/>
                </p:nvSpPr>
                <p:spPr>
                  <a:xfrm>
                    <a:off x="7774324" y="2110612"/>
                    <a:ext cx="107777" cy="107092"/>
                  </a:xfrm>
                  <a:custGeom>
                    <a:avLst/>
                    <a:gdLst>
                      <a:gd name="connsiteX0" fmla="*/ 48415 w 107777"/>
                      <a:gd name="connsiteY0" fmla="*/ 59325 h 107092"/>
                      <a:gd name="connsiteX1" fmla="*/ 40966 w 107777"/>
                      <a:gd name="connsiteY1" fmla="*/ 52124 h 107092"/>
                      <a:gd name="connsiteX2" fmla="*/ 45472 w 107777"/>
                      <a:gd name="connsiteY2" fmla="*/ 42790 h 107092"/>
                      <a:gd name="connsiteX3" fmla="*/ 55777 w 107777"/>
                      <a:gd name="connsiteY3" fmla="*/ 44209 h 107092"/>
                      <a:gd name="connsiteX4" fmla="*/ 57606 w 107777"/>
                      <a:gd name="connsiteY4" fmla="*/ 54429 h 107092"/>
                      <a:gd name="connsiteX5" fmla="*/ 48415 w 107777"/>
                      <a:gd name="connsiteY5" fmla="*/ 59325 h 107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777" h="107092">
                        <a:moveTo>
                          <a:pt x="48415" y="59325"/>
                        </a:moveTo>
                        <a:cubicBezTo>
                          <a:pt x="40899" y="145860"/>
                          <a:pt x="-34729" y="72965"/>
                          <a:pt x="40966" y="52124"/>
                        </a:cubicBezTo>
                        <a:cubicBezTo>
                          <a:pt x="-34710" y="72965"/>
                          <a:pt x="11239" y="-21495"/>
                          <a:pt x="45472" y="42790"/>
                        </a:cubicBezTo>
                        <a:cubicBezTo>
                          <a:pt x="11239" y="-21485"/>
                          <a:pt x="115252" y="-6969"/>
                          <a:pt x="55777" y="44209"/>
                        </a:cubicBezTo>
                        <a:cubicBezTo>
                          <a:pt x="115252" y="-6969"/>
                          <a:pt x="133616" y="96444"/>
                          <a:pt x="57606" y="54429"/>
                        </a:cubicBezTo>
                        <a:cubicBezTo>
                          <a:pt x="133606" y="96453"/>
                          <a:pt x="40899" y="145860"/>
                          <a:pt x="48415" y="593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3" name="任意多边形: 形状 2212">
                    <a:extLst>
                      <a:ext uri="{FF2B5EF4-FFF2-40B4-BE49-F238E27FC236}">
                        <a16:creationId xmlns:a16="http://schemas.microsoft.com/office/drawing/2014/main" id="{59A6E54E-EA5D-7058-73E7-C1B264628426}"/>
                      </a:ext>
                    </a:extLst>
                  </p:cNvPr>
                  <p:cNvSpPr/>
                  <p:nvPr/>
                </p:nvSpPr>
                <p:spPr>
                  <a:xfrm>
                    <a:off x="7788382" y="2145887"/>
                    <a:ext cx="32985" cy="13887"/>
                  </a:xfrm>
                  <a:custGeom>
                    <a:avLst/>
                    <a:gdLst>
                      <a:gd name="connsiteX0" fmla="*/ 0 w 32985"/>
                      <a:gd name="connsiteY0" fmla="*/ 0 h 13887"/>
                      <a:gd name="connsiteX1" fmla="*/ 5715 w 32985"/>
                      <a:gd name="connsiteY1" fmla="*/ 886 h 13887"/>
                      <a:gd name="connsiteX2" fmla="*/ 17450 w 32985"/>
                      <a:gd name="connsiteY2" fmla="*/ 4696 h 13887"/>
                      <a:gd name="connsiteX3" fmla="*/ 28375 w 32985"/>
                      <a:gd name="connsiteY3" fmla="*/ 10430 h 13887"/>
                      <a:gd name="connsiteX4" fmla="*/ 32985 w 32985"/>
                      <a:gd name="connsiteY4" fmla="*/ 13887 h 13887"/>
                      <a:gd name="connsiteX5" fmla="*/ 27280 w 32985"/>
                      <a:gd name="connsiteY5" fmla="*/ 13011 h 13887"/>
                      <a:gd name="connsiteX6" fmla="*/ 15554 w 32985"/>
                      <a:gd name="connsiteY6" fmla="*/ 9182 h 13887"/>
                      <a:gd name="connsiteX7" fmla="*/ 4620 w 32985"/>
                      <a:gd name="connsiteY7" fmla="*/ 3448 h 13887"/>
                      <a:gd name="connsiteX8" fmla="*/ 0 w 32985"/>
                      <a:gd name="connsiteY8" fmla="*/ 0 h 13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985" h="13887">
                        <a:moveTo>
                          <a:pt x="0" y="0"/>
                        </a:moveTo>
                        <a:cubicBezTo>
                          <a:pt x="0" y="0"/>
                          <a:pt x="2400" y="124"/>
                          <a:pt x="5715" y="886"/>
                        </a:cubicBezTo>
                        <a:cubicBezTo>
                          <a:pt x="9049" y="1629"/>
                          <a:pt x="13345" y="2981"/>
                          <a:pt x="17450" y="4696"/>
                        </a:cubicBezTo>
                        <a:cubicBezTo>
                          <a:pt x="21584" y="6448"/>
                          <a:pt x="25565" y="8544"/>
                          <a:pt x="28375" y="10430"/>
                        </a:cubicBezTo>
                        <a:cubicBezTo>
                          <a:pt x="31271" y="12259"/>
                          <a:pt x="32985" y="13887"/>
                          <a:pt x="32985" y="13887"/>
                        </a:cubicBezTo>
                        <a:cubicBezTo>
                          <a:pt x="32985" y="13887"/>
                          <a:pt x="30642" y="13773"/>
                          <a:pt x="27280" y="13011"/>
                        </a:cubicBezTo>
                        <a:cubicBezTo>
                          <a:pt x="23946" y="12268"/>
                          <a:pt x="19688" y="10916"/>
                          <a:pt x="15554" y="9182"/>
                        </a:cubicBezTo>
                        <a:cubicBezTo>
                          <a:pt x="11440" y="7429"/>
                          <a:pt x="7477" y="5334"/>
                          <a:pt x="4620" y="3448"/>
                        </a:cubicBezTo>
                        <a:cubicBezTo>
                          <a:pt x="1772" y="161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4" name="任意多边形: 形状 2213">
                    <a:extLst>
                      <a:ext uri="{FF2B5EF4-FFF2-40B4-BE49-F238E27FC236}">
                        <a16:creationId xmlns:a16="http://schemas.microsoft.com/office/drawing/2014/main" id="{4FFB534A-2FC7-C883-9EE7-A49D8EBC434A}"/>
                      </a:ext>
                    </a:extLst>
                  </p:cNvPr>
                  <p:cNvSpPr/>
                  <p:nvPr/>
                </p:nvSpPr>
                <p:spPr>
                  <a:xfrm>
                    <a:off x="7830721" y="2155073"/>
                    <a:ext cx="35642" cy="5495"/>
                  </a:xfrm>
                  <a:custGeom>
                    <a:avLst/>
                    <a:gdLst>
                      <a:gd name="connsiteX0" fmla="*/ 0 w 35642"/>
                      <a:gd name="connsiteY0" fmla="*/ 4425 h 5495"/>
                      <a:gd name="connsiteX1" fmla="*/ 5449 w 35642"/>
                      <a:gd name="connsiteY1" fmla="*/ 2520 h 5495"/>
                      <a:gd name="connsiteX2" fmla="*/ 17574 w 35642"/>
                      <a:gd name="connsiteY2" fmla="*/ 329 h 5495"/>
                      <a:gd name="connsiteX3" fmla="*/ 29928 w 35642"/>
                      <a:gd name="connsiteY3" fmla="*/ 205 h 5495"/>
                      <a:gd name="connsiteX4" fmla="*/ 35643 w 35642"/>
                      <a:gd name="connsiteY4" fmla="*/ 1082 h 5495"/>
                      <a:gd name="connsiteX5" fmla="*/ 30223 w 35642"/>
                      <a:gd name="connsiteY5" fmla="*/ 2987 h 5495"/>
                      <a:gd name="connsiteX6" fmla="*/ 18079 w 35642"/>
                      <a:gd name="connsiteY6" fmla="*/ 5168 h 5495"/>
                      <a:gd name="connsiteX7" fmla="*/ 5705 w 35642"/>
                      <a:gd name="connsiteY7" fmla="*/ 5301 h 5495"/>
                      <a:gd name="connsiteX8" fmla="*/ 0 w 35642"/>
                      <a:gd name="connsiteY8" fmla="*/ 4425 h 5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642" h="5495">
                        <a:moveTo>
                          <a:pt x="0" y="4425"/>
                        </a:moveTo>
                        <a:cubicBezTo>
                          <a:pt x="0" y="4425"/>
                          <a:pt x="2172" y="3434"/>
                          <a:pt x="5449" y="2520"/>
                        </a:cubicBezTo>
                        <a:cubicBezTo>
                          <a:pt x="8706" y="1596"/>
                          <a:pt x="13164" y="777"/>
                          <a:pt x="17574" y="329"/>
                        </a:cubicBezTo>
                        <a:cubicBezTo>
                          <a:pt x="22022" y="-71"/>
                          <a:pt x="26527" y="-99"/>
                          <a:pt x="29928" y="205"/>
                        </a:cubicBezTo>
                        <a:cubicBezTo>
                          <a:pt x="33328" y="453"/>
                          <a:pt x="35643" y="1082"/>
                          <a:pt x="35643" y="1082"/>
                        </a:cubicBezTo>
                        <a:cubicBezTo>
                          <a:pt x="35643" y="1082"/>
                          <a:pt x="33500" y="2091"/>
                          <a:pt x="30223" y="2987"/>
                        </a:cubicBezTo>
                        <a:cubicBezTo>
                          <a:pt x="26918" y="3930"/>
                          <a:pt x="22508" y="4739"/>
                          <a:pt x="18079" y="5168"/>
                        </a:cubicBezTo>
                        <a:cubicBezTo>
                          <a:pt x="13592" y="5568"/>
                          <a:pt x="9134" y="5587"/>
                          <a:pt x="5705" y="5301"/>
                        </a:cubicBezTo>
                        <a:cubicBezTo>
                          <a:pt x="2305" y="5025"/>
                          <a:pt x="0" y="4425"/>
                          <a:pt x="0" y="44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5" name="任意多边形: 形状 2214">
                    <a:extLst>
                      <a:ext uri="{FF2B5EF4-FFF2-40B4-BE49-F238E27FC236}">
                        <a16:creationId xmlns:a16="http://schemas.microsoft.com/office/drawing/2014/main" id="{CA8E6C0D-E385-5C5E-1347-33E6E6F4446E}"/>
                      </a:ext>
                    </a:extLst>
                  </p:cNvPr>
                  <p:cNvSpPr/>
                  <p:nvPr/>
                </p:nvSpPr>
                <p:spPr>
                  <a:xfrm>
                    <a:off x="7824837" y="2120379"/>
                    <a:ext cx="6540" cy="35385"/>
                  </a:xfrm>
                  <a:custGeom>
                    <a:avLst/>
                    <a:gdLst>
                      <a:gd name="connsiteX0" fmla="*/ 570 w 6540"/>
                      <a:gd name="connsiteY0" fmla="*/ 35385 h 35385"/>
                      <a:gd name="connsiteX1" fmla="*/ 27 w 6540"/>
                      <a:gd name="connsiteY1" fmla="*/ 29661 h 35385"/>
                      <a:gd name="connsiteX2" fmla="*/ 865 w 6540"/>
                      <a:gd name="connsiteY2" fmla="*/ 17335 h 35385"/>
                      <a:gd name="connsiteX3" fmla="*/ 3751 w 6540"/>
                      <a:gd name="connsiteY3" fmla="*/ 5315 h 35385"/>
                      <a:gd name="connsiteX4" fmla="*/ 5960 w 6540"/>
                      <a:gd name="connsiteY4" fmla="*/ 0 h 35385"/>
                      <a:gd name="connsiteX5" fmla="*/ 6523 w 6540"/>
                      <a:gd name="connsiteY5" fmla="*/ 5744 h 35385"/>
                      <a:gd name="connsiteX6" fmla="*/ 5684 w 6540"/>
                      <a:gd name="connsiteY6" fmla="*/ 18069 h 35385"/>
                      <a:gd name="connsiteX7" fmla="*/ 2760 w 6540"/>
                      <a:gd name="connsiteY7" fmla="*/ 30080 h 35385"/>
                      <a:gd name="connsiteX8" fmla="*/ 570 w 6540"/>
                      <a:gd name="connsiteY8" fmla="*/ 35385 h 35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540" h="35385">
                        <a:moveTo>
                          <a:pt x="570" y="35385"/>
                        </a:moveTo>
                        <a:cubicBezTo>
                          <a:pt x="570" y="35385"/>
                          <a:pt x="84" y="33061"/>
                          <a:pt x="27" y="29661"/>
                        </a:cubicBezTo>
                        <a:cubicBezTo>
                          <a:pt x="-97" y="26251"/>
                          <a:pt x="217" y="21765"/>
                          <a:pt x="865" y="17335"/>
                        </a:cubicBezTo>
                        <a:cubicBezTo>
                          <a:pt x="1551" y="12906"/>
                          <a:pt x="2618" y="8553"/>
                          <a:pt x="3751" y="5315"/>
                        </a:cubicBezTo>
                        <a:cubicBezTo>
                          <a:pt x="4808" y="2086"/>
                          <a:pt x="5960" y="0"/>
                          <a:pt x="5960" y="0"/>
                        </a:cubicBezTo>
                        <a:cubicBezTo>
                          <a:pt x="5960" y="0"/>
                          <a:pt x="6466" y="2353"/>
                          <a:pt x="6523" y="5744"/>
                        </a:cubicBezTo>
                        <a:cubicBezTo>
                          <a:pt x="6618" y="9144"/>
                          <a:pt x="6332" y="13640"/>
                          <a:pt x="5684" y="18069"/>
                        </a:cubicBezTo>
                        <a:cubicBezTo>
                          <a:pt x="4980" y="22489"/>
                          <a:pt x="3894" y="26860"/>
                          <a:pt x="2760" y="30080"/>
                        </a:cubicBezTo>
                        <a:cubicBezTo>
                          <a:pt x="1684" y="33309"/>
                          <a:pt x="570" y="35385"/>
                          <a:pt x="570" y="353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6" name="任意多边形: 形状 2215">
                    <a:extLst>
                      <a:ext uri="{FF2B5EF4-FFF2-40B4-BE49-F238E27FC236}">
                        <a16:creationId xmlns:a16="http://schemas.microsoft.com/office/drawing/2014/main" id="{4258D8F7-5588-896C-D84E-DE41D92AE817}"/>
                      </a:ext>
                    </a:extLst>
                  </p:cNvPr>
                  <p:cNvSpPr/>
                  <p:nvPr/>
                </p:nvSpPr>
                <p:spPr>
                  <a:xfrm>
                    <a:off x="7828254" y="2168613"/>
                    <a:ext cx="16287" cy="31880"/>
                  </a:xfrm>
                  <a:custGeom>
                    <a:avLst/>
                    <a:gdLst>
                      <a:gd name="connsiteX0" fmla="*/ 16287 w 16287"/>
                      <a:gd name="connsiteY0" fmla="*/ 31880 h 31880"/>
                      <a:gd name="connsiteX1" fmla="*/ 12516 w 16287"/>
                      <a:gd name="connsiteY1" fmla="*/ 27537 h 31880"/>
                      <a:gd name="connsiteX2" fmla="*/ 5991 w 16287"/>
                      <a:gd name="connsiteY2" fmla="*/ 17050 h 31880"/>
                      <a:gd name="connsiteX3" fmla="*/ 1334 w 16287"/>
                      <a:gd name="connsiteY3" fmla="*/ 5610 h 31880"/>
                      <a:gd name="connsiteX4" fmla="*/ 0 w 16287"/>
                      <a:gd name="connsiteY4" fmla="*/ 0 h 31880"/>
                      <a:gd name="connsiteX5" fmla="*/ 3791 w 16287"/>
                      <a:gd name="connsiteY5" fmla="*/ 4353 h 31880"/>
                      <a:gd name="connsiteX6" fmla="*/ 10344 w 16287"/>
                      <a:gd name="connsiteY6" fmla="*/ 14821 h 31880"/>
                      <a:gd name="connsiteX7" fmla="*/ 14992 w 16287"/>
                      <a:gd name="connsiteY7" fmla="*/ 26270 h 31880"/>
                      <a:gd name="connsiteX8" fmla="*/ 16287 w 16287"/>
                      <a:gd name="connsiteY8" fmla="*/ 31880 h 31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287" h="31880">
                        <a:moveTo>
                          <a:pt x="16287" y="31880"/>
                        </a:moveTo>
                        <a:cubicBezTo>
                          <a:pt x="16287" y="31880"/>
                          <a:pt x="14554" y="30270"/>
                          <a:pt x="12516" y="27537"/>
                        </a:cubicBezTo>
                        <a:cubicBezTo>
                          <a:pt x="10449" y="24832"/>
                          <a:pt x="8068" y="21022"/>
                          <a:pt x="5991" y="17050"/>
                        </a:cubicBezTo>
                        <a:cubicBezTo>
                          <a:pt x="3943" y="13059"/>
                          <a:pt x="2305" y="8887"/>
                          <a:pt x="1334" y="5610"/>
                        </a:cubicBezTo>
                        <a:cubicBezTo>
                          <a:pt x="314" y="2372"/>
                          <a:pt x="0" y="0"/>
                          <a:pt x="0" y="0"/>
                        </a:cubicBezTo>
                        <a:cubicBezTo>
                          <a:pt x="0" y="0"/>
                          <a:pt x="1762" y="1610"/>
                          <a:pt x="3791" y="4353"/>
                        </a:cubicBezTo>
                        <a:cubicBezTo>
                          <a:pt x="5877" y="7048"/>
                          <a:pt x="8277" y="10868"/>
                          <a:pt x="10344" y="14821"/>
                        </a:cubicBezTo>
                        <a:cubicBezTo>
                          <a:pt x="12335" y="18840"/>
                          <a:pt x="14021" y="23012"/>
                          <a:pt x="14992" y="26270"/>
                        </a:cubicBezTo>
                        <a:cubicBezTo>
                          <a:pt x="16011" y="29527"/>
                          <a:pt x="16287" y="31880"/>
                          <a:pt x="16287" y="318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7" name="任意多边形: 形状 2216">
                    <a:extLst>
                      <a:ext uri="{FF2B5EF4-FFF2-40B4-BE49-F238E27FC236}">
                        <a16:creationId xmlns:a16="http://schemas.microsoft.com/office/drawing/2014/main" id="{7097E5B2-D6A9-36DC-657F-1AA269945AD1}"/>
                      </a:ext>
                    </a:extLst>
                  </p:cNvPr>
                  <p:cNvSpPr/>
                  <p:nvPr/>
                </p:nvSpPr>
                <p:spPr>
                  <a:xfrm>
                    <a:off x="7796698" y="2168471"/>
                    <a:ext cx="22364" cy="27946"/>
                  </a:xfrm>
                  <a:custGeom>
                    <a:avLst/>
                    <a:gdLst>
                      <a:gd name="connsiteX0" fmla="*/ 0 w 22364"/>
                      <a:gd name="connsiteY0" fmla="*/ 27946 h 27946"/>
                      <a:gd name="connsiteX1" fmla="*/ 2400 w 22364"/>
                      <a:gd name="connsiteY1" fmla="*/ 22698 h 27946"/>
                      <a:gd name="connsiteX2" fmla="*/ 9287 w 22364"/>
                      <a:gd name="connsiteY2" fmla="*/ 12440 h 27946"/>
                      <a:gd name="connsiteX3" fmla="*/ 17802 w 22364"/>
                      <a:gd name="connsiteY3" fmla="*/ 3477 h 27946"/>
                      <a:gd name="connsiteX4" fmla="*/ 22364 w 22364"/>
                      <a:gd name="connsiteY4" fmla="*/ 0 h 27946"/>
                      <a:gd name="connsiteX5" fmla="*/ 19983 w 22364"/>
                      <a:gd name="connsiteY5" fmla="*/ 5229 h 27946"/>
                      <a:gd name="connsiteX6" fmla="*/ 13097 w 22364"/>
                      <a:gd name="connsiteY6" fmla="*/ 15478 h 27946"/>
                      <a:gd name="connsiteX7" fmla="*/ 4581 w 22364"/>
                      <a:gd name="connsiteY7" fmla="*/ 24441 h 27946"/>
                      <a:gd name="connsiteX8" fmla="*/ 0 w 22364"/>
                      <a:gd name="connsiteY8" fmla="*/ 27946 h 27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64" h="27946">
                        <a:moveTo>
                          <a:pt x="0" y="27946"/>
                        </a:moveTo>
                        <a:cubicBezTo>
                          <a:pt x="0" y="27946"/>
                          <a:pt x="743" y="25679"/>
                          <a:pt x="2400" y="22698"/>
                        </a:cubicBezTo>
                        <a:cubicBezTo>
                          <a:pt x="4020" y="19688"/>
                          <a:pt x="6496" y="15954"/>
                          <a:pt x="9287" y="12440"/>
                        </a:cubicBezTo>
                        <a:cubicBezTo>
                          <a:pt x="12096" y="8953"/>
                          <a:pt x="15201" y="5715"/>
                          <a:pt x="17802" y="3477"/>
                        </a:cubicBezTo>
                        <a:cubicBezTo>
                          <a:pt x="20355" y="1238"/>
                          <a:pt x="22364" y="0"/>
                          <a:pt x="22364" y="0"/>
                        </a:cubicBezTo>
                        <a:cubicBezTo>
                          <a:pt x="22364" y="0"/>
                          <a:pt x="21621" y="2248"/>
                          <a:pt x="19983" y="5229"/>
                        </a:cubicBezTo>
                        <a:cubicBezTo>
                          <a:pt x="18364" y="8239"/>
                          <a:pt x="15907" y="11992"/>
                          <a:pt x="13097" y="15478"/>
                        </a:cubicBezTo>
                        <a:cubicBezTo>
                          <a:pt x="10306" y="18974"/>
                          <a:pt x="7182" y="22203"/>
                          <a:pt x="4581" y="24441"/>
                        </a:cubicBezTo>
                        <a:cubicBezTo>
                          <a:pt x="2048" y="26699"/>
                          <a:pt x="0" y="27946"/>
                          <a:pt x="0" y="279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8" name="任意多边形: 形状 2217">
                    <a:extLst>
                      <a:ext uri="{FF2B5EF4-FFF2-40B4-BE49-F238E27FC236}">
                        <a16:creationId xmlns:a16="http://schemas.microsoft.com/office/drawing/2014/main" id="{11FEAE74-967C-8D1B-7A20-6F5AFC865861}"/>
                      </a:ext>
                    </a:extLst>
                  </p:cNvPr>
                  <p:cNvSpPr/>
                  <p:nvPr/>
                </p:nvSpPr>
                <p:spPr>
                  <a:xfrm>
                    <a:off x="7811585" y="2152011"/>
                    <a:ext cx="25926" cy="25088"/>
                  </a:xfrm>
                  <a:custGeom>
                    <a:avLst/>
                    <a:gdLst>
                      <a:gd name="connsiteX0" fmla="*/ 25927 w 25926"/>
                      <a:gd name="connsiteY0" fmla="*/ 14926 h 25088"/>
                      <a:gd name="connsiteX1" fmla="*/ 17059 w 25926"/>
                      <a:gd name="connsiteY1" fmla="*/ 16745 h 25088"/>
                      <a:gd name="connsiteX2" fmla="*/ 13497 w 25926"/>
                      <a:gd name="connsiteY2" fmla="*/ 25089 h 25088"/>
                      <a:gd name="connsiteX3" fmla="*/ 9039 w 25926"/>
                      <a:gd name="connsiteY3" fmla="*/ 17202 h 25088"/>
                      <a:gd name="connsiteX4" fmla="*/ 0 w 25926"/>
                      <a:gd name="connsiteY4" fmla="*/ 16440 h 25088"/>
                      <a:gd name="connsiteX5" fmla="*/ 6115 w 25926"/>
                      <a:gd name="connsiteY5" fmla="*/ 9744 h 25088"/>
                      <a:gd name="connsiteX6" fmla="*/ 4086 w 25926"/>
                      <a:gd name="connsiteY6" fmla="*/ 933 h 25088"/>
                      <a:gd name="connsiteX7" fmla="*/ 12344 w 25926"/>
                      <a:gd name="connsiteY7" fmla="*/ 4667 h 25088"/>
                      <a:gd name="connsiteX8" fmla="*/ 20088 w 25926"/>
                      <a:gd name="connsiteY8" fmla="*/ 0 h 25088"/>
                      <a:gd name="connsiteX9" fmla="*/ 19078 w 25926"/>
                      <a:gd name="connsiteY9" fmla="*/ 8992 h 25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926" h="25088">
                        <a:moveTo>
                          <a:pt x="25927" y="14926"/>
                        </a:moveTo>
                        <a:lnTo>
                          <a:pt x="17059" y="16745"/>
                        </a:lnTo>
                        <a:lnTo>
                          <a:pt x="13497" y="25089"/>
                        </a:lnTo>
                        <a:lnTo>
                          <a:pt x="9039" y="17202"/>
                        </a:lnTo>
                        <a:lnTo>
                          <a:pt x="0" y="16440"/>
                        </a:lnTo>
                        <a:lnTo>
                          <a:pt x="6115" y="9744"/>
                        </a:lnTo>
                        <a:lnTo>
                          <a:pt x="4086" y="933"/>
                        </a:lnTo>
                        <a:lnTo>
                          <a:pt x="12344" y="4667"/>
                        </a:lnTo>
                        <a:lnTo>
                          <a:pt x="20088" y="0"/>
                        </a:lnTo>
                        <a:lnTo>
                          <a:pt x="19078" y="899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19" name="图形 113">
                  <a:extLst>
                    <a:ext uri="{FF2B5EF4-FFF2-40B4-BE49-F238E27FC236}">
                      <a16:creationId xmlns:a16="http://schemas.microsoft.com/office/drawing/2014/main" id="{1592D90C-2202-F071-31F4-13B108259DD7}"/>
                    </a:ext>
                  </a:extLst>
                </p:cNvPr>
                <p:cNvGrpSpPr/>
                <p:nvPr/>
              </p:nvGrpSpPr>
              <p:grpSpPr>
                <a:xfrm>
                  <a:off x="7835584" y="2178292"/>
                  <a:ext cx="62655" cy="61473"/>
                  <a:chOff x="7835584" y="2178292"/>
                  <a:chExt cx="62655" cy="61473"/>
                </a:xfrm>
              </p:grpSpPr>
              <p:sp>
                <p:nvSpPr>
                  <p:cNvPr id="2220" name="任意多边形: 形状 2219">
                    <a:extLst>
                      <a:ext uri="{FF2B5EF4-FFF2-40B4-BE49-F238E27FC236}">
                        <a16:creationId xmlns:a16="http://schemas.microsoft.com/office/drawing/2014/main" id="{B6BF8003-8B7B-727A-2B18-2A2CDC9DD791}"/>
                      </a:ext>
                    </a:extLst>
                  </p:cNvPr>
                  <p:cNvSpPr/>
                  <p:nvPr/>
                </p:nvSpPr>
                <p:spPr>
                  <a:xfrm>
                    <a:off x="7835584" y="2178292"/>
                    <a:ext cx="62655" cy="61473"/>
                  </a:xfrm>
                  <a:custGeom>
                    <a:avLst/>
                    <a:gdLst>
                      <a:gd name="connsiteX0" fmla="*/ 30094 w 62655"/>
                      <a:gd name="connsiteY0" fmla="*/ 34946 h 61473"/>
                      <a:gd name="connsiteX1" fmla="*/ 24978 w 62655"/>
                      <a:gd name="connsiteY1" fmla="*/ 31775 h 61473"/>
                      <a:gd name="connsiteX2" fmla="*/ 26388 w 62655"/>
                      <a:gd name="connsiteY2" fmla="*/ 25936 h 61473"/>
                      <a:gd name="connsiteX3" fmla="*/ 32389 w 62655"/>
                      <a:gd name="connsiteY3" fmla="*/ 25488 h 61473"/>
                      <a:gd name="connsiteX4" fmla="*/ 34656 w 62655"/>
                      <a:gd name="connsiteY4" fmla="*/ 31051 h 61473"/>
                      <a:gd name="connsiteX5" fmla="*/ 30094 w 62655"/>
                      <a:gd name="connsiteY5" fmla="*/ 34946 h 61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655" h="61473">
                        <a:moveTo>
                          <a:pt x="30094" y="34946"/>
                        </a:moveTo>
                        <a:cubicBezTo>
                          <a:pt x="36437" y="84867"/>
                          <a:pt x="-15351" y="52844"/>
                          <a:pt x="24978" y="31775"/>
                        </a:cubicBezTo>
                        <a:cubicBezTo>
                          <a:pt x="-15331" y="52844"/>
                          <a:pt x="-882" y="-6268"/>
                          <a:pt x="26388" y="25936"/>
                        </a:cubicBezTo>
                        <a:cubicBezTo>
                          <a:pt x="-882" y="-6268"/>
                          <a:pt x="59840" y="-10783"/>
                          <a:pt x="32389" y="25488"/>
                        </a:cubicBezTo>
                        <a:cubicBezTo>
                          <a:pt x="59840" y="-10793"/>
                          <a:pt x="82871" y="45538"/>
                          <a:pt x="34656" y="31051"/>
                        </a:cubicBezTo>
                        <a:cubicBezTo>
                          <a:pt x="82871" y="45548"/>
                          <a:pt x="36437" y="84876"/>
                          <a:pt x="30094" y="349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1" name="任意多边形: 形状 2220">
                    <a:extLst>
                      <a:ext uri="{FF2B5EF4-FFF2-40B4-BE49-F238E27FC236}">
                        <a16:creationId xmlns:a16="http://schemas.microsoft.com/office/drawing/2014/main" id="{0E958699-C345-6714-5CF8-DBC975625E52}"/>
                      </a:ext>
                    </a:extLst>
                  </p:cNvPr>
                  <p:cNvSpPr/>
                  <p:nvPr/>
                </p:nvSpPr>
                <p:spPr>
                  <a:xfrm>
                    <a:off x="7837395" y="2180086"/>
                    <a:ext cx="58671" cy="57556"/>
                  </a:xfrm>
                  <a:custGeom>
                    <a:avLst/>
                    <a:gdLst>
                      <a:gd name="connsiteX0" fmla="*/ 28169 w 58671"/>
                      <a:gd name="connsiteY0" fmla="*/ 32724 h 57556"/>
                      <a:gd name="connsiteX1" fmla="*/ 23378 w 58671"/>
                      <a:gd name="connsiteY1" fmla="*/ 29752 h 57556"/>
                      <a:gd name="connsiteX2" fmla="*/ 24720 w 58671"/>
                      <a:gd name="connsiteY2" fmla="*/ 24285 h 57556"/>
                      <a:gd name="connsiteX3" fmla="*/ 30340 w 58671"/>
                      <a:gd name="connsiteY3" fmla="*/ 23856 h 57556"/>
                      <a:gd name="connsiteX4" fmla="*/ 32483 w 58671"/>
                      <a:gd name="connsiteY4" fmla="*/ 29066 h 57556"/>
                      <a:gd name="connsiteX5" fmla="*/ 28169 w 58671"/>
                      <a:gd name="connsiteY5" fmla="*/ 32724 h 57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8671" h="57556">
                        <a:moveTo>
                          <a:pt x="28169" y="32724"/>
                        </a:moveTo>
                        <a:cubicBezTo>
                          <a:pt x="34093" y="79463"/>
                          <a:pt x="-14361" y="49469"/>
                          <a:pt x="23378" y="29752"/>
                        </a:cubicBezTo>
                        <a:cubicBezTo>
                          <a:pt x="-14361" y="49459"/>
                          <a:pt x="-816" y="-5872"/>
                          <a:pt x="24720" y="24285"/>
                        </a:cubicBezTo>
                        <a:cubicBezTo>
                          <a:pt x="-816" y="-5872"/>
                          <a:pt x="56001" y="-10091"/>
                          <a:pt x="30340" y="23856"/>
                        </a:cubicBezTo>
                        <a:cubicBezTo>
                          <a:pt x="56001" y="-10091"/>
                          <a:pt x="77613" y="42639"/>
                          <a:pt x="32483" y="29066"/>
                        </a:cubicBezTo>
                        <a:cubicBezTo>
                          <a:pt x="77603" y="42639"/>
                          <a:pt x="34102" y="79472"/>
                          <a:pt x="28169" y="327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2" name="任意多边形: 形状 2221">
                    <a:extLst>
                      <a:ext uri="{FF2B5EF4-FFF2-40B4-BE49-F238E27FC236}">
                        <a16:creationId xmlns:a16="http://schemas.microsoft.com/office/drawing/2014/main" id="{C9A9D3AE-F635-7413-FC08-62E1159665BA}"/>
                      </a:ext>
                    </a:extLst>
                  </p:cNvPr>
                  <p:cNvSpPr/>
                  <p:nvPr/>
                </p:nvSpPr>
                <p:spPr>
                  <a:xfrm>
                    <a:off x="7844580" y="2203798"/>
                    <a:ext cx="19087" cy="3972"/>
                  </a:xfrm>
                  <a:custGeom>
                    <a:avLst/>
                    <a:gdLst>
                      <a:gd name="connsiteX0" fmla="*/ 0 w 19087"/>
                      <a:gd name="connsiteY0" fmla="*/ 191 h 3972"/>
                      <a:gd name="connsiteX1" fmla="*/ 3134 w 19087"/>
                      <a:gd name="connsiteY1" fmla="*/ 0 h 3972"/>
                      <a:gd name="connsiteX2" fmla="*/ 9801 w 19087"/>
                      <a:gd name="connsiteY2" fmla="*/ 677 h 3972"/>
                      <a:gd name="connsiteX3" fmla="*/ 16259 w 19087"/>
                      <a:gd name="connsiteY3" fmla="*/ 2467 h 3972"/>
                      <a:gd name="connsiteX4" fmla="*/ 19088 w 19087"/>
                      <a:gd name="connsiteY4" fmla="*/ 3772 h 3972"/>
                      <a:gd name="connsiteX5" fmla="*/ 15993 w 19087"/>
                      <a:gd name="connsiteY5" fmla="*/ 3972 h 3972"/>
                      <a:gd name="connsiteX6" fmla="*/ 9325 w 19087"/>
                      <a:gd name="connsiteY6" fmla="*/ 3286 h 3972"/>
                      <a:gd name="connsiteX7" fmla="*/ 2848 w 19087"/>
                      <a:gd name="connsiteY7" fmla="*/ 1496 h 3972"/>
                      <a:gd name="connsiteX8" fmla="*/ 0 w 19087"/>
                      <a:gd name="connsiteY8" fmla="*/ 191 h 3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87" h="3972">
                        <a:moveTo>
                          <a:pt x="0" y="191"/>
                        </a:moveTo>
                        <a:cubicBezTo>
                          <a:pt x="0" y="191"/>
                          <a:pt x="1295" y="-9"/>
                          <a:pt x="3134" y="0"/>
                        </a:cubicBezTo>
                        <a:cubicBezTo>
                          <a:pt x="4982" y="10"/>
                          <a:pt x="7401" y="238"/>
                          <a:pt x="9801" y="677"/>
                        </a:cubicBezTo>
                        <a:cubicBezTo>
                          <a:pt x="12182" y="1134"/>
                          <a:pt x="14526" y="1791"/>
                          <a:pt x="16259" y="2467"/>
                        </a:cubicBezTo>
                        <a:cubicBezTo>
                          <a:pt x="18002" y="3105"/>
                          <a:pt x="19088" y="3772"/>
                          <a:pt x="19088" y="3772"/>
                        </a:cubicBezTo>
                        <a:cubicBezTo>
                          <a:pt x="19088" y="3772"/>
                          <a:pt x="17840" y="3982"/>
                          <a:pt x="15993" y="3972"/>
                        </a:cubicBezTo>
                        <a:cubicBezTo>
                          <a:pt x="14135" y="3963"/>
                          <a:pt x="11716" y="3734"/>
                          <a:pt x="9325" y="3286"/>
                        </a:cubicBezTo>
                        <a:cubicBezTo>
                          <a:pt x="6934" y="2829"/>
                          <a:pt x="4591" y="2172"/>
                          <a:pt x="2848" y="1496"/>
                        </a:cubicBezTo>
                        <a:cubicBezTo>
                          <a:pt x="1124" y="848"/>
                          <a:pt x="0" y="191"/>
                          <a:pt x="0" y="1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3" name="任意多边形: 形状 2222">
                    <a:extLst>
                      <a:ext uri="{FF2B5EF4-FFF2-40B4-BE49-F238E27FC236}">
                        <a16:creationId xmlns:a16="http://schemas.microsoft.com/office/drawing/2014/main" id="{C3513621-EAEE-E6D8-2F83-4808CF372B67}"/>
                      </a:ext>
                    </a:extLst>
                  </p:cNvPr>
                  <p:cNvSpPr/>
                  <p:nvPr/>
                </p:nvSpPr>
                <p:spPr>
                  <a:xfrm>
                    <a:off x="7868602" y="2200480"/>
                    <a:ext cx="18507" cy="5884"/>
                  </a:xfrm>
                  <a:custGeom>
                    <a:avLst/>
                    <a:gdLst>
                      <a:gd name="connsiteX0" fmla="*/ 0 w 18507"/>
                      <a:gd name="connsiteY0" fmla="*/ 5881 h 5884"/>
                      <a:gd name="connsiteX1" fmla="*/ 2667 w 18507"/>
                      <a:gd name="connsiteY1" fmla="*/ 4242 h 5884"/>
                      <a:gd name="connsiteX2" fmla="*/ 8840 w 18507"/>
                      <a:gd name="connsiteY2" fmla="*/ 1680 h 5884"/>
                      <a:gd name="connsiteX3" fmla="*/ 15383 w 18507"/>
                      <a:gd name="connsiteY3" fmla="*/ 204 h 5884"/>
                      <a:gd name="connsiteX4" fmla="*/ 18508 w 18507"/>
                      <a:gd name="connsiteY4" fmla="*/ 4 h 5884"/>
                      <a:gd name="connsiteX5" fmla="*/ 15850 w 18507"/>
                      <a:gd name="connsiteY5" fmla="*/ 1642 h 5884"/>
                      <a:gd name="connsiteX6" fmla="*/ 9659 w 18507"/>
                      <a:gd name="connsiteY6" fmla="*/ 4204 h 5884"/>
                      <a:gd name="connsiteX7" fmla="*/ 3124 w 18507"/>
                      <a:gd name="connsiteY7" fmla="*/ 5681 h 5884"/>
                      <a:gd name="connsiteX8" fmla="*/ 0 w 18507"/>
                      <a:gd name="connsiteY8" fmla="*/ 5881 h 5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07" h="5884">
                        <a:moveTo>
                          <a:pt x="0" y="5881"/>
                        </a:moveTo>
                        <a:cubicBezTo>
                          <a:pt x="0" y="5881"/>
                          <a:pt x="1010" y="5100"/>
                          <a:pt x="2667" y="4242"/>
                        </a:cubicBezTo>
                        <a:cubicBezTo>
                          <a:pt x="4296" y="3375"/>
                          <a:pt x="6534" y="2433"/>
                          <a:pt x="8840" y="1680"/>
                        </a:cubicBezTo>
                        <a:cubicBezTo>
                          <a:pt x="11145" y="966"/>
                          <a:pt x="13545" y="423"/>
                          <a:pt x="15383" y="204"/>
                        </a:cubicBezTo>
                        <a:cubicBezTo>
                          <a:pt x="17202" y="-44"/>
                          <a:pt x="18508" y="4"/>
                          <a:pt x="18508" y="4"/>
                        </a:cubicBezTo>
                        <a:cubicBezTo>
                          <a:pt x="18508" y="4"/>
                          <a:pt x="17488" y="785"/>
                          <a:pt x="15850" y="1642"/>
                        </a:cubicBezTo>
                        <a:cubicBezTo>
                          <a:pt x="14211" y="2528"/>
                          <a:pt x="11964" y="3461"/>
                          <a:pt x="9659" y="4204"/>
                        </a:cubicBezTo>
                        <a:cubicBezTo>
                          <a:pt x="7334" y="4919"/>
                          <a:pt x="4972" y="5452"/>
                          <a:pt x="3124" y="5681"/>
                        </a:cubicBezTo>
                        <a:cubicBezTo>
                          <a:pt x="1286" y="5928"/>
                          <a:pt x="0" y="5881"/>
                          <a:pt x="0" y="58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4" name="任意多边形: 形状 2223">
                    <a:extLst>
                      <a:ext uri="{FF2B5EF4-FFF2-40B4-BE49-F238E27FC236}">
                        <a16:creationId xmlns:a16="http://schemas.microsoft.com/office/drawing/2014/main" id="{E39E5D9A-B944-3172-5B96-8CBCC27F65F2}"/>
                      </a:ext>
                    </a:extLst>
                  </p:cNvPr>
                  <p:cNvSpPr/>
                  <p:nvPr/>
                </p:nvSpPr>
                <p:spPr>
                  <a:xfrm>
                    <a:off x="7863341" y="2185606"/>
                    <a:ext cx="2824" cy="19383"/>
                  </a:xfrm>
                  <a:custGeom>
                    <a:avLst/>
                    <a:gdLst>
                      <a:gd name="connsiteX0" fmla="*/ 2003 w 2824"/>
                      <a:gd name="connsiteY0" fmla="*/ 19383 h 19383"/>
                      <a:gd name="connsiteX1" fmla="*/ 1041 w 2824"/>
                      <a:gd name="connsiteY1" fmla="*/ 16402 h 19383"/>
                      <a:gd name="connsiteX2" fmla="*/ 80 w 2824"/>
                      <a:gd name="connsiteY2" fmla="*/ 9773 h 19383"/>
                      <a:gd name="connsiteX3" fmla="*/ 232 w 2824"/>
                      <a:gd name="connsiteY3" fmla="*/ 3067 h 19383"/>
                      <a:gd name="connsiteX4" fmla="*/ 822 w 2824"/>
                      <a:gd name="connsiteY4" fmla="*/ 0 h 19383"/>
                      <a:gd name="connsiteX5" fmla="*/ 1765 w 2824"/>
                      <a:gd name="connsiteY5" fmla="*/ 2981 h 19383"/>
                      <a:gd name="connsiteX6" fmla="*/ 2756 w 2824"/>
                      <a:gd name="connsiteY6" fmla="*/ 9611 h 19383"/>
                      <a:gd name="connsiteX7" fmla="*/ 2566 w 2824"/>
                      <a:gd name="connsiteY7" fmla="*/ 16307 h 19383"/>
                      <a:gd name="connsiteX8" fmla="*/ 2003 w 2824"/>
                      <a:gd name="connsiteY8" fmla="*/ 19383 h 19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24" h="19383">
                        <a:moveTo>
                          <a:pt x="2003" y="19383"/>
                        </a:moveTo>
                        <a:cubicBezTo>
                          <a:pt x="2003" y="19383"/>
                          <a:pt x="1470" y="18212"/>
                          <a:pt x="1041" y="16402"/>
                        </a:cubicBezTo>
                        <a:cubicBezTo>
                          <a:pt x="594" y="14611"/>
                          <a:pt x="241" y="12202"/>
                          <a:pt x="80" y="9773"/>
                        </a:cubicBezTo>
                        <a:cubicBezTo>
                          <a:pt x="-73" y="7344"/>
                          <a:pt x="3" y="4915"/>
                          <a:pt x="232" y="3067"/>
                        </a:cubicBezTo>
                        <a:cubicBezTo>
                          <a:pt x="432" y="1248"/>
                          <a:pt x="822" y="0"/>
                          <a:pt x="822" y="0"/>
                        </a:cubicBezTo>
                        <a:cubicBezTo>
                          <a:pt x="822" y="0"/>
                          <a:pt x="1337" y="1191"/>
                          <a:pt x="1765" y="2981"/>
                        </a:cubicBezTo>
                        <a:cubicBezTo>
                          <a:pt x="2213" y="4772"/>
                          <a:pt x="2584" y="7182"/>
                          <a:pt x="2756" y="9611"/>
                        </a:cubicBezTo>
                        <a:cubicBezTo>
                          <a:pt x="2899" y="12040"/>
                          <a:pt x="2813" y="14478"/>
                          <a:pt x="2566" y="16307"/>
                        </a:cubicBezTo>
                        <a:cubicBezTo>
                          <a:pt x="2375" y="18145"/>
                          <a:pt x="2003" y="19383"/>
                          <a:pt x="2003" y="193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5" name="任意多边形: 形状 2224">
                    <a:extLst>
                      <a:ext uri="{FF2B5EF4-FFF2-40B4-BE49-F238E27FC236}">
                        <a16:creationId xmlns:a16="http://schemas.microsoft.com/office/drawing/2014/main" id="{6DF9B0B2-997C-2ADA-B800-31808A1DA702}"/>
                      </a:ext>
                    </a:extLst>
                  </p:cNvPr>
                  <p:cNvSpPr/>
                  <p:nvPr/>
                </p:nvSpPr>
                <p:spPr>
                  <a:xfrm>
                    <a:off x="7868345" y="2211476"/>
                    <a:ext cx="12296" cy="15039"/>
                  </a:xfrm>
                  <a:custGeom>
                    <a:avLst/>
                    <a:gdLst>
                      <a:gd name="connsiteX0" fmla="*/ 12297 w 12296"/>
                      <a:gd name="connsiteY0" fmla="*/ 15040 h 15039"/>
                      <a:gd name="connsiteX1" fmla="*/ 9782 w 12296"/>
                      <a:gd name="connsiteY1" fmla="*/ 13173 h 15039"/>
                      <a:gd name="connsiteX2" fmla="*/ 5125 w 12296"/>
                      <a:gd name="connsiteY2" fmla="*/ 8353 h 15039"/>
                      <a:gd name="connsiteX3" fmla="*/ 1353 w 12296"/>
                      <a:gd name="connsiteY3" fmla="*/ 2819 h 15039"/>
                      <a:gd name="connsiteX4" fmla="*/ 0 w 12296"/>
                      <a:gd name="connsiteY4" fmla="*/ 0 h 15039"/>
                      <a:gd name="connsiteX5" fmla="*/ 2524 w 12296"/>
                      <a:gd name="connsiteY5" fmla="*/ 1876 h 15039"/>
                      <a:gd name="connsiteX6" fmla="*/ 7182 w 12296"/>
                      <a:gd name="connsiteY6" fmla="*/ 6677 h 15039"/>
                      <a:gd name="connsiteX7" fmla="*/ 10954 w 12296"/>
                      <a:gd name="connsiteY7" fmla="*/ 12211 h 15039"/>
                      <a:gd name="connsiteX8" fmla="*/ 12297 w 12296"/>
                      <a:gd name="connsiteY8" fmla="*/ 15040 h 15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296" h="15039">
                        <a:moveTo>
                          <a:pt x="12297" y="15040"/>
                        </a:moveTo>
                        <a:cubicBezTo>
                          <a:pt x="12297" y="15040"/>
                          <a:pt x="11182" y="14392"/>
                          <a:pt x="9782" y="13173"/>
                        </a:cubicBezTo>
                        <a:cubicBezTo>
                          <a:pt x="8373" y="11973"/>
                          <a:pt x="6677" y="10220"/>
                          <a:pt x="5125" y="8353"/>
                        </a:cubicBezTo>
                        <a:cubicBezTo>
                          <a:pt x="3591" y="6477"/>
                          <a:pt x="2229" y="4448"/>
                          <a:pt x="1353" y="2819"/>
                        </a:cubicBezTo>
                        <a:cubicBezTo>
                          <a:pt x="428" y="1219"/>
                          <a:pt x="0" y="0"/>
                          <a:pt x="0" y="0"/>
                        </a:cubicBezTo>
                        <a:cubicBezTo>
                          <a:pt x="0" y="0"/>
                          <a:pt x="1114" y="648"/>
                          <a:pt x="2524" y="1876"/>
                        </a:cubicBezTo>
                        <a:cubicBezTo>
                          <a:pt x="3924" y="3058"/>
                          <a:pt x="5639" y="4820"/>
                          <a:pt x="7182" y="6677"/>
                        </a:cubicBezTo>
                        <a:cubicBezTo>
                          <a:pt x="8697" y="8572"/>
                          <a:pt x="10077" y="10592"/>
                          <a:pt x="10954" y="12211"/>
                        </a:cubicBezTo>
                        <a:cubicBezTo>
                          <a:pt x="11868" y="13821"/>
                          <a:pt x="12297" y="15040"/>
                          <a:pt x="12297" y="150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6" name="任意多边形: 形状 2225">
                    <a:extLst>
                      <a:ext uri="{FF2B5EF4-FFF2-40B4-BE49-F238E27FC236}">
                        <a16:creationId xmlns:a16="http://schemas.microsoft.com/office/drawing/2014/main" id="{84697923-8767-C681-5014-98767070D758}"/>
                      </a:ext>
                    </a:extLst>
                  </p:cNvPr>
                  <p:cNvSpPr/>
                  <p:nvPr/>
                </p:nvSpPr>
                <p:spPr>
                  <a:xfrm>
                    <a:off x="7854781" y="2212447"/>
                    <a:ext cx="8648" cy="17383"/>
                  </a:xfrm>
                  <a:custGeom>
                    <a:avLst/>
                    <a:gdLst>
                      <a:gd name="connsiteX0" fmla="*/ 0 w 8648"/>
                      <a:gd name="connsiteY0" fmla="*/ 17383 h 17383"/>
                      <a:gd name="connsiteX1" fmla="*/ 686 w 8648"/>
                      <a:gd name="connsiteY1" fmla="*/ 14326 h 17383"/>
                      <a:gd name="connsiteX2" fmla="*/ 3163 w 8648"/>
                      <a:gd name="connsiteY2" fmla="*/ 8106 h 17383"/>
                      <a:gd name="connsiteX3" fmla="*/ 6620 w 8648"/>
                      <a:gd name="connsiteY3" fmla="*/ 2381 h 17383"/>
                      <a:gd name="connsiteX4" fmla="*/ 8649 w 8648"/>
                      <a:gd name="connsiteY4" fmla="*/ 0 h 17383"/>
                      <a:gd name="connsiteX5" fmla="*/ 7991 w 8648"/>
                      <a:gd name="connsiteY5" fmla="*/ 3048 h 17383"/>
                      <a:gd name="connsiteX6" fmla="*/ 5525 w 8648"/>
                      <a:gd name="connsiteY6" fmla="*/ 9277 h 17383"/>
                      <a:gd name="connsiteX7" fmla="*/ 2048 w 8648"/>
                      <a:gd name="connsiteY7" fmla="*/ 15011 h 17383"/>
                      <a:gd name="connsiteX8" fmla="*/ 0 w 8648"/>
                      <a:gd name="connsiteY8" fmla="*/ 17383 h 17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48" h="17383">
                        <a:moveTo>
                          <a:pt x="0" y="17383"/>
                        </a:moveTo>
                        <a:cubicBezTo>
                          <a:pt x="0" y="17383"/>
                          <a:pt x="152" y="16097"/>
                          <a:pt x="686" y="14326"/>
                        </a:cubicBezTo>
                        <a:cubicBezTo>
                          <a:pt x="1191" y="12535"/>
                          <a:pt x="2077" y="10287"/>
                          <a:pt x="3163" y="8106"/>
                        </a:cubicBezTo>
                        <a:cubicBezTo>
                          <a:pt x="4239" y="5934"/>
                          <a:pt x="5515" y="3877"/>
                          <a:pt x="6620" y="2381"/>
                        </a:cubicBezTo>
                        <a:cubicBezTo>
                          <a:pt x="7715" y="895"/>
                          <a:pt x="8649" y="0"/>
                          <a:pt x="8649" y="0"/>
                        </a:cubicBezTo>
                        <a:cubicBezTo>
                          <a:pt x="8649" y="0"/>
                          <a:pt x="8516" y="1295"/>
                          <a:pt x="7991" y="3048"/>
                        </a:cubicBezTo>
                        <a:cubicBezTo>
                          <a:pt x="7477" y="4839"/>
                          <a:pt x="6601" y="7106"/>
                          <a:pt x="5525" y="9277"/>
                        </a:cubicBezTo>
                        <a:cubicBezTo>
                          <a:pt x="4429" y="11459"/>
                          <a:pt x="3143" y="13516"/>
                          <a:pt x="2048" y="15011"/>
                        </a:cubicBezTo>
                        <a:cubicBezTo>
                          <a:pt x="943" y="16488"/>
                          <a:pt x="0" y="17383"/>
                          <a:pt x="0" y="173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7" name="任意多边形: 形状 2226">
                    <a:extLst>
                      <a:ext uri="{FF2B5EF4-FFF2-40B4-BE49-F238E27FC236}">
                        <a16:creationId xmlns:a16="http://schemas.microsoft.com/office/drawing/2014/main" id="{F2B93F38-6862-5DD5-E0B5-4F9E1AD06B10}"/>
                      </a:ext>
                    </a:extLst>
                  </p:cNvPr>
                  <p:cNvSpPr/>
                  <p:nvPr/>
                </p:nvSpPr>
                <p:spPr>
                  <a:xfrm>
                    <a:off x="7859477" y="2202275"/>
                    <a:ext cx="13573" cy="14068"/>
                  </a:xfrm>
                  <a:custGeom>
                    <a:avLst/>
                    <a:gdLst>
                      <a:gd name="connsiteX0" fmla="*/ 13573 w 13573"/>
                      <a:gd name="connsiteY0" fmla="*/ 7258 h 14068"/>
                      <a:gd name="connsiteX1" fmla="*/ 9077 w 13573"/>
                      <a:gd name="connsiteY1" fmla="*/ 9230 h 14068"/>
                      <a:gd name="connsiteX2" fmla="*/ 8153 w 13573"/>
                      <a:gd name="connsiteY2" fmla="*/ 14068 h 14068"/>
                      <a:gd name="connsiteX3" fmla="*/ 4886 w 13573"/>
                      <a:gd name="connsiteY3" fmla="*/ 10392 h 14068"/>
                      <a:gd name="connsiteX4" fmla="*/ 0 w 13573"/>
                      <a:gd name="connsiteY4" fmla="*/ 11020 h 14068"/>
                      <a:gd name="connsiteX5" fmla="*/ 2476 w 13573"/>
                      <a:gd name="connsiteY5" fmla="*/ 6772 h 14068"/>
                      <a:gd name="connsiteX6" fmla="*/ 390 w 13573"/>
                      <a:gd name="connsiteY6" fmla="*/ 2334 h 14068"/>
                      <a:gd name="connsiteX7" fmla="*/ 5200 w 13573"/>
                      <a:gd name="connsiteY7" fmla="*/ 3362 h 14068"/>
                      <a:gd name="connsiteX8" fmla="*/ 8772 w 13573"/>
                      <a:gd name="connsiteY8" fmla="*/ 0 h 14068"/>
                      <a:gd name="connsiteX9" fmla="*/ 9267 w 13573"/>
                      <a:gd name="connsiteY9" fmla="*/ 4886 h 1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573" h="14068">
                        <a:moveTo>
                          <a:pt x="13573" y="7258"/>
                        </a:moveTo>
                        <a:lnTo>
                          <a:pt x="9077" y="9230"/>
                        </a:lnTo>
                        <a:lnTo>
                          <a:pt x="8153" y="14068"/>
                        </a:lnTo>
                        <a:lnTo>
                          <a:pt x="4886" y="10392"/>
                        </a:lnTo>
                        <a:lnTo>
                          <a:pt x="0" y="11020"/>
                        </a:lnTo>
                        <a:lnTo>
                          <a:pt x="2476" y="6772"/>
                        </a:lnTo>
                        <a:lnTo>
                          <a:pt x="390" y="2334"/>
                        </a:lnTo>
                        <a:lnTo>
                          <a:pt x="5200" y="3362"/>
                        </a:lnTo>
                        <a:lnTo>
                          <a:pt x="8772" y="0"/>
                        </a:lnTo>
                        <a:lnTo>
                          <a:pt x="9267" y="48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28" name="图形 113">
                  <a:extLst>
                    <a:ext uri="{FF2B5EF4-FFF2-40B4-BE49-F238E27FC236}">
                      <a16:creationId xmlns:a16="http://schemas.microsoft.com/office/drawing/2014/main" id="{984717AA-62B0-CD9A-8713-8A1BACFB7AD2}"/>
                    </a:ext>
                  </a:extLst>
                </p:cNvPr>
                <p:cNvGrpSpPr/>
                <p:nvPr/>
              </p:nvGrpSpPr>
              <p:grpSpPr>
                <a:xfrm>
                  <a:off x="7877930" y="2105177"/>
                  <a:ext cx="127775" cy="129028"/>
                  <a:chOff x="7877930" y="2105177"/>
                  <a:chExt cx="127775" cy="129028"/>
                </a:xfrm>
              </p:grpSpPr>
              <p:sp>
                <p:nvSpPr>
                  <p:cNvPr id="2229" name="任意多边形: 形状 2228">
                    <a:extLst>
                      <a:ext uri="{FF2B5EF4-FFF2-40B4-BE49-F238E27FC236}">
                        <a16:creationId xmlns:a16="http://schemas.microsoft.com/office/drawing/2014/main" id="{5BA78586-B4D5-E8A9-F369-BBEEFE7618FE}"/>
                      </a:ext>
                    </a:extLst>
                  </p:cNvPr>
                  <p:cNvSpPr/>
                  <p:nvPr/>
                </p:nvSpPr>
                <p:spPr>
                  <a:xfrm>
                    <a:off x="7877930" y="2105177"/>
                    <a:ext cx="127775" cy="129028"/>
                  </a:xfrm>
                  <a:custGeom>
                    <a:avLst/>
                    <a:gdLst>
                      <a:gd name="connsiteX0" fmla="*/ 56042 w 127775"/>
                      <a:gd name="connsiteY0" fmla="*/ 70056 h 129028"/>
                      <a:gd name="connsiteX1" fmla="*/ 47765 w 127775"/>
                      <a:gd name="connsiteY1" fmla="*/ 60798 h 129028"/>
                      <a:gd name="connsiteX2" fmla="*/ 54014 w 127775"/>
                      <a:gd name="connsiteY2" fmla="*/ 50053 h 129028"/>
                      <a:gd name="connsiteX3" fmla="*/ 66120 w 127775"/>
                      <a:gd name="connsiteY3" fmla="*/ 52663 h 129028"/>
                      <a:gd name="connsiteX4" fmla="*/ 67387 w 127775"/>
                      <a:gd name="connsiteY4" fmla="*/ 65027 h 129028"/>
                      <a:gd name="connsiteX5" fmla="*/ 56042 w 127775"/>
                      <a:gd name="connsiteY5" fmla="*/ 70056 h 1290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775" h="129028">
                        <a:moveTo>
                          <a:pt x="56042" y="70056"/>
                        </a:moveTo>
                        <a:cubicBezTo>
                          <a:pt x="39374" y="172535"/>
                          <a:pt x="-44304" y="78905"/>
                          <a:pt x="47765" y="60798"/>
                        </a:cubicBezTo>
                        <a:cubicBezTo>
                          <a:pt x="-44304" y="78895"/>
                          <a:pt x="18876" y="-29623"/>
                          <a:pt x="54014" y="50053"/>
                        </a:cubicBezTo>
                        <a:cubicBezTo>
                          <a:pt x="18876" y="-29623"/>
                          <a:pt x="141624" y="-3077"/>
                          <a:pt x="66120" y="52663"/>
                        </a:cubicBezTo>
                        <a:cubicBezTo>
                          <a:pt x="141634" y="-3087"/>
                          <a:pt x="154302" y="121872"/>
                          <a:pt x="67387" y="65027"/>
                        </a:cubicBezTo>
                        <a:cubicBezTo>
                          <a:pt x="154312" y="121881"/>
                          <a:pt x="39374" y="172535"/>
                          <a:pt x="56042" y="700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0" name="任意多边形: 形状 2229">
                    <a:extLst>
                      <a:ext uri="{FF2B5EF4-FFF2-40B4-BE49-F238E27FC236}">
                        <a16:creationId xmlns:a16="http://schemas.microsoft.com/office/drawing/2014/main" id="{8CEFC308-9BAB-8D34-3ACA-08406C7F1712}"/>
                      </a:ext>
                    </a:extLst>
                  </p:cNvPr>
                  <p:cNvSpPr/>
                  <p:nvPr/>
                </p:nvSpPr>
                <p:spPr>
                  <a:xfrm>
                    <a:off x="7881523" y="2108730"/>
                    <a:ext cx="119614" cy="120806"/>
                  </a:xfrm>
                  <a:custGeom>
                    <a:avLst/>
                    <a:gdLst>
                      <a:gd name="connsiteX0" fmla="*/ 52449 w 119614"/>
                      <a:gd name="connsiteY0" fmla="*/ 65579 h 120806"/>
                      <a:gd name="connsiteX1" fmla="*/ 44734 w 119614"/>
                      <a:gd name="connsiteY1" fmla="*/ 56912 h 120806"/>
                      <a:gd name="connsiteX2" fmla="*/ 50535 w 119614"/>
                      <a:gd name="connsiteY2" fmla="*/ 46853 h 120806"/>
                      <a:gd name="connsiteX3" fmla="*/ 61907 w 119614"/>
                      <a:gd name="connsiteY3" fmla="*/ 49320 h 120806"/>
                      <a:gd name="connsiteX4" fmla="*/ 63098 w 119614"/>
                      <a:gd name="connsiteY4" fmla="*/ 60883 h 120806"/>
                      <a:gd name="connsiteX5" fmla="*/ 52449 w 119614"/>
                      <a:gd name="connsiteY5" fmla="*/ 65579 h 120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614" h="120806">
                        <a:moveTo>
                          <a:pt x="52449" y="65579"/>
                        </a:moveTo>
                        <a:cubicBezTo>
                          <a:pt x="36866" y="161534"/>
                          <a:pt x="-41458" y="73856"/>
                          <a:pt x="44734" y="56912"/>
                        </a:cubicBezTo>
                        <a:cubicBezTo>
                          <a:pt x="-41477" y="73856"/>
                          <a:pt x="17664" y="-27737"/>
                          <a:pt x="50535" y="46853"/>
                        </a:cubicBezTo>
                        <a:cubicBezTo>
                          <a:pt x="17664" y="-27737"/>
                          <a:pt x="132564" y="-2877"/>
                          <a:pt x="61907" y="49320"/>
                        </a:cubicBezTo>
                        <a:cubicBezTo>
                          <a:pt x="132573" y="-2867"/>
                          <a:pt x="144451" y="114119"/>
                          <a:pt x="63098" y="60883"/>
                        </a:cubicBezTo>
                        <a:cubicBezTo>
                          <a:pt x="144480" y="114119"/>
                          <a:pt x="36876" y="161544"/>
                          <a:pt x="52449" y="6557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1" name="任意多边形: 形状 2230">
                    <a:extLst>
                      <a:ext uri="{FF2B5EF4-FFF2-40B4-BE49-F238E27FC236}">
                        <a16:creationId xmlns:a16="http://schemas.microsoft.com/office/drawing/2014/main" id="{A489E5D3-378B-07D4-40D4-A44E56A4F9C9}"/>
                      </a:ext>
                    </a:extLst>
                  </p:cNvPr>
                  <p:cNvSpPr/>
                  <p:nvPr/>
                </p:nvSpPr>
                <p:spPr>
                  <a:xfrm>
                    <a:off x="7897644" y="2144601"/>
                    <a:ext cx="35680" cy="18240"/>
                  </a:xfrm>
                  <a:custGeom>
                    <a:avLst/>
                    <a:gdLst>
                      <a:gd name="connsiteX0" fmla="*/ 0 w 35680"/>
                      <a:gd name="connsiteY0" fmla="*/ 0 h 18240"/>
                      <a:gd name="connsiteX1" fmla="*/ 6287 w 35680"/>
                      <a:gd name="connsiteY1" fmla="*/ 1448 h 18240"/>
                      <a:gd name="connsiteX2" fmla="*/ 19108 w 35680"/>
                      <a:gd name="connsiteY2" fmla="*/ 6696 h 18240"/>
                      <a:gd name="connsiteX3" fmla="*/ 30823 w 35680"/>
                      <a:gd name="connsiteY3" fmla="*/ 13992 h 18240"/>
                      <a:gd name="connsiteX4" fmla="*/ 35681 w 35680"/>
                      <a:gd name="connsiteY4" fmla="*/ 18240 h 18240"/>
                      <a:gd name="connsiteX5" fmla="*/ 29413 w 35680"/>
                      <a:gd name="connsiteY5" fmla="*/ 16783 h 18240"/>
                      <a:gd name="connsiteX6" fmla="*/ 16593 w 35680"/>
                      <a:gd name="connsiteY6" fmla="*/ 11535 h 18240"/>
                      <a:gd name="connsiteX7" fmla="*/ 4886 w 35680"/>
                      <a:gd name="connsiteY7" fmla="*/ 4210 h 18240"/>
                      <a:gd name="connsiteX8" fmla="*/ 0 w 35680"/>
                      <a:gd name="connsiteY8" fmla="*/ 0 h 18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680" h="18240">
                        <a:moveTo>
                          <a:pt x="0" y="0"/>
                        </a:moveTo>
                        <a:cubicBezTo>
                          <a:pt x="0" y="0"/>
                          <a:pt x="2677" y="314"/>
                          <a:pt x="6287" y="1448"/>
                        </a:cubicBezTo>
                        <a:cubicBezTo>
                          <a:pt x="9973" y="2543"/>
                          <a:pt x="14640" y="4429"/>
                          <a:pt x="19108" y="6696"/>
                        </a:cubicBezTo>
                        <a:cubicBezTo>
                          <a:pt x="23575" y="8982"/>
                          <a:pt x="27813" y="11659"/>
                          <a:pt x="30823" y="13992"/>
                        </a:cubicBezTo>
                        <a:cubicBezTo>
                          <a:pt x="33861" y="16288"/>
                          <a:pt x="35681" y="18240"/>
                          <a:pt x="35681" y="18240"/>
                        </a:cubicBezTo>
                        <a:cubicBezTo>
                          <a:pt x="35681" y="18240"/>
                          <a:pt x="33081" y="17936"/>
                          <a:pt x="29413" y="16783"/>
                        </a:cubicBezTo>
                        <a:cubicBezTo>
                          <a:pt x="25765" y="15688"/>
                          <a:pt x="21098" y="13821"/>
                          <a:pt x="16593" y="11535"/>
                        </a:cubicBezTo>
                        <a:cubicBezTo>
                          <a:pt x="12182" y="9249"/>
                          <a:pt x="7925" y="6572"/>
                          <a:pt x="4886" y="4210"/>
                        </a:cubicBezTo>
                        <a:cubicBezTo>
                          <a:pt x="1820" y="194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2" name="任意多边形: 形状 2231">
                    <a:extLst>
                      <a:ext uri="{FF2B5EF4-FFF2-40B4-BE49-F238E27FC236}">
                        <a16:creationId xmlns:a16="http://schemas.microsoft.com/office/drawing/2014/main" id="{0BE266A0-78E4-FB83-58AB-63CFEB2E9A7B}"/>
                      </a:ext>
                    </a:extLst>
                  </p:cNvPr>
                  <p:cNvSpPr/>
                  <p:nvPr/>
                </p:nvSpPr>
                <p:spPr>
                  <a:xfrm>
                    <a:off x="7943773" y="2160192"/>
                    <a:ext cx="40033" cy="5465"/>
                  </a:xfrm>
                  <a:custGeom>
                    <a:avLst/>
                    <a:gdLst>
                      <a:gd name="connsiteX0" fmla="*/ 0 w 40033"/>
                      <a:gd name="connsiteY0" fmla="*/ 3116 h 5465"/>
                      <a:gd name="connsiteX1" fmla="*/ 6229 w 40033"/>
                      <a:gd name="connsiteY1" fmla="*/ 1439 h 5465"/>
                      <a:gd name="connsiteX2" fmla="*/ 19974 w 40033"/>
                      <a:gd name="connsiteY2" fmla="*/ 11 h 5465"/>
                      <a:gd name="connsiteX3" fmla="*/ 33747 w 40033"/>
                      <a:gd name="connsiteY3" fmla="*/ 906 h 5465"/>
                      <a:gd name="connsiteX4" fmla="*/ 40034 w 40033"/>
                      <a:gd name="connsiteY4" fmla="*/ 2335 h 5465"/>
                      <a:gd name="connsiteX5" fmla="*/ 33833 w 40033"/>
                      <a:gd name="connsiteY5" fmla="*/ 4021 h 5465"/>
                      <a:gd name="connsiteX6" fmla="*/ 20088 w 40033"/>
                      <a:gd name="connsiteY6" fmla="*/ 5459 h 5465"/>
                      <a:gd name="connsiteX7" fmla="*/ 6268 w 40033"/>
                      <a:gd name="connsiteY7" fmla="*/ 4564 h 5465"/>
                      <a:gd name="connsiteX8" fmla="*/ 0 w 40033"/>
                      <a:gd name="connsiteY8" fmla="*/ 3116 h 5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033" h="5465">
                        <a:moveTo>
                          <a:pt x="0" y="3116"/>
                        </a:moveTo>
                        <a:cubicBezTo>
                          <a:pt x="0" y="3116"/>
                          <a:pt x="2505" y="2173"/>
                          <a:pt x="6229" y="1439"/>
                        </a:cubicBezTo>
                        <a:cubicBezTo>
                          <a:pt x="9953" y="677"/>
                          <a:pt x="14974" y="125"/>
                          <a:pt x="19974" y="11"/>
                        </a:cubicBezTo>
                        <a:cubicBezTo>
                          <a:pt x="24946" y="-65"/>
                          <a:pt x="30004" y="268"/>
                          <a:pt x="33747" y="906"/>
                        </a:cubicBezTo>
                        <a:cubicBezTo>
                          <a:pt x="37519" y="1478"/>
                          <a:pt x="40034" y="2335"/>
                          <a:pt x="40034" y="2335"/>
                        </a:cubicBezTo>
                        <a:cubicBezTo>
                          <a:pt x="40034" y="2335"/>
                          <a:pt x="37576" y="3306"/>
                          <a:pt x="33833" y="4021"/>
                        </a:cubicBezTo>
                        <a:cubicBezTo>
                          <a:pt x="30061" y="4811"/>
                          <a:pt x="25070" y="5345"/>
                          <a:pt x="20088" y="5459"/>
                        </a:cubicBezTo>
                        <a:cubicBezTo>
                          <a:pt x="15050" y="5516"/>
                          <a:pt x="10058" y="5173"/>
                          <a:pt x="6268" y="4564"/>
                        </a:cubicBezTo>
                        <a:cubicBezTo>
                          <a:pt x="2534" y="3992"/>
                          <a:pt x="0" y="3116"/>
                          <a:pt x="0" y="31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3" name="任意多边形: 形状 2232">
                    <a:extLst>
                      <a:ext uri="{FF2B5EF4-FFF2-40B4-BE49-F238E27FC236}">
                        <a16:creationId xmlns:a16="http://schemas.microsoft.com/office/drawing/2014/main" id="{F094D49F-8001-21A6-0D49-76D7DA28B18E}"/>
                      </a:ext>
                    </a:extLst>
                  </p:cNvPr>
                  <p:cNvSpPr/>
                  <p:nvPr/>
                </p:nvSpPr>
                <p:spPr>
                  <a:xfrm>
                    <a:off x="7937955" y="2119645"/>
                    <a:ext cx="9377" cy="39062"/>
                  </a:xfrm>
                  <a:custGeom>
                    <a:avLst/>
                    <a:gdLst>
                      <a:gd name="connsiteX0" fmla="*/ 189 w 9377"/>
                      <a:gd name="connsiteY0" fmla="*/ 39062 h 39062"/>
                      <a:gd name="connsiteX1" fmla="*/ 56 w 9377"/>
                      <a:gd name="connsiteY1" fmla="*/ 32633 h 39062"/>
                      <a:gd name="connsiteX2" fmla="*/ 2028 w 9377"/>
                      <a:gd name="connsiteY2" fmla="*/ 18936 h 39062"/>
                      <a:gd name="connsiteX3" fmla="*/ 6219 w 9377"/>
                      <a:gd name="connsiteY3" fmla="*/ 5753 h 39062"/>
                      <a:gd name="connsiteX4" fmla="*/ 9171 w 9377"/>
                      <a:gd name="connsiteY4" fmla="*/ 0 h 39062"/>
                      <a:gd name="connsiteX5" fmla="*/ 9324 w 9377"/>
                      <a:gd name="connsiteY5" fmla="*/ 6467 h 39062"/>
                      <a:gd name="connsiteX6" fmla="*/ 7352 w 9377"/>
                      <a:gd name="connsiteY6" fmla="*/ 20145 h 39062"/>
                      <a:gd name="connsiteX7" fmla="*/ 3095 w 9377"/>
                      <a:gd name="connsiteY7" fmla="*/ 33318 h 39062"/>
                      <a:gd name="connsiteX8" fmla="*/ 189 w 9377"/>
                      <a:gd name="connsiteY8" fmla="*/ 39062 h 39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77" h="39062">
                        <a:moveTo>
                          <a:pt x="189" y="39062"/>
                        </a:moveTo>
                        <a:cubicBezTo>
                          <a:pt x="189" y="39062"/>
                          <a:pt x="-125" y="36433"/>
                          <a:pt x="56" y="32633"/>
                        </a:cubicBezTo>
                        <a:cubicBezTo>
                          <a:pt x="228" y="28813"/>
                          <a:pt x="932" y="23822"/>
                          <a:pt x="2028" y="18936"/>
                        </a:cubicBezTo>
                        <a:cubicBezTo>
                          <a:pt x="3142" y="14049"/>
                          <a:pt x="4704" y="9277"/>
                          <a:pt x="6219" y="5753"/>
                        </a:cubicBezTo>
                        <a:cubicBezTo>
                          <a:pt x="7705" y="2248"/>
                          <a:pt x="9171" y="0"/>
                          <a:pt x="9171" y="0"/>
                        </a:cubicBezTo>
                        <a:cubicBezTo>
                          <a:pt x="9171" y="0"/>
                          <a:pt x="9505" y="2667"/>
                          <a:pt x="9324" y="6467"/>
                        </a:cubicBezTo>
                        <a:cubicBezTo>
                          <a:pt x="9143" y="10268"/>
                          <a:pt x="8448" y="15278"/>
                          <a:pt x="7352" y="20145"/>
                        </a:cubicBezTo>
                        <a:cubicBezTo>
                          <a:pt x="6200" y="25032"/>
                          <a:pt x="4619" y="29813"/>
                          <a:pt x="3095" y="33318"/>
                        </a:cubicBezTo>
                        <a:cubicBezTo>
                          <a:pt x="1618" y="36833"/>
                          <a:pt x="189" y="39062"/>
                          <a:pt x="189" y="3906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4" name="任意多边形: 形状 2233">
                    <a:extLst>
                      <a:ext uri="{FF2B5EF4-FFF2-40B4-BE49-F238E27FC236}">
                        <a16:creationId xmlns:a16="http://schemas.microsoft.com/office/drawing/2014/main" id="{45E94776-57F7-AD98-3D71-DE0B3E67E622}"/>
                      </a:ext>
                    </a:extLst>
                  </p:cNvPr>
                  <p:cNvSpPr/>
                  <p:nvPr/>
                </p:nvSpPr>
                <p:spPr>
                  <a:xfrm>
                    <a:off x="7940297" y="2173290"/>
                    <a:ext cx="15497" cy="36937"/>
                  </a:xfrm>
                  <a:custGeom>
                    <a:avLst/>
                    <a:gdLst>
                      <a:gd name="connsiteX0" fmla="*/ 15497 w 15497"/>
                      <a:gd name="connsiteY0" fmla="*/ 36938 h 36937"/>
                      <a:gd name="connsiteX1" fmla="*/ 11630 w 15497"/>
                      <a:gd name="connsiteY1" fmla="*/ 31775 h 36937"/>
                      <a:gd name="connsiteX2" fmla="*/ 5229 w 15497"/>
                      <a:gd name="connsiteY2" fmla="*/ 19545 h 36937"/>
                      <a:gd name="connsiteX3" fmla="*/ 991 w 15497"/>
                      <a:gd name="connsiteY3" fmla="*/ 6372 h 36937"/>
                      <a:gd name="connsiteX4" fmla="*/ 0 w 15497"/>
                      <a:gd name="connsiteY4" fmla="*/ 0 h 36937"/>
                      <a:gd name="connsiteX5" fmla="*/ 3839 w 15497"/>
                      <a:gd name="connsiteY5" fmla="*/ 5163 h 36937"/>
                      <a:gd name="connsiteX6" fmla="*/ 10296 w 15497"/>
                      <a:gd name="connsiteY6" fmla="*/ 17421 h 36937"/>
                      <a:gd name="connsiteX7" fmla="*/ 14516 w 15497"/>
                      <a:gd name="connsiteY7" fmla="*/ 30575 h 36937"/>
                      <a:gd name="connsiteX8" fmla="*/ 15497 w 15497"/>
                      <a:gd name="connsiteY8" fmla="*/ 36938 h 36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97" h="36937">
                        <a:moveTo>
                          <a:pt x="15497" y="36938"/>
                        </a:moveTo>
                        <a:cubicBezTo>
                          <a:pt x="15497" y="36938"/>
                          <a:pt x="13697" y="35004"/>
                          <a:pt x="11630" y="31775"/>
                        </a:cubicBezTo>
                        <a:cubicBezTo>
                          <a:pt x="9563" y="28565"/>
                          <a:pt x="7220" y="24127"/>
                          <a:pt x="5229" y="19545"/>
                        </a:cubicBezTo>
                        <a:cubicBezTo>
                          <a:pt x="3314" y="14926"/>
                          <a:pt x="1810" y="10106"/>
                          <a:pt x="991" y="6372"/>
                        </a:cubicBezTo>
                        <a:cubicBezTo>
                          <a:pt x="114" y="2667"/>
                          <a:pt x="0" y="0"/>
                          <a:pt x="0" y="0"/>
                        </a:cubicBezTo>
                        <a:cubicBezTo>
                          <a:pt x="0" y="0"/>
                          <a:pt x="1810" y="1943"/>
                          <a:pt x="3839" y="5163"/>
                        </a:cubicBezTo>
                        <a:cubicBezTo>
                          <a:pt x="5972" y="8353"/>
                          <a:pt x="8306" y="12811"/>
                          <a:pt x="10296" y="17421"/>
                        </a:cubicBezTo>
                        <a:cubicBezTo>
                          <a:pt x="12173" y="22050"/>
                          <a:pt x="13716" y="26851"/>
                          <a:pt x="14516" y="30575"/>
                        </a:cubicBezTo>
                        <a:cubicBezTo>
                          <a:pt x="15354" y="34300"/>
                          <a:pt x="15497" y="36938"/>
                          <a:pt x="15497" y="369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5" name="任意多边形: 形状 2234">
                    <a:extLst>
                      <a:ext uri="{FF2B5EF4-FFF2-40B4-BE49-F238E27FC236}">
                        <a16:creationId xmlns:a16="http://schemas.microsoft.com/office/drawing/2014/main" id="{FE3BDBEF-49F2-3E57-A364-979EEED0F766}"/>
                      </a:ext>
                    </a:extLst>
                  </p:cNvPr>
                  <p:cNvSpPr/>
                  <p:nvPr/>
                </p:nvSpPr>
                <p:spPr>
                  <a:xfrm>
                    <a:off x="7902701" y="2172338"/>
                    <a:ext cx="27289" cy="29346"/>
                  </a:xfrm>
                  <a:custGeom>
                    <a:avLst/>
                    <a:gdLst>
                      <a:gd name="connsiteX0" fmla="*/ 0 w 27289"/>
                      <a:gd name="connsiteY0" fmla="*/ 29347 h 29346"/>
                      <a:gd name="connsiteX1" fmla="*/ 3163 w 27289"/>
                      <a:gd name="connsiteY1" fmla="*/ 23689 h 29346"/>
                      <a:gd name="connsiteX2" fmla="*/ 11687 w 27289"/>
                      <a:gd name="connsiteY2" fmla="*/ 12821 h 29346"/>
                      <a:gd name="connsiteX3" fmla="*/ 21898 w 27289"/>
                      <a:gd name="connsiteY3" fmla="*/ 3496 h 29346"/>
                      <a:gd name="connsiteX4" fmla="*/ 27289 w 27289"/>
                      <a:gd name="connsiteY4" fmla="*/ 0 h 29346"/>
                      <a:gd name="connsiteX5" fmla="*/ 24203 w 27289"/>
                      <a:gd name="connsiteY5" fmla="*/ 5639 h 29346"/>
                      <a:gd name="connsiteX6" fmla="*/ 15669 w 27289"/>
                      <a:gd name="connsiteY6" fmla="*/ 16507 h 29346"/>
                      <a:gd name="connsiteX7" fmla="*/ 5449 w 27289"/>
                      <a:gd name="connsiteY7" fmla="*/ 25813 h 29346"/>
                      <a:gd name="connsiteX8" fmla="*/ 0 w 27289"/>
                      <a:gd name="connsiteY8" fmla="*/ 29347 h 29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89" h="29346">
                        <a:moveTo>
                          <a:pt x="0" y="29347"/>
                        </a:moveTo>
                        <a:cubicBezTo>
                          <a:pt x="0" y="29347"/>
                          <a:pt x="1057" y="26870"/>
                          <a:pt x="3163" y="23689"/>
                        </a:cubicBezTo>
                        <a:cubicBezTo>
                          <a:pt x="5191" y="20460"/>
                          <a:pt x="8258" y="16488"/>
                          <a:pt x="11687" y="12821"/>
                        </a:cubicBezTo>
                        <a:cubicBezTo>
                          <a:pt x="15117" y="9154"/>
                          <a:pt x="18850" y="5801"/>
                          <a:pt x="21898" y="3496"/>
                        </a:cubicBezTo>
                        <a:cubicBezTo>
                          <a:pt x="24946" y="1191"/>
                          <a:pt x="27289" y="0"/>
                          <a:pt x="27289" y="0"/>
                        </a:cubicBezTo>
                        <a:cubicBezTo>
                          <a:pt x="27289" y="0"/>
                          <a:pt x="26289" y="2457"/>
                          <a:pt x="24203" y="5639"/>
                        </a:cubicBezTo>
                        <a:cubicBezTo>
                          <a:pt x="22136" y="8868"/>
                          <a:pt x="19069" y="12859"/>
                          <a:pt x="15669" y="16507"/>
                        </a:cubicBezTo>
                        <a:cubicBezTo>
                          <a:pt x="12259" y="20183"/>
                          <a:pt x="8506" y="23527"/>
                          <a:pt x="5449" y="25813"/>
                        </a:cubicBezTo>
                        <a:cubicBezTo>
                          <a:pt x="2420" y="28137"/>
                          <a:pt x="0" y="29347"/>
                          <a:pt x="0" y="293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6" name="任意多边形: 形状 2235">
                    <a:extLst>
                      <a:ext uri="{FF2B5EF4-FFF2-40B4-BE49-F238E27FC236}">
                        <a16:creationId xmlns:a16="http://schemas.microsoft.com/office/drawing/2014/main" id="{ACCC30E3-7DDE-4B09-BE81-DB7156FB41DE}"/>
                      </a:ext>
                    </a:extLst>
                  </p:cNvPr>
                  <p:cNvSpPr/>
                  <p:nvPr/>
                </p:nvSpPr>
                <p:spPr>
                  <a:xfrm>
                    <a:off x="7921675" y="2154735"/>
                    <a:ext cx="29061" cy="27765"/>
                  </a:xfrm>
                  <a:custGeom>
                    <a:avLst/>
                    <a:gdLst>
                      <a:gd name="connsiteX0" fmla="*/ 29061 w 29061"/>
                      <a:gd name="connsiteY0" fmla="*/ 17450 h 27765"/>
                      <a:gd name="connsiteX1" fmla="*/ 18993 w 29061"/>
                      <a:gd name="connsiteY1" fmla="*/ 18736 h 27765"/>
                      <a:gd name="connsiteX2" fmla="*/ 14344 w 29061"/>
                      <a:gd name="connsiteY2" fmla="*/ 27765 h 27765"/>
                      <a:gd name="connsiteX3" fmla="*/ 10011 w 29061"/>
                      <a:gd name="connsiteY3" fmla="*/ 18583 h 27765"/>
                      <a:gd name="connsiteX4" fmla="*/ 0 w 29061"/>
                      <a:gd name="connsiteY4" fmla="*/ 16974 h 27765"/>
                      <a:gd name="connsiteX5" fmla="*/ 7372 w 29061"/>
                      <a:gd name="connsiteY5" fmla="*/ 10020 h 27765"/>
                      <a:gd name="connsiteX6" fmla="*/ 5839 w 29061"/>
                      <a:gd name="connsiteY6" fmla="*/ 0 h 27765"/>
                      <a:gd name="connsiteX7" fmla="*/ 14754 w 29061"/>
                      <a:gd name="connsiteY7" fmla="*/ 4858 h 27765"/>
                      <a:gd name="connsiteX8" fmla="*/ 23793 w 29061"/>
                      <a:gd name="connsiteY8" fmla="*/ 295 h 27765"/>
                      <a:gd name="connsiteX9" fmla="*/ 21898 w 29061"/>
                      <a:gd name="connsiteY9" fmla="*/ 10249 h 27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061" h="27765">
                        <a:moveTo>
                          <a:pt x="29061" y="17450"/>
                        </a:moveTo>
                        <a:lnTo>
                          <a:pt x="18993" y="18736"/>
                        </a:lnTo>
                        <a:lnTo>
                          <a:pt x="14344" y="27765"/>
                        </a:lnTo>
                        <a:lnTo>
                          <a:pt x="10011" y="18583"/>
                        </a:lnTo>
                        <a:lnTo>
                          <a:pt x="0" y="16974"/>
                        </a:lnTo>
                        <a:lnTo>
                          <a:pt x="7372" y="10020"/>
                        </a:lnTo>
                        <a:lnTo>
                          <a:pt x="5839" y="0"/>
                        </a:lnTo>
                        <a:lnTo>
                          <a:pt x="14754" y="4858"/>
                        </a:lnTo>
                        <a:lnTo>
                          <a:pt x="23793" y="295"/>
                        </a:lnTo>
                        <a:lnTo>
                          <a:pt x="21898" y="1024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37" name="图形 113">
                <a:extLst>
                  <a:ext uri="{FF2B5EF4-FFF2-40B4-BE49-F238E27FC236}">
                    <a16:creationId xmlns:a16="http://schemas.microsoft.com/office/drawing/2014/main" id="{4DCF72DF-EE87-7D2E-35E1-E25B6E370632}"/>
                  </a:ext>
                </a:extLst>
              </p:cNvPr>
              <p:cNvGrpSpPr/>
              <p:nvPr/>
            </p:nvGrpSpPr>
            <p:grpSpPr>
              <a:xfrm>
                <a:off x="7955939" y="2597394"/>
                <a:ext cx="144848" cy="194037"/>
                <a:chOff x="7955939" y="2597394"/>
                <a:chExt cx="144848" cy="194037"/>
              </a:xfrm>
            </p:grpSpPr>
            <p:grpSp>
              <p:nvGrpSpPr>
                <p:cNvPr id="2238" name="图形 113">
                  <a:extLst>
                    <a:ext uri="{FF2B5EF4-FFF2-40B4-BE49-F238E27FC236}">
                      <a16:creationId xmlns:a16="http://schemas.microsoft.com/office/drawing/2014/main" id="{7D0A2A5F-FF18-F838-899A-EFD4DBD42AAB}"/>
                    </a:ext>
                  </a:extLst>
                </p:cNvPr>
                <p:cNvGrpSpPr/>
                <p:nvPr/>
              </p:nvGrpSpPr>
              <p:grpSpPr>
                <a:xfrm>
                  <a:off x="7997831" y="2646789"/>
                  <a:ext cx="97601" cy="95473"/>
                  <a:chOff x="7997831" y="2646789"/>
                  <a:chExt cx="97601" cy="95473"/>
                </a:xfrm>
              </p:grpSpPr>
              <p:sp>
                <p:nvSpPr>
                  <p:cNvPr id="2239" name="任意多边形: 形状 2238">
                    <a:extLst>
                      <a:ext uri="{FF2B5EF4-FFF2-40B4-BE49-F238E27FC236}">
                        <a16:creationId xmlns:a16="http://schemas.microsoft.com/office/drawing/2014/main" id="{0C2FDEB1-7591-B9A6-1A56-4C0A5AD72173}"/>
                      </a:ext>
                    </a:extLst>
                  </p:cNvPr>
                  <p:cNvSpPr/>
                  <p:nvPr/>
                </p:nvSpPr>
                <p:spPr>
                  <a:xfrm>
                    <a:off x="7997831" y="2646789"/>
                    <a:ext cx="97601" cy="95473"/>
                  </a:xfrm>
                  <a:custGeom>
                    <a:avLst/>
                    <a:gdLst>
                      <a:gd name="connsiteX0" fmla="*/ 46687 w 97601"/>
                      <a:gd name="connsiteY0" fmla="*/ 54395 h 95473"/>
                      <a:gd name="connsiteX1" fmla="*/ 38772 w 97601"/>
                      <a:gd name="connsiteY1" fmla="*/ 49366 h 95473"/>
                      <a:gd name="connsiteX2" fmla="*/ 41125 w 97601"/>
                      <a:gd name="connsiteY2" fmla="*/ 40289 h 95473"/>
                      <a:gd name="connsiteX3" fmla="*/ 50460 w 97601"/>
                      <a:gd name="connsiteY3" fmla="*/ 39727 h 95473"/>
                      <a:gd name="connsiteX4" fmla="*/ 53889 w 97601"/>
                      <a:gd name="connsiteY4" fmla="*/ 48442 h 95473"/>
                      <a:gd name="connsiteX5" fmla="*/ 46687 w 97601"/>
                      <a:gd name="connsiteY5" fmla="*/ 54395 h 95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601" h="95473">
                        <a:moveTo>
                          <a:pt x="46687" y="54395"/>
                        </a:moveTo>
                        <a:cubicBezTo>
                          <a:pt x="55489" y="132243"/>
                          <a:pt x="-24407" y="81284"/>
                          <a:pt x="38772" y="49366"/>
                        </a:cubicBezTo>
                        <a:cubicBezTo>
                          <a:pt x="-24407" y="81294"/>
                          <a:pt x="-642" y="-10413"/>
                          <a:pt x="41125" y="40289"/>
                        </a:cubicBezTo>
                        <a:cubicBezTo>
                          <a:pt x="-642" y="-10413"/>
                          <a:pt x="93951" y="-16166"/>
                          <a:pt x="50460" y="39727"/>
                        </a:cubicBezTo>
                        <a:cubicBezTo>
                          <a:pt x="93932" y="-16166"/>
                          <a:pt x="128612" y="72017"/>
                          <a:pt x="53889" y="48442"/>
                        </a:cubicBezTo>
                        <a:cubicBezTo>
                          <a:pt x="128612" y="72007"/>
                          <a:pt x="55479" y="132243"/>
                          <a:pt x="46687" y="543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0" name="任意多边形: 形状 2239">
                    <a:extLst>
                      <a:ext uri="{FF2B5EF4-FFF2-40B4-BE49-F238E27FC236}">
                        <a16:creationId xmlns:a16="http://schemas.microsoft.com/office/drawing/2014/main" id="{0290951F-C070-E6D5-BB5E-94192830BF59}"/>
                      </a:ext>
                    </a:extLst>
                  </p:cNvPr>
                  <p:cNvSpPr/>
                  <p:nvPr/>
                </p:nvSpPr>
                <p:spPr>
                  <a:xfrm>
                    <a:off x="8000641" y="2649590"/>
                    <a:ext cx="91411" cy="89389"/>
                  </a:xfrm>
                  <a:custGeom>
                    <a:avLst/>
                    <a:gdLst>
                      <a:gd name="connsiteX0" fmla="*/ 43688 w 91411"/>
                      <a:gd name="connsiteY0" fmla="*/ 50928 h 89389"/>
                      <a:gd name="connsiteX1" fmla="*/ 36316 w 91411"/>
                      <a:gd name="connsiteY1" fmla="*/ 46204 h 89389"/>
                      <a:gd name="connsiteX2" fmla="*/ 38497 w 91411"/>
                      <a:gd name="connsiteY2" fmla="*/ 37727 h 89389"/>
                      <a:gd name="connsiteX3" fmla="*/ 47279 w 91411"/>
                      <a:gd name="connsiteY3" fmla="*/ 37184 h 89389"/>
                      <a:gd name="connsiteX4" fmla="*/ 50498 w 91411"/>
                      <a:gd name="connsiteY4" fmla="*/ 45328 h 89389"/>
                      <a:gd name="connsiteX5" fmla="*/ 43688 w 91411"/>
                      <a:gd name="connsiteY5" fmla="*/ 50928 h 89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411" h="89389">
                        <a:moveTo>
                          <a:pt x="43688" y="50928"/>
                        </a:moveTo>
                        <a:cubicBezTo>
                          <a:pt x="51917" y="123814"/>
                          <a:pt x="-22854" y="76113"/>
                          <a:pt x="36316" y="46204"/>
                        </a:cubicBezTo>
                        <a:cubicBezTo>
                          <a:pt x="-22854" y="76113"/>
                          <a:pt x="-604" y="-9755"/>
                          <a:pt x="38497" y="37727"/>
                        </a:cubicBezTo>
                        <a:cubicBezTo>
                          <a:pt x="-594" y="-9755"/>
                          <a:pt x="87941" y="-15127"/>
                          <a:pt x="47279" y="37184"/>
                        </a:cubicBezTo>
                        <a:cubicBezTo>
                          <a:pt x="87960" y="-15127"/>
                          <a:pt x="120449" y="67426"/>
                          <a:pt x="50498" y="45328"/>
                        </a:cubicBezTo>
                        <a:cubicBezTo>
                          <a:pt x="120431" y="67426"/>
                          <a:pt x="51927" y="123814"/>
                          <a:pt x="43688" y="5092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1" name="任意多边形: 形状 2240">
                    <a:extLst>
                      <a:ext uri="{FF2B5EF4-FFF2-40B4-BE49-F238E27FC236}">
                        <a16:creationId xmlns:a16="http://schemas.microsoft.com/office/drawing/2014/main" id="{798F634C-94F9-9A07-D47A-912F06A3D717}"/>
                      </a:ext>
                    </a:extLst>
                  </p:cNvPr>
                  <p:cNvSpPr/>
                  <p:nvPr/>
                </p:nvSpPr>
                <p:spPr>
                  <a:xfrm>
                    <a:off x="8011877" y="2686111"/>
                    <a:ext cx="29660" cy="6456"/>
                  </a:xfrm>
                  <a:custGeom>
                    <a:avLst/>
                    <a:gdLst>
                      <a:gd name="connsiteX0" fmla="*/ 0 w 29660"/>
                      <a:gd name="connsiteY0" fmla="*/ 234 h 6456"/>
                      <a:gd name="connsiteX1" fmla="*/ 4867 w 29660"/>
                      <a:gd name="connsiteY1" fmla="*/ 15 h 6456"/>
                      <a:gd name="connsiteX2" fmla="*/ 15240 w 29660"/>
                      <a:gd name="connsiteY2" fmla="*/ 1206 h 6456"/>
                      <a:gd name="connsiteX3" fmla="*/ 25241 w 29660"/>
                      <a:gd name="connsiteY3" fmla="*/ 4120 h 6456"/>
                      <a:gd name="connsiteX4" fmla="*/ 29660 w 29660"/>
                      <a:gd name="connsiteY4" fmla="*/ 6216 h 6456"/>
                      <a:gd name="connsiteX5" fmla="*/ 24793 w 29660"/>
                      <a:gd name="connsiteY5" fmla="*/ 6445 h 6456"/>
                      <a:gd name="connsiteX6" fmla="*/ 14411 w 29660"/>
                      <a:gd name="connsiteY6" fmla="*/ 5235 h 6456"/>
                      <a:gd name="connsiteX7" fmla="*/ 4410 w 29660"/>
                      <a:gd name="connsiteY7" fmla="*/ 2311 h 6456"/>
                      <a:gd name="connsiteX8" fmla="*/ 0 w 29660"/>
                      <a:gd name="connsiteY8" fmla="*/ 234 h 6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660" h="6456">
                        <a:moveTo>
                          <a:pt x="0" y="234"/>
                        </a:moveTo>
                        <a:cubicBezTo>
                          <a:pt x="0" y="234"/>
                          <a:pt x="1991" y="-71"/>
                          <a:pt x="4867" y="15"/>
                        </a:cubicBezTo>
                        <a:cubicBezTo>
                          <a:pt x="7753" y="63"/>
                          <a:pt x="11525" y="472"/>
                          <a:pt x="15240" y="1206"/>
                        </a:cubicBezTo>
                        <a:cubicBezTo>
                          <a:pt x="18964" y="1968"/>
                          <a:pt x="22584" y="3035"/>
                          <a:pt x="25241" y="4120"/>
                        </a:cubicBezTo>
                        <a:cubicBezTo>
                          <a:pt x="27937" y="5159"/>
                          <a:pt x="29660" y="6216"/>
                          <a:pt x="29660" y="6216"/>
                        </a:cubicBezTo>
                        <a:cubicBezTo>
                          <a:pt x="29660" y="6216"/>
                          <a:pt x="27689" y="6521"/>
                          <a:pt x="24793" y="6445"/>
                        </a:cubicBezTo>
                        <a:cubicBezTo>
                          <a:pt x="21907" y="6378"/>
                          <a:pt x="18154" y="5978"/>
                          <a:pt x="14411" y="5235"/>
                        </a:cubicBezTo>
                        <a:cubicBezTo>
                          <a:pt x="10725" y="4482"/>
                          <a:pt x="7086" y="3397"/>
                          <a:pt x="4410" y="2311"/>
                        </a:cubicBezTo>
                        <a:cubicBezTo>
                          <a:pt x="1724" y="1282"/>
                          <a:pt x="0" y="234"/>
                          <a:pt x="0" y="2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2" name="任意多边形: 形状 2241">
                    <a:extLst>
                      <a:ext uri="{FF2B5EF4-FFF2-40B4-BE49-F238E27FC236}">
                        <a16:creationId xmlns:a16="http://schemas.microsoft.com/office/drawing/2014/main" id="{F1332E98-AF0E-65F1-B7EC-F9A538173315}"/>
                      </a:ext>
                    </a:extLst>
                  </p:cNvPr>
                  <p:cNvSpPr/>
                  <p:nvPr/>
                </p:nvSpPr>
                <p:spPr>
                  <a:xfrm>
                    <a:off x="8049205" y="2681780"/>
                    <a:ext cx="28927" cy="8768"/>
                  </a:xfrm>
                  <a:custGeom>
                    <a:avLst/>
                    <a:gdLst>
                      <a:gd name="connsiteX0" fmla="*/ 0 w 28927"/>
                      <a:gd name="connsiteY0" fmla="*/ 8756 h 8768"/>
                      <a:gd name="connsiteX1" fmla="*/ 4182 w 28927"/>
                      <a:gd name="connsiteY1" fmla="*/ 6269 h 8768"/>
                      <a:gd name="connsiteX2" fmla="*/ 13859 w 28927"/>
                      <a:gd name="connsiteY2" fmla="*/ 2421 h 8768"/>
                      <a:gd name="connsiteX3" fmla="*/ 24070 w 28927"/>
                      <a:gd name="connsiteY3" fmla="*/ 250 h 8768"/>
                      <a:gd name="connsiteX4" fmla="*/ 28928 w 28927"/>
                      <a:gd name="connsiteY4" fmla="*/ 21 h 8768"/>
                      <a:gd name="connsiteX5" fmla="*/ 24755 w 28927"/>
                      <a:gd name="connsiteY5" fmla="*/ 2517 h 8768"/>
                      <a:gd name="connsiteX6" fmla="*/ 15060 w 28927"/>
                      <a:gd name="connsiteY6" fmla="*/ 6355 h 8768"/>
                      <a:gd name="connsiteX7" fmla="*/ 4839 w 28927"/>
                      <a:gd name="connsiteY7" fmla="*/ 8527 h 8768"/>
                      <a:gd name="connsiteX8" fmla="*/ 0 w 28927"/>
                      <a:gd name="connsiteY8" fmla="*/ 8756 h 87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27" h="8768">
                        <a:moveTo>
                          <a:pt x="0" y="8756"/>
                        </a:moveTo>
                        <a:cubicBezTo>
                          <a:pt x="0" y="8756"/>
                          <a:pt x="1620" y="7555"/>
                          <a:pt x="4182" y="6269"/>
                        </a:cubicBezTo>
                        <a:cubicBezTo>
                          <a:pt x="6734" y="4945"/>
                          <a:pt x="10259" y="3526"/>
                          <a:pt x="13859" y="2421"/>
                        </a:cubicBezTo>
                        <a:cubicBezTo>
                          <a:pt x="17479" y="1345"/>
                          <a:pt x="21203" y="564"/>
                          <a:pt x="24070" y="250"/>
                        </a:cubicBezTo>
                        <a:cubicBezTo>
                          <a:pt x="26927" y="-103"/>
                          <a:pt x="28928" y="21"/>
                          <a:pt x="28928" y="21"/>
                        </a:cubicBezTo>
                        <a:cubicBezTo>
                          <a:pt x="28928" y="21"/>
                          <a:pt x="27337" y="1231"/>
                          <a:pt x="24755" y="2517"/>
                        </a:cubicBezTo>
                        <a:cubicBezTo>
                          <a:pt x="22184" y="3850"/>
                          <a:pt x="18660" y="5250"/>
                          <a:pt x="15060" y="6355"/>
                        </a:cubicBezTo>
                        <a:cubicBezTo>
                          <a:pt x="11411" y="7422"/>
                          <a:pt x="7715" y="8194"/>
                          <a:pt x="4839" y="8527"/>
                        </a:cubicBezTo>
                        <a:cubicBezTo>
                          <a:pt x="2000" y="8851"/>
                          <a:pt x="0" y="8756"/>
                          <a:pt x="0" y="8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3" name="任意多边形: 形状 2242">
                    <a:extLst>
                      <a:ext uri="{FF2B5EF4-FFF2-40B4-BE49-F238E27FC236}">
                        <a16:creationId xmlns:a16="http://schemas.microsoft.com/office/drawing/2014/main" id="{D575A663-EF1A-53A7-8C2C-71C08B238968}"/>
                      </a:ext>
                    </a:extLst>
                  </p:cNvPr>
                  <p:cNvSpPr/>
                  <p:nvPr/>
                </p:nvSpPr>
                <p:spPr>
                  <a:xfrm>
                    <a:off x="8041317" y="2658151"/>
                    <a:ext cx="4266" cy="30184"/>
                  </a:xfrm>
                  <a:custGeom>
                    <a:avLst/>
                    <a:gdLst>
                      <a:gd name="connsiteX0" fmla="*/ 2840 w 4266"/>
                      <a:gd name="connsiteY0" fmla="*/ 30185 h 30184"/>
                      <a:gd name="connsiteX1" fmla="*/ 1449 w 4266"/>
                      <a:gd name="connsiteY1" fmla="*/ 25527 h 30184"/>
                      <a:gd name="connsiteX2" fmla="*/ 68 w 4266"/>
                      <a:gd name="connsiteY2" fmla="*/ 15192 h 30184"/>
                      <a:gd name="connsiteX3" fmla="*/ 449 w 4266"/>
                      <a:gd name="connsiteY3" fmla="*/ 4763 h 30184"/>
                      <a:gd name="connsiteX4" fmla="*/ 1421 w 4266"/>
                      <a:gd name="connsiteY4" fmla="*/ 0 h 30184"/>
                      <a:gd name="connsiteX5" fmla="*/ 2831 w 4266"/>
                      <a:gd name="connsiteY5" fmla="*/ 4648 h 30184"/>
                      <a:gd name="connsiteX6" fmla="*/ 4211 w 4266"/>
                      <a:gd name="connsiteY6" fmla="*/ 14992 h 30184"/>
                      <a:gd name="connsiteX7" fmla="*/ 3792 w 4266"/>
                      <a:gd name="connsiteY7" fmla="*/ 25413 h 30184"/>
                      <a:gd name="connsiteX8" fmla="*/ 2840 w 4266"/>
                      <a:gd name="connsiteY8" fmla="*/ 30185 h 3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66" h="30184">
                        <a:moveTo>
                          <a:pt x="2840" y="30185"/>
                        </a:moveTo>
                        <a:cubicBezTo>
                          <a:pt x="2840" y="30185"/>
                          <a:pt x="2068" y="28346"/>
                          <a:pt x="1449" y="25527"/>
                        </a:cubicBezTo>
                        <a:cubicBezTo>
                          <a:pt x="792" y="22736"/>
                          <a:pt x="287" y="18964"/>
                          <a:pt x="68" y="15192"/>
                        </a:cubicBezTo>
                        <a:cubicBezTo>
                          <a:pt x="-103" y="11420"/>
                          <a:pt x="59" y="7630"/>
                          <a:pt x="449" y="4763"/>
                        </a:cubicBezTo>
                        <a:cubicBezTo>
                          <a:pt x="802" y="1905"/>
                          <a:pt x="1421" y="0"/>
                          <a:pt x="1421" y="0"/>
                        </a:cubicBezTo>
                        <a:cubicBezTo>
                          <a:pt x="1421" y="0"/>
                          <a:pt x="2211" y="1848"/>
                          <a:pt x="2831" y="4648"/>
                        </a:cubicBezTo>
                        <a:cubicBezTo>
                          <a:pt x="3468" y="7458"/>
                          <a:pt x="3992" y="11220"/>
                          <a:pt x="4211" y="14992"/>
                        </a:cubicBezTo>
                        <a:cubicBezTo>
                          <a:pt x="4364" y="18764"/>
                          <a:pt x="4192" y="22565"/>
                          <a:pt x="3792" y="25413"/>
                        </a:cubicBezTo>
                        <a:cubicBezTo>
                          <a:pt x="3440" y="28270"/>
                          <a:pt x="2840" y="30185"/>
                          <a:pt x="2840" y="301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4" name="任意多边形: 形状 2243">
                    <a:extLst>
                      <a:ext uri="{FF2B5EF4-FFF2-40B4-BE49-F238E27FC236}">
                        <a16:creationId xmlns:a16="http://schemas.microsoft.com/office/drawing/2014/main" id="{08E886E7-67A2-7412-BF9E-3998EE5B157D}"/>
                      </a:ext>
                    </a:extLst>
                  </p:cNvPr>
                  <p:cNvSpPr/>
                  <p:nvPr/>
                </p:nvSpPr>
                <p:spPr>
                  <a:xfrm>
                    <a:off x="8048710" y="2698489"/>
                    <a:ext cx="18793" cy="23679"/>
                  </a:xfrm>
                  <a:custGeom>
                    <a:avLst/>
                    <a:gdLst>
                      <a:gd name="connsiteX0" fmla="*/ 18793 w 18793"/>
                      <a:gd name="connsiteY0" fmla="*/ 23679 h 23679"/>
                      <a:gd name="connsiteX1" fmla="*/ 14936 w 18793"/>
                      <a:gd name="connsiteY1" fmla="*/ 20717 h 23679"/>
                      <a:gd name="connsiteX2" fmla="*/ 7792 w 18793"/>
                      <a:gd name="connsiteY2" fmla="*/ 13116 h 23679"/>
                      <a:gd name="connsiteX3" fmla="*/ 2020 w 18793"/>
                      <a:gd name="connsiteY3" fmla="*/ 4420 h 23679"/>
                      <a:gd name="connsiteX4" fmla="*/ 0 w 18793"/>
                      <a:gd name="connsiteY4" fmla="*/ 0 h 23679"/>
                      <a:gd name="connsiteX5" fmla="*/ 3849 w 18793"/>
                      <a:gd name="connsiteY5" fmla="*/ 2972 h 23679"/>
                      <a:gd name="connsiteX6" fmla="*/ 11040 w 18793"/>
                      <a:gd name="connsiteY6" fmla="*/ 10544 h 23679"/>
                      <a:gd name="connsiteX7" fmla="*/ 16793 w 18793"/>
                      <a:gd name="connsiteY7" fmla="*/ 19250 h 23679"/>
                      <a:gd name="connsiteX8" fmla="*/ 18793 w 18793"/>
                      <a:gd name="connsiteY8" fmla="*/ 23679 h 23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793" h="23679">
                        <a:moveTo>
                          <a:pt x="18793" y="23679"/>
                        </a:moveTo>
                        <a:cubicBezTo>
                          <a:pt x="18793" y="23679"/>
                          <a:pt x="17079" y="22641"/>
                          <a:pt x="14936" y="20717"/>
                        </a:cubicBezTo>
                        <a:cubicBezTo>
                          <a:pt x="12764" y="18802"/>
                          <a:pt x="10163" y="16069"/>
                          <a:pt x="7792" y="13116"/>
                        </a:cubicBezTo>
                        <a:cubicBezTo>
                          <a:pt x="5449" y="10144"/>
                          <a:pt x="3363" y="6963"/>
                          <a:pt x="2020" y="4420"/>
                        </a:cubicBezTo>
                        <a:cubicBezTo>
                          <a:pt x="629" y="1905"/>
                          <a:pt x="0" y="0"/>
                          <a:pt x="0" y="0"/>
                        </a:cubicBezTo>
                        <a:cubicBezTo>
                          <a:pt x="0" y="0"/>
                          <a:pt x="1724" y="1038"/>
                          <a:pt x="3849" y="2972"/>
                        </a:cubicBezTo>
                        <a:cubicBezTo>
                          <a:pt x="6030" y="4848"/>
                          <a:pt x="8659" y="7610"/>
                          <a:pt x="11040" y="10544"/>
                        </a:cubicBezTo>
                        <a:cubicBezTo>
                          <a:pt x="13335" y="13535"/>
                          <a:pt x="15440" y="16716"/>
                          <a:pt x="16793" y="19250"/>
                        </a:cubicBezTo>
                        <a:cubicBezTo>
                          <a:pt x="18145" y="21774"/>
                          <a:pt x="18793" y="23679"/>
                          <a:pt x="18793" y="236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5" name="任意多边形: 形状 2244">
                    <a:extLst>
                      <a:ext uri="{FF2B5EF4-FFF2-40B4-BE49-F238E27FC236}">
                        <a16:creationId xmlns:a16="http://schemas.microsoft.com/office/drawing/2014/main" id="{9C427554-5582-E17E-74E2-D4676AD5CE1D}"/>
                      </a:ext>
                    </a:extLst>
                  </p:cNvPr>
                  <p:cNvSpPr/>
                  <p:nvPr/>
                </p:nvSpPr>
                <p:spPr>
                  <a:xfrm>
                    <a:off x="8027193" y="2699899"/>
                    <a:ext cx="13820" cy="26879"/>
                  </a:xfrm>
                  <a:custGeom>
                    <a:avLst/>
                    <a:gdLst>
                      <a:gd name="connsiteX0" fmla="*/ 0 w 13820"/>
                      <a:gd name="connsiteY0" fmla="*/ 26880 h 26879"/>
                      <a:gd name="connsiteX1" fmla="*/ 1114 w 13820"/>
                      <a:gd name="connsiteY1" fmla="*/ 22136 h 26879"/>
                      <a:gd name="connsiteX2" fmla="*/ 5096 w 13820"/>
                      <a:gd name="connsiteY2" fmla="*/ 12487 h 26879"/>
                      <a:gd name="connsiteX3" fmla="*/ 10611 w 13820"/>
                      <a:gd name="connsiteY3" fmla="*/ 3648 h 26879"/>
                      <a:gd name="connsiteX4" fmla="*/ 13821 w 13820"/>
                      <a:gd name="connsiteY4" fmla="*/ 0 h 26879"/>
                      <a:gd name="connsiteX5" fmla="*/ 12735 w 13820"/>
                      <a:gd name="connsiteY5" fmla="*/ 4734 h 26879"/>
                      <a:gd name="connsiteX6" fmla="*/ 8763 w 13820"/>
                      <a:gd name="connsiteY6" fmla="*/ 14364 h 26879"/>
                      <a:gd name="connsiteX7" fmla="*/ 3210 w 13820"/>
                      <a:gd name="connsiteY7" fmla="*/ 23212 h 26879"/>
                      <a:gd name="connsiteX8" fmla="*/ 0 w 13820"/>
                      <a:gd name="connsiteY8" fmla="*/ 26880 h 26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820" h="26879">
                        <a:moveTo>
                          <a:pt x="0" y="26880"/>
                        </a:moveTo>
                        <a:cubicBezTo>
                          <a:pt x="0" y="26880"/>
                          <a:pt x="228" y="24879"/>
                          <a:pt x="1114" y="22136"/>
                        </a:cubicBezTo>
                        <a:cubicBezTo>
                          <a:pt x="1934" y="19364"/>
                          <a:pt x="3372" y="15869"/>
                          <a:pt x="5096" y="12487"/>
                        </a:cubicBezTo>
                        <a:cubicBezTo>
                          <a:pt x="6839" y="9125"/>
                          <a:pt x="8868" y="5934"/>
                          <a:pt x="10611" y="3648"/>
                        </a:cubicBezTo>
                        <a:cubicBezTo>
                          <a:pt x="12373" y="1353"/>
                          <a:pt x="13821" y="0"/>
                          <a:pt x="13821" y="0"/>
                        </a:cubicBezTo>
                        <a:cubicBezTo>
                          <a:pt x="13821" y="0"/>
                          <a:pt x="13601" y="1991"/>
                          <a:pt x="12735" y="4734"/>
                        </a:cubicBezTo>
                        <a:cubicBezTo>
                          <a:pt x="11887" y="7487"/>
                          <a:pt x="10487" y="11001"/>
                          <a:pt x="8763" y="14364"/>
                        </a:cubicBezTo>
                        <a:cubicBezTo>
                          <a:pt x="7001" y="17735"/>
                          <a:pt x="4972" y="20917"/>
                          <a:pt x="3210" y="23212"/>
                        </a:cubicBezTo>
                        <a:cubicBezTo>
                          <a:pt x="1486" y="25508"/>
                          <a:pt x="0" y="26880"/>
                          <a:pt x="0" y="268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6" name="任意多边形: 形状 2245">
                    <a:extLst>
                      <a:ext uri="{FF2B5EF4-FFF2-40B4-BE49-F238E27FC236}">
                        <a16:creationId xmlns:a16="http://schemas.microsoft.com/office/drawing/2014/main" id="{7C4C093F-36BF-95E0-48D2-E99492553550}"/>
                      </a:ext>
                    </a:extLst>
                  </p:cNvPr>
                  <p:cNvSpPr/>
                  <p:nvPr/>
                </p:nvSpPr>
                <p:spPr>
                  <a:xfrm>
                    <a:off x="8034852" y="2684173"/>
                    <a:ext cx="21202" cy="21888"/>
                  </a:xfrm>
                  <a:custGeom>
                    <a:avLst/>
                    <a:gdLst>
                      <a:gd name="connsiteX0" fmla="*/ 21203 w 21202"/>
                      <a:gd name="connsiteY0" fmla="*/ 11382 h 21888"/>
                      <a:gd name="connsiteX1" fmla="*/ 14164 w 21202"/>
                      <a:gd name="connsiteY1" fmla="*/ 14373 h 21888"/>
                      <a:gd name="connsiteX2" fmla="*/ 12630 w 21202"/>
                      <a:gd name="connsiteY2" fmla="*/ 21888 h 21888"/>
                      <a:gd name="connsiteX3" fmla="*/ 7620 w 21202"/>
                      <a:gd name="connsiteY3" fmla="*/ 16097 h 21888"/>
                      <a:gd name="connsiteX4" fmla="*/ 0 w 21202"/>
                      <a:gd name="connsiteY4" fmla="*/ 16974 h 21888"/>
                      <a:gd name="connsiteX5" fmla="*/ 3953 w 21202"/>
                      <a:gd name="connsiteY5" fmla="*/ 10411 h 21888"/>
                      <a:gd name="connsiteX6" fmla="*/ 791 w 21202"/>
                      <a:gd name="connsiteY6" fmla="*/ 3448 h 21888"/>
                      <a:gd name="connsiteX7" fmla="*/ 8248 w 21202"/>
                      <a:gd name="connsiteY7" fmla="*/ 5163 h 21888"/>
                      <a:gd name="connsiteX8" fmla="*/ 13888 w 21202"/>
                      <a:gd name="connsiteY8" fmla="*/ 0 h 21888"/>
                      <a:gd name="connsiteX9" fmla="*/ 14544 w 21202"/>
                      <a:gd name="connsiteY9" fmla="*/ 7620 h 21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202" h="21888">
                        <a:moveTo>
                          <a:pt x="21203" y="11382"/>
                        </a:moveTo>
                        <a:lnTo>
                          <a:pt x="14164" y="14373"/>
                        </a:lnTo>
                        <a:lnTo>
                          <a:pt x="12630" y="21888"/>
                        </a:lnTo>
                        <a:lnTo>
                          <a:pt x="7620" y="16097"/>
                        </a:lnTo>
                        <a:lnTo>
                          <a:pt x="0" y="16974"/>
                        </a:lnTo>
                        <a:lnTo>
                          <a:pt x="3953" y="10411"/>
                        </a:lnTo>
                        <a:lnTo>
                          <a:pt x="791" y="3448"/>
                        </a:lnTo>
                        <a:lnTo>
                          <a:pt x="8248" y="5163"/>
                        </a:lnTo>
                        <a:lnTo>
                          <a:pt x="13888" y="0"/>
                        </a:lnTo>
                        <a:lnTo>
                          <a:pt x="14544" y="76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47" name="图形 113">
                  <a:extLst>
                    <a:ext uri="{FF2B5EF4-FFF2-40B4-BE49-F238E27FC236}">
                      <a16:creationId xmlns:a16="http://schemas.microsoft.com/office/drawing/2014/main" id="{B4FA09E9-D41A-457E-E224-1C14C0963600}"/>
                    </a:ext>
                  </a:extLst>
                </p:cNvPr>
                <p:cNvGrpSpPr/>
                <p:nvPr/>
              </p:nvGrpSpPr>
              <p:grpSpPr>
                <a:xfrm>
                  <a:off x="7999271" y="2688124"/>
                  <a:ext cx="101516" cy="103307"/>
                  <a:chOff x="7999271" y="2688124"/>
                  <a:chExt cx="101516" cy="103307"/>
                </a:xfrm>
              </p:grpSpPr>
              <p:sp>
                <p:nvSpPr>
                  <p:cNvPr id="2248" name="任意多边形: 形状 2247">
                    <a:extLst>
                      <a:ext uri="{FF2B5EF4-FFF2-40B4-BE49-F238E27FC236}">
                        <a16:creationId xmlns:a16="http://schemas.microsoft.com/office/drawing/2014/main" id="{E65781FE-DA38-F6B0-CC69-662E8E693DB7}"/>
                      </a:ext>
                    </a:extLst>
                  </p:cNvPr>
                  <p:cNvSpPr/>
                  <p:nvPr/>
                </p:nvSpPr>
                <p:spPr>
                  <a:xfrm>
                    <a:off x="7999271" y="2688124"/>
                    <a:ext cx="101516" cy="103307"/>
                  </a:xfrm>
                  <a:custGeom>
                    <a:avLst/>
                    <a:gdLst>
                      <a:gd name="connsiteX0" fmla="*/ 43991 w 101516"/>
                      <a:gd name="connsiteY0" fmla="*/ 55533 h 103307"/>
                      <a:gd name="connsiteX1" fmla="*/ 37637 w 101516"/>
                      <a:gd name="connsiteY1" fmla="*/ 47903 h 103307"/>
                      <a:gd name="connsiteX2" fmla="*/ 42943 w 101516"/>
                      <a:gd name="connsiteY2" fmla="*/ 39502 h 103307"/>
                      <a:gd name="connsiteX3" fmla="*/ 52553 w 101516"/>
                      <a:gd name="connsiteY3" fmla="*/ 41959 h 103307"/>
                      <a:gd name="connsiteX4" fmla="*/ 53192 w 101516"/>
                      <a:gd name="connsiteY4" fmla="*/ 51856 h 103307"/>
                      <a:gd name="connsiteX5" fmla="*/ 43991 w 101516"/>
                      <a:gd name="connsiteY5" fmla="*/ 55533 h 103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1516" h="103307">
                        <a:moveTo>
                          <a:pt x="43991" y="55533"/>
                        </a:moveTo>
                        <a:cubicBezTo>
                          <a:pt x="27760" y="136867"/>
                          <a:pt x="-36363" y="59733"/>
                          <a:pt x="37637" y="47903"/>
                        </a:cubicBezTo>
                        <a:cubicBezTo>
                          <a:pt x="-36363" y="59733"/>
                          <a:pt x="17168" y="-25087"/>
                          <a:pt x="42943" y="39502"/>
                        </a:cubicBezTo>
                        <a:cubicBezTo>
                          <a:pt x="17168" y="-25087"/>
                          <a:pt x="114409" y="-389"/>
                          <a:pt x="52553" y="41959"/>
                        </a:cubicBezTo>
                        <a:cubicBezTo>
                          <a:pt x="114409" y="-379"/>
                          <a:pt x="120953" y="99719"/>
                          <a:pt x="53192" y="51856"/>
                        </a:cubicBezTo>
                        <a:cubicBezTo>
                          <a:pt x="120934" y="99729"/>
                          <a:pt x="27760" y="136867"/>
                          <a:pt x="43991" y="555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9" name="任意多边形: 形状 2248">
                    <a:extLst>
                      <a:ext uri="{FF2B5EF4-FFF2-40B4-BE49-F238E27FC236}">
                        <a16:creationId xmlns:a16="http://schemas.microsoft.com/office/drawing/2014/main" id="{E0FCD9ED-E064-848D-84BE-A582567A49C8}"/>
                      </a:ext>
                    </a:extLst>
                  </p:cNvPr>
                  <p:cNvSpPr/>
                  <p:nvPr/>
                </p:nvSpPr>
                <p:spPr>
                  <a:xfrm>
                    <a:off x="8002135" y="2690947"/>
                    <a:ext cx="95022" cy="96707"/>
                  </a:xfrm>
                  <a:custGeom>
                    <a:avLst/>
                    <a:gdLst>
                      <a:gd name="connsiteX0" fmla="*/ 41155 w 95022"/>
                      <a:gd name="connsiteY0" fmla="*/ 51977 h 96707"/>
                      <a:gd name="connsiteX1" fmla="*/ 35250 w 95022"/>
                      <a:gd name="connsiteY1" fmla="*/ 44833 h 96707"/>
                      <a:gd name="connsiteX2" fmla="*/ 40184 w 95022"/>
                      <a:gd name="connsiteY2" fmla="*/ 36994 h 96707"/>
                      <a:gd name="connsiteX3" fmla="*/ 49194 w 95022"/>
                      <a:gd name="connsiteY3" fmla="*/ 39270 h 96707"/>
                      <a:gd name="connsiteX4" fmla="*/ 49804 w 95022"/>
                      <a:gd name="connsiteY4" fmla="*/ 48538 h 96707"/>
                      <a:gd name="connsiteX5" fmla="*/ 41155 w 95022"/>
                      <a:gd name="connsiteY5" fmla="*/ 51977 h 9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022" h="96707">
                        <a:moveTo>
                          <a:pt x="41155" y="51977"/>
                        </a:moveTo>
                        <a:cubicBezTo>
                          <a:pt x="25973" y="128139"/>
                          <a:pt x="-34054" y="55901"/>
                          <a:pt x="35250" y="44833"/>
                        </a:cubicBezTo>
                        <a:cubicBezTo>
                          <a:pt x="-34045" y="55901"/>
                          <a:pt x="16067" y="-23490"/>
                          <a:pt x="40184" y="36994"/>
                        </a:cubicBezTo>
                        <a:cubicBezTo>
                          <a:pt x="16085" y="-23490"/>
                          <a:pt x="107068" y="-363"/>
                          <a:pt x="49194" y="39270"/>
                        </a:cubicBezTo>
                        <a:cubicBezTo>
                          <a:pt x="107068" y="-363"/>
                          <a:pt x="113231" y="93353"/>
                          <a:pt x="49804" y="48538"/>
                        </a:cubicBezTo>
                        <a:cubicBezTo>
                          <a:pt x="113212" y="93344"/>
                          <a:pt x="25973" y="128139"/>
                          <a:pt x="41155" y="5197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0" name="任意多边形: 形状 2249">
                    <a:extLst>
                      <a:ext uri="{FF2B5EF4-FFF2-40B4-BE49-F238E27FC236}">
                        <a16:creationId xmlns:a16="http://schemas.microsoft.com/office/drawing/2014/main" id="{5DA8E1B4-CFAE-DBE3-0662-4554182D873E}"/>
                      </a:ext>
                    </a:extLst>
                  </p:cNvPr>
                  <p:cNvSpPr/>
                  <p:nvPr/>
                </p:nvSpPr>
                <p:spPr>
                  <a:xfrm>
                    <a:off x="8015144" y="2718168"/>
                    <a:ext cx="27965" cy="15582"/>
                  </a:xfrm>
                  <a:custGeom>
                    <a:avLst/>
                    <a:gdLst>
                      <a:gd name="connsiteX0" fmla="*/ 0 w 27965"/>
                      <a:gd name="connsiteY0" fmla="*/ 0 h 15582"/>
                      <a:gd name="connsiteX1" fmla="*/ 4972 w 27965"/>
                      <a:gd name="connsiteY1" fmla="*/ 1353 h 15582"/>
                      <a:gd name="connsiteX2" fmla="*/ 15050 w 27965"/>
                      <a:gd name="connsiteY2" fmla="*/ 5896 h 15582"/>
                      <a:gd name="connsiteX3" fmla="*/ 24194 w 27965"/>
                      <a:gd name="connsiteY3" fmla="*/ 12059 h 15582"/>
                      <a:gd name="connsiteX4" fmla="*/ 27966 w 27965"/>
                      <a:gd name="connsiteY4" fmla="*/ 15583 h 15582"/>
                      <a:gd name="connsiteX5" fmla="*/ 23003 w 27965"/>
                      <a:gd name="connsiteY5" fmla="*/ 14240 h 15582"/>
                      <a:gd name="connsiteX6" fmla="*/ 12935 w 27965"/>
                      <a:gd name="connsiteY6" fmla="*/ 9687 h 15582"/>
                      <a:gd name="connsiteX7" fmla="*/ 3782 w 27965"/>
                      <a:gd name="connsiteY7" fmla="*/ 3515 h 15582"/>
                      <a:gd name="connsiteX8" fmla="*/ 0 w 27965"/>
                      <a:gd name="connsiteY8" fmla="*/ 0 h 15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965" h="15582">
                        <a:moveTo>
                          <a:pt x="0" y="0"/>
                        </a:moveTo>
                        <a:cubicBezTo>
                          <a:pt x="0" y="0"/>
                          <a:pt x="2114" y="333"/>
                          <a:pt x="4972" y="1353"/>
                        </a:cubicBezTo>
                        <a:cubicBezTo>
                          <a:pt x="7858" y="2343"/>
                          <a:pt x="11525" y="3953"/>
                          <a:pt x="15050" y="5896"/>
                        </a:cubicBezTo>
                        <a:cubicBezTo>
                          <a:pt x="18545" y="7858"/>
                          <a:pt x="21850" y="10106"/>
                          <a:pt x="24194" y="12059"/>
                        </a:cubicBezTo>
                        <a:cubicBezTo>
                          <a:pt x="26575" y="13973"/>
                          <a:pt x="27966" y="15583"/>
                          <a:pt x="27966" y="15583"/>
                        </a:cubicBezTo>
                        <a:cubicBezTo>
                          <a:pt x="27966" y="15583"/>
                          <a:pt x="25870" y="15259"/>
                          <a:pt x="23003" y="14240"/>
                        </a:cubicBezTo>
                        <a:cubicBezTo>
                          <a:pt x="20117" y="13259"/>
                          <a:pt x="16450" y="11640"/>
                          <a:pt x="12935" y="9687"/>
                        </a:cubicBezTo>
                        <a:cubicBezTo>
                          <a:pt x="9459" y="7725"/>
                          <a:pt x="6135" y="5467"/>
                          <a:pt x="3782" y="3515"/>
                        </a:cubicBezTo>
                        <a:cubicBezTo>
                          <a:pt x="1391" y="16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1" name="任意多边形: 形状 2250">
                    <a:extLst>
                      <a:ext uri="{FF2B5EF4-FFF2-40B4-BE49-F238E27FC236}">
                        <a16:creationId xmlns:a16="http://schemas.microsoft.com/office/drawing/2014/main" id="{1B90A324-F9BA-73B0-F4A9-5FF7925A6C18}"/>
                      </a:ext>
                    </a:extLst>
                  </p:cNvPr>
                  <p:cNvSpPr/>
                  <p:nvPr/>
                </p:nvSpPr>
                <p:spPr>
                  <a:xfrm>
                    <a:off x="8051425" y="2732509"/>
                    <a:ext cx="31966" cy="4363"/>
                  </a:xfrm>
                  <a:custGeom>
                    <a:avLst/>
                    <a:gdLst>
                      <a:gd name="connsiteX0" fmla="*/ 0 w 31966"/>
                      <a:gd name="connsiteY0" fmla="*/ 1918 h 4363"/>
                      <a:gd name="connsiteX1" fmla="*/ 5010 w 31966"/>
                      <a:gd name="connsiteY1" fmla="*/ 756 h 4363"/>
                      <a:gd name="connsiteX2" fmla="*/ 16011 w 31966"/>
                      <a:gd name="connsiteY2" fmla="*/ 3 h 4363"/>
                      <a:gd name="connsiteX3" fmla="*/ 26984 w 31966"/>
                      <a:gd name="connsiteY3" fmla="*/ 1108 h 4363"/>
                      <a:gd name="connsiteX4" fmla="*/ 31966 w 31966"/>
                      <a:gd name="connsiteY4" fmla="*/ 2442 h 4363"/>
                      <a:gd name="connsiteX5" fmla="*/ 26956 w 31966"/>
                      <a:gd name="connsiteY5" fmla="*/ 3604 h 4363"/>
                      <a:gd name="connsiteX6" fmla="*/ 15945 w 31966"/>
                      <a:gd name="connsiteY6" fmla="*/ 4356 h 4363"/>
                      <a:gd name="connsiteX7" fmla="*/ 4953 w 31966"/>
                      <a:gd name="connsiteY7" fmla="*/ 3251 h 4363"/>
                      <a:gd name="connsiteX8" fmla="*/ 0 w 31966"/>
                      <a:gd name="connsiteY8" fmla="*/ 1918 h 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66" h="4363">
                        <a:moveTo>
                          <a:pt x="0" y="1918"/>
                        </a:moveTo>
                        <a:cubicBezTo>
                          <a:pt x="0" y="1918"/>
                          <a:pt x="2019" y="1232"/>
                          <a:pt x="5010" y="756"/>
                        </a:cubicBezTo>
                        <a:cubicBezTo>
                          <a:pt x="7991" y="251"/>
                          <a:pt x="12021" y="-35"/>
                          <a:pt x="16011" y="3"/>
                        </a:cubicBezTo>
                        <a:cubicBezTo>
                          <a:pt x="19993" y="89"/>
                          <a:pt x="24022" y="499"/>
                          <a:pt x="26984" y="1108"/>
                        </a:cubicBezTo>
                        <a:cubicBezTo>
                          <a:pt x="29975" y="1670"/>
                          <a:pt x="31966" y="2442"/>
                          <a:pt x="31966" y="2442"/>
                        </a:cubicBezTo>
                        <a:cubicBezTo>
                          <a:pt x="31966" y="2442"/>
                          <a:pt x="29966" y="3137"/>
                          <a:pt x="26956" y="3604"/>
                        </a:cubicBezTo>
                        <a:cubicBezTo>
                          <a:pt x="23936" y="4128"/>
                          <a:pt x="19945" y="4413"/>
                          <a:pt x="15945" y="4356"/>
                        </a:cubicBezTo>
                        <a:cubicBezTo>
                          <a:pt x="11925" y="4271"/>
                          <a:pt x="7954" y="3842"/>
                          <a:pt x="4953" y="3251"/>
                        </a:cubicBezTo>
                        <a:cubicBezTo>
                          <a:pt x="1981" y="2680"/>
                          <a:pt x="0" y="1918"/>
                          <a:pt x="0" y="19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2" name="任意多边形: 形状 2251">
                    <a:extLst>
                      <a:ext uri="{FF2B5EF4-FFF2-40B4-BE49-F238E27FC236}">
                        <a16:creationId xmlns:a16="http://schemas.microsoft.com/office/drawing/2014/main" id="{19FBF29B-76D7-CC18-0867-186A0E3A4D69}"/>
                      </a:ext>
                    </a:extLst>
                  </p:cNvPr>
                  <p:cNvSpPr/>
                  <p:nvPr/>
                </p:nvSpPr>
                <p:spPr>
                  <a:xfrm>
                    <a:off x="8046983" y="2699670"/>
                    <a:ext cx="8430" cy="30918"/>
                  </a:xfrm>
                  <a:custGeom>
                    <a:avLst/>
                    <a:gdLst>
                      <a:gd name="connsiteX0" fmla="*/ 70 w 8430"/>
                      <a:gd name="connsiteY0" fmla="*/ 30918 h 30918"/>
                      <a:gd name="connsiteX1" fmla="*/ 146 w 8430"/>
                      <a:gd name="connsiteY1" fmla="*/ 25784 h 30918"/>
                      <a:gd name="connsiteX2" fmla="*/ 2108 w 8430"/>
                      <a:gd name="connsiteY2" fmla="*/ 14907 h 30918"/>
                      <a:gd name="connsiteX3" fmla="*/ 5861 w 8430"/>
                      <a:gd name="connsiteY3" fmla="*/ 4515 h 30918"/>
                      <a:gd name="connsiteX4" fmla="*/ 8357 w 8430"/>
                      <a:gd name="connsiteY4" fmla="*/ 0 h 30918"/>
                      <a:gd name="connsiteX5" fmla="*/ 8299 w 8430"/>
                      <a:gd name="connsiteY5" fmla="*/ 5163 h 30918"/>
                      <a:gd name="connsiteX6" fmla="*/ 6337 w 8430"/>
                      <a:gd name="connsiteY6" fmla="*/ 16031 h 30918"/>
                      <a:gd name="connsiteX7" fmla="*/ 2565 w 8430"/>
                      <a:gd name="connsiteY7" fmla="*/ 26413 h 30918"/>
                      <a:gd name="connsiteX8" fmla="*/ 70 w 8430"/>
                      <a:gd name="connsiteY8" fmla="*/ 30918 h 30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430" h="30918">
                        <a:moveTo>
                          <a:pt x="70" y="30918"/>
                        </a:moveTo>
                        <a:cubicBezTo>
                          <a:pt x="70" y="30918"/>
                          <a:pt x="-130" y="28813"/>
                          <a:pt x="146" y="25784"/>
                        </a:cubicBezTo>
                        <a:cubicBezTo>
                          <a:pt x="375" y="22746"/>
                          <a:pt x="1108" y="18783"/>
                          <a:pt x="2108" y="14907"/>
                        </a:cubicBezTo>
                        <a:cubicBezTo>
                          <a:pt x="3147" y="11040"/>
                          <a:pt x="4537" y="7277"/>
                          <a:pt x="5861" y="4515"/>
                        </a:cubicBezTo>
                        <a:cubicBezTo>
                          <a:pt x="7138" y="1753"/>
                          <a:pt x="8357" y="0"/>
                          <a:pt x="8357" y="0"/>
                        </a:cubicBezTo>
                        <a:cubicBezTo>
                          <a:pt x="8357" y="0"/>
                          <a:pt x="8557" y="2143"/>
                          <a:pt x="8299" y="5163"/>
                        </a:cubicBezTo>
                        <a:cubicBezTo>
                          <a:pt x="8051" y="8191"/>
                          <a:pt x="7338" y="12163"/>
                          <a:pt x="6337" y="16031"/>
                        </a:cubicBezTo>
                        <a:cubicBezTo>
                          <a:pt x="5280" y="19888"/>
                          <a:pt x="3870" y="23670"/>
                          <a:pt x="2565" y="26413"/>
                        </a:cubicBezTo>
                        <a:cubicBezTo>
                          <a:pt x="1279" y="29175"/>
                          <a:pt x="70" y="30918"/>
                          <a:pt x="70" y="309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3" name="任意多边形: 形状 2252">
                    <a:extLst>
                      <a:ext uri="{FF2B5EF4-FFF2-40B4-BE49-F238E27FC236}">
                        <a16:creationId xmlns:a16="http://schemas.microsoft.com/office/drawing/2014/main" id="{3399A1F2-5CA4-F219-AF30-5EC52CAE29CC}"/>
                      </a:ext>
                    </a:extLst>
                  </p:cNvPr>
                  <p:cNvSpPr/>
                  <p:nvPr/>
                </p:nvSpPr>
                <p:spPr>
                  <a:xfrm>
                    <a:off x="8048358" y="2742295"/>
                    <a:ext cx="11306" cy="29927"/>
                  </a:xfrm>
                  <a:custGeom>
                    <a:avLst/>
                    <a:gdLst>
                      <a:gd name="connsiteX0" fmla="*/ 11306 w 11306"/>
                      <a:gd name="connsiteY0" fmla="*/ 29928 h 29927"/>
                      <a:gd name="connsiteX1" fmla="*/ 8373 w 11306"/>
                      <a:gd name="connsiteY1" fmla="*/ 25708 h 29927"/>
                      <a:gd name="connsiteX2" fmla="*/ 3610 w 11306"/>
                      <a:gd name="connsiteY2" fmla="*/ 15745 h 29927"/>
                      <a:gd name="connsiteX3" fmla="*/ 600 w 11306"/>
                      <a:gd name="connsiteY3" fmla="*/ 5115 h 29927"/>
                      <a:gd name="connsiteX4" fmla="*/ 0 w 11306"/>
                      <a:gd name="connsiteY4" fmla="*/ 0 h 29927"/>
                      <a:gd name="connsiteX5" fmla="*/ 2943 w 11306"/>
                      <a:gd name="connsiteY5" fmla="*/ 4239 h 29927"/>
                      <a:gd name="connsiteX6" fmla="*/ 7734 w 11306"/>
                      <a:gd name="connsiteY6" fmla="*/ 14192 h 29927"/>
                      <a:gd name="connsiteX7" fmla="*/ 10735 w 11306"/>
                      <a:gd name="connsiteY7" fmla="*/ 24813 h 29927"/>
                      <a:gd name="connsiteX8" fmla="*/ 11306 w 11306"/>
                      <a:gd name="connsiteY8" fmla="*/ 29928 h 29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306" h="29927">
                        <a:moveTo>
                          <a:pt x="11306" y="29928"/>
                        </a:moveTo>
                        <a:cubicBezTo>
                          <a:pt x="11306" y="29928"/>
                          <a:pt x="9925" y="28327"/>
                          <a:pt x="8373" y="25708"/>
                        </a:cubicBezTo>
                        <a:cubicBezTo>
                          <a:pt x="6801" y="23089"/>
                          <a:pt x="5058" y="19479"/>
                          <a:pt x="3610" y="15745"/>
                        </a:cubicBezTo>
                        <a:cubicBezTo>
                          <a:pt x="2210" y="11992"/>
                          <a:pt x="1134" y="8125"/>
                          <a:pt x="600" y="5115"/>
                        </a:cubicBezTo>
                        <a:cubicBezTo>
                          <a:pt x="10" y="2134"/>
                          <a:pt x="0" y="0"/>
                          <a:pt x="0" y="0"/>
                        </a:cubicBezTo>
                        <a:cubicBezTo>
                          <a:pt x="0" y="0"/>
                          <a:pt x="1391" y="1610"/>
                          <a:pt x="2943" y="4239"/>
                        </a:cubicBezTo>
                        <a:cubicBezTo>
                          <a:pt x="4525" y="6839"/>
                          <a:pt x="6296" y="10459"/>
                          <a:pt x="7734" y="14192"/>
                        </a:cubicBezTo>
                        <a:cubicBezTo>
                          <a:pt x="9116" y="17964"/>
                          <a:pt x="10192" y="21831"/>
                          <a:pt x="10735" y="24813"/>
                        </a:cubicBezTo>
                        <a:cubicBezTo>
                          <a:pt x="11287" y="27804"/>
                          <a:pt x="11306" y="29928"/>
                          <a:pt x="11306" y="299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4" name="任意多边形: 形状 2253">
                    <a:extLst>
                      <a:ext uri="{FF2B5EF4-FFF2-40B4-BE49-F238E27FC236}">
                        <a16:creationId xmlns:a16="http://schemas.microsoft.com/office/drawing/2014/main" id="{9DB04E66-9850-3946-5B7A-84624AED3D7D}"/>
                      </a:ext>
                    </a:extLst>
                  </p:cNvPr>
                  <p:cNvSpPr/>
                  <p:nvPr/>
                </p:nvSpPr>
                <p:spPr>
                  <a:xfrm>
                    <a:off x="8017554" y="2741247"/>
                    <a:ext cx="22612" cy="22640"/>
                  </a:xfrm>
                  <a:custGeom>
                    <a:avLst/>
                    <a:gdLst>
                      <a:gd name="connsiteX0" fmla="*/ 0 w 22612"/>
                      <a:gd name="connsiteY0" fmla="*/ 22641 h 22640"/>
                      <a:gd name="connsiteX1" fmla="*/ 2658 w 22612"/>
                      <a:gd name="connsiteY1" fmla="*/ 18212 h 22640"/>
                      <a:gd name="connsiteX2" fmla="*/ 9773 w 22612"/>
                      <a:gd name="connsiteY2" fmla="*/ 9773 h 22640"/>
                      <a:gd name="connsiteX3" fmla="*/ 18202 w 22612"/>
                      <a:gd name="connsiteY3" fmla="*/ 2639 h 22640"/>
                      <a:gd name="connsiteX4" fmla="*/ 22613 w 22612"/>
                      <a:gd name="connsiteY4" fmla="*/ 0 h 22640"/>
                      <a:gd name="connsiteX5" fmla="*/ 19993 w 22612"/>
                      <a:gd name="connsiteY5" fmla="*/ 4410 h 22640"/>
                      <a:gd name="connsiteX6" fmla="*/ 12878 w 22612"/>
                      <a:gd name="connsiteY6" fmla="*/ 12849 h 22640"/>
                      <a:gd name="connsiteX7" fmla="*/ 4420 w 22612"/>
                      <a:gd name="connsiteY7" fmla="*/ 19974 h 22640"/>
                      <a:gd name="connsiteX8" fmla="*/ 0 w 22612"/>
                      <a:gd name="connsiteY8" fmla="*/ 22641 h 22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612" h="22640">
                        <a:moveTo>
                          <a:pt x="0" y="22641"/>
                        </a:moveTo>
                        <a:cubicBezTo>
                          <a:pt x="0" y="22641"/>
                          <a:pt x="895" y="20698"/>
                          <a:pt x="2658" y="18212"/>
                        </a:cubicBezTo>
                        <a:cubicBezTo>
                          <a:pt x="4382" y="15697"/>
                          <a:pt x="6954" y="12621"/>
                          <a:pt x="9773" y="9773"/>
                        </a:cubicBezTo>
                        <a:cubicBezTo>
                          <a:pt x="12621" y="6944"/>
                          <a:pt x="15688" y="4382"/>
                          <a:pt x="18202" y="2639"/>
                        </a:cubicBezTo>
                        <a:cubicBezTo>
                          <a:pt x="20698" y="895"/>
                          <a:pt x="22613" y="0"/>
                          <a:pt x="22613" y="0"/>
                        </a:cubicBezTo>
                        <a:cubicBezTo>
                          <a:pt x="22613" y="0"/>
                          <a:pt x="21727" y="1924"/>
                          <a:pt x="19993" y="4410"/>
                        </a:cubicBezTo>
                        <a:cubicBezTo>
                          <a:pt x="18241" y="6934"/>
                          <a:pt x="15697" y="10020"/>
                          <a:pt x="12878" y="12849"/>
                        </a:cubicBezTo>
                        <a:cubicBezTo>
                          <a:pt x="10020" y="15678"/>
                          <a:pt x="6944" y="18231"/>
                          <a:pt x="4420" y="19974"/>
                        </a:cubicBezTo>
                        <a:cubicBezTo>
                          <a:pt x="1943" y="21727"/>
                          <a:pt x="0" y="22641"/>
                          <a:pt x="0" y="2264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5" name="任意多边形: 形状 2254">
                    <a:extLst>
                      <a:ext uri="{FF2B5EF4-FFF2-40B4-BE49-F238E27FC236}">
                        <a16:creationId xmlns:a16="http://schemas.microsoft.com/office/drawing/2014/main" id="{232A710B-4231-B08E-057C-ADA4ADBD8312}"/>
                      </a:ext>
                    </a:extLst>
                  </p:cNvPr>
                  <p:cNvSpPr/>
                  <p:nvPr/>
                </p:nvSpPr>
                <p:spPr>
                  <a:xfrm>
                    <a:off x="8033537" y="2727131"/>
                    <a:ext cx="23174" cy="22383"/>
                  </a:xfrm>
                  <a:custGeom>
                    <a:avLst/>
                    <a:gdLst>
                      <a:gd name="connsiteX0" fmla="*/ 23174 w 23174"/>
                      <a:gd name="connsiteY0" fmla="*/ 14573 h 22383"/>
                      <a:gd name="connsiteX1" fmla="*/ 15107 w 23174"/>
                      <a:gd name="connsiteY1" fmla="*/ 15316 h 22383"/>
                      <a:gd name="connsiteX2" fmla="*/ 11144 w 23174"/>
                      <a:gd name="connsiteY2" fmla="*/ 22384 h 22383"/>
                      <a:gd name="connsiteX3" fmla="*/ 7944 w 23174"/>
                      <a:gd name="connsiteY3" fmla="*/ 14935 h 22383"/>
                      <a:gd name="connsiteX4" fmla="*/ 0 w 23174"/>
                      <a:gd name="connsiteY4" fmla="*/ 13364 h 22383"/>
                      <a:gd name="connsiteX5" fmla="*/ 6096 w 23174"/>
                      <a:gd name="connsiteY5" fmla="*/ 8011 h 22383"/>
                      <a:gd name="connsiteX6" fmla="*/ 5143 w 23174"/>
                      <a:gd name="connsiteY6" fmla="*/ 0 h 22383"/>
                      <a:gd name="connsiteX7" fmla="*/ 12125 w 23174"/>
                      <a:gd name="connsiteY7" fmla="*/ 4124 h 22383"/>
                      <a:gd name="connsiteX8" fmla="*/ 19469 w 23174"/>
                      <a:gd name="connsiteY8" fmla="*/ 743 h 22383"/>
                      <a:gd name="connsiteX9" fmla="*/ 17688 w 23174"/>
                      <a:gd name="connsiteY9" fmla="*/ 8630 h 2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174" h="22383">
                        <a:moveTo>
                          <a:pt x="23174" y="14573"/>
                        </a:moveTo>
                        <a:lnTo>
                          <a:pt x="15107" y="15316"/>
                        </a:lnTo>
                        <a:lnTo>
                          <a:pt x="11144" y="22384"/>
                        </a:lnTo>
                        <a:lnTo>
                          <a:pt x="7944" y="14935"/>
                        </a:lnTo>
                        <a:lnTo>
                          <a:pt x="0" y="13364"/>
                        </a:lnTo>
                        <a:lnTo>
                          <a:pt x="6096" y="8011"/>
                        </a:lnTo>
                        <a:lnTo>
                          <a:pt x="5143" y="0"/>
                        </a:lnTo>
                        <a:lnTo>
                          <a:pt x="12125" y="4124"/>
                        </a:lnTo>
                        <a:lnTo>
                          <a:pt x="19469" y="743"/>
                        </a:lnTo>
                        <a:lnTo>
                          <a:pt x="17688" y="863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56" name="图形 113">
                  <a:extLst>
                    <a:ext uri="{FF2B5EF4-FFF2-40B4-BE49-F238E27FC236}">
                      <a16:creationId xmlns:a16="http://schemas.microsoft.com/office/drawing/2014/main" id="{B36C7FC3-4F16-2DF8-CB1D-1EF74D10AD56}"/>
                    </a:ext>
                  </a:extLst>
                </p:cNvPr>
                <p:cNvGrpSpPr/>
                <p:nvPr/>
              </p:nvGrpSpPr>
              <p:grpSpPr>
                <a:xfrm>
                  <a:off x="7955939" y="2597394"/>
                  <a:ext cx="96537" cy="99252"/>
                  <a:chOff x="7955939" y="2597394"/>
                  <a:chExt cx="96537" cy="99252"/>
                </a:xfrm>
              </p:grpSpPr>
              <p:sp>
                <p:nvSpPr>
                  <p:cNvPr id="2257" name="任意多边形: 形状 2256">
                    <a:extLst>
                      <a:ext uri="{FF2B5EF4-FFF2-40B4-BE49-F238E27FC236}">
                        <a16:creationId xmlns:a16="http://schemas.microsoft.com/office/drawing/2014/main" id="{2262F77E-690F-28B0-8181-DF11EFF22928}"/>
                      </a:ext>
                    </a:extLst>
                  </p:cNvPr>
                  <p:cNvSpPr/>
                  <p:nvPr/>
                </p:nvSpPr>
                <p:spPr>
                  <a:xfrm>
                    <a:off x="7955939" y="2597394"/>
                    <a:ext cx="96537" cy="99252"/>
                  </a:xfrm>
                  <a:custGeom>
                    <a:avLst/>
                    <a:gdLst>
                      <a:gd name="connsiteX0" fmla="*/ 49357 w 96537"/>
                      <a:gd name="connsiteY0" fmla="*/ 54575 h 99252"/>
                      <a:gd name="connsiteX1" fmla="*/ 40422 w 96537"/>
                      <a:gd name="connsiteY1" fmla="*/ 51317 h 99252"/>
                      <a:gd name="connsiteX2" fmla="*/ 40755 w 96537"/>
                      <a:gd name="connsiteY2" fmla="*/ 41811 h 99252"/>
                      <a:gd name="connsiteX3" fmla="*/ 49909 w 96537"/>
                      <a:gd name="connsiteY3" fmla="*/ 39211 h 99252"/>
                      <a:gd name="connsiteX4" fmla="*/ 55234 w 96537"/>
                      <a:gd name="connsiteY4" fmla="*/ 47098 h 99252"/>
                      <a:gd name="connsiteX5" fmla="*/ 49357 w 96537"/>
                      <a:gd name="connsiteY5" fmla="*/ 54575 h 99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537" h="99252">
                        <a:moveTo>
                          <a:pt x="49357" y="54575"/>
                        </a:moveTo>
                        <a:cubicBezTo>
                          <a:pt x="75179" y="129880"/>
                          <a:pt x="-15233" y="96875"/>
                          <a:pt x="40422" y="51317"/>
                        </a:cubicBezTo>
                        <a:cubicBezTo>
                          <a:pt x="-15233" y="96875"/>
                          <a:pt x="-11794" y="702"/>
                          <a:pt x="40755" y="41811"/>
                        </a:cubicBezTo>
                        <a:cubicBezTo>
                          <a:pt x="-11813" y="702"/>
                          <a:pt x="80741" y="-25778"/>
                          <a:pt x="49909" y="39211"/>
                        </a:cubicBezTo>
                        <a:cubicBezTo>
                          <a:pt x="80741" y="-25768"/>
                          <a:pt x="134510" y="54080"/>
                          <a:pt x="55234" y="47098"/>
                        </a:cubicBezTo>
                        <a:cubicBezTo>
                          <a:pt x="134501" y="54070"/>
                          <a:pt x="75179" y="129880"/>
                          <a:pt x="49357" y="54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8" name="任意多边形: 形状 2257">
                    <a:extLst>
                      <a:ext uri="{FF2B5EF4-FFF2-40B4-BE49-F238E27FC236}">
                        <a16:creationId xmlns:a16="http://schemas.microsoft.com/office/drawing/2014/main" id="{983F69AF-B985-09DC-AABC-4C5F0F5908CE}"/>
                      </a:ext>
                    </a:extLst>
                  </p:cNvPr>
                  <p:cNvSpPr/>
                  <p:nvPr/>
                </p:nvSpPr>
                <p:spPr>
                  <a:xfrm>
                    <a:off x="7958752" y="2600232"/>
                    <a:ext cx="90376" cy="92925"/>
                  </a:xfrm>
                  <a:custGeom>
                    <a:avLst/>
                    <a:gdLst>
                      <a:gd name="connsiteX0" fmla="*/ 46210 w 90376"/>
                      <a:gd name="connsiteY0" fmla="*/ 51118 h 92925"/>
                      <a:gd name="connsiteX1" fmla="*/ 37875 w 90376"/>
                      <a:gd name="connsiteY1" fmla="*/ 48051 h 92925"/>
                      <a:gd name="connsiteX2" fmla="*/ 38142 w 90376"/>
                      <a:gd name="connsiteY2" fmla="*/ 39154 h 92925"/>
                      <a:gd name="connsiteX3" fmla="*/ 46734 w 90376"/>
                      <a:gd name="connsiteY3" fmla="*/ 36697 h 92925"/>
                      <a:gd name="connsiteX4" fmla="*/ 51705 w 90376"/>
                      <a:gd name="connsiteY4" fmla="*/ 44079 h 92925"/>
                      <a:gd name="connsiteX5" fmla="*/ 46210 w 90376"/>
                      <a:gd name="connsiteY5" fmla="*/ 51118 h 9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376" h="92925">
                        <a:moveTo>
                          <a:pt x="46210" y="51118"/>
                        </a:moveTo>
                        <a:cubicBezTo>
                          <a:pt x="70403" y="121603"/>
                          <a:pt x="-14264" y="90684"/>
                          <a:pt x="37875" y="48051"/>
                        </a:cubicBezTo>
                        <a:cubicBezTo>
                          <a:pt x="-14264" y="90694"/>
                          <a:pt x="-11045" y="645"/>
                          <a:pt x="38142" y="39154"/>
                        </a:cubicBezTo>
                        <a:cubicBezTo>
                          <a:pt x="-11045" y="645"/>
                          <a:pt x="75604" y="-24120"/>
                          <a:pt x="46734" y="36697"/>
                        </a:cubicBezTo>
                        <a:cubicBezTo>
                          <a:pt x="75576" y="-24120"/>
                          <a:pt x="125934" y="50613"/>
                          <a:pt x="51705" y="44079"/>
                        </a:cubicBezTo>
                        <a:cubicBezTo>
                          <a:pt x="125963" y="50622"/>
                          <a:pt x="70412" y="121612"/>
                          <a:pt x="46210" y="511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9" name="任意多边形: 形状 2258">
                    <a:extLst>
                      <a:ext uri="{FF2B5EF4-FFF2-40B4-BE49-F238E27FC236}">
                        <a16:creationId xmlns:a16="http://schemas.microsoft.com/office/drawing/2014/main" id="{58E885B1-9279-AC5C-A388-D5007169DD60}"/>
                      </a:ext>
                    </a:extLst>
                  </p:cNvPr>
                  <p:cNvSpPr/>
                  <p:nvPr/>
                </p:nvSpPr>
                <p:spPr>
                  <a:xfrm>
                    <a:off x="7969672" y="2642027"/>
                    <a:ext cx="30699" cy="4196"/>
                  </a:xfrm>
                  <a:custGeom>
                    <a:avLst/>
                    <a:gdLst>
                      <a:gd name="connsiteX0" fmla="*/ 0 w 30699"/>
                      <a:gd name="connsiteY0" fmla="*/ 2408 h 4196"/>
                      <a:gd name="connsiteX1" fmla="*/ 4782 w 30699"/>
                      <a:gd name="connsiteY1" fmla="*/ 1103 h 4196"/>
                      <a:gd name="connsiteX2" fmla="*/ 15316 w 30699"/>
                      <a:gd name="connsiteY2" fmla="*/ 7 h 4196"/>
                      <a:gd name="connsiteX3" fmla="*/ 25870 w 30699"/>
                      <a:gd name="connsiteY3" fmla="*/ 712 h 4196"/>
                      <a:gd name="connsiteX4" fmla="*/ 30699 w 30699"/>
                      <a:gd name="connsiteY4" fmla="*/ 1827 h 4196"/>
                      <a:gd name="connsiteX5" fmla="*/ 25927 w 30699"/>
                      <a:gd name="connsiteY5" fmla="*/ 3094 h 4196"/>
                      <a:gd name="connsiteX6" fmla="*/ 15383 w 30699"/>
                      <a:gd name="connsiteY6" fmla="*/ 4189 h 4196"/>
                      <a:gd name="connsiteX7" fmla="*/ 4829 w 30699"/>
                      <a:gd name="connsiteY7" fmla="*/ 3484 h 4196"/>
                      <a:gd name="connsiteX8" fmla="*/ 0 w 30699"/>
                      <a:gd name="connsiteY8" fmla="*/ 2408 h 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699" h="4196">
                        <a:moveTo>
                          <a:pt x="0" y="2408"/>
                        </a:moveTo>
                        <a:cubicBezTo>
                          <a:pt x="0" y="2408"/>
                          <a:pt x="1905" y="1646"/>
                          <a:pt x="4782" y="1103"/>
                        </a:cubicBezTo>
                        <a:cubicBezTo>
                          <a:pt x="7648" y="522"/>
                          <a:pt x="11478" y="103"/>
                          <a:pt x="15316" y="7"/>
                        </a:cubicBezTo>
                        <a:cubicBezTo>
                          <a:pt x="19165" y="-50"/>
                          <a:pt x="23013" y="227"/>
                          <a:pt x="25870" y="712"/>
                        </a:cubicBezTo>
                        <a:cubicBezTo>
                          <a:pt x="28766" y="1160"/>
                          <a:pt x="30699" y="1827"/>
                          <a:pt x="30699" y="1827"/>
                        </a:cubicBezTo>
                        <a:cubicBezTo>
                          <a:pt x="30699" y="1827"/>
                          <a:pt x="28803" y="2532"/>
                          <a:pt x="25927" y="3094"/>
                        </a:cubicBezTo>
                        <a:cubicBezTo>
                          <a:pt x="23050" y="3694"/>
                          <a:pt x="19241" y="4113"/>
                          <a:pt x="15383" y="4189"/>
                        </a:cubicBezTo>
                        <a:cubicBezTo>
                          <a:pt x="11563" y="4246"/>
                          <a:pt x="7715" y="3989"/>
                          <a:pt x="4829" y="3484"/>
                        </a:cubicBezTo>
                        <a:cubicBezTo>
                          <a:pt x="1934" y="3055"/>
                          <a:pt x="0" y="2408"/>
                          <a:pt x="0" y="24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0" name="任意多边形: 形状 2259">
                    <a:extLst>
                      <a:ext uri="{FF2B5EF4-FFF2-40B4-BE49-F238E27FC236}">
                        <a16:creationId xmlns:a16="http://schemas.microsoft.com/office/drawing/2014/main" id="{B495D777-1376-9CD1-30A8-7B930683879C}"/>
                      </a:ext>
                    </a:extLst>
                  </p:cNvPr>
                  <p:cNvSpPr/>
                  <p:nvPr/>
                </p:nvSpPr>
                <p:spPr>
                  <a:xfrm>
                    <a:off x="8007610" y="2625366"/>
                    <a:ext cx="26812" cy="15011"/>
                  </a:xfrm>
                  <a:custGeom>
                    <a:avLst/>
                    <a:gdLst>
                      <a:gd name="connsiteX0" fmla="*/ 0 w 26812"/>
                      <a:gd name="connsiteY0" fmla="*/ 15011 h 15011"/>
                      <a:gd name="connsiteX1" fmla="*/ 3610 w 26812"/>
                      <a:gd name="connsiteY1" fmla="*/ 11630 h 15011"/>
                      <a:gd name="connsiteX2" fmla="*/ 12373 w 26812"/>
                      <a:gd name="connsiteY2" fmla="*/ 5696 h 15011"/>
                      <a:gd name="connsiteX3" fmla="*/ 22022 w 26812"/>
                      <a:gd name="connsiteY3" fmla="*/ 1305 h 15011"/>
                      <a:gd name="connsiteX4" fmla="*/ 26813 w 26812"/>
                      <a:gd name="connsiteY4" fmla="*/ 0 h 15011"/>
                      <a:gd name="connsiteX5" fmla="*/ 23222 w 26812"/>
                      <a:gd name="connsiteY5" fmla="*/ 3381 h 15011"/>
                      <a:gd name="connsiteX6" fmla="*/ 14440 w 26812"/>
                      <a:gd name="connsiteY6" fmla="*/ 9335 h 15011"/>
                      <a:gd name="connsiteX7" fmla="*/ 4772 w 26812"/>
                      <a:gd name="connsiteY7" fmla="*/ 13726 h 15011"/>
                      <a:gd name="connsiteX8" fmla="*/ 0 w 26812"/>
                      <a:gd name="connsiteY8" fmla="*/ 15011 h 150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812" h="15011">
                        <a:moveTo>
                          <a:pt x="0" y="15011"/>
                        </a:moveTo>
                        <a:cubicBezTo>
                          <a:pt x="0" y="15011"/>
                          <a:pt x="1372" y="13468"/>
                          <a:pt x="3610" y="11630"/>
                        </a:cubicBezTo>
                        <a:cubicBezTo>
                          <a:pt x="5858" y="9773"/>
                          <a:pt x="9049" y="7591"/>
                          <a:pt x="12373" y="5696"/>
                        </a:cubicBezTo>
                        <a:cubicBezTo>
                          <a:pt x="15736" y="3839"/>
                          <a:pt x="19269" y="2238"/>
                          <a:pt x="22022" y="1305"/>
                        </a:cubicBezTo>
                        <a:cubicBezTo>
                          <a:pt x="24794" y="314"/>
                          <a:pt x="26813" y="0"/>
                          <a:pt x="26813" y="0"/>
                        </a:cubicBezTo>
                        <a:cubicBezTo>
                          <a:pt x="26813" y="0"/>
                          <a:pt x="25480" y="1543"/>
                          <a:pt x="23222" y="3381"/>
                        </a:cubicBezTo>
                        <a:cubicBezTo>
                          <a:pt x="20965" y="5277"/>
                          <a:pt x="17783" y="7439"/>
                          <a:pt x="14440" y="9335"/>
                        </a:cubicBezTo>
                        <a:cubicBezTo>
                          <a:pt x="11069" y="11192"/>
                          <a:pt x="7563" y="12754"/>
                          <a:pt x="4772" y="13726"/>
                        </a:cubicBezTo>
                        <a:cubicBezTo>
                          <a:pt x="2020" y="14697"/>
                          <a:pt x="0" y="15011"/>
                          <a:pt x="0" y="150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1" name="任意多边形: 形状 2260">
                    <a:extLst>
                      <a:ext uri="{FF2B5EF4-FFF2-40B4-BE49-F238E27FC236}">
                        <a16:creationId xmlns:a16="http://schemas.microsoft.com/office/drawing/2014/main" id="{B689C765-2ECD-9534-CD82-19EDFE5ED422}"/>
                      </a:ext>
                    </a:extLst>
                  </p:cNvPr>
                  <p:cNvSpPr/>
                  <p:nvPr/>
                </p:nvSpPr>
                <p:spPr>
                  <a:xfrm>
                    <a:off x="7994030" y="2609678"/>
                    <a:ext cx="8154" cy="29641"/>
                  </a:xfrm>
                  <a:custGeom>
                    <a:avLst/>
                    <a:gdLst>
                      <a:gd name="connsiteX0" fmla="*/ 8103 w 8154"/>
                      <a:gd name="connsiteY0" fmla="*/ 29642 h 29641"/>
                      <a:gd name="connsiteX1" fmla="*/ 5683 w 8154"/>
                      <a:gd name="connsiteY1" fmla="*/ 25327 h 29641"/>
                      <a:gd name="connsiteX2" fmla="*/ 2064 w 8154"/>
                      <a:gd name="connsiteY2" fmla="*/ 15373 h 29641"/>
                      <a:gd name="connsiteX3" fmla="*/ 149 w 8154"/>
                      <a:gd name="connsiteY3" fmla="*/ 4953 h 29641"/>
                      <a:gd name="connsiteX4" fmla="*/ 45 w 8154"/>
                      <a:gd name="connsiteY4" fmla="*/ 0 h 29641"/>
                      <a:gd name="connsiteX5" fmla="*/ 2483 w 8154"/>
                      <a:gd name="connsiteY5" fmla="*/ 4296 h 29641"/>
                      <a:gd name="connsiteX6" fmla="*/ 6103 w 8154"/>
                      <a:gd name="connsiteY6" fmla="*/ 14268 h 29641"/>
                      <a:gd name="connsiteX7" fmla="*/ 7989 w 8154"/>
                      <a:gd name="connsiteY7" fmla="*/ 24689 h 29641"/>
                      <a:gd name="connsiteX8" fmla="*/ 8103 w 8154"/>
                      <a:gd name="connsiteY8" fmla="*/ 29642 h 29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54" h="29641">
                        <a:moveTo>
                          <a:pt x="8103" y="29642"/>
                        </a:moveTo>
                        <a:cubicBezTo>
                          <a:pt x="8103" y="29642"/>
                          <a:pt x="6931" y="27965"/>
                          <a:pt x="5683" y="25327"/>
                        </a:cubicBezTo>
                        <a:cubicBezTo>
                          <a:pt x="4417" y="22708"/>
                          <a:pt x="3102" y="19079"/>
                          <a:pt x="2064" y="15373"/>
                        </a:cubicBezTo>
                        <a:cubicBezTo>
                          <a:pt x="1073" y="11668"/>
                          <a:pt x="388" y="7877"/>
                          <a:pt x="149" y="4953"/>
                        </a:cubicBezTo>
                        <a:cubicBezTo>
                          <a:pt x="-107" y="2029"/>
                          <a:pt x="45" y="0"/>
                          <a:pt x="45" y="0"/>
                        </a:cubicBezTo>
                        <a:cubicBezTo>
                          <a:pt x="45" y="0"/>
                          <a:pt x="1245" y="1676"/>
                          <a:pt x="2483" y="4296"/>
                        </a:cubicBezTo>
                        <a:cubicBezTo>
                          <a:pt x="3731" y="6934"/>
                          <a:pt x="5064" y="10563"/>
                          <a:pt x="6103" y="14268"/>
                        </a:cubicBezTo>
                        <a:cubicBezTo>
                          <a:pt x="7093" y="17974"/>
                          <a:pt x="7750" y="21784"/>
                          <a:pt x="7989" y="24689"/>
                        </a:cubicBezTo>
                        <a:cubicBezTo>
                          <a:pt x="8275" y="27594"/>
                          <a:pt x="8103" y="29642"/>
                          <a:pt x="8103" y="296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2" name="任意多边形: 形状 2261">
                    <a:extLst>
                      <a:ext uri="{FF2B5EF4-FFF2-40B4-BE49-F238E27FC236}">
                        <a16:creationId xmlns:a16="http://schemas.microsoft.com/office/drawing/2014/main" id="{185D9AFE-6356-96C7-30B9-2187EB173674}"/>
                      </a:ext>
                    </a:extLst>
                  </p:cNvPr>
                  <p:cNvSpPr/>
                  <p:nvPr/>
                </p:nvSpPr>
                <p:spPr>
                  <a:xfrm>
                    <a:off x="8008848" y="2648397"/>
                    <a:ext cx="23850" cy="19345"/>
                  </a:xfrm>
                  <a:custGeom>
                    <a:avLst/>
                    <a:gdLst>
                      <a:gd name="connsiteX0" fmla="*/ 23851 w 23850"/>
                      <a:gd name="connsiteY0" fmla="*/ 19345 h 19345"/>
                      <a:gd name="connsiteX1" fmla="*/ 19374 w 23850"/>
                      <a:gd name="connsiteY1" fmla="*/ 17259 h 19345"/>
                      <a:gd name="connsiteX2" fmla="*/ 10621 w 23850"/>
                      <a:gd name="connsiteY2" fmla="*/ 11287 h 19345"/>
                      <a:gd name="connsiteX3" fmla="*/ 2982 w 23850"/>
                      <a:gd name="connsiteY3" fmla="*/ 3943 h 19345"/>
                      <a:gd name="connsiteX4" fmla="*/ 0 w 23850"/>
                      <a:gd name="connsiteY4" fmla="*/ 0 h 19345"/>
                      <a:gd name="connsiteX5" fmla="*/ 4486 w 23850"/>
                      <a:gd name="connsiteY5" fmla="*/ 2086 h 19345"/>
                      <a:gd name="connsiteX6" fmla="*/ 13268 w 23850"/>
                      <a:gd name="connsiteY6" fmla="*/ 8039 h 19345"/>
                      <a:gd name="connsiteX7" fmla="*/ 20898 w 23850"/>
                      <a:gd name="connsiteY7" fmla="*/ 15402 h 19345"/>
                      <a:gd name="connsiteX8" fmla="*/ 23851 w 23850"/>
                      <a:gd name="connsiteY8" fmla="*/ 19345 h 19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50" h="19345">
                        <a:moveTo>
                          <a:pt x="23851" y="19345"/>
                        </a:moveTo>
                        <a:cubicBezTo>
                          <a:pt x="23851" y="19345"/>
                          <a:pt x="21946" y="18679"/>
                          <a:pt x="19374" y="17259"/>
                        </a:cubicBezTo>
                        <a:cubicBezTo>
                          <a:pt x="16812" y="15840"/>
                          <a:pt x="13621" y="13687"/>
                          <a:pt x="10621" y="11287"/>
                        </a:cubicBezTo>
                        <a:cubicBezTo>
                          <a:pt x="7639" y="8868"/>
                          <a:pt x="4886" y="6172"/>
                          <a:pt x="2982" y="3943"/>
                        </a:cubicBezTo>
                        <a:cubicBezTo>
                          <a:pt x="1057" y="1753"/>
                          <a:pt x="0" y="0"/>
                          <a:pt x="0" y="0"/>
                        </a:cubicBezTo>
                        <a:cubicBezTo>
                          <a:pt x="0" y="0"/>
                          <a:pt x="1943" y="648"/>
                          <a:pt x="4486" y="2086"/>
                        </a:cubicBezTo>
                        <a:cubicBezTo>
                          <a:pt x="7068" y="3477"/>
                          <a:pt x="10259" y="5639"/>
                          <a:pt x="13268" y="8039"/>
                        </a:cubicBezTo>
                        <a:cubicBezTo>
                          <a:pt x="16231" y="10497"/>
                          <a:pt x="19002" y="13173"/>
                          <a:pt x="20898" y="15402"/>
                        </a:cubicBezTo>
                        <a:cubicBezTo>
                          <a:pt x="22813" y="17602"/>
                          <a:pt x="23851" y="19345"/>
                          <a:pt x="23851" y="193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3" name="任意多边形: 形状 2262">
                    <a:extLst>
                      <a:ext uri="{FF2B5EF4-FFF2-40B4-BE49-F238E27FC236}">
                        <a16:creationId xmlns:a16="http://schemas.microsoft.com/office/drawing/2014/main" id="{54B65A6D-DA3B-886F-8544-BBBD99C26BFE}"/>
                      </a:ext>
                    </a:extLst>
                  </p:cNvPr>
                  <p:cNvSpPr/>
                  <p:nvPr/>
                </p:nvSpPr>
                <p:spPr>
                  <a:xfrm>
                    <a:off x="7993685" y="2651483"/>
                    <a:ext cx="7955" cy="29689"/>
                  </a:xfrm>
                  <a:custGeom>
                    <a:avLst/>
                    <a:gdLst>
                      <a:gd name="connsiteX0" fmla="*/ 66 w 7955"/>
                      <a:gd name="connsiteY0" fmla="*/ 29689 h 29689"/>
                      <a:gd name="connsiteX1" fmla="*/ 142 w 7955"/>
                      <a:gd name="connsiteY1" fmla="*/ 24727 h 29689"/>
                      <a:gd name="connsiteX2" fmla="*/ 1961 w 7955"/>
                      <a:gd name="connsiteY2" fmla="*/ 14288 h 29689"/>
                      <a:gd name="connsiteX3" fmla="*/ 5505 w 7955"/>
                      <a:gd name="connsiteY3" fmla="*/ 4315 h 29689"/>
                      <a:gd name="connsiteX4" fmla="*/ 7877 w 7955"/>
                      <a:gd name="connsiteY4" fmla="*/ 0 h 29689"/>
                      <a:gd name="connsiteX5" fmla="*/ 7838 w 7955"/>
                      <a:gd name="connsiteY5" fmla="*/ 4934 h 29689"/>
                      <a:gd name="connsiteX6" fmla="*/ 6000 w 7955"/>
                      <a:gd name="connsiteY6" fmla="*/ 15354 h 29689"/>
                      <a:gd name="connsiteX7" fmla="*/ 2447 w 7955"/>
                      <a:gd name="connsiteY7" fmla="*/ 25346 h 29689"/>
                      <a:gd name="connsiteX8" fmla="*/ 66 w 7955"/>
                      <a:gd name="connsiteY8" fmla="*/ 29689 h 29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55" h="29689">
                        <a:moveTo>
                          <a:pt x="66" y="29689"/>
                        </a:moveTo>
                        <a:cubicBezTo>
                          <a:pt x="66" y="29689"/>
                          <a:pt x="-125" y="27642"/>
                          <a:pt x="142" y="24727"/>
                        </a:cubicBezTo>
                        <a:cubicBezTo>
                          <a:pt x="342" y="21803"/>
                          <a:pt x="1009" y="18012"/>
                          <a:pt x="1961" y="14288"/>
                        </a:cubicBezTo>
                        <a:cubicBezTo>
                          <a:pt x="2952" y="10582"/>
                          <a:pt x="4266" y="6953"/>
                          <a:pt x="5505" y="4315"/>
                        </a:cubicBezTo>
                        <a:cubicBezTo>
                          <a:pt x="6734" y="1657"/>
                          <a:pt x="7877" y="0"/>
                          <a:pt x="7877" y="0"/>
                        </a:cubicBezTo>
                        <a:cubicBezTo>
                          <a:pt x="7877" y="0"/>
                          <a:pt x="8077" y="2010"/>
                          <a:pt x="7838" y="4934"/>
                        </a:cubicBezTo>
                        <a:cubicBezTo>
                          <a:pt x="7619" y="7858"/>
                          <a:pt x="6962" y="11649"/>
                          <a:pt x="6000" y="15354"/>
                        </a:cubicBezTo>
                        <a:cubicBezTo>
                          <a:pt x="5019" y="19079"/>
                          <a:pt x="3695" y="22689"/>
                          <a:pt x="2447" y="25346"/>
                        </a:cubicBezTo>
                        <a:cubicBezTo>
                          <a:pt x="1237" y="27984"/>
                          <a:pt x="66" y="29689"/>
                          <a:pt x="66" y="296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4" name="任意多边形: 形状 2263">
                    <a:extLst>
                      <a:ext uri="{FF2B5EF4-FFF2-40B4-BE49-F238E27FC236}">
                        <a16:creationId xmlns:a16="http://schemas.microsoft.com/office/drawing/2014/main" id="{5EBA9A57-CE22-E986-AC8D-89C1D15A86A5}"/>
                      </a:ext>
                    </a:extLst>
                  </p:cNvPr>
                  <p:cNvSpPr/>
                  <p:nvPr/>
                </p:nvSpPr>
                <p:spPr>
                  <a:xfrm>
                    <a:off x="7993523" y="2634186"/>
                    <a:ext cx="22002" cy="21964"/>
                  </a:xfrm>
                  <a:custGeom>
                    <a:avLst/>
                    <a:gdLst>
                      <a:gd name="connsiteX0" fmla="*/ 22003 w 22002"/>
                      <a:gd name="connsiteY0" fmla="*/ 9668 h 21964"/>
                      <a:gd name="connsiteX1" fmla="*/ 15668 w 22002"/>
                      <a:gd name="connsiteY1" fmla="*/ 14173 h 21964"/>
                      <a:gd name="connsiteX2" fmla="*/ 15792 w 22002"/>
                      <a:gd name="connsiteY2" fmla="*/ 21965 h 21964"/>
                      <a:gd name="connsiteX3" fmla="*/ 9553 w 22002"/>
                      <a:gd name="connsiteY3" fmla="*/ 17335 h 21964"/>
                      <a:gd name="connsiteX4" fmla="*/ 2191 w 22002"/>
                      <a:gd name="connsiteY4" fmla="*/ 19869 h 21964"/>
                      <a:gd name="connsiteX5" fmla="*/ 4648 w 22002"/>
                      <a:gd name="connsiteY5" fmla="*/ 12497 h 21964"/>
                      <a:gd name="connsiteX6" fmla="*/ 0 w 22002"/>
                      <a:gd name="connsiteY6" fmla="*/ 6286 h 21964"/>
                      <a:gd name="connsiteX7" fmla="*/ 7772 w 22002"/>
                      <a:gd name="connsiteY7" fmla="*/ 6344 h 21964"/>
                      <a:gd name="connsiteX8" fmla="*/ 12239 w 22002"/>
                      <a:gd name="connsiteY8" fmla="*/ 0 h 21964"/>
                      <a:gd name="connsiteX9" fmla="*/ 14564 w 22002"/>
                      <a:gd name="connsiteY9" fmla="*/ 7401 h 219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002" h="21964">
                        <a:moveTo>
                          <a:pt x="22003" y="9668"/>
                        </a:moveTo>
                        <a:lnTo>
                          <a:pt x="15668" y="14173"/>
                        </a:lnTo>
                        <a:lnTo>
                          <a:pt x="15792" y="21965"/>
                        </a:lnTo>
                        <a:lnTo>
                          <a:pt x="9553" y="17335"/>
                        </a:lnTo>
                        <a:lnTo>
                          <a:pt x="2191" y="19869"/>
                        </a:lnTo>
                        <a:lnTo>
                          <a:pt x="4648" y="12497"/>
                        </a:lnTo>
                        <a:lnTo>
                          <a:pt x="0" y="6286"/>
                        </a:lnTo>
                        <a:lnTo>
                          <a:pt x="7772" y="6344"/>
                        </a:lnTo>
                        <a:lnTo>
                          <a:pt x="12239" y="0"/>
                        </a:lnTo>
                        <a:lnTo>
                          <a:pt x="14564" y="74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65" name="图形 113">
                <a:extLst>
                  <a:ext uri="{FF2B5EF4-FFF2-40B4-BE49-F238E27FC236}">
                    <a16:creationId xmlns:a16="http://schemas.microsoft.com/office/drawing/2014/main" id="{0F0758BD-D953-092A-418A-D38723A2E235}"/>
                  </a:ext>
                </a:extLst>
              </p:cNvPr>
              <p:cNvGrpSpPr/>
              <p:nvPr/>
            </p:nvGrpSpPr>
            <p:grpSpPr>
              <a:xfrm>
                <a:off x="8140415" y="2418631"/>
                <a:ext cx="310255" cy="138264"/>
                <a:chOff x="8140415" y="2418631"/>
                <a:chExt cx="310255" cy="138264"/>
              </a:xfrm>
            </p:grpSpPr>
            <p:grpSp>
              <p:nvGrpSpPr>
                <p:cNvPr id="2266" name="图形 113">
                  <a:extLst>
                    <a:ext uri="{FF2B5EF4-FFF2-40B4-BE49-F238E27FC236}">
                      <a16:creationId xmlns:a16="http://schemas.microsoft.com/office/drawing/2014/main" id="{D9121C55-54A4-6640-0BFF-35FEC5A8660C}"/>
                    </a:ext>
                  </a:extLst>
                </p:cNvPr>
                <p:cNvGrpSpPr/>
                <p:nvPr/>
              </p:nvGrpSpPr>
              <p:grpSpPr>
                <a:xfrm>
                  <a:off x="8332776" y="2448196"/>
                  <a:ext cx="75028" cy="76168"/>
                  <a:chOff x="8332776" y="2448196"/>
                  <a:chExt cx="75028" cy="76168"/>
                </a:xfrm>
              </p:grpSpPr>
              <p:sp>
                <p:nvSpPr>
                  <p:cNvPr id="2267" name="任意多边形: 形状 2266">
                    <a:extLst>
                      <a:ext uri="{FF2B5EF4-FFF2-40B4-BE49-F238E27FC236}">
                        <a16:creationId xmlns:a16="http://schemas.microsoft.com/office/drawing/2014/main" id="{F3382781-59FE-9396-9B4A-FE88E1E32E08}"/>
                      </a:ext>
                    </a:extLst>
                  </p:cNvPr>
                  <p:cNvSpPr/>
                  <p:nvPr/>
                </p:nvSpPr>
                <p:spPr>
                  <a:xfrm>
                    <a:off x="8332776" y="2448196"/>
                    <a:ext cx="75028" cy="76168"/>
                  </a:xfrm>
                  <a:custGeom>
                    <a:avLst/>
                    <a:gdLst>
                      <a:gd name="connsiteX0" fmla="*/ 32631 w 75028"/>
                      <a:gd name="connsiteY0" fmla="*/ 41058 h 76168"/>
                      <a:gd name="connsiteX1" fmla="*/ 27897 w 75028"/>
                      <a:gd name="connsiteY1" fmla="*/ 35486 h 76168"/>
                      <a:gd name="connsiteX2" fmla="*/ 31727 w 75028"/>
                      <a:gd name="connsiteY2" fmla="*/ 29256 h 76168"/>
                      <a:gd name="connsiteX3" fmla="*/ 38823 w 75028"/>
                      <a:gd name="connsiteY3" fmla="*/ 30990 h 76168"/>
                      <a:gd name="connsiteX4" fmla="*/ 39394 w 75028"/>
                      <a:gd name="connsiteY4" fmla="*/ 38286 h 76168"/>
                      <a:gd name="connsiteX5" fmla="*/ 32631 w 75028"/>
                      <a:gd name="connsiteY5" fmla="*/ 41058 h 76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028" h="76168">
                        <a:moveTo>
                          <a:pt x="32631" y="41058"/>
                        </a:moveTo>
                        <a:cubicBezTo>
                          <a:pt x="21277" y="101189"/>
                          <a:pt x="-26633" y="44763"/>
                          <a:pt x="27897" y="35486"/>
                        </a:cubicBezTo>
                        <a:cubicBezTo>
                          <a:pt x="-26633" y="44763"/>
                          <a:pt x="12219" y="-18226"/>
                          <a:pt x="31727" y="29256"/>
                        </a:cubicBezTo>
                        <a:cubicBezTo>
                          <a:pt x="12210" y="-18216"/>
                          <a:pt x="84171" y="-728"/>
                          <a:pt x="38823" y="30990"/>
                        </a:cubicBezTo>
                        <a:cubicBezTo>
                          <a:pt x="84171" y="-728"/>
                          <a:pt x="89734" y="73081"/>
                          <a:pt x="39394" y="38286"/>
                        </a:cubicBezTo>
                        <a:cubicBezTo>
                          <a:pt x="89734" y="73071"/>
                          <a:pt x="21277" y="101189"/>
                          <a:pt x="32631" y="410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8" name="任意多边形: 形状 2267">
                    <a:extLst>
                      <a:ext uri="{FF2B5EF4-FFF2-40B4-BE49-F238E27FC236}">
                        <a16:creationId xmlns:a16="http://schemas.microsoft.com/office/drawing/2014/main" id="{38873596-3544-ED47-38B9-BCD166919AEB}"/>
                      </a:ext>
                    </a:extLst>
                  </p:cNvPr>
                  <p:cNvSpPr/>
                  <p:nvPr/>
                </p:nvSpPr>
                <p:spPr>
                  <a:xfrm>
                    <a:off x="8334900" y="2450275"/>
                    <a:ext cx="70224" cy="71316"/>
                  </a:xfrm>
                  <a:custGeom>
                    <a:avLst/>
                    <a:gdLst>
                      <a:gd name="connsiteX0" fmla="*/ 30535 w 70224"/>
                      <a:gd name="connsiteY0" fmla="*/ 38435 h 71316"/>
                      <a:gd name="connsiteX1" fmla="*/ 26116 w 70224"/>
                      <a:gd name="connsiteY1" fmla="*/ 33216 h 71316"/>
                      <a:gd name="connsiteX2" fmla="*/ 29678 w 70224"/>
                      <a:gd name="connsiteY2" fmla="*/ 27387 h 71316"/>
                      <a:gd name="connsiteX3" fmla="*/ 36345 w 70224"/>
                      <a:gd name="connsiteY3" fmla="*/ 29006 h 71316"/>
                      <a:gd name="connsiteX4" fmla="*/ 36888 w 70224"/>
                      <a:gd name="connsiteY4" fmla="*/ 35835 h 71316"/>
                      <a:gd name="connsiteX5" fmla="*/ 30535 w 70224"/>
                      <a:gd name="connsiteY5" fmla="*/ 38435 h 71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24" h="71316">
                        <a:moveTo>
                          <a:pt x="30535" y="38435"/>
                        </a:moveTo>
                        <a:cubicBezTo>
                          <a:pt x="19906" y="94747"/>
                          <a:pt x="-24929" y="41903"/>
                          <a:pt x="26116" y="33216"/>
                        </a:cubicBezTo>
                        <a:cubicBezTo>
                          <a:pt x="-24929" y="41903"/>
                          <a:pt x="11438" y="-17057"/>
                          <a:pt x="29678" y="27387"/>
                        </a:cubicBezTo>
                        <a:cubicBezTo>
                          <a:pt x="11438" y="-17057"/>
                          <a:pt x="78751" y="-674"/>
                          <a:pt x="36345" y="29006"/>
                        </a:cubicBezTo>
                        <a:cubicBezTo>
                          <a:pt x="78751" y="-674"/>
                          <a:pt x="84009" y="68420"/>
                          <a:pt x="36888" y="35835"/>
                        </a:cubicBezTo>
                        <a:cubicBezTo>
                          <a:pt x="84009" y="68420"/>
                          <a:pt x="19906" y="94747"/>
                          <a:pt x="30535" y="384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9" name="任意多边形: 形状 2268">
                    <a:extLst>
                      <a:ext uri="{FF2B5EF4-FFF2-40B4-BE49-F238E27FC236}">
                        <a16:creationId xmlns:a16="http://schemas.microsoft.com/office/drawing/2014/main" id="{50FA9D1F-4737-3935-F068-6EE82A426EBF}"/>
                      </a:ext>
                    </a:extLst>
                  </p:cNvPr>
                  <p:cNvSpPr/>
                  <p:nvPr/>
                </p:nvSpPr>
                <p:spPr>
                  <a:xfrm>
                    <a:off x="8344471" y="2470670"/>
                    <a:ext cx="20745" cy="11296"/>
                  </a:xfrm>
                  <a:custGeom>
                    <a:avLst/>
                    <a:gdLst>
                      <a:gd name="connsiteX0" fmla="*/ 0 w 20745"/>
                      <a:gd name="connsiteY0" fmla="*/ 0 h 11296"/>
                      <a:gd name="connsiteX1" fmla="*/ 3686 w 20745"/>
                      <a:gd name="connsiteY1" fmla="*/ 952 h 11296"/>
                      <a:gd name="connsiteX2" fmla="*/ 11144 w 20745"/>
                      <a:gd name="connsiteY2" fmla="*/ 4239 h 11296"/>
                      <a:gd name="connsiteX3" fmla="*/ 17945 w 20745"/>
                      <a:gd name="connsiteY3" fmla="*/ 8715 h 11296"/>
                      <a:gd name="connsiteX4" fmla="*/ 20745 w 20745"/>
                      <a:gd name="connsiteY4" fmla="*/ 11297 h 11296"/>
                      <a:gd name="connsiteX5" fmla="*/ 17069 w 20745"/>
                      <a:gd name="connsiteY5" fmla="*/ 10344 h 11296"/>
                      <a:gd name="connsiteX6" fmla="*/ 9610 w 20745"/>
                      <a:gd name="connsiteY6" fmla="*/ 7048 h 11296"/>
                      <a:gd name="connsiteX7" fmla="*/ 2810 w 20745"/>
                      <a:gd name="connsiteY7" fmla="*/ 2572 h 11296"/>
                      <a:gd name="connsiteX8" fmla="*/ 0 w 20745"/>
                      <a:gd name="connsiteY8" fmla="*/ 0 h 1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45" h="11296">
                        <a:moveTo>
                          <a:pt x="0" y="0"/>
                        </a:moveTo>
                        <a:cubicBezTo>
                          <a:pt x="0" y="0"/>
                          <a:pt x="1553" y="229"/>
                          <a:pt x="3686" y="952"/>
                        </a:cubicBezTo>
                        <a:cubicBezTo>
                          <a:pt x="5839" y="1657"/>
                          <a:pt x="8554" y="2819"/>
                          <a:pt x="11144" y="4239"/>
                        </a:cubicBezTo>
                        <a:cubicBezTo>
                          <a:pt x="13735" y="5658"/>
                          <a:pt x="16202" y="7296"/>
                          <a:pt x="17945" y="8715"/>
                        </a:cubicBezTo>
                        <a:cubicBezTo>
                          <a:pt x="19726" y="10106"/>
                          <a:pt x="20745" y="11297"/>
                          <a:pt x="20745" y="11297"/>
                        </a:cubicBezTo>
                        <a:cubicBezTo>
                          <a:pt x="20745" y="11297"/>
                          <a:pt x="19212" y="11078"/>
                          <a:pt x="17069" y="10344"/>
                        </a:cubicBezTo>
                        <a:cubicBezTo>
                          <a:pt x="14926" y="9639"/>
                          <a:pt x="12211" y="8468"/>
                          <a:pt x="9610" y="7048"/>
                        </a:cubicBezTo>
                        <a:cubicBezTo>
                          <a:pt x="7029" y="5639"/>
                          <a:pt x="4572" y="4000"/>
                          <a:pt x="2810" y="2572"/>
                        </a:cubicBezTo>
                        <a:cubicBezTo>
                          <a:pt x="1038" y="117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0" name="任意多边形: 形状 2269">
                    <a:extLst>
                      <a:ext uri="{FF2B5EF4-FFF2-40B4-BE49-F238E27FC236}">
                        <a16:creationId xmlns:a16="http://schemas.microsoft.com/office/drawing/2014/main" id="{C52EE860-A700-90B8-FB23-FFEA9780461E}"/>
                      </a:ext>
                    </a:extLst>
                  </p:cNvPr>
                  <p:cNvSpPr/>
                  <p:nvPr/>
                </p:nvSpPr>
                <p:spPr>
                  <a:xfrm>
                    <a:off x="8371360" y="2480852"/>
                    <a:ext cx="23640" cy="3210"/>
                  </a:xfrm>
                  <a:custGeom>
                    <a:avLst/>
                    <a:gdLst>
                      <a:gd name="connsiteX0" fmla="*/ 0 w 23640"/>
                      <a:gd name="connsiteY0" fmla="*/ 1533 h 3210"/>
                      <a:gd name="connsiteX1" fmla="*/ 3705 w 23640"/>
                      <a:gd name="connsiteY1" fmla="*/ 638 h 3210"/>
                      <a:gd name="connsiteX2" fmla="*/ 11821 w 23640"/>
                      <a:gd name="connsiteY2" fmla="*/ 0 h 3210"/>
                      <a:gd name="connsiteX3" fmla="*/ 19945 w 23640"/>
                      <a:gd name="connsiteY3" fmla="*/ 724 h 3210"/>
                      <a:gd name="connsiteX4" fmla="*/ 23641 w 23640"/>
                      <a:gd name="connsiteY4" fmla="*/ 1676 h 3210"/>
                      <a:gd name="connsiteX5" fmla="*/ 19955 w 23640"/>
                      <a:gd name="connsiteY5" fmla="*/ 2581 h 3210"/>
                      <a:gd name="connsiteX6" fmla="*/ 11821 w 23640"/>
                      <a:gd name="connsiteY6" fmla="*/ 3210 h 3210"/>
                      <a:gd name="connsiteX7" fmla="*/ 3686 w 23640"/>
                      <a:gd name="connsiteY7" fmla="*/ 2477 h 3210"/>
                      <a:gd name="connsiteX8" fmla="*/ 0 w 23640"/>
                      <a:gd name="connsiteY8" fmla="*/ 1533 h 3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640" h="3210">
                        <a:moveTo>
                          <a:pt x="0" y="1533"/>
                        </a:moveTo>
                        <a:cubicBezTo>
                          <a:pt x="0" y="1533"/>
                          <a:pt x="1477" y="1010"/>
                          <a:pt x="3705" y="638"/>
                        </a:cubicBezTo>
                        <a:cubicBezTo>
                          <a:pt x="5905" y="248"/>
                          <a:pt x="8868" y="0"/>
                          <a:pt x="11821" y="0"/>
                        </a:cubicBezTo>
                        <a:cubicBezTo>
                          <a:pt x="14783" y="29"/>
                          <a:pt x="17736" y="295"/>
                          <a:pt x="19945" y="724"/>
                        </a:cubicBezTo>
                        <a:cubicBezTo>
                          <a:pt x="22155" y="1124"/>
                          <a:pt x="23641" y="1676"/>
                          <a:pt x="23641" y="1676"/>
                        </a:cubicBezTo>
                        <a:cubicBezTo>
                          <a:pt x="23641" y="1676"/>
                          <a:pt x="22174" y="2210"/>
                          <a:pt x="19955" y="2581"/>
                        </a:cubicBezTo>
                        <a:cubicBezTo>
                          <a:pt x="17716" y="2981"/>
                          <a:pt x="14774" y="3219"/>
                          <a:pt x="11821" y="3210"/>
                        </a:cubicBezTo>
                        <a:cubicBezTo>
                          <a:pt x="8858" y="3172"/>
                          <a:pt x="5934" y="2896"/>
                          <a:pt x="3686" y="2477"/>
                        </a:cubicBezTo>
                        <a:cubicBezTo>
                          <a:pt x="1477" y="2076"/>
                          <a:pt x="0" y="1533"/>
                          <a:pt x="0" y="15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1" name="任意多边形: 形状 2270">
                    <a:extLst>
                      <a:ext uri="{FF2B5EF4-FFF2-40B4-BE49-F238E27FC236}">
                        <a16:creationId xmlns:a16="http://schemas.microsoft.com/office/drawing/2014/main" id="{9DB03197-AC76-C86A-C236-B4EB51277259}"/>
                      </a:ext>
                    </a:extLst>
                  </p:cNvPr>
                  <p:cNvSpPr/>
                  <p:nvPr/>
                </p:nvSpPr>
                <p:spPr>
                  <a:xfrm>
                    <a:off x="8368043" y="2456716"/>
                    <a:ext cx="6021" cy="22869"/>
                  </a:xfrm>
                  <a:custGeom>
                    <a:avLst/>
                    <a:gdLst>
                      <a:gd name="connsiteX0" fmla="*/ 60 w 6021"/>
                      <a:gd name="connsiteY0" fmla="*/ 22870 h 22869"/>
                      <a:gd name="connsiteX1" fmla="*/ 88 w 6021"/>
                      <a:gd name="connsiteY1" fmla="*/ 19079 h 22869"/>
                      <a:gd name="connsiteX2" fmla="*/ 1460 w 6021"/>
                      <a:gd name="connsiteY2" fmla="*/ 11049 h 22869"/>
                      <a:gd name="connsiteX3" fmla="*/ 4146 w 6021"/>
                      <a:gd name="connsiteY3" fmla="*/ 3343 h 22869"/>
                      <a:gd name="connsiteX4" fmla="*/ 5937 w 6021"/>
                      <a:gd name="connsiteY4" fmla="*/ 0 h 22869"/>
                      <a:gd name="connsiteX5" fmla="*/ 5937 w 6021"/>
                      <a:gd name="connsiteY5" fmla="*/ 3800 h 22869"/>
                      <a:gd name="connsiteX6" fmla="*/ 4565 w 6021"/>
                      <a:gd name="connsiteY6" fmla="*/ 11830 h 22869"/>
                      <a:gd name="connsiteX7" fmla="*/ 1851 w 6021"/>
                      <a:gd name="connsiteY7" fmla="*/ 19526 h 22869"/>
                      <a:gd name="connsiteX8" fmla="*/ 60 w 6021"/>
                      <a:gd name="connsiteY8" fmla="*/ 22870 h 22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21" h="22869">
                        <a:moveTo>
                          <a:pt x="60" y="22870"/>
                        </a:moveTo>
                        <a:cubicBezTo>
                          <a:pt x="60" y="22870"/>
                          <a:pt x="-92" y="21317"/>
                          <a:pt x="88" y="19079"/>
                        </a:cubicBezTo>
                        <a:cubicBezTo>
                          <a:pt x="250" y="16831"/>
                          <a:pt x="736" y="13907"/>
                          <a:pt x="1460" y="11049"/>
                        </a:cubicBezTo>
                        <a:cubicBezTo>
                          <a:pt x="2203" y="8182"/>
                          <a:pt x="3194" y="5382"/>
                          <a:pt x="4146" y="3343"/>
                        </a:cubicBezTo>
                        <a:cubicBezTo>
                          <a:pt x="5070" y="1295"/>
                          <a:pt x="5937" y="0"/>
                          <a:pt x="5937" y="0"/>
                        </a:cubicBezTo>
                        <a:cubicBezTo>
                          <a:pt x="5937" y="0"/>
                          <a:pt x="6127" y="1562"/>
                          <a:pt x="5937" y="3800"/>
                        </a:cubicBezTo>
                        <a:cubicBezTo>
                          <a:pt x="5765" y="6029"/>
                          <a:pt x="5299" y="8973"/>
                          <a:pt x="4565" y="11830"/>
                        </a:cubicBezTo>
                        <a:cubicBezTo>
                          <a:pt x="3813" y="14688"/>
                          <a:pt x="2794" y="17488"/>
                          <a:pt x="1851" y="19526"/>
                        </a:cubicBezTo>
                        <a:cubicBezTo>
                          <a:pt x="945" y="21574"/>
                          <a:pt x="60" y="22870"/>
                          <a:pt x="60" y="228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2" name="任意多边形: 形状 2271">
                    <a:extLst>
                      <a:ext uri="{FF2B5EF4-FFF2-40B4-BE49-F238E27FC236}">
                        <a16:creationId xmlns:a16="http://schemas.microsoft.com/office/drawing/2014/main" id="{A0510196-5992-A78A-1772-2C2DA8036BE5}"/>
                      </a:ext>
                    </a:extLst>
                  </p:cNvPr>
                  <p:cNvSpPr/>
                  <p:nvPr/>
                </p:nvSpPr>
                <p:spPr>
                  <a:xfrm>
                    <a:off x="8369150" y="2488206"/>
                    <a:ext cx="8582" cy="22002"/>
                  </a:xfrm>
                  <a:custGeom>
                    <a:avLst/>
                    <a:gdLst>
                      <a:gd name="connsiteX0" fmla="*/ 8582 w 8582"/>
                      <a:gd name="connsiteY0" fmla="*/ 22003 h 22002"/>
                      <a:gd name="connsiteX1" fmla="*/ 6391 w 8582"/>
                      <a:gd name="connsiteY1" fmla="*/ 18898 h 22002"/>
                      <a:gd name="connsiteX2" fmla="*/ 2810 w 8582"/>
                      <a:gd name="connsiteY2" fmla="*/ 11592 h 22002"/>
                      <a:gd name="connsiteX3" fmla="*/ 495 w 8582"/>
                      <a:gd name="connsiteY3" fmla="*/ 3772 h 22002"/>
                      <a:gd name="connsiteX4" fmla="*/ 0 w 8582"/>
                      <a:gd name="connsiteY4" fmla="*/ 0 h 22002"/>
                      <a:gd name="connsiteX5" fmla="*/ 2200 w 8582"/>
                      <a:gd name="connsiteY5" fmla="*/ 3096 h 22002"/>
                      <a:gd name="connsiteX6" fmla="*/ 5810 w 8582"/>
                      <a:gd name="connsiteY6" fmla="*/ 10411 h 22002"/>
                      <a:gd name="connsiteX7" fmla="*/ 8106 w 8582"/>
                      <a:gd name="connsiteY7" fmla="*/ 18231 h 22002"/>
                      <a:gd name="connsiteX8" fmla="*/ 8582 w 8582"/>
                      <a:gd name="connsiteY8" fmla="*/ 22003 h 22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582" h="22002">
                        <a:moveTo>
                          <a:pt x="8582" y="22003"/>
                        </a:moveTo>
                        <a:cubicBezTo>
                          <a:pt x="8582" y="22003"/>
                          <a:pt x="7553" y="20831"/>
                          <a:pt x="6391" y="18898"/>
                        </a:cubicBezTo>
                        <a:cubicBezTo>
                          <a:pt x="5219" y="16993"/>
                          <a:pt x="3896" y="14335"/>
                          <a:pt x="2810" y="11592"/>
                        </a:cubicBezTo>
                        <a:cubicBezTo>
                          <a:pt x="1753" y="8839"/>
                          <a:pt x="934" y="5982"/>
                          <a:pt x="495" y="3772"/>
                        </a:cubicBezTo>
                        <a:cubicBezTo>
                          <a:pt x="48" y="1581"/>
                          <a:pt x="0" y="0"/>
                          <a:pt x="0" y="0"/>
                        </a:cubicBezTo>
                        <a:cubicBezTo>
                          <a:pt x="0" y="0"/>
                          <a:pt x="1048" y="1172"/>
                          <a:pt x="2200" y="3096"/>
                        </a:cubicBezTo>
                        <a:cubicBezTo>
                          <a:pt x="3391" y="5001"/>
                          <a:pt x="4715" y="7668"/>
                          <a:pt x="5810" y="10411"/>
                        </a:cubicBezTo>
                        <a:cubicBezTo>
                          <a:pt x="6839" y="13183"/>
                          <a:pt x="7668" y="16031"/>
                          <a:pt x="8106" y="18231"/>
                        </a:cubicBezTo>
                        <a:cubicBezTo>
                          <a:pt x="8544" y="20431"/>
                          <a:pt x="8582" y="22003"/>
                          <a:pt x="8582" y="220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3" name="任意多边形: 形状 2272">
                    <a:extLst>
                      <a:ext uri="{FF2B5EF4-FFF2-40B4-BE49-F238E27FC236}">
                        <a16:creationId xmlns:a16="http://schemas.microsoft.com/office/drawing/2014/main" id="{F122AFCF-CF49-BEA3-6C45-29DDBAC5D22A}"/>
                      </a:ext>
                    </a:extLst>
                  </p:cNvPr>
                  <p:cNvSpPr/>
                  <p:nvPr/>
                </p:nvSpPr>
                <p:spPr>
                  <a:xfrm>
                    <a:off x="8346585" y="2487491"/>
                    <a:ext cx="16507" cy="16887"/>
                  </a:xfrm>
                  <a:custGeom>
                    <a:avLst/>
                    <a:gdLst>
                      <a:gd name="connsiteX0" fmla="*/ 0 w 16507"/>
                      <a:gd name="connsiteY0" fmla="*/ 16888 h 16887"/>
                      <a:gd name="connsiteX1" fmla="*/ 1934 w 16507"/>
                      <a:gd name="connsiteY1" fmla="*/ 13602 h 16887"/>
                      <a:gd name="connsiteX2" fmla="*/ 7125 w 16507"/>
                      <a:gd name="connsiteY2" fmla="*/ 7325 h 16887"/>
                      <a:gd name="connsiteX3" fmla="*/ 13278 w 16507"/>
                      <a:gd name="connsiteY3" fmla="*/ 1981 h 16887"/>
                      <a:gd name="connsiteX4" fmla="*/ 16507 w 16507"/>
                      <a:gd name="connsiteY4" fmla="*/ 0 h 16887"/>
                      <a:gd name="connsiteX5" fmla="*/ 14611 w 16507"/>
                      <a:gd name="connsiteY5" fmla="*/ 3286 h 16887"/>
                      <a:gd name="connsiteX6" fmla="*/ 9411 w 16507"/>
                      <a:gd name="connsiteY6" fmla="*/ 9563 h 16887"/>
                      <a:gd name="connsiteX7" fmla="*/ 3248 w 16507"/>
                      <a:gd name="connsiteY7" fmla="*/ 14888 h 16887"/>
                      <a:gd name="connsiteX8" fmla="*/ 0 w 16507"/>
                      <a:gd name="connsiteY8" fmla="*/ 16888 h 16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07" h="16887">
                        <a:moveTo>
                          <a:pt x="0" y="16888"/>
                        </a:moveTo>
                        <a:cubicBezTo>
                          <a:pt x="0" y="16888"/>
                          <a:pt x="648" y="15459"/>
                          <a:pt x="1934" y="13602"/>
                        </a:cubicBezTo>
                        <a:cubicBezTo>
                          <a:pt x="3182" y="11735"/>
                          <a:pt x="5058" y="9430"/>
                          <a:pt x="7125" y="7325"/>
                        </a:cubicBezTo>
                        <a:cubicBezTo>
                          <a:pt x="9192" y="5220"/>
                          <a:pt x="11439" y="3286"/>
                          <a:pt x="13278" y="1981"/>
                        </a:cubicBezTo>
                        <a:cubicBezTo>
                          <a:pt x="15088" y="676"/>
                          <a:pt x="16507" y="0"/>
                          <a:pt x="16507" y="0"/>
                        </a:cubicBezTo>
                        <a:cubicBezTo>
                          <a:pt x="16507" y="0"/>
                          <a:pt x="15888" y="1429"/>
                          <a:pt x="14611" y="3286"/>
                        </a:cubicBezTo>
                        <a:cubicBezTo>
                          <a:pt x="13345" y="5153"/>
                          <a:pt x="11478" y="7458"/>
                          <a:pt x="9411" y="9563"/>
                        </a:cubicBezTo>
                        <a:cubicBezTo>
                          <a:pt x="7334" y="11668"/>
                          <a:pt x="5077" y="13573"/>
                          <a:pt x="3248" y="14888"/>
                        </a:cubicBezTo>
                        <a:cubicBezTo>
                          <a:pt x="1438" y="16192"/>
                          <a:pt x="0" y="16888"/>
                          <a:pt x="0" y="168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4" name="任意多边形: 形状 2273">
                    <a:extLst>
                      <a:ext uri="{FF2B5EF4-FFF2-40B4-BE49-F238E27FC236}">
                        <a16:creationId xmlns:a16="http://schemas.microsoft.com/office/drawing/2014/main" id="{874F3BFB-29D8-32C8-105A-F22CCA2BAD7D}"/>
                      </a:ext>
                    </a:extLst>
                  </p:cNvPr>
                  <p:cNvSpPr/>
                  <p:nvPr/>
                </p:nvSpPr>
                <p:spPr>
                  <a:xfrm>
                    <a:off x="8358206" y="2477090"/>
                    <a:ext cx="17116" cy="16478"/>
                  </a:xfrm>
                  <a:custGeom>
                    <a:avLst/>
                    <a:gdLst>
                      <a:gd name="connsiteX0" fmla="*/ 17116 w 17116"/>
                      <a:gd name="connsiteY0" fmla="*/ 10630 h 16478"/>
                      <a:gd name="connsiteX1" fmla="*/ 11173 w 17116"/>
                      <a:gd name="connsiteY1" fmla="*/ 11230 h 16478"/>
                      <a:gd name="connsiteX2" fmla="*/ 8296 w 17116"/>
                      <a:gd name="connsiteY2" fmla="*/ 16478 h 16478"/>
                      <a:gd name="connsiteX3" fmla="*/ 5886 w 17116"/>
                      <a:gd name="connsiteY3" fmla="*/ 11011 h 16478"/>
                      <a:gd name="connsiteX4" fmla="*/ 0 w 17116"/>
                      <a:gd name="connsiteY4" fmla="*/ 9916 h 16478"/>
                      <a:gd name="connsiteX5" fmla="*/ 4457 w 17116"/>
                      <a:gd name="connsiteY5" fmla="*/ 5915 h 16478"/>
                      <a:gd name="connsiteX6" fmla="*/ 3696 w 17116"/>
                      <a:gd name="connsiteY6" fmla="*/ 0 h 16478"/>
                      <a:gd name="connsiteX7" fmla="*/ 8887 w 17116"/>
                      <a:gd name="connsiteY7" fmla="*/ 3000 h 16478"/>
                      <a:gd name="connsiteX8" fmla="*/ 14268 w 17116"/>
                      <a:gd name="connsiteY8" fmla="*/ 429 h 16478"/>
                      <a:gd name="connsiteX9" fmla="*/ 13021 w 17116"/>
                      <a:gd name="connsiteY9" fmla="*/ 6287 h 16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116" h="16478">
                        <a:moveTo>
                          <a:pt x="17116" y="10630"/>
                        </a:moveTo>
                        <a:lnTo>
                          <a:pt x="11173" y="11230"/>
                        </a:lnTo>
                        <a:lnTo>
                          <a:pt x="8296" y="16478"/>
                        </a:lnTo>
                        <a:lnTo>
                          <a:pt x="5886" y="11011"/>
                        </a:lnTo>
                        <a:lnTo>
                          <a:pt x="0" y="9916"/>
                        </a:lnTo>
                        <a:lnTo>
                          <a:pt x="4457" y="5915"/>
                        </a:lnTo>
                        <a:lnTo>
                          <a:pt x="3696" y="0"/>
                        </a:lnTo>
                        <a:lnTo>
                          <a:pt x="8887" y="3000"/>
                        </a:lnTo>
                        <a:lnTo>
                          <a:pt x="14268" y="429"/>
                        </a:lnTo>
                        <a:lnTo>
                          <a:pt x="13021" y="628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75" name="图形 113">
                  <a:extLst>
                    <a:ext uri="{FF2B5EF4-FFF2-40B4-BE49-F238E27FC236}">
                      <a16:creationId xmlns:a16="http://schemas.microsoft.com/office/drawing/2014/main" id="{AB286E1D-2672-FA08-1FBC-03029A6A76D5}"/>
                    </a:ext>
                  </a:extLst>
                </p:cNvPr>
                <p:cNvGrpSpPr/>
                <p:nvPr/>
              </p:nvGrpSpPr>
              <p:grpSpPr>
                <a:xfrm>
                  <a:off x="8310083" y="2418631"/>
                  <a:ext cx="140586" cy="138264"/>
                  <a:chOff x="8310083" y="2418631"/>
                  <a:chExt cx="140586" cy="138264"/>
                </a:xfrm>
              </p:grpSpPr>
              <p:sp>
                <p:nvSpPr>
                  <p:cNvPr id="2276" name="任意多边形: 形状 2275">
                    <a:extLst>
                      <a:ext uri="{FF2B5EF4-FFF2-40B4-BE49-F238E27FC236}">
                        <a16:creationId xmlns:a16="http://schemas.microsoft.com/office/drawing/2014/main" id="{C9481698-BC7C-DB3E-BBAC-6DEF78DF9A83}"/>
                      </a:ext>
                    </a:extLst>
                  </p:cNvPr>
                  <p:cNvSpPr/>
                  <p:nvPr/>
                </p:nvSpPr>
                <p:spPr>
                  <a:xfrm>
                    <a:off x="8310083" y="2418631"/>
                    <a:ext cx="140586" cy="138264"/>
                  </a:xfrm>
                  <a:custGeom>
                    <a:avLst/>
                    <a:gdLst>
                      <a:gd name="connsiteX0" fmla="*/ 64144 w 140586"/>
                      <a:gd name="connsiteY0" fmla="*/ 77624 h 138264"/>
                      <a:gd name="connsiteX1" fmla="*/ 53971 w 140586"/>
                      <a:gd name="connsiteY1" fmla="*/ 68727 h 138264"/>
                      <a:gd name="connsiteX2" fmla="*/ 59324 w 140586"/>
                      <a:gd name="connsiteY2" fmla="*/ 56297 h 138264"/>
                      <a:gd name="connsiteX3" fmla="*/ 72735 w 140586"/>
                      <a:gd name="connsiteY3" fmla="*/ 57545 h 138264"/>
                      <a:gd name="connsiteX4" fmla="*/ 75736 w 140586"/>
                      <a:gd name="connsiteY4" fmla="*/ 70699 h 138264"/>
                      <a:gd name="connsiteX5" fmla="*/ 64144 w 140586"/>
                      <a:gd name="connsiteY5" fmla="*/ 77624 h 138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586" h="138264">
                        <a:moveTo>
                          <a:pt x="64144" y="77624"/>
                        </a:moveTo>
                        <a:cubicBezTo>
                          <a:pt x="59791" y="190419"/>
                          <a:pt x="-42955" y="100503"/>
                          <a:pt x="53971" y="68727"/>
                        </a:cubicBezTo>
                        <a:cubicBezTo>
                          <a:pt x="-42955" y="100503"/>
                          <a:pt x="10823" y="-24999"/>
                          <a:pt x="59324" y="56297"/>
                        </a:cubicBezTo>
                        <a:cubicBezTo>
                          <a:pt x="10823" y="-24999"/>
                          <a:pt x="146821" y="-12645"/>
                          <a:pt x="72735" y="57545"/>
                        </a:cubicBezTo>
                        <a:cubicBezTo>
                          <a:pt x="146802" y="-12645"/>
                          <a:pt x="177053" y="120496"/>
                          <a:pt x="75736" y="70699"/>
                        </a:cubicBezTo>
                        <a:cubicBezTo>
                          <a:pt x="177044" y="120505"/>
                          <a:pt x="59791" y="190419"/>
                          <a:pt x="64144" y="776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7" name="任意多边形: 形状 2276">
                    <a:extLst>
                      <a:ext uri="{FF2B5EF4-FFF2-40B4-BE49-F238E27FC236}">
                        <a16:creationId xmlns:a16="http://schemas.microsoft.com/office/drawing/2014/main" id="{546A147D-D2B5-780C-39E5-2DB0F0DC5C35}"/>
                      </a:ext>
                    </a:extLst>
                  </p:cNvPr>
                  <p:cNvSpPr/>
                  <p:nvPr/>
                </p:nvSpPr>
                <p:spPr>
                  <a:xfrm>
                    <a:off x="8314094" y="2422608"/>
                    <a:ext cx="131605" cy="129442"/>
                  </a:xfrm>
                  <a:custGeom>
                    <a:avLst/>
                    <a:gdLst>
                      <a:gd name="connsiteX0" fmla="*/ 60019 w 131605"/>
                      <a:gd name="connsiteY0" fmla="*/ 72665 h 129442"/>
                      <a:gd name="connsiteX1" fmla="*/ 50550 w 131605"/>
                      <a:gd name="connsiteY1" fmla="*/ 64331 h 129442"/>
                      <a:gd name="connsiteX2" fmla="*/ 55484 w 131605"/>
                      <a:gd name="connsiteY2" fmla="*/ 52720 h 129442"/>
                      <a:gd name="connsiteX3" fmla="*/ 68096 w 131605"/>
                      <a:gd name="connsiteY3" fmla="*/ 53834 h 129442"/>
                      <a:gd name="connsiteX4" fmla="*/ 70906 w 131605"/>
                      <a:gd name="connsiteY4" fmla="*/ 66169 h 129442"/>
                      <a:gd name="connsiteX5" fmla="*/ 60019 w 131605"/>
                      <a:gd name="connsiteY5" fmla="*/ 72665 h 129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605" h="129442">
                        <a:moveTo>
                          <a:pt x="60019" y="72665"/>
                        </a:moveTo>
                        <a:cubicBezTo>
                          <a:pt x="55932" y="178278"/>
                          <a:pt x="-40213" y="94058"/>
                          <a:pt x="50550" y="64331"/>
                        </a:cubicBezTo>
                        <a:cubicBezTo>
                          <a:pt x="-40213" y="94058"/>
                          <a:pt x="10127" y="-23404"/>
                          <a:pt x="55484" y="52720"/>
                        </a:cubicBezTo>
                        <a:cubicBezTo>
                          <a:pt x="10127" y="-23404"/>
                          <a:pt x="137409" y="-11831"/>
                          <a:pt x="68096" y="53834"/>
                        </a:cubicBezTo>
                        <a:cubicBezTo>
                          <a:pt x="137390" y="-11841"/>
                          <a:pt x="165765" y="112803"/>
                          <a:pt x="70906" y="66169"/>
                        </a:cubicBezTo>
                        <a:cubicBezTo>
                          <a:pt x="165765" y="112813"/>
                          <a:pt x="55942" y="178278"/>
                          <a:pt x="60019" y="726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8" name="任意多边形: 形状 2277">
                    <a:extLst>
                      <a:ext uri="{FF2B5EF4-FFF2-40B4-BE49-F238E27FC236}">
                        <a16:creationId xmlns:a16="http://schemas.microsoft.com/office/drawing/2014/main" id="{DB44089F-4FEF-EA1D-8E3A-279A58A264D8}"/>
                      </a:ext>
                    </a:extLst>
                  </p:cNvPr>
                  <p:cNvSpPr/>
                  <p:nvPr/>
                </p:nvSpPr>
                <p:spPr>
                  <a:xfrm>
                    <a:off x="8330955" y="2468013"/>
                    <a:ext cx="40919" cy="14954"/>
                  </a:xfrm>
                  <a:custGeom>
                    <a:avLst/>
                    <a:gdLst>
                      <a:gd name="connsiteX0" fmla="*/ 0 w 40919"/>
                      <a:gd name="connsiteY0" fmla="*/ 0 h 14954"/>
                      <a:gd name="connsiteX1" fmla="*/ 6991 w 40919"/>
                      <a:gd name="connsiteY1" fmla="*/ 743 h 14954"/>
                      <a:gd name="connsiteX2" fmla="*/ 21479 w 40919"/>
                      <a:gd name="connsiteY2" fmla="*/ 4705 h 14954"/>
                      <a:gd name="connsiteX3" fmla="*/ 35119 w 40919"/>
                      <a:gd name="connsiteY3" fmla="*/ 11030 h 14954"/>
                      <a:gd name="connsiteX4" fmla="*/ 40920 w 40919"/>
                      <a:gd name="connsiteY4" fmla="*/ 14954 h 14954"/>
                      <a:gd name="connsiteX5" fmla="*/ 33976 w 40919"/>
                      <a:gd name="connsiteY5" fmla="*/ 14230 h 14954"/>
                      <a:gd name="connsiteX6" fmla="*/ 19469 w 40919"/>
                      <a:gd name="connsiteY6" fmla="*/ 10268 h 14954"/>
                      <a:gd name="connsiteX7" fmla="*/ 5848 w 40919"/>
                      <a:gd name="connsiteY7" fmla="*/ 3924 h 14954"/>
                      <a:gd name="connsiteX8" fmla="*/ 0 w 40919"/>
                      <a:gd name="connsiteY8" fmla="*/ 0 h 14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919" h="14954">
                        <a:moveTo>
                          <a:pt x="0" y="0"/>
                        </a:moveTo>
                        <a:cubicBezTo>
                          <a:pt x="0" y="0"/>
                          <a:pt x="2924" y="19"/>
                          <a:pt x="6991" y="743"/>
                        </a:cubicBezTo>
                        <a:cubicBezTo>
                          <a:pt x="11087" y="1448"/>
                          <a:pt x="16354" y="2848"/>
                          <a:pt x="21479" y="4705"/>
                        </a:cubicBezTo>
                        <a:cubicBezTo>
                          <a:pt x="26613" y="6582"/>
                          <a:pt x="31566" y="8906"/>
                          <a:pt x="35119" y="11030"/>
                        </a:cubicBezTo>
                        <a:cubicBezTo>
                          <a:pt x="38738" y="13097"/>
                          <a:pt x="40920" y="14954"/>
                          <a:pt x="40920" y="14954"/>
                        </a:cubicBezTo>
                        <a:cubicBezTo>
                          <a:pt x="40920" y="14954"/>
                          <a:pt x="38052" y="14973"/>
                          <a:pt x="33976" y="14230"/>
                        </a:cubicBezTo>
                        <a:cubicBezTo>
                          <a:pt x="29870" y="13525"/>
                          <a:pt x="24622" y="12125"/>
                          <a:pt x="19469" y="10268"/>
                        </a:cubicBezTo>
                        <a:cubicBezTo>
                          <a:pt x="14374" y="8372"/>
                          <a:pt x="9440" y="6048"/>
                          <a:pt x="5848" y="3924"/>
                        </a:cubicBezTo>
                        <a:cubicBezTo>
                          <a:pt x="2229" y="186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9" name="任意多边形: 形状 2278">
                    <a:extLst>
                      <a:ext uri="{FF2B5EF4-FFF2-40B4-BE49-F238E27FC236}">
                        <a16:creationId xmlns:a16="http://schemas.microsoft.com/office/drawing/2014/main" id="{7743F44A-4828-2CCF-483A-726C5FF1BBEB}"/>
                      </a:ext>
                    </a:extLst>
                  </p:cNvPr>
                  <p:cNvSpPr/>
                  <p:nvPr/>
                </p:nvSpPr>
                <p:spPr>
                  <a:xfrm>
                    <a:off x="8383209" y="2475164"/>
                    <a:ext cx="43129" cy="7696"/>
                  </a:xfrm>
                  <a:custGeom>
                    <a:avLst/>
                    <a:gdLst>
                      <a:gd name="connsiteX0" fmla="*/ 0 w 43129"/>
                      <a:gd name="connsiteY0" fmla="*/ 6956 h 7696"/>
                      <a:gd name="connsiteX1" fmla="*/ 6534 w 43129"/>
                      <a:gd name="connsiteY1" fmla="*/ 4298 h 7696"/>
                      <a:gd name="connsiteX2" fmla="*/ 21155 w 43129"/>
                      <a:gd name="connsiteY2" fmla="*/ 926 h 7696"/>
                      <a:gd name="connsiteX3" fmla="*/ 36147 w 43129"/>
                      <a:gd name="connsiteY3" fmla="*/ 50 h 7696"/>
                      <a:gd name="connsiteX4" fmla="*/ 43129 w 43129"/>
                      <a:gd name="connsiteY4" fmla="*/ 755 h 7696"/>
                      <a:gd name="connsiteX5" fmla="*/ 36652 w 43129"/>
                      <a:gd name="connsiteY5" fmla="*/ 3412 h 7696"/>
                      <a:gd name="connsiteX6" fmla="*/ 21993 w 43129"/>
                      <a:gd name="connsiteY6" fmla="*/ 6784 h 7696"/>
                      <a:gd name="connsiteX7" fmla="*/ 6962 w 43129"/>
                      <a:gd name="connsiteY7" fmla="*/ 7661 h 7696"/>
                      <a:gd name="connsiteX8" fmla="*/ 0 w 43129"/>
                      <a:gd name="connsiteY8" fmla="*/ 6956 h 7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129" h="7696">
                        <a:moveTo>
                          <a:pt x="0" y="6956"/>
                        </a:moveTo>
                        <a:cubicBezTo>
                          <a:pt x="0" y="6956"/>
                          <a:pt x="2581" y="5575"/>
                          <a:pt x="6534" y="4298"/>
                        </a:cubicBezTo>
                        <a:cubicBezTo>
                          <a:pt x="10439" y="2974"/>
                          <a:pt x="15783" y="1726"/>
                          <a:pt x="21155" y="926"/>
                        </a:cubicBezTo>
                        <a:cubicBezTo>
                          <a:pt x="26518" y="183"/>
                          <a:pt x="32023" y="-131"/>
                          <a:pt x="36147" y="50"/>
                        </a:cubicBezTo>
                        <a:cubicBezTo>
                          <a:pt x="40300" y="164"/>
                          <a:pt x="43129" y="755"/>
                          <a:pt x="43129" y="755"/>
                        </a:cubicBezTo>
                        <a:cubicBezTo>
                          <a:pt x="43129" y="755"/>
                          <a:pt x="40577" y="2136"/>
                          <a:pt x="36652" y="3412"/>
                        </a:cubicBezTo>
                        <a:cubicBezTo>
                          <a:pt x="32690" y="4755"/>
                          <a:pt x="27356" y="5984"/>
                          <a:pt x="21993" y="6784"/>
                        </a:cubicBezTo>
                        <a:cubicBezTo>
                          <a:pt x="16564" y="7527"/>
                          <a:pt x="11125" y="7803"/>
                          <a:pt x="6962" y="7661"/>
                        </a:cubicBezTo>
                        <a:cubicBezTo>
                          <a:pt x="2848" y="7527"/>
                          <a:pt x="0" y="6956"/>
                          <a:pt x="0" y="69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0" name="任意多边形: 形状 2279">
                    <a:extLst>
                      <a:ext uri="{FF2B5EF4-FFF2-40B4-BE49-F238E27FC236}">
                        <a16:creationId xmlns:a16="http://schemas.microsoft.com/office/drawing/2014/main" id="{BE7EDDAE-0DAC-A9B0-E450-707D63CA5E99}"/>
                      </a:ext>
                    </a:extLst>
                  </p:cNvPr>
                  <p:cNvSpPr/>
                  <p:nvPr/>
                </p:nvSpPr>
                <p:spPr>
                  <a:xfrm>
                    <a:off x="8375347" y="2434570"/>
                    <a:ext cx="6876" cy="43310"/>
                  </a:xfrm>
                  <a:custGeom>
                    <a:avLst/>
                    <a:gdLst>
                      <a:gd name="connsiteX0" fmla="*/ 1186 w 6876"/>
                      <a:gd name="connsiteY0" fmla="*/ 43310 h 43310"/>
                      <a:gd name="connsiteX1" fmla="*/ 185 w 6876"/>
                      <a:gd name="connsiteY1" fmla="*/ 36366 h 43310"/>
                      <a:gd name="connsiteX2" fmla="*/ 500 w 6876"/>
                      <a:gd name="connsiteY2" fmla="*/ 21336 h 43310"/>
                      <a:gd name="connsiteX3" fmla="*/ 3290 w 6876"/>
                      <a:gd name="connsiteY3" fmla="*/ 6563 h 43310"/>
                      <a:gd name="connsiteX4" fmla="*/ 5690 w 6876"/>
                      <a:gd name="connsiteY4" fmla="*/ 0 h 43310"/>
                      <a:gd name="connsiteX5" fmla="*/ 6710 w 6876"/>
                      <a:gd name="connsiteY5" fmla="*/ 6944 h 43310"/>
                      <a:gd name="connsiteX6" fmla="*/ 6414 w 6876"/>
                      <a:gd name="connsiteY6" fmla="*/ 21955 h 43310"/>
                      <a:gd name="connsiteX7" fmla="*/ 3567 w 6876"/>
                      <a:gd name="connsiteY7" fmla="*/ 36728 h 43310"/>
                      <a:gd name="connsiteX8" fmla="*/ 1186 w 6876"/>
                      <a:gd name="connsiteY8" fmla="*/ 43310 h 43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76" h="43310">
                        <a:moveTo>
                          <a:pt x="1186" y="43310"/>
                        </a:moveTo>
                        <a:cubicBezTo>
                          <a:pt x="1186" y="43310"/>
                          <a:pt x="480" y="40519"/>
                          <a:pt x="185" y="36366"/>
                        </a:cubicBezTo>
                        <a:cubicBezTo>
                          <a:pt x="-148" y="32233"/>
                          <a:pt x="-24" y="26765"/>
                          <a:pt x="500" y="21336"/>
                        </a:cubicBezTo>
                        <a:cubicBezTo>
                          <a:pt x="1080" y="15945"/>
                          <a:pt x="2099" y="10582"/>
                          <a:pt x="3290" y="6563"/>
                        </a:cubicBezTo>
                        <a:cubicBezTo>
                          <a:pt x="4405" y="2581"/>
                          <a:pt x="5690" y="0"/>
                          <a:pt x="5690" y="0"/>
                        </a:cubicBezTo>
                        <a:cubicBezTo>
                          <a:pt x="5690" y="0"/>
                          <a:pt x="6433" y="2810"/>
                          <a:pt x="6710" y="6944"/>
                        </a:cubicBezTo>
                        <a:cubicBezTo>
                          <a:pt x="7005" y="11078"/>
                          <a:pt x="6910" y="16564"/>
                          <a:pt x="6414" y="21955"/>
                        </a:cubicBezTo>
                        <a:cubicBezTo>
                          <a:pt x="5805" y="27365"/>
                          <a:pt x="4738" y="32747"/>
                          <a:pt x="3567" y="36728"/>
                        </a:cubicBezTo>
                        <a:cubicBezTo>
                          <a:pt x="2433" y="40700"/>
                          <a:pt x="1186" y="43310"/>
                          <a:pt x="1186" y="433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1" name="任意多边形: 形状 2280">
                    <a:extLst>
                      <a:ext uri="{FF2B5EF4-FFF2-40B4-BE49-F238E27FC236}">
                        <a16:creationId xmlns:a16="http://schemas.microsoft.com/office/drawing/2014/main" id="{A1EDEE1A-25B9-863A-B76F-84DE55742E25}"/>
                      </a:ext>
                    </a:extLst>
                  </p:cNvPr>
                  <p:cNvSpPr/>
                  <p:nvPr/>
                </p:nvSpPr>
                <p:spPr>
                  <a:xfrm>
                    <a:off x="8380800" y="2493311"/>
                    <a:ext cx="21631" cy="37804"/>
                  </a:xfrm>
                  <a:custGeom>
                    <a:avLst/>
                    <a:gdLst>
                      <a:gd name="connsiteX0" fmla="*/ 21631 w 21631"/>
                      <a:gd name="connsiteY0" fmla="*/ 37805 h 37804"/>
                      <a:gd name="connsiteX1" fmla="*/ 16773 w 21631"/>
                      <a:gd name="connsiteY1" fmla="*/ 32766 h 37804"/>
                      <a:gd name="connsiteX2" fmla="*/ 8239 w 21631"/>
                      <a:gd name="connsiteY2" fmla="*/ 20393 h 37804"/>
                      <a:gd name="connsiteX3" fmla="*/ 1895 w 21631"/>
                      <a:gd name="connsiteY3" fmla="*/ 6734 h 37804"/>
                      <a:gd name="connsiteX4" fmla="*/ 0 w 21631"/>
                      <a:gd name="connsiteY4" fmla="*/ 0 h 37804"/>
                      <a:gd name="connsiteX5" fmla="*/ 4848 w 21631"/>
                      <a:gd name="connsiteY5" fmla="*/ 5058 h 37804"/>
                      <a:gd name="connsiteX6" fmla="*/ 13411 w 21631"/>
                      <a:gd name="connsiteY6" fmla="*/ 17431 h 37804"/>
                      <a:gd name="connsiteX7" fmla="*/ 19735 w 21631"/>
                      <a:gd name="connsiteY7" fmla="*/ 31071 h 37804"/>
                      <a:gd name="connsiteX8" fmla="*/ 21631 w 21631"/>
                      <a:gd name="connsiteY8" fmla="*/ 37805 h 37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31" h="37804">
                        <a:moveTo>
                          <a:pt x="21631" y="37805"/>
                        </a:moveTo>
                        <a:cubicBezTo>
                          <a:pt x="21631" y="37805"/>
                          <a:pt x="19421" y="35966"/>
                          <a:pt x="16773" y="32766"/>
                        </a:cubicBezTo>
                        <a:cubicBezTo>
                          <a:pt x="14097" y="29585"/>
                          <a:pt x="10992" y="25098"/>
                          <a:pt x="8239" y="20393"/>
                        </a:cubicBezTo>
                        <a:cubicBezTo>
                          <a:pt x="5543" y="15669"/>
                          <a:pt x="3277" y="10668"/>
                          <a:pt x="1895" y="6734"/>
                        </a:cubicBezTo>
                        <a:cubicBezTo>
                          <a:pt x="476" y="2886"/>
                          <a:pt x="0" y="0"/>
                          <a:pt x="0" y="0"/>
                        </a:cubicBezTo>
                        <a:cubicBezTo>
                          <a:pt x="0" y="0"/>
                          <a:pt x="2191" y="1876"/>
                          <a:pt x="4848" y="5058"/>
                        </a:cubicBezTo>
                        <a:cubicBezTo>
                          <a:pt x="7534" y="8239"/>
                          <a:pt x="10658" y="12744"/>
                          <a:pt x="13411" y="17431"/>
                        </a:cubicBezTo>
                        <a:cubicBezTo>
                          <a:pt x="16068" y="22174"/>
                          <a:pt x="18373" y="27156"/>
                          <a:pt x="19735" y="31071"/>
                        </a:cubicBezTo>
                        <a:cubicBezTo>
                          <a:pt x="21126" y="34985"/>
                          <a:pt x="21631" y="37805"/>
                          <a:pt x="21631" y="378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2" name="任意多边形: 形状 2281">
                    <a:extLst>
                      <a:ext uri="{FF2B5EF4-FFF2-40B4-BE49-F238E27FC236}">
                        <a16:creationId xmlns:a16="http://schemas.microsoft.com/office/drawing/2014/main" id="{3D14E958-B172-531A-B653-4FCF8B0F42BE}"/>
                      </a:ext>
                    </a:extLst>
                  </p:cNvPr>
                  <p:cNvSpPr/>
                  <p:nvPr/>
                </p:nvSpPr>
                <p:spPr>
                  <a:xfrm>
                    <a:off x="8343995" y="2493664"/>
                    <a:ext cx="25546" cy="35299"/>
                  </a:xfrm>
                  <a:custGeom>
                    <a:avLst/>
                    <a:gdLst>
                      <a:gd name="connsiteX0" fmla="*/ 0 w 25546"/>
                      <a:gd name="connsiteY0" fmla="*/ 35300 h 35299"/>
                      <a:gd name="connsiteX1" fmla="*/ 2629 w 25546"/>
                      <a:gd name="connsiteY1" fmla="*/ 28785 h 35299"/>
                      <a:gd name="connsiteX2" fmla="*/ 10382 w 25546"/>
                      <a:gd name="connsiteY2" fmla="*/ 15907 h 35299"/>
                      <a:gd name="connsiteX3" fmla="*/ 20184 w 25546"/>
                      <a:gd name="connsiteY3" fmla="*/ 4505 h 35299"/>
                      <a:gd name="connsiteX4" fmla="*/ 25546 w 25546"/>
                      <a:gd name="connsiteY4" fmla="*/ 0 h 35299"/>
                      <a:gd name="connsiteX5" fmla="*/ 22955 w 25546"/>
                      <a:gd name="connsiteY5" fmla="*/ 6496 h 35299"/>
                      <a:gd name="connsiteX6" fmla="*/ 15202 w 25546"/>
                      <a:gd name="connsiteY6" fmla="*/ 19374 h 35299"/>
                      <a:gd name="connsiteX7" fmla="*/ 5401 w 25546"/>
                      <a:gd name="connsiteY7" fmla="*/ 30756 h 35299"/>
                      <a:gd name="connsiteX8" fmla="*/ 0 w 25546"/>
                      <a:gd name="connsiteY8" fmla="*/ 35300 h 3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546" h="35299">
                        <a:moveTo>
                          <a:pt x="0" y="35300"/>
                        </a:moveTo>
                        <a:cubicBezTo>
                          <a:pt x="0" y="35300"/>
                          <a:pt x="819" y="32509"/>
                          <a:pt x="2629" y="28785"/>
                        </a:cubicBezTo>
                        <a:cubicBezTo>
                          <a:pt x="4410" y="25022"/>
                          <a:pt x="7220" y="20336"/>
                          <a:pt x="10382" y="15907"/>
                        </a:cubicBezTo>
                        <a:cubicBezTo>
                          <a:pt x="13601" y="11478"/>
                          <a:pt x="17193" y="7382"/>
                          <a:pt x="20184" y="4505"/>
                        </a:cubicBezTo>
                        <a:cubicBezTo>
                          <a:pt x="23165" y="1638"/>
                          <a:pt x="25546" y="0"/>
                          <a:pt x="25546" y="0"/>
                        </a:cubicBezTo>
                        <a:cubicBezTo>
                          <a:pt x="25546" y="0"/>
                          <a:pt x="24765" y="2772"/>
                          <a:pt x="22955" y="6496"/>
                        </a:cubicBezTo>
                        <a:cubicBezTo>
                          <a:pt x="21164" y="10258"/>
                          <a:pt x="18383" y="14964"/>
                          <a:pt x="15202" y="19374"/>
                        </a:cubicBezTo>
                        <a:cubicBezTo>
                          <a:pt x="12002" y="23784"/>
                          <a:pt x="8391" y="27899"/>
                          <a:pt x="5401" y="30756"/>
                        </a:cubicBezTo>
                        <a:cubicBezTo>
                          <a:pt x="2438" y="33642"/>
                          <a:pt x="0" y="35300"/>
                          <a:pt x="0" y="353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3" name="任意多边形: 形状 2282">
                    <a:extLst>
                      <a:ext uri="{FF2B5EF4-FFF2-40B4-BE49-F238E27FC236}">
                        <a16:creationId xmlns:a16="http://schemas.microsoft.com/office/drawing/2014/main" id="{5349824D-D489-7689-BC69-4E5094D41051}"/>
                      </a:ext>
                    </a:extLst>
                  </p:cNvPr>
                  <p:cNvSpPr/>
                  <p:nvPr/>
                </p:nvSpPr>
                <p:spPr>
                  <a:xfrm>
                    <a:off x="8360473" y="2472947"/>
                    <a:ext cx="31423" cy="30880"/>
                  </a:xfrm>
                  <a:custGeom>
                    <a:avLst/>
                    <a:gdLst>
                      <a:gd name="connsiteX0" fmla="*/ 31423 w 31423"/>
                      <a:gd name="connsiteY0" fmla="*/ 17802 h 30880"/>
                      <a:gd name="connsiteX1" fmla="*/ 20746 w 31423"/>
                      <a:gd name="connsiteY1" fmla="*/ 20536 h 30880"/>
                      <a:gd name="connsiteX2" fmla="*/ 16936 w 31423"/>
                      <a:gd name="connsiteY2" fmla="*/ 30880 h 30880"/>
                      <a:gd name="connsiteX3" fmla="*/ 11059 w 31423"/>
                      <a:gd name="connsiteY3" fmla="*/ 21546 h 30880"/>
                      <a:gd name="connsiteX4" fmla="*/ 0 w 31423"/>
                      <a:gd name="connsiteY4" fmla="*/ 21136 h 30880"/>
                      <a:gd name="connsiteX5" fmla="*/ 7058 w 31423"/>
                      <a:gd name="connsiteY5" fmla="*/ 12649 h 30880"/>
                      <a:gd name="connsiteX6" fmla="*/ 4058 w 31423"/>
                      <a:gd name="connsiteY6" fmla="*/ 2067 h 30880"/>
                      <a:gd name="connsiteX7" fmla="*/ 14326 w 31423"/>
                      <a:gd name="connsiteY7" fmla="*/ 6125 h 30880"/>
                      <a:gd name="connsiteX8" fmla="*/ 23460 w 31423"/>
                      <a:gd name="connsiteY8" fmla="*/ 0 h 30880"/>
                      <a:gd name="connsiteX9" fmla="*/ 22756 w 31423"/>
                      <a:gd name="connsiteY9" fmla="*/ 10992 h 30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423" h="30880">
                        <a:moveTo>
                          <a:pt x="31423" y="17802"/>
                        </a:moveTo>
                        <a:lnTo>
                          <a:pt x="20746" y="20536"/>
                        </a:lnTo>
                        <a:lnTo>
                          <a:pt x="16936" y="30880"/>
                        </a:lnTo>
                        <a:lnTo>
                          <a:pt x="11059" y="21546"/>
                        </a:lnTo>
                        <a:lnTo>
                          <a:pt x="0" y="21136"/>
                        </a:lnTo>
                        <a:lnTo>
                          <a:pt x="7058" y="12649"/>
                        </a:lnTo>
                        <a:lnTo>
                          <a:pt x="4058" y="2067"/>
                        </a:lnTo>
                        <a:lnTo>
                          <a:pt x="14326" y="6125"/>
                        </a:lnTo>
                        <a:lnTo>
                          <a:pt x="23460" y="0"/>
                        </a:lnTo>
                        <a:lnTo>
                          <a:pt x="22756" y="1099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84" name="图形 113">
                  <a:extLst>
                    <a:ext uri="{FF2B5EF4-FFF2-40B4-BE49-F238E27FC236}">
                      <a16:creationId xmlns:a16="http://schemas.microsoft.com/office/drawing/2014/main" id="{F6266561-6B54-9769-82D5-FA30EA01190F}"/>
                    </a:ext>
                  </a:extLst>
                </p:cNvPr>
                <p:cNvGrpSpPr/>
                <p:nvPr/>
              </p:nvGrpSpPr>
              <p:grpSpPr>
                <a:xfrm>
                  <a:off x="8140415" y="2465240"/>
                  <a:ext cx="88442" cy="86621"/>
                  <a:chOff x="8140415" y="2465240"/>
                  <a:chExt cx="88442" cy="86621"/>
                </a:xfrm>
              </p:grpSpPr>
              <p:sp>
                <p:nvSpPr>
                  <p:cNvPr id="2285" name="任意多边形: 形状 2284">
                    <a:extLst>
                      <a:ext uri="{FF2B5EF4-FFF2-40B4-BE49-F238E27FC236}">
                        <a16:creationId xmlns:a16="http://schemas.microsoft.com/office/drawing/2014/main" id="{E61F9224-D267-E48E-A79C-28F9A67AD240}"/>
                      </a:ext>
                    </a:extLst>
                  </p:cNvPr>
                  <p:cNvSpPr/>
                  <p:nvPr/>
                </p:nvSpPr>
                <p:spPr>
                  <a:xfrm>
                    <a:off x="8140415" y="2465240"/>
                    <a:ext cx="88442" cy="86621"/>
                  </a:xfrm>
                  <a:custGeom>
                    <a:avLst/>
                    <a:gdLst>
                      <a:gd name="connsiteX0" fmla="*/ 40598 w 88442"/>
                      <a:gd name="connsiteY0" fmla="*/ 48864 h 86621"/>
                      <a:gd name="connsiteX1" fmla="*/ 34102 w 88442"/>
                      <a:gd name="connsiteY1" fmla="*/ 43407 h 86621"/>
                      <a:gd name="connsiteX2" fmla="*/ 37293 w 88442"/>
                      <a:gd name="connsiteY2" fmla="*/ 35548 h 86621"/>
                      <a:gd name="connsiteX3" fmla="*/ 45751 w 88442"/>
                      <a:gd name="connsiteY3" fmla="*/ 36158 h 86621"/>
                      <a:gd name="connsiteX4" fmla="*/ 47789 w 88442"/>
                      <a:gd name="connsiteY4" fmla="*/ 44388 h 86621"/>
                      <a:gd name="connsiteX5" fmla="*/ 40598 w 88442"/>
                      <a:gd name="connsiteY5" fmla="*/ 48864 h 86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442" h="86621">
                        <a:moveTo>
                          <a:pt x="40598" y="48864"/>
                        </a:moveTo>
                        <a:cubicBezTo>
                          <a:pt x="39188" y="119807"/>
                          <a:pt x="-26439" y="64504"/>
                          <a:pt x="34102" y="43407"/>
                        </a:cubicBezTo>
                        <a:cubicBezTo>
                          <a:pt x="-26439" y="64504"/>
                          <a:pt x="5870" y="-14982"/>
                          <a:pt x="37293" y="35548"/>
                        </a:cubicBezTo>
                        <a:cubicBezTo>
                          <a:pt x="5870" y="-14982"/>
                          <a:pt x="91471" y="-8800"/>
                          <a:pt x="45751" y="36158"/>
                        </a:cubicBezTo>
                        <a:cubicBezTo>
                          <a:pt x="91481" y="-8810"/>
                          <a:pt x="112045" y="74496"/>
                          <a:pt x="47789" y="44388"/>
                        </a:cubicBezTo>
                        <a:cubicBezTo>
                          <a:pt x="112045" y="74506"/>
                          <a:pt x="39179" y="119807"/>
                          <a:pt x="40598" y="488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6" name="任意多边形: 形状 2285">
                    <a:extLst>
                      <a:ext uri="{FF2B5EF4-FFF2-40B4-BE49-F238E27FC236}">
                        <a16:creationId xmlns:a16="http://schemas.microsoft.com/office/drawing/2014/main" id="{4D6B0006-A939-5815-6C4B-59F2FA62D46B}"/>
                      </a:ext>
                    </a:extLst>
                  </p:cNvPr>
                  <p:cNvSpPr/>
                  <p:nvPr/>
                </p:nvSpPr>
                <p:spPr>
                  <a:xfrm>
                    <a:off x="8142939" y="2467743"/>
                    <a:ext cx="82798" cy="81094"/>
                  </a:xfrm>
                  <a:custGeom>
                    <a:avLst/>
                    <a:gdLst>
                      <a:gd name="connsiteX0" fmla="*/ 37997 w 82798"/>
                      <a:gd name="connsiteY0" fmla="*/ 45752 h 81094"/>
                      <a:gd name="connsiteX1" fmla="*/ 31930 w 82798"/>
                      <a:gd name="connsiteY1" fmla="*/ 40627 h 81094"/>
                      <a:gd name="connsiteX2" fmla="*/ 34901 w 82798"/>
                      <a:gd name="connsiteY2" fmla="*/ 33283 h 81094"/>
                      <a:gd name="connsiteX3" fmla="*/ 42846 w 82798"/>
                      <a:gd name="connsiteY3" fmla="*/ 33845 h 81094"/>
                      <a:gd name="connsiteX4" fmla="*/ 44760 w 82798"/>
                      <a:gd name="connsiteY4" fmla="*/ 41561 h 81094"/>
                      <a:gd name="connsiteX5" fmla="*/ 37997 w 82798"/>
                      <a:gd name="connsiteY5" fmla="*/ 45752 h 81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2798" h="81094">
                        <a:moveTo>
                          <a:pt x="37997" y="45752"/>
                        </a:moveTo>
                        <a:cubicBezTo>
                          <a:pt x="36654" y="112179"/>
                          <a:pt x="-24754" y="60372"/>
                          <a:pt x="31930" y="40627"/>
                        </a:cubicBezTo>
                        <a:cubicBezTo>
                          <a:pt x="-24754" y="60372"/>
                          <a:pt x="5498" y="-14027"/>
                          <a:pt x="34901" y="33283"/>
                        </a:cubicBezTo>
                        <a:cubicBezTo>
                          <a:pt x="5498" y="-14027"/>
                          <a:pt x="85622" y="-8236"/>
                          <a:pt x="42846" y="33845"/>
                        </a:cubicBezTo>
                        <a:cubicBezTo>
                          <a:pt x="85622" y="-8236"/>
                          <a:pt x="104901" y="69755"/>
                          <a:pt x="44760" y="41561"/>
                        </a:cubicBezTo>
                        <a:cubicBezTo>
                          <a:pt x="104891" y="69735"/>
                          <a:pt x="36654" y="112169"/>
                          <a:pt x="37997" y="4575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7" name="任意多边形: 形状 2286">
                    <a:extLst>
                      <a:ext uri="{FF2B5EF4-FFF2-40B4-BE49-F238E27FC236}">
                        <a16:creationId xmlns:a16="http://schemas.microsoft.com/office/drawing/2014/main" id="{58570437-8D43-36F3-4508-4DBE6B891AC5}"/>
                      </a:ext>
                    </a:extLst>
                  </p:cNvPr>
                  <p:cNvSpPr/>
                  <p:nvPr/>
                </p:nvSpPr>
                <p:spPr>
                  <a:xfrm>
                    <a:off x="8153485" y="2496891"/>
                    <a:ext cx="25899" cy="8908"/>
                  </a:xfrm>
                  <a:custGeom>
                    <a:avLst/>
                    <a:gdLst>
                      <a:gd name="connsiteX0" fmla="*/ 0 w 25899"/>
                      <a:gd name="connsiteY0" fmla="*/ 2 h 8908"/>
                      <a:gd name="connsiteX1" fmla="*/ 4401 w 25899"/>
                      <a:gd name="connsiteY1" fmla="*/ 373 h 8908"/>
                      <a:gd name="connsiteX2" fmla="*/ 13564 w 25899"/>
                      <a:gd name="connsiteY2" fmla="*/ 2688 h 8908"/>
                      <a:gd name="connsiteX3" fmla="*/ 22193 w 25899"/>
                      <a:gd name="connsiteY3" fmla="*/ 6498 h 8908"/>
                      <a:gd name="connsiteX4" fmla="*/ 25899 w 25899"/>
                      <a:gd name="connsiteY4" fmla="*/ 8907 h 8908"/>
                      <a:gd name="connsiteX5" fmla="*/ 21508 w 25899"/>
                      <a:gd name="connsiteY5" fmla="*/ 8527 h 8908"/>
                      <a:gd name="connsiteX6" fmla="*/ 12354 w 25899"/>
                      <a:gd name="connsiteY6" fmla="*/ 6202 h 8908"/>
                      <a:gd name="connsiteX7" fmla="*/ 3715 w 25899"/>
                      <a:gd name="connsiteY7" fmla="*/ 2392 h 8908"/>
                      <a:gd name="connsiteX8" fmla="*/ 0 w 25899"/>
                      <a:gd name="connsiteY8" fmla="*/ 2 h 8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899" h="8908">
                        <a:moveTo>
                          <a:pt x="0" y="2"/>
                        </a:moveTo>
                        <a:cubicBezTo>
                          <a:pt x="0" y="2"/>
                          <a:pt x="1820" y="-46"/>
                          <a:pt x="4401" y="373"/>
                        </a:cubicBezTo>
                        <a:cubicBezTo>
                          <a:pt x="6982" y="773"/>
                          <a:pt x="10326" y="1592"/>
                          <a:pt x="13564" y="2688"/>
                        </a:cubicBezTo>
                        <a:cubicBezTo>
                          <a:pt x="16812" y="3812"/>
                          <a:pt x="19936" y="5221"/>
                          <a:pt x="22193" y="6498"/>
                        </a:cubicBezTo>
                        <a:cubicBezTo>
                          <a:pt x="24479" y="7755"/>
                          <a:pt x="25899" y="8907"/>
                          <a:pt x="25899" y="8907"/>
                        </a:cubicBezTo>
                        <a:cubicBezTo>
                          <a:pt x="25899" y="8907"/>
                          <a:pt x="24099" y="8946"/>
                          <a:pt x="21508" y="8527"/>
                        </a:cubicBezTo>
                        <a:cubicBezTo>
                          <a:pt x="18926" y="8126"/>
                          <a:pt x="15602" y="7307"/>
                          <a:pt x="12354" y="6202"/>
                        </a:cubicBezTo>
                        <a:cubicBezTo>
                          <a:pt x="9125" y="5079"/>
                          <a:pt x="5991" y="3669"/>
                          <a:pt x="3715" y="2392"/>
                        </a:cubicBezTo>
                        <a:cubicBezTo>
                          <a:pt x="1420" y="1135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8" name="任意多边形: 形状 2287">
                    <a:extLst>
                      <a:ext uri="{FF2B5EF4-FFF2-40B4-BE49-F238E27FC236}">
                        <a16:creationId xmlns:a16="http://schemas.microsoft.com/office/drawing/2014/main" id="{DB63C9CF-B8C6-9ADF-59B1-B809384CCB92}"/>
                      </a:ext>
                    </a:extLst>
                  </p:cNvPr>
                  <p:cNvSpPr/>
                  <p:nvPr/>
                </p:nvSpPr>
                <p:spPr>
                  <a:xfrm>
                    <a:off x="8186499" y="2500361"/>
                    <a:ext cx="27022" cy="5138"/>
                  </a:xfrm>
                  <a:custGeom>
                    <a:avLst/>
                    <a:gdLst>
                      <a:gd name="connsiteX0" fmla="*/ 0 w 27022"/>
                      <a:gd name="connsiteY0" fmla="*/ 4752 h 5138"/>
                      <a:gd name="connsiteX1" fmla="*/ 4058 w 27022"/>
                      <a:gd name="connsiteY1" fmla="*/ 3018 h 5138"/>
                      <a:gd name="connsiteX2" fmla="*/ 13211 w 27022"/>
                      <a:gd name="connsiteY2" fmla="*/ 732 h 5138"/>
                      <a:gd name="connsiteX3" fmla="*/ 22622 w 27022"/>
                      <a:gd name="connsiteY3" fmla="*/ 8 h 5138"/>
                      <a:gd name="connsiteX4" fmla="*/ 27023 w 27022"/>
                      <a:gd name="connsiteY4" fmla="*/ 380 h 5138"/>
                      <a:gd name="connsiteX5" fmla="*/ 22984 w 27022"/>
                      <a:gd name="connsiteY5" fmla="*/ 2113 h 5138"/>
                      <a:gd name="connsiteX6" fmla="*/ 13811 w 27022"/>
                      <a:gd name="connsiteY6" fmla="*/ 4409 h 5138"/>
                      <a:gd name="connsiteX7" fmla="*/ 4382 w 27022"/>
                      <a:gd name="connsiteY7" fmla="*/ 5133 h 5138"/>
                      <a:gd name="connsiteX8" fmla="*/ 0 w 27022"/>
                      <a:gd name="connsiteY8" fmla="*/ 4752 h 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022" h="5138">
                        <a:moveTo>
                          <a:pt x="0" y="4752"/>
                        </a:moveTo>
                        <a:cubicBezTo>
                          <a:pt x="0" y="4752"/>
                          <a:pt x="1600" y="3875"/>
                          <a:pt x="4058" y="3018"/>
                        </a:cubicBezTo>
                        <a:cubicBezTo>
                          <a:pt x="6506" y="2142"/>
                          <a:pt x="9840" y="1285"/>
                          <a:pt x="13211" y="732"/>
                        </a:cubicBezTo>
                        <a:cubicBezTo>
                          <a:pt x="16583" y="189"/>
                          <a:pt x="20031" y="-49"/>
                          <a:pt x="22622" y="8"/>
                        </a:cubicBezTo>
                        <a:cubicBezTo>
                          <a:pt x="25222" y="27"/>
                          <a:pt x="27023" y="380"/>
                          <a:pt x="27023" y="380"/>
                        </a:cubicBezTo>
                        <a:cubicBezTo>
                          <a:pt x="27023" y="380"/>
                          <a:pt x="25441" y="1266"/>
                          <a:pt x="22984" y="2113"/>
                        </a:cubicBezTo>
                        <a:cubicBezTo>
                          <a:pt x="20498" y="3009"/>
                          <a:pt x="17183" y="3847"/>
                          <a:pt x="13811" y="4409"/>
                        </a:cubicBezTo>
                        <a:cubicBezTo>
                          <a:pt x="10420" y="4942"/>
                          <a:pt x="7011" y="5180"/>
                          <a:pt x="4382" y="5133"/>
                        </a:cubicBezTo>
                        <a:cubicBezTo>
                          <a:pt x="1781" y="5095"/>
                          <a:pt x="0" y="4752"/>
                          <a:pt x="0" y="47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9" name="任意多边形: 形状 2288">
                    <a:extLst>
                      <a:ext uri="{FF2B5EF4-FFF2-40B4-BE49-F238E27FC236}">
                        <a16:creationId xmlns:a16="http://schemas.microsoft.com/office/drawing/2014/main" id="{9856FA2A-DB46-F306-1489-A33221C980BB}"/>
                      </a:ext>
                    </a:extLst>
                  </p:cNvPr>
                  <p:cNvSpPr/>
                  <p:nvPr/>
                </p:nvSpPr>
                <p:spPr>
                  <a:xfrm>
                    <a:off x="8181354" y="2475261"/>
                    <a:ext cx="4104" cy="27279"/>
                  </a:xfrm>
                  <a:custGeom>
                    <a:avLst/>
                    <a:gdLst>
                      <a:gd name="connsiteX0" fmla="*/ 887 w 4104"/>
                      <a:gd name="connsiteY0" fmla="*/ 27280 h 27279"/>
                      <a:gd name="connsiteX1" fmla="*/ 192 w 4104"/>
                      <a:gd name="connsiteY1" fmla="*/ 22936 h 27279"/>
                      <a:gd name="connsiteX2" fmla="*/ 201 w 4104"/>
                      <a:gd name="connsiteY2" fmla="*/ 13487 h 27279"/>
                      <a:gd name="connsiteX3" fmla="*/ 1792 w 4104"/>
                      <a:gd name="connsiteY3" fmla="*/ 4172 h 27279"/>
                      <a:gd name="connsiteX4" fmla="*/ 3221 w 4104"/>
                      <a:gd name="connsiteY4" fmla="*/ 0 h 27279"/>
                      <a:gd name="connsiteX5" fmla="*/ 3935 w 4104"/>
                      <a:gd name="connsiteY5" fmla="*/ 4353 h 27279"/>
                      <a:gd name="connsiteX6" fmla="*/ 3916 w 4104"/>
                      <a:gd name="connsiteY6" fmla="*/ 13802 h 27279"/>
                      <a:gd name="connsiteX7" fmla="*/ 2297 w 4104"/>
                      <a:gd name="connsiteY7" fmla="*/ 23117 h 27279"/>
                      <a:gd name="connsiteX8" fmla="*/ 887 w 4104"/>
                      <a:gd name="connsiteY8" fmla="*/ 27280 h 27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04" h="27279">
                        <a:moveTo>
                          <a:pt x="887" y="27280"/>
                        </a:moveTo>
                        <a:cubicBezTo>
                          <a:pt x="887" y="27280"/>
                          <a:pt x="411" y="25517"/>
                          <a:pt x="192" y="22936"/>
                        </a:cubicBezTo>
                        <a:cubicBezTo>
                          <a:pt x="-66" y="20345"/>
                          <a:pt x="-66" y="16888"/>
                          <a:pt x="201" y="13487"/>
                        </a:cubicBezTo>
                        <a:cubicBezTo>
                          <a:pt x="497" y="10087"/>
                          <a:pt x="1106" y="6696"/>
                          <a:pt x="1792" y="4172"/>
                        </a:cubicBezTo>
                        <a:cubicBezTo>
                          <a:pt x="2440" y="1648"/>
                          <a:pt x="3221" y="0"/>
                          <a:pt x="3221" y="0"/>
                        </a:cubicBezTo>
                        <a:cubicBezTo>
                          <a:pt x="3221" y="0"/>
                          <a:pt x="3706" y="1772"/>
                          <a:pt x="3935" y="4353"/>
                        </a:cubicBezTo>
                        <a:cubicBezTo>
                          <a:pt x="4154" y="6944"/>
                          <a:pt x="4173" y="10392"/>
                          <a:pt x="3916" y="13802"/>
                        </a:cubicBezTo>
                        <a:cubicBezTo>
                          <a:pt x="3602" y="17202"/>
                          <a:pt x="2983" y="20593"/>
                          <a:pt x="2297" y="23117"/>
                        </a:cubicBezTo>
                        <a:cubicBezTo>
                          <a:pt x="1649" y="25632"/>
                          <a:pt x="887" y="27280"/>
                          <a:pt x="887" y="272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0" name="任意多边形: 形状 2289">
                    <a:extLst>
                      <a:ext uri="{FF2B5EF4-FFF2-40B4-BE49-F238E27FC236}">
                        <a16:creationId xmlns:a16="http://schemas.microsoft.com/office/drawing/2014/main" id="{D241B1F1-4BB2-597F-8D3C-50716A9FE055}"/>
                      </a:ext>
                    </a:extLst>
                  </p:cNvPr>
                  <p:cNvSpPr/>
                  <p:nvPr/>
                </p:nvSpPr>
                <p:spPr>
                  <a:xfrm>
                    <a:off x="8185070" y="2512199"/>
                    <a:ext cx="14059" cy="23498"/>
                  </a:xfrm>
                  <a:custGeom>
                    <a:avLst/>
                    <a:gdLst>
                      <a:gd name="connsiteX0" fmla="*/ 14059 w 14059"/>
                      <a:gd name="connsiteY0" fmla="*/ 23498 h 23498"/>
                      <a:gd name="connsiteX1" fmla="*/ 10953 w 14059"/>
                      <a:gd name="connsiteY1" fmla="*/ 20383 h 23498"/>
                      <a:gd name="connsiteX2" fmla="*/ 5458 w 14059"/>
                      <a:gd name="connsiteY2" fmla="*/ 12706 h 23498"/>
                      <a:gd name="connsiteX3" fmla="*/ 1305 w 14059"/>
                      <a:gd name="connsiteY3" fmla="*/ 4210 h 23498"/>
                      <a:gd name="connsiteX4" fmla="*/ 0 w 14059"/>
                      <a:gd name="connsiteY4" fmla="*/ 0 h 23498"/>
                      <a:gd name="connsiteX5" fmla="*/ 3114 w 14059"/>
                      <a:gd name="connsiteY5" fmla="*/ 3124 h 23498"/>
                      <a:gd name="connsiteX6" fmla="*/ 8639 w 14059"/>
                      <a:gd name="connsiteY6" fmla="*/ 10792 h 23498"/>
                      <a:gd name="connsiteX7" fmla="*/ 12792 w 14059"/>
                      <a:gd name="connsiteY7" fmla="*/ 19298 h 23498"/>
                      <a:gd name="connsiteX8" fmla="*/ 14059 w 14059"/>
                      <a:gd name="connsiteY8" fmla="*/ 23498 h 23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059" h="23498">
                        <a:moveTo>
                          <a:pt x="14059" y="23498"/>
                        </a:moveTo>
                        <a:cubicBezTo>
                          <a:pt x="14059" y="23498"/>
                          <a:pt x="12659" y="22365"/>
                          <a:pt x="10953" y="20383"/>
                        </a:cubicBezTo>
                        <a:cubicBezTo>
                          <a:pt x="9239" y="18421"/>
                          <a:pt x="7210" y="15640"/>
                          <a:pt x="5458" y="12706"/>
                        </a:cubicBezTo>
                        <a:cubicBezTo>
                          <a:pt x="3705" y="9773"/>
                          <a:pt x="2219" y="6658"/>
                          <a:pt x="1305" y="4210"/>
                        </a:cubicBezTo>
                        <a:cubicBezTo>
                          <a:pt x="343" y="1791"/>
                          <a:pt x="0" y="0"/>
                          <a:pt x="0" y="0"/>
                        </a:cubicBezTo>
                        <a:cubicBezTo>
                          <a:pt x="0" y="0"/>
                          <a:pt x="1419" y="1143"/>
                          <a:pt x="3114" y="3124"/>
                        </a:cubicBezTo>
                        <a:cubicBezTo>
                          <a:pt x="4848" y="5077"/>
                          <a:pt x="6877" y="7868"/>
                          <a:pt x="8639" y="10792"/>
                        </a:cubicBezTo>
                        <a:cubicBezTo>
                          <a:pt x="10373" y="13754"/>
                          <a:pt x="11859" y="16850"/>
                          <a:pt x="12792" y="19298"/>
                        </a:cubicBezTo>
                        <a:cubicBezTo>
                          <a:pt x="13716" y="21707"/>
                          <a:pt x="14059" y="23498"/>
                          <a:pt x="14059" y="234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1" name="任意多边形: 形状 2290">
                    <a:extLst>
                      <a:ext uri="{FF2B5EF4-FFF2-40B4-BE49-F238E27FC236}">
                        <a16:creationId xmlns:a16="http://schemas.microsoft.com/office/drawing/2014/main" id="{85331732-DC15-0048-CF38-F0F58F0E6757}"/>
                      </a:ext>
                    </a:extLst>
                  </p:cNvPr>
                  <p:cNvSpPr/>
                  <p:nvPr/>
                </p:nvSpPr>
                <p:spPr>
                  <a:xfrm>
                    <a:off x="8162410" y="2512552"/>
                    <a:ext cx="15640" cy="22469"/>
                  </a:xfrm>
                  <a:custGeom>
                    <a:avLst/>
                    <a:gdLst>
                      <a:gd name="connsiteX0" fmla="*/ 0 w 15640"/>
                      <a:gd name="connsiteY0" fmla="*/ 22469 h 22469"/>
                      <a:gd name="connsiteX1" fmla="*/ 1562 w 15640"/>
                      <a:gd name="connsiteY1" fmla="*/ 18336 h 22469"/>
                      <a:gd name="connsiteX2" fmla="*/ 6296 w 15640"/>
                      <a:gd name="connsiteY2" fmla="*/ 10173 h 22469"/>
                      <a:gd name="connsiteX3" fmla="*/ 12316 w 15640"/>
                      <a:gd name="connsiteY3" fmla="*/ 2886 h 22469"/>
                      <a:gd name="connsiteX4" fmla="*/ 15640 w 15640"/>
                      <a:gd name="connsiteY4" fmla="*/ 0 h 22469"/>
                      <a:gd name="connsiteX5" fmla="*/ 14088 w 15640"/>
                      <a:gd name="connsiteY5" fmla="*/ 4115 h 22469"/>
                      <a:gd name="connsiteX6" fmla="*/ 9363 w 15640"/>
                      <a:gd name="connsiteY6" fmla="*/ 12287 h 22469"/>
                      <a:gd name="connsiteX7" fmla="*/ 3334 w 15640"/>
                      <a:gd name="connsiteY7" fmla="*/ 19555 h 22469"/>
                      <a:gd name="connsiteX8" fmla="*/ 0 w 15640"/>
                      <a:gd name="connsiteY8" fmla="*/ 22469 h 22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40" h="22469">
                        <a:moveTo>
                          <a:pt x="0" y="22469"/>
                        </a:moveTo>
                        <a:cubicBezTo>
                          <a:pt x="0" y="22469"/>
                          <a:pt x="458" y="20698"/>
                          <a:pt x="1562" y="18336"/>
                        </a:cubicBezTo>
                        <a:cubicBezTo>
                          <a:pt x="2639" y="15954"/>
                          <a:pt x="4343" y="12983"/>
                          <a:pt x="6296" y="10173"/>
                        </a:cubicBezTo>
                        <a:cubicBezTo>
                          <a:pt x="8258" y="7353"/>
                          <a:pt x="10468" y="4734"/>
                          <a:pt x="12316" y="2886"/>
                        </a:cubicBezTo>
                        <a:cubicBezTo>
                          <a:pt x="14145" y="1048"/>
                          <a:pt x="15640" y="0"/>
                          <a:pt x="15640" y="0"/>
                        </a:cubicBezTo>
                        <a:cubicBezTo>
                          <a:pt x="15640" y="0"/>
                          <a:pt x="15183" y="1753"/>
                          <a:pt x="14088" y="4115"/>
                        </a:cubicBezTo>
                        <a:cubicBezTo>
                          <a:pt x="13011" y="6487"/>
                          <a:pt x="11316" y="9477"/>
                          <a:pt x="9363" y="12287"/>
                        </a:cubicBezTo>
                        <a:cubicBezTo>
                          <a:pt x="7401" y="15088"/>
                          <a:pt x="5182" y="17707"/>
                          <a:pt x="3334" y="19555"/>
                        </a:cubicBezTo>
                        <a:cubicBezTo>
                          <a:pt x="1496" y="21403"/>
                          <a:pt x="0" y="22469"/>
                          <a:pt x="0" y="224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2" name="任意多边形: 形状 2291">
                    <a:extLst>
                      <a:ext uri="{FF2B5EF4-FFF2-40B4-BE49-F238E27FC236}">
                        <a16:creationId xmlns:a16="http://schemas.microsoft.com/office/drawing/2014/main" id="{94534657-DB37-677B-9DEF-E907ABB5F143}"/>
                      </a:ext>
                    </a:extLst>
                  </p:cNvPr>
                  <p:cNvSpPr/>
                  <p:nvPr/>
                </p:nvSpPr>
                <p:spPr>
                  <a:xfrm>
                    <a:off x="8172345" y="2499340"/>
                    <a:ext cx="19706" cy="19497"/>
                  </a:xfrm>
                  <a:custGeom>
                    <a:avLst/>
                    <a:gdLst>
                      <a:gd name="connsiteX0" fmla="*/ 19707 w 19706"/>
                      <a:gd name="connsiteY0" fmla="*/ 11106 h 19497"/>
                      <a:gd name="connsiteX1" fmla="*/ 13021 w 19706"/>
                      <a:gd name="connsiteY1" fmla="*/ 12944 h 19497"/>
                      <a:gd name="connsiteX2" fmla="*/ 10744 w 19706"/>
                      <a:gd name="connsiteY2" fmla="*/ 19498 h 19497"/>
                      <a:gd name="connsiteX3" fmla="*/ 6944 w 19706"/>
                      <a:gd name="connsiteY3" fmla="*/ 13706 h 19497"/>
                      <a:gd name="connsiteX4" fmla="*/ 0 w 19706"/>
                      <a:gd name="connsiteY4" fmla="*/ 13573 h 19497"/>
                      <a:gd name="connsiteX5" fmla="*/ 4333 w 19706"/>
                      <a:gd name="connsiteY5" fmla="*/ 8163 h 19497"/>
                      <a:gd name="connsiteX6" fmla="*/ 2324 w 19706"/>
                      <a:gd name="connsiteY6" fmla="*/ 1543 h 19497"/>
                      <a:gd name="connsiteX7" fmla="*/ 8830 w 19706"/>
                      <a:gd name="connsiteY7" fmla="*/ 3962 h 19497"/>
                      <a:gd name="connsiteX8" fmla="*/ 14497 w 19706"/>
                      <a:gd name="connsiteY8" fmla="*/ 0 h 19497"/>
                      <a:gd name="connsiteX9" fmla="*/ 14183 w 19706"/>
                      <a:gd name="connsiteY9" fmla="*/ 6925 h 19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706" h="19497">
                        <a:moveTo>
                          <a:pt x="19707" y="11106"/>
                        </a:moveTo>
                        <a:lnTo>
                          <a:pt x="13021" y="12944"/>
                        </a:lnTo>
                        <a:lnTo>
                          <a:pt x="10744" y="19498"/>
                        </a:lnTo>
                        <a:lnTo>
                          <a:pt x="6944" y="13706"/>
                        </a:lnTo>
                        <a:lnTo>
                          <a:pt x="0" y="13573"/>
                        </a:lnTo>
                        <a:lnTo>
                          <a:pt x="4333" y="8163"/>
                        </a:lnTo>
                        <a:lnTo>
                          <a:pt x="2324" y="1543"/>
                        </a:lnTo>
                        <a:lnTo>
                          <a:pt x="8830" y="3962"/>
                        </a:lnTo>
                        <a:lnTo>
                          <a:pt x="14497" y="0"/>
                        </a:lnTo>
                        <a:lnTo>
                          <a:pt x="14183" y="69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93" name="图形 113">
                <a:extLst>
                  <a:ext uri="{FF2B5EF4-FFF2-40B4-BE49-F238E27FC236}">
                    <a16:creationId xmlns:a16="http://schemas.microsoft.com/office/drawing/2014/main" id="{D705597C-8997-89D8-6329-2C675AF15BE0}"/>
                  </a:ext>
                </a:extLst>
              </p:cNvPr>
              <p:cNvGrpSpPr/>
              <p:nvPr/>
            </p:nvGrpSpPr>
            <p:grpSpPr>
              <a:xfrm>
                <a:off x="8285634" y="2241002"/>
                <a:ext cx="456555" cy="209303"/>
                <a:chOff x="8285634" y="2241002"/>
                <a:chExt cx="456555" cy="209303"/>
              </a:xfrm>
            </p:grpSpPr>
            <p:grpSp>
              <p:nvGrpSpPr>
                <p:cNvPr id="2294" name="图形 113">
                  <a:extLst>
                    <a:ext uri="{FF2B5EF4-FFF2-40B4-BE49-F238E27FC236}">
                      <a16:creationId xmlns:a16="http://schemas.microsoft.com/office/drawing/2014/main" id="{FA38327B-4821-6A2C-3D44-919E91D34142}"/>
                    </a:ext>
                  </a:extLst>
                </p:cNvPr>
                <p:cNvGrpSpPr/>
                <p:nvPr/>
              </p:nvGrpSpPr>
              <p:grpSpPr>
                <a:xfrm>
                  <a:off x="8616118" y="2383409"/>
                  <a:ext cx="67764" cy="66897"/>
                  <a:chOff x="8616118" y="2383409"/>
                  <a:chExt cx="67764" cy="66897"/>
                </a:xfrm>
              </p:grpSpPr>
              <p:sp>
                <p:nvSpPr>
                  <p:cNvPr id="2295" name="任意多边形: 形状 2294">
                    <a:extLst>
                      <a:ext uri="{FF2B5EF4-FFF2-40B4-BE49-F238E27FC236}">
                        <a16:creationId xmlns:a16="http://schemas.microsoft.com/office/drawing/2014/main" id="{94120762-D26C-695F-D9DC-748CEAA987BC}"/>
                      </a:ext>
                    </a:extLst>
                  </p:cNvPr>
                  <p:cNvSpPr/>
                  <p:nvPr/>
                </p:nvSpPr>
                <p:spPr>
                  <a:xfrm>
                    <a:off x="8616118" y="2383409"/>
                    <a:ext cx="67764" cy="66897"/>
                  </a:xfrm>
                  <a:custGeom>
                    <a:avLst/>
                    <a:gdLst>
                      <a:gd name="connsiteX0" fmla="*/ 32820 w 67764"/>
                      <a:gd name="connsiteY0" fmla="*/ 37855 h 66897"/>
                      <a:gd name="connsiteX1" fmla="*/ 27171 w 67764"/>
                      <a:gd name="connsiteY1" fmla="*/ 34588 h 66897"/>
                      <a:gd name="connsiteX2" fmla="*/ 28552 w 67764"/>
                      <a:gd name="connsiteY2" fmla="*/ 28207 h 66897"/>
                      <a:gd name="connsiteX3" fmla="*/ 35039 w 67764"/>
                      <a:gd name="connsiteY3" fmla="*/ 27559 h 66897"/>
                      <a:gd name="connsiteX4" fmla="*/ 37668 w 67764"/>
                      <a:gd name="connsiteY4" fmla="*/ 33512 h 66897"/>
                      <a:gd name="connsiteX5" fmla="*/ 32820 w 67764"/>
                      <a:gd name="connsiteY5" fmla="*/ 37855 h 6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764" h="66897">
                        <a:moveTo>
                          <a:pt x="32820" y="37855"/>
                        </a:moveTo>
                        <a:cubicBezTo>
                          <a:pt x="41182" y="91719"/>
                          <a:pt x="-15806" y="58620"/>
                          <a:pt x="27171" y="34588"/>
                        </a:cubicBezTo>
                        <a:cubicBezTo>
                          <a:pt x="-15825" y="58610"/>
                          <a:pt x="-1975" y="-5836"/>
                          <a:pt x="28552" y="28207"/>
                        </a:cubicBezTo>
                        <a:cubicBezTo>
                          <a:pt x="-1956" y="-5836"/>
                          <a:pt x="63652" y="-12570"/>
                          <a:pt x="35039" y="27559"/>
                        </a:cubicBezTo>
                        <a:cubicBezTo>
                          <a:pt x="63652" y="-12570"/>
                          <a:pt x="90312" y="47733"/>
                          <a:pt x="37668" y="33512"/>
                        </a:cubicBezTo>
                        <a:cubicBezTo>
                          <a:pt x="90293" y="47733"/>
                          <a:pt x="41182" y="91719"/>
                          <a:pt x="32820" y="378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6" name="任意多边形: 形状 2295">
                    <a:extLst>
                      <a:ext uri="{FF2B5EF4-FFF2-40B4-BE49-F238E27FC236}">
                        <a16:creationId xmlns:a16="http://schemas.microsoft.com/office/drawing/2014/main" id="{429780EB-B4F8-D4EA-C08C-D491D05209E1}"/>
                      </a:ext>
                    </a:extLst>
                  </p:cNvPr>
                  <p:cNvSpPr/>
                  <p:nvPr/>
                </p:nvSpPr>
                <p:spPr>
                  <a:xfrm>
                    <a:off x="8618069" y="2385364"/>
                    <a:ext cx="63439" cy="62634"/>
                  </a:xfrm>
                  <a:custGeom>
                    <a:avLst/>
                    <a:gdLst>
                      <a:gd name="connsiteX0" fmla="*/ 30716 w 63439"/>
                      <a:gd name="connsiteY0" fmla="*/ 35443 h 62634"/>
                      <a:gd name="connsiteX1" fmla="*/ 25449 w 63439"/>
                      <a:gd name="connsiteY1" fmla="*/ 32385 h 62634"/>
                      <a:gd name="connsiteX2" fmla="*/ 26716 w 63439"/>
                      <a:gd name="connsiteY2" fmla="*/ 26423 h 62634"/>
                      <a:gd name="connsiteX3" fmla="*/ 32803 w 63439"/>
                      <a:gd name="connsiteY3" fmla="*/ 25785 h 62634"/>
                      <a:gd name="connsiteX4" fmla="*/ 35289 w 63439"/>
                      <a:gd name="connsiteY4" fmla="*/ 31366 h 62634"/>
                      <a:gd name="connsiteX5" fmla="*/ 30716 w 63439"/>
                      <a:gd name="connsiteY5" fmla="*/ 35443 h 62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439" h="62634">
                        <a:moveTo>
                          <a:pt x="30716" y="35443"/>
                        </a:moveTo>
                        <a:cubicBezTo>
                          <a:pt x="38546" y="85887"/>
                          <a:pt x="-14813" y="54864"/>
                          <a:pt x="25449" y="32385"/>
                        </a:cubicBezTo>
                        <a:cubicBezTo>
                          <a:pt x="-14832" y="54864"/>
                          <a:pt x="-1830" y="-5467"/>
                          <a:pt x="26716" y="26423"/>
                        </a:cubicBezTo>
                        <a:cubicBezTo>
                          <a:pt x="-1830" y="-5467"/>
                          <a:pt x="59549" y="-11763"/>
                          <a:pt x="32803" y="25785"/>
                        </a:cubicBezTo>
                        <a:cubicBezTo>
                          <a:pt x="59568" y="-11754"/>
                          <a:pt x="84552" y="44692"/>
                          <a:pt x="35289" y="31366"/>
                        </a:cubicBezTo>
                        <a:cubicBezTo>
                          <a:pt x="84542" y="44692"/>
                          <a:pt x="38555" y="85887"/>
                          <a:pt x="30716" y="354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7" name="任意多边形: 形状 2296">
                    <a:extLst>
                      <a:ext uri="{FF2B5EF4-FFF2-40B4-BE49-F238E27FC236}">
                        <a16:creationId xmlns:a16="http://schemas.microsoft.com/office/drawing/2014/main" id="{F1A019D0-E13C-259C-3E5C-86793D08CB3D}"/>
                      </a:ext>
                    </a:extLst>
                  </p:cNvPr>
                  <p:cNvSpPr/>
                  <p:nvPr/>
                </p:nvSpPr>
                <p:spPr>
                  <a:xfrm>
                    <a:off x="8625811" y="2411598"/>
                    <a:ext cx="20774" cy="3910"/>
                  </a:xfrm>
                  <a:custGeom>
                    <a:avLst/>
                    <a:gdLst>
                      <a:gd name="connsiteX0" fmla="*/ 0 w 20774"/>
                      <a:gd name="connsiteY0" fmla="*/ 303 h 3910"/>
                      <a:gd name="connsiteX1" fmla="*/ 3372 w 20774"/>
                      <a:gd name="connsiteY1" fmla="*/ 7 h 3910"/>
                      <a:gd name="connsiteX2" fmla="*/ 10630 w 20774"/>
                      <a:gd name="connsiteY2" fmla="*/ 541 h 3910"/>
                      <a:gd name="connsiteX3" fmla="*/ 17659 w 20774"/>
                      <a:gd name="connsiteY3" fmla="*/ 2274 h 3910"/>
                      <a:gd name="connsiteX4" fmla="*/ 20774 w 20774"/>
                      <a:gd name="connsiteY4" fmla="*/ 3617 h 3910"/>
                      <a:gd name="connsiteX5" fmla="*/ 17412 w 20774"/>
                      <a:gd name="connsiteY5" fmla="*/ 3903 h 3910"/>
                      <a:gd name="connsiteX6" fmla="*/ 10144 w 20774"/>
                      <a:gd name="connsiteY6" fmla="*/ 3370 h 3910"/>
                      <a:gd name="connsiteX7" fmla="*/ 3124 w 20774"/>
                      <a:gd name="connsiteY7" fmla="*/ 1627 h 3910"/>
                      <a:gd name="connsiteX8" fmla="*/ 0 w 20774"/>
                      <a:gd name="connsiteY8" fmla="*/ 303 h 3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74" h="3910">
                        <a:moveTo>
                          <a:pt x="0" y="303"/>
                        </a:moveTo>
                        <a:cubicBezTo>
                          <a:pt x="0" y="303"/>
                          <a:pt x="1381" y="36"/>
                          <a:pt x="3372" y="7"/>
                        </a:cubicBezTo>
                        <a:cubicBezTo>
                          <a:pt x="5382" y="-40"/>
                          <a:pt x="8020" y="141"/>
                          <a:pt x="10630" y="541"/>
                        </a:cubicBezTo>
                        <a:cubicBezTo>
                          <a:pt x="13221" y="960"/>
                          <a:pt x="15783" y="1608"/>
                          <a:pt x="17659" y="2274"/>
                        </a:cubicBezTo>
                        <a:cubicBezTo>
                          <a:pt x="19555" y="2932"/>
                          <a:pt x="20774" y="3617"/>
                          <a:pt x="20774" y="3617"/>
                        </a:cubicBezTo>
                        <a:cubicBezTo>
                          <a:pt x="20774" y="3617"/>
                          <a:pt x="19421" y="3875"/>
                          <a:pt x="17412" y="3903"/>
                        </a:cubicBezTo>
                        <a:cubicBezTo>
                          <a:pt x="15393" y="3951"/>
                          <a:pt x="12764" y="3770"/>
                          <a:pt x="10144" y="3370"/>
                        </a:cubicBezTo>
                        <a:cubicBezTo>
                          <a:pt x="7563" y="2941"/>
                          <a:pt x="5010" y="2303"/>
                          <a:pt x="3124" y="1627"/>
                        </a:cubicBezTo>
                        <a:cubicBezTo>
                          <a:pt x="1238" y="979"/>
                          <a:pt x="0" y="303"/>
                          <a:pt x="0" y="3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8" name="任意多边形: 形状 2297">
                    <a:extLst>
                      <a:ext uri="{FF2B5EF4-FFF2-40B4-BE49-F238E27FC236}">
                        <a16:creationId xmlns:a16="http://schemas.microsoft.com/office/drawing/2014/main" id="{594A7439-84F4-9600-77E7-A8643A654D66}"/>
                      </a:ext>
                    </a:extLst>
                  </p:cNvPr>
                  <p:cNvSpPr/>
                  <p:nvPr/>
                </p:nvSpPr>
                <p:spPr>
                  <a:xfrm>
                    <a:off x="8651881" y="2406823"/>
                    <a:ext cx="19850" cy="6906"/>
                  </a:xfrm>
                  <a:custGeom>
                    <a:avLst/>
                    <a:gdLst>
                      <a:gd name="connsiteX0" fmla="*/ 0 w 19850"/>
                      <a:gd name="connsiteY0" fmla="*/ 6906 h 6906"/>
                      <a:gd name="connsiteX1" fmla="*/ 2839 w 19850"/>
                      <a:gd name="connsiteY1" fmla="*/ 5058 h 6906"/>
                      <a:gd name="connsiteX2" fmla="*/ 9459 w 19850"/>
                      <a:gd name="connsiteY2" fmla="*/ 2106 h 6906"/>
                      <a:gd name="connsiteX3" fmla="*/ 16479 w 19850"/>
                      <a:gd name="connsiteY3" fmla="*/ 305 h 6906"/>
                      <a:gd name="connsiteX4" fmla="*/ 19851 w 19850"/>
                      <a:gd name="connsiteY4" fmla="*/ 1 h 6906"/>
                      <a:gd name="connsiteX5" fmla="*/ 17021 w 19850"/>
                      <a:gd name="connsiteY5" fmla="*/ 1848 h 6906"/>
                      <a:gd name="connsiteX6" fmla="*/ 10411 w 19850"/>
                      <a:gd name="connsiteY6" fmla="*/ 4811 h 6906"/>
                      <a:gd name="connsiteX7" fmla="*/ 3363 w 19850"/>
                      <a:gd name="connsiteY7" fmla="*/ 6601 h 6906"/>
                      <a:gd name="connsiteX8" fmla="*/ 0 w 19850"/>
                      <a:gd name="connsiteY8" fmla="*/ 6906 h 6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50" h="6906">
                        <a:moveTo>
                          <a:pt x="0" y="6906"/>
                        </a:moveTo>
                        <a:cubicBezTo>
                          <a:pt x="0" y="6906"/>
                          <a:pt x="1086" y="6030"/>
                          <a:pt x="2839" y="5058"/>
                        </a:cubicBezTo>
                        <a:cubicBezTo>
                          <a:pt x="4582" y="4068"/>
                          <a:pt x="6991" y="2972"/>
                          <a:pt x="9459" y="2106"/>
                        </a:cubicBezTo>
                        <a:cubicBezTo>
                          <a:pt x="11925" y="1248"/>
                          <a:pt x="14497" y="591"/>
                          <a:pt x="16479" y="305"/>
                        </a:cubicBezTo>
                        <a:cubicBezTo>
                          <a:pt x="18459" y="-28"/>
                          <a:pt x="19851" y="1"/>
                          <a:pt x="19851" y="1"/>
                        </a:cubicBezTo>
                        <a:cubicBezTo>
                          <a:pt x="19851" y="1"/>
                          <a:pt x="18784" y="886"/>
                          <a:pt x="17021" y="1848"/>
                        </a:cubicBezTo>
                        <a:cubicBezTo>
                          <a:pt x="15269" y="2849"/>
                          <a:pt x="12859" y="3934"/>
                          <a:pt x="10411" y="4811"/>
                        </a:cubicBezTo>
                        <a:cubicBezTo>
                          <a:pt x="7887" y="5658"/>
                          <a:pt x="5353" y="6297"/>
                          <a:pt x="3363" y="6601"/>
                        </a:cubicBezTo>
                        <a:cubicBezTo>
                          <a:pt x="1400" y="6916"/>
                          <a:pt x="0" y="6906"/>
                          <a:pt x="0" y="69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9" name="任意多边形: 形状 2298">
                    <a:extLst>
                      <a:ext uri="{FF2B5EF4-FFF2-40B4-BE49-F238E27FC236}">
                        <a16:creationId xmlns:a16="http://schemas.microsoft.com/office/drawing/2014/main" id="{F37195D9-CE90-2DBB-E093-BDC010CBFF4A}"/>
                      </a:ext>
                    </a:extLst>
                  </p:cNvPr>
                  <p:cNvSpPr/>
                  <p:nvPr/>
                </p:nvSpPr>
                <p:spPr>
                  <a:xfrm>
                    <a:off x="8645788" y="2391394"/>
                    <a:ext cx="3186" cy="20954"/>
                  </a:xfrm>
                  <a:custGeom>
                    <a:avLst/>
                    <a:gdLst>
                      <a:gd name="connsiteX0" fmla="*/ 2520 w 3186"/>
                      <a:gd name="connsiteY0" fmla="*/ 20955 h 20954"/>
                      <a:gd name="connsiteX1" fmla="*/ 1425 w 3186"/>
                      <a:gd name="connsiteY1" fmla="*/ 17774 h 20954"/>
                      <a:gd name="connsiteX2" fmla="*/ 168 w 3186"/>
                      <a:gd name="connsiteY2" fmla="*/ 10611 h 20954"/>
                      <a:gd name="connsiteX3" fmla="*/ 139 w 3186"/>
                      <a:gd name="connsiteY3" fmla="*/ 3353 h 20954"/>
                      <a:gd name="connsiteX4" fmla="*/ 663 w 3186"/>
                      <a:gd name="connsiteY4" fmla="*/ 0 h 20954"/>
                      <a:gd name="connsiteX5" fmla="*/ 1777 w 3186"/>
                      <a:gd name="connsiteY5" fmla="*/ 3200 h 20954"/>
                      <a:gd name="connsiteX6" fmla="*/ 3035 w 3186"/>
                      <a:gd name="connsiteY6" fmla="*/ 10344 h 20954"/>
                      <a:gd name="connsiteX7" fmla="*/ 3044 w 3186"/>
                      <a:gd name="connsiteY7" fmla="*/ 17612 h 20954"/>
                      <a:gd name="connsiteX8" fmla="*/ 2520 w 3186"/>
                      <a:gd name="connsiteY8" fmla="*/ 20955 h 20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86" h="20954">
                        <a:moveTo>
                          <a:pt x="2520" y="20955"/>
                        </a:moveTo>
                        <a:cubicBezTo>
                          <a:pt x="2520" y="20955"/>
                          <a:pt x="1920" y="19698"/>
                          <a:pt x="1425" y="17774"/>
                        </a:cubicBezTo>
                        <a:cubicBezTo>
                          <a:pt x="873" y="15840"/>
                          <a:pt x="425" y="13221"/>
                          <a:pt x="168" y="10611"/>
                        </a:cubicBezTo>
                        <a:cubicBezTo>
                          <a:pt x="-51" y="8001"/>
                          <a:pt x="-51" y="5363"/>
                          <a:pt x="139" y="3353"/>
                        </a:cubicBezTo>
                        <a:cubicBezTo>
                          <a:pt x="292" y="1362"/>
                          <a:pt x="663" y="0"/>
                          <a:pt x="663" y="0"/>
                        </a:cubicBezTo>
                        <a:cubicBezTo>
                          <a:pt x="663" y="0"/>
                          <a:pt x="1264" y="1276"/>
                          <a:pt x="1777" y="3200"/>
                        </a:cubicBezTo>
                        <a:cubicBezTo>
                          <a:pt x="2311" y="5124"/>
                          <a:pt x="2768" y="7734"/>
                          <a:pt x="3035" y="10344"/>
                        </a:cubicBezTo>
                        <a:cubicBezTo>
                          <a:pt x="3235" y="12973"/>
                          <a:pt x="3235" y="15621"/>
                          <a:pt x="3044" y="17612"/>
                        </a:cubicBezTo>
                        <a:cubicBezTo>
                          <a:pt x="2883" y="19602"/>
                          <a:pt x="2520" y="20955"/>
                          <a:pt x="2520" y="209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0" name="任意多边形: 形状 2299">
                    <a:extLst>
                      <a:ext uri="{FF2B5EF4-FFF2-40B4-BE49-F238E27FC236}">
                        <a16:creationId xmlns:a16="http://schemas.microsoft.com/office/drawing/2014/main" id="{C9A5A0F3-C706-472B-1AEE-16958160C437}"/>
                      </a:ext>
                    </a:extLst>
                  </p:cNvPr>
                  <p:cNvSpPr/>
                  <p:nvPr/>
                </p:nvSpPr>
                <p:spPr>
                  <a:xfrm>
                    <a:off x="8651776" y="2419283"/>
                    <a:ext cx="13744" cy="15906"/>
                  </a:xfrm>
                  <a:custGeom>
                    <a:avLst/>
                    <a:gdLst>
                      <a:gd name="connsiteX0" fmla="*/ 13745 w 13744"/>
                      <a:gd name="connsiteY0" fmla="*/ 15907 h 15906"/>
                      <a:gd name="connsiteX1" fmla="*/ 10973 w 13744"/>
                      <a:gd name="connsiteY1" fmla="*/ 13964 h 15906"/>
                      <a:gd name="connsiteX2" fmla="*/ 5792 w 13744"/>
                      <a:gd name="connsiteY2" fmla="*/ 8887 h 15906"/>
                      <a:gd name="connsiteX3" fmla="*/ 1524 w 13744"/>
                      <a:gd name="connsiteY3" fmla="*/ 3019 h 15906"/>
                      <a:gd name="connsiteX4" fmla="*/ 0 w 13744"/>
                      <a:gd name="connsiteY4" fmla="*/ 0 h 15906"/>
                      <a:gd name="connsiteX5" fmla="*/ 2753 w 13744"/>
                      <a:gd name="connsiteY5" fmla="*/ 1953 h 15906"/>
                      <a:gd name="connsiteX6" fmla="*/ 7972 w 13744"/>
                      <a:gd name="connsiteY6" fmla="*/ 7010 h 15906"/>
                      <a:gd name="connsiteX7" fmla="*/ 12221 w 13744"/>
                      <a:gd name="connsiteY7" fmla="*/ 12887 h 15906"/>
                      <a:gd name="connsiteX8" fmla="*/ 13745 w 13744"/>
                      <a:gd name="connsiteY8" fmla="*/ 15907 h 15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44" h="15906">
                        <a:moveTo>
                          <a:pt x="13745" y="15907"/>
                        </a:moveTo>
                        <a:cubicBezTo>
                          <a:pt x="13745" y="15907"/>
                          <a:pt x="12525" y="15240"/>
                          <a:pt x="10973" y="13964"/>
                        </a:cubicBezTo>
                        <a:cubicBezTo>
                          <a:pt x="9410" y="12697"/>
                          <a:pt x="7534" y="10868"/>
                          <a:pt x="5792" y="8887"/>
                        </a:cubicBezTo>
                        <a:cubicBezTo>
                          <a:pt x="4058" y="6906"/>
                          <a:pt x="2534" y="4743"/>
                          <a:pt x="1524" y="3019"/>
                        </a:cubicBezTo>
                        <a:cubicBezTo>
                          <a:pt x="486" y="1305"/>
                          <a:pt x="0" y="0"/>
                          <a:pt x="0" y="0"/>
                        </a:cubicBezTo>
                        <a:cubicBezTo>
                          <a:pt x="0" y="0"/>
                          <a:pt x="1219" y="676"/>
                          <a:pt x="2753" y="1953"/>
                        </a:cubicBezTo>
                        <a:cubicBezTo>
                          <a:pt x="4334" y="3210"/>
                          <a:pt x="6229" y="5039"/>
                          <a:pt x="7972" y="7010"/>
                        </a:cubicBezTo>
                        <a:cubicBezTo>
                          <a:pt x="9677" y="9020"/>
                          <a:pt x="11220" y="11173"/>
                          <a:pt x="12221" y="12887"/>
                        </a:cubicBezTo>
                        <a:cubicBezTo>
                          <a:pt x="13240" y="14602"/>
                          <a:pt x="13745" y="15907"/>
                          <a:pt x="13745" y="159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1" name="任意多边形: 形状 2300">
                    <a:extLst>
                      <a:ext uri="{FF2B5EF4-FFF2-40B4-BE49-F238E27FC236}">
                        <a16:creationId xmlns:a16="http://schemas.microsoft.com/office/drawing/2014/main" id="{12510951-26C8-D0BF-8938-1AAAEF8C0061}"/>
                      </a:ext>
                    </a:extLst>
                  </p:cNvPr>
                  <p:cNvSpPr/>
                  <p:nvPr/>
                </p:nvSpPr>
                <p:spPr>
                  <a:xfrm>
                    <a:off x="8637632" y="2420493"/>
                    <a:ext cx="8838" cy="19078"/>
                  </a:xfrm>
                  <a:custGeom>
                    <a:avLst/>
                    <a:gdLst>
                      <a:gd name="connsiteX0" fmla="*/ 0 w 8838"/>
                      <a:gd name="connsiteY0" fmla="*/ 19079 h 19078"/>
                      <a:gd name="connsiteX1" fmla="*/ 638 w 8838"/>
                      <a:gd name="connsiteY1" fmla="*/ 15735 h 19078"/>
                      <a:gd name="connsiteX2" fmla="*/ 3124 w 8838"/>
                      <a:gd name="connsiteY2" fmla="*/ 8925 h 19078"/>
                      <a:gd name="connsiteX3" fmla="*/ 6715 w 8838"/>
                      <a:gd name="connsiteY3" fmla="*/ 2619 h 19078"/>
                      <a:gd name="connsiteX4" fmla="*/ 8839 w 8838"/>
                      <a:gd name="connsiteY4" fmla="*/ 0 h 19078"/>
                      <a:gd name="connsiteX5" fmla="*/ 8220 w 8838"/>
                      <a:gd name="connsiteY5" fmla="*/ 3315 h 19078"/>
                      <a:gd name="connsiteX6" fmla="*/ 5734 w 8838"/>
                      <a:gd name="connsiteY6" fmla="*/ 10125 h 19078"/>
                      <a:gd name="connsiteX7" fmla="*/ 2134 w 8838"/>
                      <a:gd name="connsiteY7" fmla="*/ 16431 h 19078"/>
                      <a:gd name="connsiteX8" fmla="*/ 0 w 8838"/>
                      <a:gd name="connsiteY8" fmla="*/ 19079 h 19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38" h="19078">
                        <a:moveTo>
                          <a:pt x="0" y="19079"/>
                        </a:moveTo>
                        <a:cubicBezTo>
                          <a:pt x="0" y="19079"/>
                          <a:pt x="114" y="17678"/>
                          <a:pt x="638" y="15735"/>
                        </a:cubicBezTo>
                        <a:cubicBezTo>
                          <a:pt x="1133" y="13802"/>
                          <a:pt x="2029" y="11316"/>
                          <a:pt x="3124" y="8925"/>
                        </a:cubicBezTo>
                        <a:cubicBezTo>
                          <a:pt x="4229" y="6534"/>
                          <a:pt x="5562" y="4258"/>
                          <a:pt x="6715" y="2619"/>
                        </a:cubicBezTo>
                        <a:cubicBezTo>
                          <a:pt x="7848" y="972"/>
                          <a:pt x="8839" y="0"/>
                          <a:pt x="8839" y="0"/>
                        </a:cubicBezTo>
                        <a:cubicBezTo>
                          <a:pt x="8839" y="0"/>
                          <a:pt x="8734" y="1381"/>
                          <a:pt x="8220" y="3315"/>
                        </a:cubicBezTo>
                        <a:cubicBezTo>
                          <a:pt x="7705" y="5258"/>
                          <a:pt x="6829" y="7744"/>
                          <a:pt x="5734" y="10125"/>
                        </a:cubicBezTo>
                        <a:cubicBezTo>
                          <a:pt x="4619" y="12516"/>
                          <a:pt x="3286" y="14792"/>
                          <a:pt x="2134" y="16431"/>
                        </a:cubicBezTo>
                        <a:cubicBezTo>
                          <a:pt x="991" y="18078"/>
                          <a:pt x="0" y="19079"/>
                          <a:pt x="0" y="190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2" name="任意多边形: 形状 2301">
                    <a:extLst>
                      <a:ext uri="{FF2B5EF4-FFF2-40B4-BE49-F238E27FC236}">
                        <a16:creationId xmlns:a16="http://schemas.microsoft.com/office/drawing/2014/main" id="{6EF76577-5EB4-280D-26BB-1BB07F5D3452}"/>
                      </a:ext>
                    </a:extLst>
                  </p:cNvPr>
                  <p:cNvSpPr/>
                  <p:nvPr/>
                </p:nvSpPr>
                <p:spPr>
                  <a:xfrm>
                    <a:off x="8642213" y="2409310"/>
                    <a:ext cx="14582" cy="15259"/>
                  </a:xfrm>
                  <a:custGeom>
                    <a:avLst/>
                    <a:gdLst>
                      <a:gd name="connsiteX0" fmla="*/ 14583 w 14582"/>
                      <a:gd name="connsiteY0" fmla="*/ 7725 h 15259"/>
                      <a:gd name="connsiteX1" fmla="*/ 9773 w 14582"/>
                      <a:gd name="connsiteY1" fmla="*/ 9992 h 15259"/>
                      <a:gd name="connsiteX2" fmla="*/ 8925 w 14582"/>
                      <a:gd name="connsiteY2" fmla="*/ 15259 h 15259"/>
                      <a:gd name="connsiteX3" fmla="*/ 5268 w 14582"/>
                      <a:gd name="connsiteY3" fmla="*/ 11382 h 15259"/>
                      <a:gd name="connsiteX4" fmla="*/ 0 w 14582"/>
                      <a:gd name="connsiteY4" fmla="*/ 12211 h 15259"/>
                      <a:gd name="connsiteX5" fmla="*/ 2563 w 14582"/>
                      <a:gd name="connsiteY5" fmla="*/ 7534 h 15259"/>
                      <a:gd name="connsiteX6" fmla="*/ 162 w 14582"/>
                      <a:gd name="connsiteY6" fmla="*/ 2781 h 15259"/>
                      <a:gd name="connsiteX7" fmla="*/ 5401 w 14582"/>
                      <a:gd name="connsiteY7" fmla="*/ 3762 h 15259"/>
                      <a:gd name="connsiteX8" fmla="*/ 9163 w 14582"/>
                      <a:gd name="connsiteY8" fmla="*/ 0 h 15259"/>
                      <a:gd name="connsiteX9" fmla="*/ 9840 w 14582"/>
                      <a:gd name="connsiteY9" fmla="*/ 5286 h 15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582" h="15259">
                        <a:moveTo>
                          <a:pt x="14583" y="7725"/>
                        </a:moveTo>
                        <a:lnTo>
                          <a:pt x="9773" y="9992"/>
                        </a:lnTo>
                        <a:lnTo>
                          <a:pt x="8925" y="15259"/>
                        </a:lnTo>
                        <a:lnTo>
                          <a:pt x="5268" y="11382"/>
                        </a:lnTo>
                        <a:lnTo>
                          <a:pt x="0" y="12211"/>
                        </a:lnTo>
                        <a:lnTo>
                          <a:pt x="2563" y="7534"/>
                        </a:lnTo>
                        <a:lnTo>
                          <a:pt x="162" y="2781"/>
                        </a:lnTo>
                        <a:lnTo>
                          <a:pt x="5401" y="3762"/>
                        </a:lnTo>
                        <a:lnTo>
                          <a:pt x="9163" y="0"/>
                        </a:lnTo>
                        <a:lnTo>
                          <a:pt x="9840" y="52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03" name="图形 113">
                  <a:extLst>
                    <a:ext uri="{FF2B5EF4-FFF2-40B4-BE49-F238E27FC236}">
                      <a16:creationId xmlns:a16="http://schemas.microsoft.com/office/drawing/2014/main" id="{96D36424-7B50-9589-6CD7-BDF011A94037}"/>
                    </a:ext>
                  </a:extLst>
                </p:cNvPr>
                <p:cNvGrpSpPr/>
                <p:nvPr/>
              </p:nvGrpSpPr>
              <p:grpSpPr>
                <a:xfrm>
                  <a:off x="8599956" y="2291653"/>
                  <a:ext cx="71971" cy="70803"/>
                  <a:chOff x="8599956" y="2291653"/>
                  <a:chExt cx="71971" cy="70803"/>
                </a:xfrm>
              </p:grpSpPr>
              <p:sp>
                <p:nvSpPr>
                  <p:cNvPr id="2304" name="任意多边形: 形状 2303">
                    <a:extLst>
                      <a:ext uri="{FF2B5EF4-FFF2-40B4-BE49-F238E27FC236}">
                        <a16:creationId xmlns:a16="http://schemas.microsoft.com/office/drawing/2014/main" id="{CEFE2943-321F-04A3-6B75-6F5FD1AFF431}"/>
                      </a:ext>
                    </a:extLst>
                  </p:cNvPr>
                  <p:cNvSpPr/>
                  <p:nvPr/>
                </p:nvSpPr>
                <p:spPr>
                  <a:xfrm>
                    <a:off x="8599956" y="2291653"/>
                    <a:ext cx="71971" cy="70803"/>
                  </a:xfrm>
                  <a:custGeom>
                    <a:avLst/>
                    <a:gdLst>
                      <a:gd name="connsiteX0" fmla="*/ 32808 w 71971"/>
                      <a:gd name="connsiteY0" fmla="*/ 39714 h 70803"/>
                      <a:gd name="connsiteX1" fmla="*/ 27617 w 71971"/>
                      <a:gd name="connsiteY1" fmla="*/ 35152 h 70803"/>
                      <a:gd name="connsiteX2" fmla="*/ 30360 w 71971"/>
                      <a:gd name="connsiteY2" fmla="*/ 28798 h 70803"/>
                      <a:gd name="connsiteX3" fmla="*/ 37247 w 71971"/>
                      <a:gd name="connsiteY3" fmla="*/ 29446 h 70803"/>
                      <a:gd name="connsiteX4" fmla="*/ 38762 w 71971"/>
                      <a:gd name="connsiteY4" fmla="*/ 36190 h 70803"/>
                      <a:gd name="connsiteX5" fmla="*/ 32808 w 71971"/>
                      <a:gd name="connsiteY5" fmla="*/ 39714 h 70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1971" h="70803">
                        <a:moveTo>
                          <a:pt x="32808" y="39714"/>
                        </a:moveTo>
                        <a:cubicBezTo>
                          <a:pt x="30437" y="97464"/>
                          <a:pt x="-22046" y="51296"/>
                          <a:pt x="27617" y="35152"/>
                        </a:cubicBezTo>
                        <a:cubicBezTo>
                          <a:pt x="-22046" y="51287"/>
                          <a:pt x="5633" y="-12873"/>
                          <a:pt x="30360" y="28798"/>
                        </a:cubicBezTo>
                        <a:cubicBezTo>
                          <a:pt x="5633" y="-12873"/>
                          <a:pt x="75242" y="-6377"/>
                          <a:pt x="37247" y="29446"/>
                        </a:cubicBezTo>
                        <a:cubicBezTo>
                          <a:pt x="75242" y="-6387"/>
                          <a:pt x="90568" y="61803"/>
                          <a:pt x="38762" y="36190"/>
                        </a:cubicBezTo>
                        <a:cubicBezTo>
                          <a:pt x="90558" y="61812"/>
                          <a:pt x="30437" y="97464"/>
                          <a:pt x="32808" y="397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5" name="任意多边形: 形状 2304">
                    <a:extLst>
                      <a:ext uri="{FF2B5EF4-FFF2-40B4-BE49-F238E27FC236}">
                        <a16:creationId xmlns:a16="http://schemas.microsoft.com/office/drawing/2014/main" id="{15CAC92F-1986-ED29-C81D-73B04112979E}"/>
                      </a:ext>
                    </a:extLst>
                  </p:cNvPr>
                  <p:cNvSpPr/>
                  <p:nvPr/>
                </p:nvSpPr>
                <p:spPr>
                  <a:xfrm>
                    <a:off x="8602015" y="2293680"/>
                    <a:ext cx="67383" cy="66294"/>
                  </a:xfrm>
                  <a:custGeom>
                    <a:avLst/>
                    <a:gdLst>
                      <a:gd name="connsiteX0" fmla="*/ 30711 w 67383"/>
                      <a:gd name="connsiteY0" fmla="*/ 37183 h 66294"/>
                      <a:gd name="connsiteX1" fmla="*/ 25863 w 67383"/>
                      <a:gd name="connsiteY1" fmla="*/ 32915 h 66294"/>
                      <a:gd name="connsiteX2" fmla="*/ 28425 w 67383"/>
                      <a:gd name="connsiteY2" fmla="*/ 26972 h 66294"/>
                      <a:gd name="connsiteX3" fmla="*/ 34883 w 67383"/>
                      <a:gd name="connsiteY3" fmla="*/ 27572 h 66294"/>
                      <a:gd name="connsiteX4" fmla="*/ 36293 w 67383"/>
                      <a:gd name="connsiteY4" fmla="*/ 33887 h 66294"/>
                      <a:gd name="connsiteX5" fmla="*/ 30711 w 67383"/>
                      <a:gd name="connsiteY5" fmla="*/ 37183 h 66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383" h="66294">
                        <a:moveTo>
                          <a:pt x="30711" y="37183"/>
                        </a:moveTo>
                        <a:cubicBezTo>
                          <a:pt x="28501" y="91256"/>
                          <a:pt x="-20648" y="48022"/>
                          <a:pt x="25863" y="32915"/>
                        </a:cubicBezTo>
                        <a:cubicBezTo>
                          <a:pt x="-20648" y="48022"/>
                          <a:pt x="5279" y="-12062"/>
                          <a:pt x="28425" y="26972"/>
                        </a:cubicBezTo>
                        <a:cubicBezTo>
                          <a:pt x="5279" y="-12062"/>
                          <a:pt x="70430" y="-5966"/>
                          <a:pt x="34883" y="27572"/>
                        </a:cubicBezTo>
                        <a:cubicBezTo>
                          <a:pt x="70430" y="-5966"/>
                          <a:pt x="84804" y="57890"/>
                          <a:pt x="36293" y="33887"/>
                        </a:cubicBezTo>
                        <a:cubicBezTo>
                          <a:pt x="84784" y="57880"/>
                          <a:pt x="28482" y="91256"/>
                          <a:pt x="30711" y="371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6" name="任意多边形: 形状 2305">
                    <a:extLst>
                      <a:ext uri="{FF2B5EF4-FFF2-40B4-BE49-F238E27FC236}">
                        <a16:creationId xmlns:a16="http://schemas.microsoft.com/office/drawing/2014/main" id="{7F774DDC-3EF5-77B2-38AC-77B9F18E4248}"/>
                      </a:ext>
                    </a:extLst>
                  </p:cNvPr>
                  <p:cNvSpPr/>
                  <p:nvPr/>
                </p:nvSpPr>
                <p:spPr>
                  <a:xfrm>
                    <a:off x="8610656" y="2316860"/>
                    <a:ext cx="20926" cy="7715"/>
                  </a:xfrm>
                  <a:custGeom>
                    <a:avLst/>
                    <a:gdLst>
                      <a:gd name="connsiteX0" fmla="*/ 0 w 20926"/>
                      <a:gd name="connsiteY0" fmla="*/ 0 h 7715"/>
                      <a:gd name="connsiteX1" fmla="*/ 3582 w 20926"/>
                      <a:gd name="connsiteY1" fmla="*/ 391 h 7715"/>
                      <a:gd name="connsiteX2" fmla="*/ 10982 w 20926"/>
                      <a:gd name="connsiteY2" fmla="*/ 2429 h 7715"/>
                      <a:gd name="connsiteX3" fmla="*/ 17945 w 20926"/>
                      <a:gd name="connsiteY3" fmla="*/ 5686 h 7715"/>
                      <a:gd name="connsiteX4" fmla="*/ 20927 w 20926"/>
                      <a:gd name="connsiteY4" fmla="*/ 7715 h 7715"/>
                      <a:gd name="connsiteX5" fmla="*/ 17364 w 20926"/>
                      <a:gd name="connsiteY5" fmla="*/ 7325 h 7715"/>
                      <a:gd name="connsiteX6" fmla="*/ 9944 w 20926"/>
                      <a:gd name="connsiteY6" fmla="*/ 5277 h 7715"/>
                      <a:gd name="connsiteX7" fmla="*/ 2981 w 20926"/>
                      <a:gd name="connsiteY7" fmla="*/ 2019 h 7715"/>
                      <a:gd name="connsiteX8" fmla="*/ 0 w 20926"/>
                      <a:gd name="connsiteY8" fmla="*/ 0 h 7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26" h="7715">
                        <a:moveTo>
                          <a:pt x="0" y="0"/>
                        </a:moveTo>
                        <a:cubicBezTo>
                          <a:pt x="0" y="0"/>
                          <a:pt x="1486" y="10"/>
                          <a:pt x="3582" y="391"/>
                        </a:cubicBezTo>
                        <a:cubicBezTo>
                          <a:pt x="5677" y="752"/>
                          <a:pt x="8392" y="1476"/>
                          <a:pt x="10982" y="2429"/>
                        </a:cubicBezTo>
                        <a:cubicBezTo>
                          <a:pt x="13602" y="3410"/>
                          <a:pt x="16136" y="4601"/>
                          <a:pt x="17945" y="5686"/>
                        </a:cubicBezTo>
                        <a:cubicBezTo>
                          <a:pt x="19784" y="6744"/>
                          <a:pt x="20927" y="7715"/>
                          <a:pt x="20927" y="7715"/>
                        </a:cubicBezTo>
                        <a:cubicBezTo>
                          <a:pt x="20927" y="7715"/>
                          <a:pt x="19469" y="7715"/>
                          <a:pt x="17364" y="7325"/>
                        </a:cubicBezTo>
                        <a:cubicBezTo>
                          <a:pt x="15259" y="6963"/>
                          <a:pt x="12564" y="6248"/>
                          <a:pt x="9944" y="5277"/>
                        </a:cubicBezTo>
                        <a:cubicBezTo>
                          <a:pt x="7344" y="4305"/>
                          <a:pt x="4810" y="3105"/>
                          <a:pt x="2981" y="2019"/>
                        </a:cubicBezTo>
                        <a:cubicBezTo>
                          <a:pt x="1134" y="96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7" name="任意多边形: 形状 2306">
                    <a:extLst>
                      <a:ext uri="{FF2B5EF4-FFF2-40B4-BE49-F238E27FC236}">
                        <a16:creationId xmlns:a16="http://schemas.microsoft.com/office/drawing/2014/main" id="{18DEDDC6-87A1-683A-186B-BB8E95C8A8C5}"/>
                      </a:ext>
                    </a:extLst>
                  </p:cNvPr>
                  <p:cNvSpPr/>
                  <p:nvPr/>
                </p:nvSpPr>
                <p:spPr>
                  <a:xfrm>
                    <a:off x="8637403" y="2320624"/>
                    <a:ext cx="22097" cy="3918"/>
                  </a:xfrm>
                  <a:custGeom>
                    <a:avLst/>
                    <a:gdLst>
                      <a:gd name="connsiteX0" fmla="*/ 0 w 22097"/>
                      <a:gd name="connsiteY0" fmla="*/ 3514 h 3918"/>
                      <a:gd name="connsiteX1" fmla="*/ 3334 w 22097"/>
                      <a:gd name="connsiteY1" fmla="*/ 2161 h 3918"/>
                      <a:gd name="connsiteX2" fmla="*/ 10830 w 22097"/>
                      <a:gd name="connsiteY2" fmla="*/ 456 h 3918"/>
                      <a:gd name="connsiteX3" fmla="*/ 18526 w 22097"/>
                      <a:gd name="connsiteY3" fmla="*/ 28 h 3918"/>
                      <a:gd name="connsiteX4" fmla="*/ 22097 w 22097"/>
                      <a:gd name="connsiteY4" fmla="*/ 409 h 3918"/>
                      <a:gd name="connsiteX5" fmla="*/ 18764 w 22097"/>
                      <a:gd name="connsiteY5" fmla="*/ 1752 h 3918"/>
                      <a:gd name="connsiteX6" fmla="*/ 11258 w 22097"/>
                      <a:gd name="connsiteY6" fmla="*/ 3466 h 3918"/>
                      <a:gd name="connsiteX7" fmla="*/ 3562 w 22097"/>
                      <a:gd name="connsiteY7" fmla="*/ 3895 h 3918"/>
                      <a:gd name="connsiteX8" fmla="*/ 0 w 22097"/>
                      <a:gd name="connsiteY8" fmla="*/ 3514 h 3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97" h="3918">
                        <a:moveTo>
                          <a:pt x="0" y="3514"/>
                        </a:moveTo>
                        <a:cubicBezTo>
                          <a:pt x="0" y="3514"/>
                          <a:pt x="1314" y="2828"/>
                          <a:pt x="3334" y="2161"/>
                        </a:cubicBezTo>
                        <a:cubicBezTo>
                          <a:pt x="5353" y="1504"/>
                          <a:pt x="8077" y="856"/>
                          <a:pt x="10830" y="456"/>
                        </a:cubicBezTo>
                        <a:cubicBezTo>
                          <a:pt x="13582" y="85"/>
                          <a:pt x="16392" y="-68"/>
                          <a:pt x="18526" y="28"/>
                        </a:cubicBezTo>
                        <a:cubicBezTo>
                          <a:pt x="20659" y="94"/>
                          <a:pt x="22097" y="409"/>
                          <a:pt x="22097" y="409"/>
                        </a:cubicBezTo>
                        <a:cubicBezTo>
                          <a:pt x="22097" y="409"/>
                          <a:pt x="20793" y="1094"/>
                          <a:pt x="18764" y="1752"/>
                        </a:cubicBezTo>
                        <a:cubicBezTo>
                          <a:pt x="16735" y="2428"/>
                          <a:pt x="14011" y="3066"/>
                          <a:pt x="11258" y="3466"/>
                        </a:cubicBezTo>
                        <a:cubicBezTo>
                          <a:pt x="8487" y="3838"/>
                          <a:pt x="5705" y="3981"/>
                          <a:pt x="3562" y="3895"/>
                        </a:cubicBezTo>
                        <a:cubicBezTo>
                          <a:pt x="1448" y="3819"/>
                          <a:pt x="0" y="3514"/>
                          <a:pt x="0" y="35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8" name="任意多边形: 形状 2307">
                    <a:extLst>
                      <a:ext uri="{FF2B5EF4-FFF2-40B4-BE49-F238E27FC236}">
                        <a16:creationId xmlns:a16="http://schemas.microsoft.com/office/drawing/2014/main" id="{12B7C533-4CB2-E3B6-0190-9B2A4281E219}"/>
                      </a:ext>
                    </a:extLst>
                  </p:cNvPr>
                  <p:cNvSpPr/>
                  <p:nvPr/>
                </p:nvSpPr>
                <p:spPr>
                  <a:xfrm>
                    <a:off x="8633376" y="2299792"/>
                    <a:ext cx="3572" cy="22174"/>
                  </a:xfrm>
                  <a:custGeom>
                    <a:avLst/>
                    <a:gdLst>
                      <a:gd name="connsiteX0" fmla="*/ 588 w 3572"/>
                      <a:gd name="connsiteY0" fmla="*/ 22174 h 22174"/>
                      <a:gd name="connsiteX1" fmla="*/ 93 w 3572"/>
                      <a:gd name="connsiteY1" fmla="*/ 18621 h 22174"/>
                      <a:gd name="connsiteX2" fmla="*/ 284 w 3572"/>
                      <a:gd name="connsiteY2" fmla="*/ 10925 h 22174"/>
                      <a:gd name="connsiteX3" fmla="*/ 1722 w 3572"/>
                      <a:gd name="connsiteY3" fmla="*/ 3372 h 22174"/>
                      <a:gd name="connsiteX4" fmla="*/ 2960 w 3572"/>
                      <a:gd name="connsiteY4" fmla="*/ 0 h 22174"/>
                      <a:gd name="connsiteX5" fmla="*/ 3484 w 3572"/>
                      <a:gd name="connsiteY5" fmla="*/ 3562 h 22174"/>
                      <a:gd name="connsiteX6" fmla="*/ 3293 w 3572"/>
                      <a:gd name="connsiteY6" fmla="*/ 11249 h 22174"/>
                      <a:gd name="connsiteX7" fmla="*/ 1817 w 3572"/>
                      <a:gd name="connsiteY7" fmla="*/ 18812 h 22174"/>
                      <a:gd name="connsiteX8" fmla="*/ 588 w 3572"/>
                      <a:gd name="connsiteY8" fmla="*/ 22174 h 2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72" h="22174">
                        <a:moveTo>
                          <a:pt x="588" y="22174"/>
                        </a:moveTo>
                        <a:cubicBezTo>
                          <a:pt x="588" y="22174"/>
                          <a:pt x="236" y="20745"/>
                          <a:pt x="93" y="18621"/>
                        </a:cubicBezTo>
                        <a:cubicBezTo>
                          <a:pt x="-78" y="16507"/>
                          <a:pt x="-12" y="13697"/>
                          <a:pt x="284" y="10925"/>
                        </a:cubicBezTo>
                        <a:cubicBezTo>
                          <a:pt x="569" y="8153"/>
                          <a:pt x="1121" y="5410"/>
                          <a:pt x="1722" y="3372"/>
                        </a:cubicBezTo>
                        <a:cubicBezTo>
                          <a:pt x="2312" y="1333"/>
                          <a:pt x="2960" y="0"/>
                          <a:pt x="2960" y="0"/>
                        </a:cubicBezTo>
                        <a:cubicBezTo>
                          <a:pt x="2960" y="0"/>
                          <a:pt x="3332" y="1448"/>
                          <a:pt x="3484" y="3562"/>
                        </a:cubicBezTo>
                        <a:cubicBezTo>
                          <a:pt x="3646" y="5677"/>
                          <a:pt x="3589" y="8487"/>
                          <a:pt x="3293" y="11249"/>
                        </a:cubicBezTo>
                        <a:cubicBezTo>
                          <a:pt x="2979" y="14030"/>
                          <a:pt x="2427" y="16774"/>
                          <a:pt x="1817" y="18812"/>
                        </a:cubicBezTo>
                        <a:cubicBezTo>
                          <a:pt x="1245" y="20850"/>
                          <a:pt x="588" y="22174"/>
                          <a:pt x="588" y="221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9" name="任意多边形: 形状 2308">
                    <a:extLst>
                      <a:ext uri="{FF2B5EF4-FFF2-40B4-BE49-F238E27FC236}">
                        <a16:creationId xmlns:a16="http://schemas.microsoft.com/office/drawing/2014/main" id="{6B271F28-4E33-480A-81BB-0B3AB9CE9F2D}"/>
                      </a:ext>
                    </a:extLst>
                  </p:cNvPr>
                  <p:cNvSpPr/>
                  <p:nvPr/>
                </p:nvSpPr>
                <p:spPr>
                  <a:xfrm>
                    <a:off x="8636117" y="2329900"/>
                    <a:ext cx="11048" cy="19364"/>
                  </a:xfrm>
                  <a:custGeom>
                    <a:avLst/>
                    <a:gdLst>
                      <a:gd name="connsiteX0" fmla="*/ 11049 w 11048"/>
                      <a:gd name="connsiteY0" fmla="*/ 19364 h 19364"/>
                      <a:gd name="connsiteX1" fmla="*/ 8554 w 11048"/>
                      <a:gd name="connsiteY1" fmla="*/ 16774 h 19364"/>
                      <a:gd name="connsiteX2" fmla="*/ 4200 w 11048"/>
                      <a:gd name="connsiteY2" fmla="*/ 10439 h 19364"/>
                      <a:gd name="connsiteX3" fmla="*/ 971 w 11048"/>
                      <a:gd name="connsiteY3" fmla="*/ 3448 h 19364"/>
                      <a:gd name="connsiteX4" fmla="*/ 0 w 11048"/>
                      <a:gd name="connsiteY4" fmla="*/ 0 h 19364"/>
                      <a:gd name="connsiteX5" fmla="*/ 2477 w 11048"/>
                      <a:gd name="connsiteY5" fmla="*/ 2591 h 19364"/>
                      <a:gd name="connsiteX6" fmla="*/ 6858 w 11048"/>
                      <a:gd name="connsiteY6" fmla="*/ 8925 h 19364"/>
                      <a:gd name="connsiteX7" fmla="*/ 10068 w 11048"/>
                      <a:gd name="connsiteY7" fmla="*/ 15916 h 19364"/>
                      <a:gd name="connsiteX8" fmla="*/ 11049 w 11048"/>
                      <a:gd name="connsiteY8" fmla="*/ 19364 h 19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48" h="19364">
                        <a:moveTo>
                          <a:pt x="11049" y="19364"/>
                        </a:moveTo>
                        <a:cubicBezTo>
                          <a:pt x="11049" y="19364"/>
                          <a:pt x="9915" y="18412"/>
                          <a:pt x="8554" y="16774"/>
                        </a:cubicBezTo>
                        <a:cubicBezTo>
                          <a:pt x="7182" y="15145"/>
                          <a:pt x="5601" y="12849"/>
                          <a:pt x="4200" y="10439"/>
                        </a:cubicBezTo>
                        <a:cubicBezTo>
                          <a:pt x="2829" y="8010"/>
                          <a:pt x="1667" y="5467"/>
                          <a:pt x="971" y="3448"/>
                        </a:cubicBezTo>
                        <a:cubicBezTo>
                          <a:pt x="266" y="1457"/>
                          <a:pt x="0" y="0"/>
                          <a:pt x="0" y="0"/>
                        </a:cubicBezTo>
                        <a:cubicBezTo>
                          <a:pt x="0" y="0"/>
                          <a:pt x="1133" y="962"/>
                          <a:pt x="2477" y="2591"/>
                        </a:cubicBezTo>
                        <a:cubicBezTo>
                          <a:pt x="3857" y="4210"/>
                          <a:pt x="5458" y="6515"/>
                          <a:pt x="6858" y="8925"/>
                        </a:cubicBezTo>
                        <a:cubicBezTo>
                          <a:pt x="8220" y="11373"/>
                          <a:pt x="9363" y="13916"/>
                          <a:pt x="10068" y="15916"/>
                        </a:cubicBezTo>
                        <a:cubicBezTo>
                          <a:pt x="10792" y="17897"/>
                          <a:pt x="11049" y="19364"/>
                          <a:pt x="11049" y="193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0" name="任意多边形: 形状 2309">
                    <a:extLst>
                      <a:ext uri="{FF2B5EF4-FFF2-40B4-BE49-F238E27FC236}">
                        <a16:creationId xmlns:a16="http://schemas.microsoft.com/office/drawing/2014/main" id="{C8D4EC79-8408-002F-A1C8-8BAB1BAF7E47}"/>
                      </a:ext>
                    </a:extLst>
                  </p:cNvPr>
                  <p:cNvSpPr/>
                  <p:nvPr/>
                </p:nvSpPr>
                <p:spPr>
                  <a:xfrm>
                    <a:off x="8617257" y="2330062"/>
                    <a:ext cx="13116" cy="18021"/>
                  </a:xfrm>
                  <a:custGeom>
                    <a:avLst/>
                    <a:gdLst>
                      <a:gd name="connsiteX0" fmla="*/ 0 w 13116"/>
                      <a:gd name="connsiteY0" fmla="*/ 18021 h 18021"/>
                      <a:gd name="connsiteX1" fmla="*/ 1372 w 13116"/>
                      <a:gd name="connsiteY1" fmla="*/ 14678 h 18021"/>
                      <a:gd name="connsiteX2" fmla="*/ 5363 w 13116"/>
                      <a:gd name="connsiteY2" fmla="*/ 8106 h 18021"/>
                      <a:gd name="connsiteX3" fmla="*/ 10373 w 13116"/>
                      <a:gd name="connsiteY3" fmla="*/ 2286 h 18021"/>
                      <a:gd name="connsiteX4" fmla="*/ 13116 w 13116"/>
                      <a:gd name="connsiteY4" fmla="*/ 0 h 18021"/>
                      <a:gd name="connsiteX5" fmla="*/ 11782 w 13116"/>
                      <a:gd name="connsiteY5" fmla="*/ 3324 h 18021"/>
                      <a:gd name="connsiteX6" fmla="*/ 7792 w 13116"/>
                      <a:gd name="connsiteY6" fmla="*/ 9896 h 18021"/>
                      <a:gd name="connsiteX7" fmla="*/ 2753 w 13116"/>
                      <a:gd name="connsiteY7" fmla="*/ 15707 h 18021"/>
                      <a:gd name="connsiteX8" fmla="*/ 0 w 13116"/>
                      <a:gd name="connsiteY8" fmla="*/ 18021 h 18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116" h="18021">
                        <a:moveTo>
                          <a:pt x="0" y="18021"/>
                        </a:moveTo>
                        <a:cubicBezTo>
                          <a:pt x="0" y="18021"/>
                          <a:pt x="401" y="16593"/>
                          <a:pt x="1372" y="14678"/>
                        </a:cubicBezTo>
                        <a:cubicBezTo>
                          <a:pt x="2286" y="12764"/>
                          <a:pt x="3725" y="10373"/>
                          <a:pt x="5363" y="8106"/>
                        </a:cubicBezTo>
                        <a:cubicBezTo>
                          <a:pt x="7011" y="5858"/>
                          <a:pt x="8840" y="3753"/>
                          <a:pt x="10373" y="2286"/>
                        </a:cubicBezTo>
                        <a:cubicBezTo>
                          <a:pt x="11906" y="829"/>
                          <a:pt x="13116" y="0"/>
                          <a:pt x="13116" y="0"/>
                        </a:cubicBezTo>
                        <a:cubicBezTo>
                          <a:pt x="13116" y="0"/>
                          <a:pt x="12725" y="1410"/>
                          <a:pt x="11782" y="3324"/>
                        </a:cubicBezTo>
                        <a:cubicBezTo>
                          <a:pt x="10859" y="5239"/>
                          <a:pt x="9430" y="7639"/>
                          <a:pt x="7792" y="9896"/>
                        </a:cubicBezTo>
                        <a:cubicBezTo>
                          <a:pt x="6144" y="12144"/>
                          <a:pt x="4286" y="14240"/>
                          <a:pt x="2753" y="15707"/>
                        </a:cubicBezTo>
                        <a:cubicBezTo>
                          <a:pt x="1238" y="17174"/>
                          <a:pt x="0" y="18021"/>
                          <a:pt x="0" y="180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1" name="任意多边形: 形状 2310">
                    <a:extLst>
                      <a:ext uri="{FF2B5EF4-FFF2-40B4-BE49-F238E27FC236}">
                        <a16:creationId xmlns:a16="http://schemas.microsoft.com/office/drawing/2014/main" id="{7E37335E-C4AB-ADCC-8A9F-286AE3BE2A5E}"/>
                      </a:ext>
                    </a:extLst>
                  </p:cNvPr>
                  <p:cNvSpPr/>
                  <p:nvPr/>
                </p:nvSpPr>
                <p:spPr>
                  <a:xfrm>
                    <a:off x="8625735" y="2319442"/>
                    <a:ext cx="16097" cy="15811"/>
                  </a:xfrm>
                  <a:custGeom>
                    <a:avLst/>
                    <a:gdLst>
                      <a:gd name="connsiteX0" fmla="*/ 16097 w 16097"/>
                      <a:gd name="connsiteY0" fmla="*/ 9134 h 15811"/>
                      <a:gd name="connsiteX1" fmla="*/ 10620 w 16097"/>
                      <a:gd name="connsiteY1" fmla="*/ 10516 h 15811"/>
                      <a:gd name="connsiteX2" fmla="*/ 8649 w 16097"/>
                      <a:gd name="connsiteY2" fmla="*/ 15811 h 15811"/>
                      <a:gd name="connsiteX3" fmla="*/ 5658 w 16097"/>
                      <a:gd name="connsiteY3" fmla="*/ 11030 h 15811"/>
                      <a:gd name="connsiteX4" fmla="*/ 0 w 16097"/>
                      <a:gd name="connsiteY4" fmla="*/ 10811 h 15811"/>
                      <a:gd name="connsiteX5" fmla="*/ 3620 w 16097"/>
                      <a:gd name="connsiteY5" fmla="*/ 6458 h 15811"/>
                      <a:gd name="connsiteX6" fmla="*/ 2105 w 16097"/>
                      <a:gd name="connsiteY6" fmla="*/ 1048 h 15811"/>
                      <a:gd name="connsiteX7" fmla="*/ 7354 w 16097"/>
                      <a:gd name="connsiteY7" fmla="*/ 3134 h 15811"/>
                      <a:gd name="connsiteX8" fmla="*/ 12049 w 16097"/>
                      <a:gd name="connsiteY8" fmla="*/ 0 h 15811"/>
                      <a:gd name="connsiteX9" fmla="*/ 11678 w 16097"/>
                      <a:gd name="connsiteY9" fmla="*/ 5639 h 1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097" h="15811">
                        <a:moveTo>
                          <a:pt x="16097" y="9134"/>
                        </a:moveTo>
                        <a:lnTo>
                          <a:pt x="10620" y="10516"/>
                        </a:lnTo>
                        <a:lnTo>
                          <a:pt x="8649" y="15811"/>
                        </a:lnTo>
                        <a:lnTo>
                          <a:pt x="5658" y="11030"/>
                        </a:lnTo>
                        <a:lnTo>
                          <a:pt x="0" y="10811"/>
                        </a:lnTo>
                        <a:lnTo>
                          <a:pt x="3620" y="6458"/>
                        </a:lnTo>
                        <a:lnTo>
                          <a:pt x="2105" y="1048"/>
                        </a:lnTo>
                        <a:lnTo>
                          <a:pt x="7354" y="3134"/>
                        </a:lnTo>
                        <a:lnTo>
                          <a:pt x="12049" y="0"/>
                        </a:lnTo>
                        <a:lnTo>
                          <a:pt x="11678" y="56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2" name="图形 113">
                  <a:extLst>
                    <a:ext uri="{FF2B5EF4-FFF2-40B4-BE49-F238E27FC236}">
                      <a16:creationId xmlns:a16="http://schemas.microsoft.com/office/drawing/2014/main" id="{2E607C5A-5082-1829-4E25-98FF20C2B1FD}"/>
                    </a:ext>
                  </a:extLst>
                </p:cNvPr>
                <p:cNvGrpSpPr/>
                <p:nvPr/>
              </p:nvGrpSpPr>
              <p:grpSpPr>
                <a:xfrm>
                  <a:off x="8608181" y="2242153"/>
                  <a:ext cx="134007" cy="129730"/>
                  <a:chOff x="8608181" y="2242153"/>
                  <a:chExt cx="134007" cy="129730"/>
                </a:xfrm>
              </p:grpSpPr>
              <p:sp>
                <p:nvSpPr>
                  <p:cNvPr id="2313" name="任意多边形: 形状 2312">
                    <a:extLst>
                      <a:ext uri="{FF2B5EF4-FFF2-40B4-BE49-F238E27FC236}">
                        <a16:creationId xmlns:a16="http://schemas.microsoft.com/office/drawing/2014/main" id="{592FB199-F976-DBE1-97F1-91ABFAB7E9B9}"/>
                      </a:ext>
                    </a:extLst>
                  </p:cNvPr>
                  <p:cNvSpPr/>
                  <p:nvPr/>
                </p:nvSpPr>
                <p:spPr>
                  <a:xfrm>
                    <a:off x="8608181" y="2242153"/>
                    <a:ext cx="134007" cy="129730"/>
                  </a:xfrm>
                  <a:custGeom>
                    <a:avLst/>
                    <a:gdLst>
                      <a:gd name="connsiteX0" fmla="*/ 63207 w 134007"/>
                      <a:gd name="connsiteY0" fmla="*/ 74470 h 129730"/>
                      <a:gd name="connsiteX1" fmla="*/ 52681 w 134007"/>
                      <a:gd name="connsiteY1" fmla="*/ 67088 h 129730"/>
                      <a:gd name="connsiteX2" fmla="*/ 56463 w 134007"/>
                      <a:gd name="connsiteY2" fmla="*/ 54791 h 129730"/>
                      <a:gd name="connsiteX3" fmla="*/ 69293 w 134007"/>
                      <a:gd name="connsiteY3" fmla="*/ 54600 h 129730"/>
                      <a:gd name="connsiteX4" fmla="*/ 73465 w 134007"/>
                      <a:gd name="connsiteY4" fmla="*/ 66745 h 129730"/>
                      <a:gd name="connsiteX5" fmla="*/ 63207 w 134007"/>
                      <a:gd name="connsiteY5" fmla="*/ 74470 h 129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007" h="129730">
                        <a:moveTo>
                          <a:pt x="63207" y="74470"/>
                        </a:moveTo>
                        <a:cubicBezTo>
                          <a:pt x="70446" y="181626"/>
                          <a:pt x="-35815" y="106893"/>
                          <a:pt x="52681" y="67088"/>
                        </a:cubicBezTo>
                        <a:cubicBezTo>
                          <a:pt x="-35806" y="106902"/>
                          <a:pt x="2409" y="-17209"/>
                          <a:pt x="56463" y="54791"/>
                        </a:cubicBezTo>
                        <a:cubicBezTo>
                          <a:pt x="2380" y="-17209"/>
                          <a:pt x="132291" y="-19247"/>
                          <a:pt x="69293" y="54600"/>
                        </a:cubicBezTo>
                        <a:cubicBezTo>
                          <a:pt x="132291" y="-19256"/>
                          <a:pt x="174325" y="103635"/>
                          <a:pt x="73465" y="66745"/>
                        </a:cubicBezTo>
                        <a:cubicBezTo>
                          <a:pt x="174325" y="103635"/>
                          <a:pt x="70446" y="181626"/>
                          <a:pt x="63207" y="744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4" name="任意多边形: 形状 2313">
                    <a:extLst>
                      <a:ext uri="{FF2B5EF4-FFF2-40B4-BE49-F238E27FC236}">
                        <a16:creationId xmlns:a16="http://schemas.microsoft.com/office/drawing/2014/main" id="{1BC4FA28-EDBB-07F0-DEAA-D43BAB3DE1D3}"/>
                      </a:ext>
                    </a:extLst>
                  </p:cNvPr>
                  <p:cNvSpPr/>
                  <p:nvPr/>
                </p:nvSpPr>
                <p:spPr>
                  <a:xfrm>
                    <a:off x="8612038" y="2245963"/>
                    <a:ext cx="125458" cy="121457"/>
                  </a:xfrm>
                  <a:custGeom>
                    <a:avLst/>
                    <a:gdLst>
                      <a:gd name="connsiteX0" fmla="*/ 59141 w 125458"/>
                      <a:gd name="connsiteY0" fmla="*/ 69726 h 121457"/>
                      <a:gd name="connsiteX1" fmla="*/ 49340 w 125458"/>
                      <a:gd name="connsiteY1" fmla="*/ 62782 h 121457"/>
                      <a:gd name="connsiteX2" fmla="*/ 52826 w 125458"/>
                      <a:gd name="connsiteY2" fmla="*/ 51324 h 121457"/>
                      <a:gd name="connsiteX3" fmla="*/ 64894 w 125458"/>
                      <a:gd name="connsiteY3" fmla="*/ 51124 h 121457"/>
                      <a:gd name="connsiteX4" fmla="*/ 68780 w 125458"/>
                      <a:gd name="connsiteY4" fmla="*/ 62487 h 121457"/>
                      <a:gd name="connsiteX5" fmla="*/ 59141 w 125458"/>
                      <a:gd name="connsiteY5" fmla="*/ 69726 h 121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5458" h="121457">
                        <a:moveTo>
                          <a:pt x="59141" y="69726"/>
                        </a:moveTo>
                        <a:cubicBezTo>
                          <a:pt x="65941" y="170034"/>
                          <a:pt x="-33528" y="100092"/>
                          <a:pt x="49340" y="62782"/>
                        </a:cubicBezTo>
                        <a:cubicBezTo>
                          <a:pt x="-33518" y="100082"/>
                          <a:pt x="2248" y="-16132"/>
                          <a:pt x="52826" y="51324"/>
                        </a:cubicBezTo>
                        <a:cubicBezTo>
                          <a:pt x="2229" y="-16132"/>
                          <a:pt x="123825" y="-18009"/>
                          <a:pt x="64894" y="51124"/>
                        </a:cubicBezTo>
                        <a:cubicBezTo>
                          <a:pt x="123834" y="-18009"/>
                          <a:pt x="163211" y="97034"/>
                          <a:pt x="68780" y="62487"/>
                        </a:cubicBezTo>
                        <a:cubicBezTo>
                          <a:pt x="163201" y="97034"/>
                          <a:pt x="65932" y="170034"/>
                          <a:pt x="59141" y="697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5" name="任意多边形: 形状 2314">
                    <a:extLst>
                      <a:ext uri="{FF2B5EF4-FFF2-40B4-BE49-F238E27FC236}">
                        <a16:creationId xmlns:a16="http://schemas.microsoft.com/office/drawing/2014/main" id="{E307CD22-D0C3-3B69-5740-52716A76EC79}"/>
                      </a:ext>
                    </a:extLst>
                  </p:cNvPr>
                  <p:cNvSpPr/>
                  <p:nvPr/>
                </p:nvSpPr>
                <p:spPr>
                  <a:xfrm>
                    <a:off x="8627601" y="2294140"/>
                    <a:ext cx="40205" cy="10275"/>
                  </a:xfrm>
                  <a:custGeom>
                    <a:avLst/>
                    <a:gdLst>
                      <a:gd name="connsiteX0" fmla="*/ 0 w 40205"/>
                      <a:gd name="connsiteY0" fmla="*/ 137 h 10275"/>
                      <a:gd name="connsiteX1" fmla="*/ 6677 w 40205"/>
                      <a:gd name="connsiteY1" fmla="*/ 118 h 10275"/>
                      <a:gd name="connsiteX2" fmla="*/ 20793 w 40205"/>
                      <a:gd name="connsiteY2" fmla="*/ 2385 h 10275"/>
                      <a:gd name="connsiteX3" fmla="*/ 34319 w 40205"/>
                      <a:gd name="connsiteY3" fmla="*/ 6995 h 10275"/>
                      <a:gd name="connsiteX4" fmla="*/ 40205 w 40205"/>
                      <a:gd name="connsiteY4" fmla="*/ 10138 h 10275"/>
                      <a:gd name="connsiteX5" fmla="*/ 33557 w 40205"/>
                      <a:gd name="connsiteY5" fmla="*/ 10157 h 10275"/>
                      <a:gd name="connsiteX6" fmla="*/ 19421 w 40205"/>
                      <a:gd name="connsiteY6" fmla="*/ 7871 h 10275"/>
                      <a:gd name="connsiteX7" fmla="*/ 5896 w 40205"/>
                      <a:gd name="connsiteY7" fmla="*/ 3261 h 10275"/>
                      <a:gd name="connsiteX8" fmla="*/ 0 w 40205"/>
                      <a:gd name="connsiteY8" fmla="*/ 137 h 10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205" h="10275">
                        <a:moveTo>
                          <a:pt x="0" y="137"/>
                        </a:moveTo>
                        <a:cubicBezTo>
                          <a:pt x="0" y="137"/>
                          <a:pt x="2753" y="-158"/>
                          <a:pt x="6677" y="118"/>
                        </a:cubicBezTo>
                        <a:cubicBezTo>
                          <a:pt x="10621" y="375"/>
                          <a:pt x="15764" y="1156"/>
                          <a:pt x="20793" y="2385"/>
                        </a:cubicBezTo>
                        <a:cubicBezTo>
                          <a:pt x="25813" y="3671"/>
                          <a:pt x="30747" y="5366"/>
                          <a:pt x="34319" y="6995"/>
                        </a:cubicBezTo>
                        <a:cubicBezTo>
                          <a:pt x="37938" y="8595"/>
                          <a:pt x="40205" y="10138"/>
                          <a:pt x="40205" y="10138"/>
                        </a:cubicBezTo>
                        <a:cubicBezTo>
                          <a:pt x="40205" y="10138"/>
                          <a:pt x="37510" y="10434"/>
                          <a:pt x="33557" y="10157"/>
                        </a:cubicBezTo>
                        <a:cubicBezTo>
                          <a:pt x="29613" y="9900"/>
                          <a:pt x="24470" y="9100"/>
                          <a:pt x="19421" y="7871"/>
                        </a:cubicBezTo>
                        <a:cubicBezTo>
                          <a:pt x="14440" y="6585"/>
                          <a:pt x="9506" y="4890"/>
                          <a:pt x="5896" y="3261"/>
                        </a:cubicBezTo>
                        <a:cubicBezTo>
                          <a:pt x="2296" y="1661"/>
                          <a:pt x="0" y="137"/>
                          <a:pt x="0" y="1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6" name="任意多边形: 形状 2315">
                    <a:extLst>
                      <a:ext uri="{FF2B5EF4-FFF2-40B4-BE49-F238E27FC236}">
                        <a16:creationId xmlns:a16="http://schemas.microsoft.com/office/drawing/2014/main" id="{74D7686D-06B0-9B1F-2435-F3B28C87A65B}"/>
                      </a:ext>
                    </a:extLst>
                  </p:cNvPr>
                  <p:cNvSpPr/>
                  <p:nvPr/>
                </p:nvSpPr>
                <p:spPr>
                  <a:xfrm>
                    <a:off x="8678465" y="2292022"/>
                    <a:ext cx="40157" cy="10416"/>
                  </a:xfrm>
                  <a:custGeom>
                    <a:avLst/>
                    <a:gdLst>
                      <a:gd name="connsiteX0" fmla="*/ 0 w 40157"/>
                      <a:gd name="connsiteY0" fmla="*/ 10312 h 10416"/>
                      <a:gd name="connsiteX1" fmla="*/ 5886 w 40157"/>
                      <a:gd name="connsiteY1" fmla="*/ 7150 h 10416"/>
                      <a:gd name="connsiteX2" fmla="*/ 19374 w 40157"/>
                      <a:gd name="connsiteY2" fmla="*/ 2464 h 10416"/>
                      <a:gd name="connsiteX3" fmla="*/ 33481 w 40157"/>
                      <a:gd name="connsiteY3" fmla="*/ 140 h 10416"/>
                      <a:gd name="connsiteX4" fmla="*/ 40157 w 40157"/>
                      <a:gd name="connsiteY4" fmla="*/ 140 h 10416"/>
                      <a:gd name="connsiteX5" fmla="*/ 34300 w 40157"/>
                      <a:gd name="connsiteY5" fmla="*/ 3264 h 10416"/>
                      <a:gd name="connsiteX6" fmla="*/ 20774 w 40157"/>
                      <a:gd name="connsiteY6" fmla="*/ 7950 h 10416"/>
                      <a:gd name="connsiteX7" fmla="*/ 6658 w 40157"/>
                      <a:gd name="connsiteY7" fmla="*/ 10274 h 10416"/>
                      <a:gd name="connsiteX8" fmla="*/ 0 w 40157"/>
                      <a:gd name="connsiteY8" fmla="*/ 10312 h 10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157" h="10416">
                        <a:moveTo>
                          <a:pt x="0" y="10312"/>
                        </a:moveTo>
                        <a:cubicBezTo>
                          <a:pt x="0" y="10312"/>
                          <a:pt x="2286" y="8750"/>
                          <a:pt x="5886" y="7150"/>
                        </a:cubicBezTo>
                        <a:cubicBezTo>
                          <a:pt x="9458" y="5512"/>
                          <a:pt x="14392" y="3778"/>
                          <a:pt x="19374" y="2464"/>
                        </a:cubicBezTo>
                        <a:cubicBezTo>
                          <a:pt x="24375" y="1216"/>
                          <a:pt x="29556" y="378"/>
                          <a:pt x="33481" y="140"/>
                        </a:cubicBezTo>
                        <a:cubicBezTo>
                          <a:pt x="37424" y="-175"/>
                          <a:pt x="40157" y="140"/>
                          <a:pt x="40157" y="140"/>
                        </a:cubicBezTo>
                        <a:cubicBezTo>
                          <a:pt x="40157" y="140"/>
                          <a:pt x="37900" y="1664"/>
                          <a:pt x="34300" y="3264"/>
                        </a:cubicBezTo>
                        <a:cubicBezTo>
                          <a:pt x="30680" y="4959"/>
                          <a:pt x="25765" y="6645"/>
                          <a:pt x="20774" y="7950"/>
                        </a:cubicBezTo>
                        <a:cubicBezTo>
                          <a:pt x="15716" y="9179"/>
                          <a:pt x="10620" y="10017"/>
                          <a:pt x="6658" y="10274"/>
                        </a:cubicBezTo>
                        <a:cubicBezTo>
                          <a:pt x="2743" y="10570"/>
                          <a:pt x="0" y="10312"/>
                          <a:pt x="0" y="103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7" name="任意多边形: 形状 2316">
                    <a:extLst>
                      <a:ext uri="{FF2B5EF4-FFF2-40B4-BE49-F238E27FC236}">
                        <a16:creationId xmlns:a16="http://schemas.microsoft.com/office/drawing/2014/main" id="{F5B18CED-B046-6BBA-4F22-5E82BFD752A6}"/>
                      </a:ext>
                    </a:extLst>
                  </p:cNvPr>
                  <p:cNvSpPr/>
                  <p:nvPr/>
                </p:nvSpPr>
                <p:spPr>
                  <a:xfrm>
                    <a:off x="8668826" y="2257567"/>
                    <a:ext cx="5676" cy="41433"/>
                  </a:xfrm>
                  <a:custGeom>
                    <a:avLst/>
                    <a:gdLst>
                      <a:gd name="connsiteX0" fmla="*/ 2867 w 5676"/>
                      <a:gd name="connsiteY0" fmla="*/ 41434 h 41433"/>
                      <a:gd name="connsiteX1" fmla="*/ 1238 w 5676"/>
                      <a:gd name="connsiteY1" fmla="*/ 34957 h 41433"/>
                      <a:gd name="connsiteX2" fmla="*/ 0 w 5676"/>
                      <a:gd name="connsiteY2" fmla="*/ 20726 h 41433"/>
                      <a:gd name="connsiteX3" fmla="*/ 1162 w 5676"/>
                      <a:gd name="connsiteY3" fmla="*/ 6458 h 41433"/>
                      <a:gd name="connsiteX4" fmla="*/ 2772 w 5676"/>
                      <a:gd name="connsiteY4" fmla="*/ 0 h 41433"/>
                      <a:gd name="connsiteX5" fmla="*/ 4429 w 5676"/>
                      <a:gd name="connsiteY5" fmla="*/ 6458 h 41433"/>
                      <a:gd name="connsiteX6" fmla="*/ 5677 w 5676"/>
                      <a:gd name="connsiteY6" fmla="*/ 20707 h 41433"/>
                      <a:gd name="connsiteX7" fmla="*/ 4449 w 5676"/>
                      <a:gd name="connsiteY7" fmla="*/ 34957 h 41433"/>
                      <a:gd name="connsiteX8" fmla="*/ 2867 w 5676"/>
                      <a:gd name="connsiteY8" fmla="*/ 41434 h 41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676" h="41433">
                        <a:moveTo>
                          <a:pt x="2867" y="41434"/>
                        </a:moveTo>
                        <a:cubicBezTo>
                          <a:pt x="2867" y="41434"/>
                          <a:pt x="1915" y="38852"/>
                          <a:pt x="1238" y="34957"/>
                        </a:cubicBezTo>
                        <a:cubicBezTo>
                          <a:pt x="505" y="31090"/>
                          <a:pt x="48" y="25898"/>
                          <a:pt x="0" y="20726"/>
                        </a:cubicBezTo>
                        <a:cubicBezTo>
                          <a:pt x="10" y="15535"/>
                          <a:pt x="458" y="10363"/>
                          <a:pt x="1162" y="6458"/>
                        </a:cubicBezTo>
                        <a:cubicBezTo>
                          <a:pt x="1820" y="2572"/>
                          <a:pt x="2772" y="0"/>
                          <a:pt x="2772" y="0"/>
                        </a:cubicBezTo>
                        <a:cubicBezTo>
                          <a:pt x="2772" y="0"/>
                          <a:pt x="3753" y="2581"/>
                          <a:pt x="4429" y="6458"/>
                        </a:cubicBezTo>
                        <a:cubicBezTo>
                          <a:pt x="5144" y="10344"/>
                          <a:pt x="5620" y="15535"/>
                          <a:pt x="5677" y="20707"/>
                        </a:cubicBezTo>
                        <a:cubicBezTo>
                          <a:pt x="5639" y="25879"/>
                          <a:pt x="5172" y="31090"/>
                          <a:pt x="4449" y="34957"/>
                        </a:cubicBezTo>
                        <a:cubicBezTo>
                          <a:pt x="3810" y="38833"/>
                          <a:pt x="2867" y="41434"/>
                          <a:pt x="2867" y="414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" name="任意多边形: 形状 2317">
                    <a:extLst>
                      <a:ext uri="{FF2B5EF4-FFF2-40B4-BE49-F238E27FC236}">
                        <a16:creationId xmlns:a16="http://schemas.microsoft.com/office/drawing/2014/main" id="{A4D8004D-BB23-484D-8A98-984BD46AFF43}"/>
                      </a:ext>
                    </a:extLst>
                  </p:cNvPr>
                  <p:cNvSpPr/>
                  <p:nvPr/>
                </p:nvSpPr>
                <p:spPr>
                  <a:xfrm>
                    <a:off x="8677303" y="2313203"/>
                    <a:ext cx="24260" cy="33556"/>
                  </a:xfrm>
                  <a:custGeom>
                    <a:avLst/>
                    <a:gdLst>
                      <a:gd name="connsiteX0" fmla="*/ 24260 w 24260"/>
                      <a:gd name="connsiteY0" fmla="*/ 33557 h 33556"/>
                      <a:gd name="connsiteX1" fmla="*/ 19174 w 24260"/>
                      <a:gd name="connsiteY1" fmla="*/ 29280 h 33556"/>
                      <a:gd name="connsiteX2" fmla="*/ 9840 w 24260"/>
                      <a:gd name="connsiteY2" fmla="*/ 18431 h 33556"/>
                      <a:gd name="connsiteX3" fmla="*/ 2496 w 24260"/>
                      <a:gd name="connsiteY3" fmla="*/ 6172 h 33556"/>
                      <a:gd name="connsiteX4" fmla="*/ 0 w 24260"/>
                      <a:gd name="connsiteY4" fmla="*/ 0 h 33556"/>
                      <a:gd name="connsiteX5" fmla="*/ 5077 w 24260"/>
                      <a:gd name="connsiteY5" fmla="*/ 4277 h 33556"/>
                      <a:gd name="connsiteX6" fmla="*/ 14431 w 24260"/>
                      <a:gd name="connsiteY6" fmla="*/ 15107 h 33556"/>
                      <a:gd name="connsiteX7" fmla="*/ 21774 w 24260"/>
                      <a:gd name="connsiteY7" fmla="*/ 27384 h 33556"/>
                      <a:gd name="connsiteX8" fmla="*/ 24260 w 24260"/>
                      <a:gd name="connsiteY8" fmla="*/ 33557 h 33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260" h="33556">
                        <a:moveTo>
                          <a:pt x="24260" y="33557"/>
                        </a:moveTo>
                        <a:cubicBezTo>
                          <a:pt x="24260" y="33557"/>
                          <a:pt x="21993" y="32033"/>
                          <a:pt x="19174" y="29280"/>
                        </a:cubicBezTo>
                        <a:cubicBezTo>
                          <a:pt x="16307" y="26527"/>
                          <a:pt x="12916" y="22603"/>
                          <a:pt x="9840" y="18431"/>
                        </a:cubicBezTo>
                        <a:cubicBezTo>
                          <a:pt x="6839" y="14230"/>
                          <a:pt x="4182" y="9744"/>
                          <a:pt x="2496" y="6172"/>
                        </a:cubicBezTo>
                        <a:cubicBezTo>
                          <a:pt x="743" y="2638"/>
                          <a:pt x="0" y="0"/>
                          <a:pt x="0" y="0"/>
                        </a:cubicBezTo>
                        <a:cubicBezTo>
                          <a:pt x="0" y="0"/>
                          <a:pt x="2277" y="1524"/>
                          <a:pt x="5077" y="4277"/>
                        </a:cubicBezTo>
                        <a:cubicBezTo>
                          <a:pt x="7973" y="6991"/>
                          <a:pt x="11373" y="10935"/>
                          <a:pt x="14431" y="15107"/>
                        </a:cubicBezTo>
                        <a:cubicBezTo>
                          <a:pt x="17421" y="19345"/>
                          <a:pt x="20098" y="23832"/>
                          <a:pt x="21774" y="27384"/>
                        </a:cubicBezTo>
                        <a:cubicBezTo>
                          <a:pt x="23489" y="30918"/>
                          <a:pt x="24260" y="33557"/>
                          <a:pt x="24260" y="335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" name="任意多边形: 形状 2318">
                    <a:extLst>
                      <a:ext uri="{FF2B5EF4-FFF2-40B4-BE49-F238E27FC236}">
                        <a16:creationId xmlns:a16="http://schemas.microsoft.com/office/drawing/2014/main" id="{06911466-1167-8E6A-BEA2-2AAC8A49B25F}"/>
                      </a:ext>
                    </a:extLst>
                  </p:cNvPr>
                  <p:cNvSpPr/>
                  <p:nvPr/>
                </p:nvSpPr>
                <p:spPr>
                  <a:xfrm>
                    <a:off x="8646099" y="2314651"/>
                    <a:ext cx="20583" cy="35937"/>
                  </a:xfrm>
                  <a:custGeom>
                    <a:avLst/>
                    <a:gdLst>
                      <a:gd name="connsiteX0" fmla="*/ 0 w 20583"/>
                      <a:gd name="connsiteY0" fmla="*/ 35938 h 35937"/>
                      <a:gd name="connsiteX1" fmla="*/ 1800 w 20583"/>
                      <a:gd name="connsiteY1" fmla="*/ 29499 h 35937"/>
                      <a:gd name="connsiteX2" fmla="*/ 7868 w 20583"/>
                      <a:gd name="connsiteY2" fmla="*/ 16554 h 35937"/>
                      <a:gd name="connsiteX3" fmla="*/ 15993 w 20583"/>
                      <a:gd name="connsiteY3" fmla="*/ 4801 h 35937"/>
                      <a:gd name="connsiteX4" fmla="*/ 20584 w 20583"/>
                      <a:gd name="connsiteY4" fmla="*/ 0 h 35937"/>
                      <a:gd name="connsiteX5" fmla="*/ 18793 w 20583"/>
                      <a:gd name="connsiteY5" fmla="*/ 6401 h 35937"/>
                      <a:gd name="connsiteX6" fmla="*/ 12745 w 20583"/>
                      <a:gd name="connsiteY6" fmla="*/ 19345 h 35937"/>
                      <a:gd name="connsiteX7" fmla="*/ 4610 w 20583"/>
                      <a:gd name="connsiteY7" fmla="*/ 31118 h 35937"/>
                      <a:gd name="connsiteX8" fmla="*/ 0 w 20583"/>
                      <a:gd name="connsiteY8" fmla="*/ 35938 h 35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583" h="35937">
                        <a:moveTo>
                          <a:pt x="0" y="35938"/>
                        </a:moveTo>
                        <a:cubicBezTo>
                          <a:pt x="0" y="35938"/>
                          <a:pt x="448" y="33204"/>
                          <a:pt x="1800" y="29499"/>
                        </a:cubicBezTo>
                        <a:cubicBezTo>
                          <a:pt x="3124" y="25775"/>
                          <a:pt x="5296" y="21069"/>
                          <a:pt x="7868" y="16554"/>
                        </a:cubicBezTo>
                        <a:cubicBezTo>
                          <a:pt x="10449" y="12049"/>
                          <a:pt x="13431" y="7810"/>
                          <a:pt x="15993" y="4801"/>
                        </a:cubicBezTo>
                        <a:cubicBezTo>
                          <a:pt x="18517" y="1772"/>
                          <a:pt x="20584" y="0"/>
                          <a:pt x="20584" y="0"/>
                        </a:cubicBezTo>
                        <a:cubicBezTo>
                          <a:pt x="20584" y="0"/>
                          <a:pt x="20145" y="2696"/>
                          <a:pt x="18793" y="6401"/>
                        </a:cubicBezTo>
                        <a:cubicBezTo>
                          <a:pt x="17459" y="10144"/>
                          <a:pt x="15326" y="14868"/>
                          <a:pt x="12745" y="19345"/>
                        </a:cubicBezTo>
                        <a:cubicBezTo>
                          <a:pt x="10163" y="23851"/>
                          <a:pt x="7163" y="28089"/>
                          <a:pt x="4610" y="31118"/>
                        </a:cubicBezTo>
                        <a:cubicBezTo>
                          <a:pt x="2105" y="34157"/>
                          <a:pt x="0" y="35938"/>
                          <a:pt x="0" y="359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0" name="任意多边形: 形状 2319">
                    <a:extLst>
                      <a:ext uri="{FF2B5EF4-FFF2-40B4-BE49-F238E27FC236}">
                        <a16:creationId xmlns:a16="http://schemas.microsoft.com/office/drawing/2014/main" id="{7B3A969B-AC8B-CE2E-E1D2-C7F970ABC04C}"/>
                      </a:ext>
                    </a:extLst>
                  </p:cNvPr>
                  <p:cNvSpPr/>
                  <p:nvPr/>
                </p:nvSpPr>
                <p:spPr>
                  <a:xfrm>
                    <a:off x="8658148" y="2293572"/>
                    <a:ext cx="29384" cy="29879"/>
                  </a:xfrm>
                  <a:custGeom>
                    <a:avLst/>
                    <a:gdLst>
                      <a:gd name="connsiteX0" fmla="*/ 29385 w 29384"/>
                      <a:gd name="connsiteY0" fmla="*/ 16040 h 29879"/>
                      <a:gd name="connsiteX1" fmla="*/ 19565 w 29384"/>
                      <a:gd name="connsiteY1" fmla="*/ 19717 h 29879"/>
                      <a:gd name="connsiteX2" fmla="*/ 17012 w 29384"/>
                      <a:gd name="connsiteY2" fmla="*/ 29880 h 29879"/>
                      <a:gd name="connsiteX3" fmla="*/ 10496 w 29384"/>
                      <a:gd name="connsiteY3" fmla="*/ 21669 h 29879"/>
                      <a:gd name="connsiteX4" fmla="*/ 0 w 29384"/>
                      <a:gd name="connsiteY4" fmla="*/ 22384 h 29879"/>
                      <a:gd name="connsiteX5" fmla="*/ 5829 w 29384"/>
                      <a:gd name="connsiteY5" fmla="*/ 13640 h 29879"/>
                      <a:gd name="connsiteX6" fmla="*/ 1924 w 29384"/>
                      <a:gd name="connsiteY6" fmla="*/ 3924 h 29879"/>
                      <a:gd name="connsiteX7" fmla="*/ 12039 w 29384"/>
                      <a:gd name="connsiteY7" fmla="*/ 6734 h 29879"/>
                      <a:gd name="connsiteX8" fmla="*/ 20060 w 29384"/>
                      <a:gd name="connsiteY8" fmla="*/ 0 h 29879"/>
                      <a:gd name="connsiteX9" fmla="*/ 20507 w 29384"/>
                      <a:gd name="connsiteY9" fmla="*/ 10477 h 2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84" h="29879">
                        <a:moveTo>
                          <a:pt x="29385" y="16040"/>
                        </a:moveTo>
                        <a:lnTo>
                          <a:pt x="19565" y="19717"/>
                        </a:lnTo>
                        <a:lnTo>
                          <a:pt x="17012" y="29880"/>
                        </a:lnTo>
                        <a:lnTo>
                          <a:pt x="10496" y="21669"/>
                        </a:lnTo>
                        <a:lnTo>
                          <a:pt x="0" y="22384"/>
                        </a:lnTo>
                        <a:lnTo>
                          <a:pt x="5829" y="13640"/>
                        </a:lnTo>
                        <a:lnTo>
                          <a:pt x="1924" y="3924"/>
                        </a:lnTo>
                        <a:lnTo>
                          <a:pt x="12039" y="6734"/>
                        </a:lnTo>
                        <a:lnTo>
                          <a:pt x="20060" y="0"/>
                        </a:lnTo>
                        <a:lnTo>
                          <a:pt x="20507" y="104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21" name="图形 113">
                  <a:extLst>
                    <a:ext uri="{FF2B5EF4-FFF2-40B4-BE49-F238E27FC236}">
                      <a16:creationId xmlns:a16="http://schemas.microsoft.com/office/drawing/2014/main" id="{220D7EFE-31DA-DA6B-0001-BF5A18B8B4EF}"/>
                    </a:ext>
                  </a:extLst>
                </p:cNvPr>
                <p:cNvGrpSpPr/>
                <p:nvPr/>
              </p:nvGrpSpPr>
              <p:grpSpPr>
                <a:xfrm>
                  <a:off x="8398749" y="2241002"/>
                  <a:ext cx="68032" cy="66698"/>
                  <a:chOff x="8398749" y="2241002"/>
                  <a:chExt cx="68032" cy="66698"/>
                </a:xfrm>
              </p:grpSpPr>
              <p:sp>
                <p:nvSpPr>
                  <p:cNvPr id="2322" name="任意多边形: 形状 2321">
                    <a:extLst>
                      <a:ext uri="{FF2B5EF4-FFF2-40B4-BE49-F238E27FC236}">
                        <a16:creationId xmlns:a16="http://schemas.microsoft.com/office/drawing/2014/main" id="{AA24183E-2750-D848-3CAB-16A71EE1AE86}"/>
                      </a:ext>
                    </a:extLst>
                  </p:cNvPr>
                  <p:cNvSpPr/>
                  <p:nvPr/>
                </p:nvSpPr>
                <p:spPr>
                  <a:xfrm>
                    <a:off x="8398749" y="2241002"/>
                    <a:ext cx="68032" cy="66698"/>
                  </a:xfrm>
                  <a:custGeom>
                    <a:avLst/>
                    <a:gdLst>
                      <a:gd name="connsiteX0" fmla="*/ 31161 w 68032"/>
                      <a:gd name="connsiteY0" fmla="*/ 37587 h 66698"/>
                      <a:gd name="connsiteX1" fmla="*/ 26198 w 68032"/>
                      <a:gd name="connsiteY1" fmla="*/ 33367 h 66698"/>
                      <a:gd name="connsiteX2" fmla="*/ 28694 w 68032"/>
                      <a:gd name="connsiteY2" fmla="*/ 27319 h 66698"/>
                      <a:gd name="connsiteX3" fmla="*/ 35190 w 68032"/>
                      <a:gd name="connsiteY3" fmla="*/ 27824 h 66698"/>
                      <a:gd name="connsiteX4" fmla="*/ 36733 w 68032"/>
                      <a:gd name="connsiteY4" fmla="*/ 34167 h 66698"/>
                      <a:gd name="connsiteX5" fmla="*/ 31161 w 68032"/>
                      <a:gd name="connsiteY5" fmla="*/ 37587 h 66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32" h="66698">
                        <a:moveTo>
                          <a:pt x="31161" y="37587"/>
                        </a:moveTo>
                        <a:cubicBezTo>
                          <a:pt x="29809" y="92155"/>
                          <a:pt x="-20464" y="49369"/>
                          <a:pt x="26198" y="33367"/>
                        </a:cubicBezTo>
                        <a:cubicBezTo>
                          <a:pt x="-20445" y="49379"/>
                          <a:pt x="4691" y="-11658"/>
                          <a:pt x="28694" y="27319"/>
                        </a:cubicBezTo>
                        <a:cubicBezTo>
                          <a:pt x="4691" y="-11658"/>
                          <a:pt x="70538" y="-6619"/>
                          <a:pt x="35190" y="27824"/>
                        </a:cubicBezTo>
                        <a:cubicBezTo>
                          <a:pt x="70538" y="-6609"/>
                          <a:pt x="86063" y="57561"/>
                          <a:pt x="36733" y="34167"/>
                        </a:cubicBezTo>
                        <a:cubicBezTo>
                          <a:pt x="86035" y="57551"/>
                          <a:pt x="29809" y="92155"/>
                          <a:pt x="31161" y="375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3" name="任意多边形: 形状 2322">
                    <a:extLst>
                      <a:ext uri="{FF2B5EF4-FFF2-40B4-BE49-F238E27FC236}">
                        <a16:creationId xmlns:a16="http://schemas.microsoft.com/office/drawing/2014/main" id="{BEA2F2F0-85B2-B4CB-91F5-1F426DDC6EEA}"/>
                      </a:ext>
                    </a:extLst>
                  </p:cNvPr>
                  <p:cNvSpPr/>
                  <p:nvPr/>
                </p:nvSpPr>
                <p:spPr>
                  <a:xfrm>
                    <a:off x="8400679" y="2242918"/>
                    <a:ext cx="63693" cy="62444"/>
                  </a:xfrm>
                  <a:custGeom>
                    <a:avLst/>
                    <a:gdLst>
                      <a:gd name="connsiteX0" fmla="*/ 29174 w 63693"/>
                      <a:gd name="connsiteY0" fmla="*/ 35185 h 62444"/>
                      <a:gd name="connsiteX1" fmla="*/ 24535 w 63693"/>
                      <a:gd name="connsiteY1" fmla="*/ 31232 h 62444"/>
                      <a:gd name="connsiteX2" fmla="*/ 26840 w 63693"/>
                      <a:gd name="connsiteY2" fmla="*/ 25574 h 62444"/>
                      <a:gd name="connsiteX3" fmla="*/ 32956 w 63693"/>
                      <a:gd name="connsiteY3" fmla="*/ 26041 h 62444"/>
                      <a:gd name="connsiteX4" fmla="*/ 34394 w 63693"/>
                      <a:gd name="connsiteY4" fmla="*/ 31985 h 62444"/>
                      <a:gd name="connsiteX5" fmla="*/ 29174 w 63693"/>
                      <a:gd name="connsiteY5" fmla="*/ 35185 h 62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693" h="62444">
                        <a:moveTo>
                          <a:pt x="29174" y="35185"/>
                        </a:moveTo>
                        <a:cubicBezTo>
                          <a:pt x="27907" y="86277"/>
                          <a:pt x="-19146" y="46225"/>
                          <a:pt x="24535" y="31232"/>
                        </a:cubicBezTo>
                        <a:cubicBezTo>
                          <a:pt x="-19146" y="46225"/>
                          <a:pt x="4399" y="-10916"/>
                          <a:pt x="26840" y="25574"/>
                        </a:cubicBezTo>
                        <a:cubicBezTo>
                          <a:pt x="4399" y="-10916"/>
                          <a:pt x="66007" y="-6191"/>
                          <a:pt x="32956" y="26041"/>
                        </a:cubicBezTo>
                        <a:cubicBezTo>
                          <a:pt x="66026" y="-6191"/>
                          <a:pt x="80581" y="53883"/>
                          <a:pt x="34394" y="31985"/>
                        </a:cubicBezTo>
                        <a:cubicBezTo>
                          <a:pt x="80561" y="53883"/>
                          <a:pt x="27907" y="86277"/>
                          <a:pt x="29174" y="351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4" name="任意多边形: 形状 2323">
                    <a:extLst>
                      <a:ext uri="{FF2B5EF4-FFF2-40B4-BE49-F238E27FC236}">
                        <a16:creationId xmlns:a16="http://schemas.microsoft.com/office/drawing/2014/main" id="{75784058-E5F3-3484-FFF3-8CB8AD9ECE0D}"/>
                      </a:ext>
                    </a:extLst>
                  </p:cNvPr>
                  <p:cNvSpPr/>
                  <p:nvPr/>
                </p:nvSpPr>
                <p:spPr>
                  <a:xfrm>
                    <a:off x="8408803" y="2265235"/>
                    <a:ext cx="19869" cy="6944"/>
                  </a:xfrm>
                  <a:custGeom>
                    <a:avLst/>
                    <a:gdLst>
                      <a:gd name="connsiteX0" fmla="*/ 0 w 19869"/>
                      <a:gd name="connsiteY0" fmla="*/ 0 h 6944"/>
                      <a:gd name="connsiteX1" fmla="*/ 3372 w 19869"/>
                      <a:gd name="connsiteY1" fmla="*/ 305 h 6944"/>
                      <a:gd name="connsiteX2" fmla="*/ 10410 w 19869"/>
                      <a:gd name="connsiteY2" fmla="*/ 2105 h 6944"/>
                      <a:gd name="connsiteX3" fmla="*/ 17030 w 19869"/>
                      <a:gd name="connsiteY3" fmla="*/ 5077 h 6944"/>
                      <a:gd name="connsiteX4" fmla="*/ 19869 w 19869"/>
                      <a:gd name="connsiteY4" fmla="*/ 6944 h 6944"/>
                      <a:gd name="connsiteX5" fmla="*/ 16497 w 19869"/>
                      <a:gd name="connsiteY5" fmla="*/ 6630 h 6944"/>
                      <a:gd name="connsiteX6" fmla="*/ 9458 w 19869"/>
                      <a:gd name="connsiteY6" fmla="*/ 4829 h 6944"/>
                      <a:gd name="connsiteX7" fmla="*/ 2838 w 19869"/>
                      <a:gd name="connsiteY7" fmla="*/ 1848 h 6944"/>
                      <a:gd name="connsiteX8" fmla="*/ 0 w 19869"/>
                      <a:gd name="connsiteY8" fmla="*/ 0 h 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69" h="6944">
                        <a:moveTo>
                          <a:pt x="0" y="0"/>
                        </a:moveTo>
                        <a:cubicBezTo>
                          <a:pt x="0" y="0"/>
                          <a:pt x="1400" y="-19"/>
                          <a:pt x="3372" y="305"/>
                        </a:cubicBezTo>
                        <a:cubicBezTo>
                          <a:pt x="5362" y="619"/>
                          <a:pt x="7934" y="1258"/>
                          <a:pt x="10410" y="2105"/>
                        </a:cubicBezTo>
                        <a:cubicBezTo>
                          <a:pt x="12906" y="2991"/>
                          <a:pt x="15307" y="4077"/>
                          <a:pt x="17030" y="5077"/>
                        </a:cubicBezTo>
                        <a:cubicBezTo>
                          <a:pt x="18783" y="6058"/>
                          <a:pt x="19869" y="6944"/>
                          <a:pt x="19869" y="6944"/>
                        </a:cubicBezTo>
                        <a:cubicBezTo>
                          <a:pt x="19869" y="6944"/>
                          <a:pt x="18479" y="6963"/>
                          <a:pt x="16497" y="6630"/>
                        </a:cubicBezTo>
                        <a:cubicBezTo>
                          <a:pt x="14516" y="6325"/>
                          <a:pt x="11935" y="5677"/>
                          <a:pt x="9458" y="4829"/>
                        </a:cubicBezTo>
                        <a:cubicBezTo>
                          <a:pt x="6982" y="3944"/>
                          <a:pt x="4581" y="2858"/>
                          <a:pt x="2838" y="1848"/>
                        </a:cubicBezTo>
                        <a:cubicBezTo>
                          <a:pt x="1076" y="88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5" name="任意多边形: 形状 2324">
                    <a:extLst>
                      <a:ext uri="{FF2B5EF4-FFF2-40B4-BE49-F238E27FC236}">
                        <a16:creationId xmlns:a16="http://schemas.microsoft.com/office/drawing/2014/main" id="{9BF5827A-0742-289D-FCFD-8A8A3EB0B10C}"/>
                      </a:ext>
                    </a:extLst>
                  </p:cNvPr>
                  <p:cNvSpPr/>
                  <p:nvPr/>
                </p:nvSpPr>
                <p:spPr>
                  <a:xfrm>
                    <a:off x="8434168" y="2268092"/>
                    <a:ext cx="20792" cy="3903"/>
                  </a:xfrm>
                  <a:custGeom>
                    <a:avLst/>
                    <a:gdLst>
                      <a:gd name="connsiteX0" fmla="*/ 0 w 20792"/>
                      <a:gd name="connsiteY0" fmla="*/ 3592 h 3903"/>
                      <a:gd name="connsiteX1" fmla="*/ 3115 w 20792"/>
                      <a:gd name="connsiteY1" fmla="*/ 2268 h 3903"/>
                      <a:gd name="connsiteX2" fmla="*/ 10163 w 20792"/>
                      <a:gd name="connsiteY2" fmla="*/ 534 h 3903"/>
                      <a:gd name="connsiteX3" fmla="*/ 17422 w 20792"/>
                      <a:gd name="connsiteY3" fmla="*/ 10 h 3903"/>
                      <a:gd name="connsiteX4" fmla="*/ 20793 w 20792"/>
                      <a:gd name="connsiteY4" fmla="*/ 306 h 3903"/>
                      <a:gd name="connsiteX5" fmla="*/ 17698 w 20792"/>
                      <a:gd name="connsiteY5" fmla="*/ 1630 h 3903"/>
                      <a:gd name="connsiteX6" fmla="*/ 10630 w 20792"/>
                      <a:gd name="connsiteY6" fmla="*/ 3363 h 3903"/>
                      <a:gd name="connsiteX7" fmla="*/ 3363 w 20792"/>
                      <a:gd name="connsiteY7" fmla="*/ 3897 h 3903"/>
                      <a:gd name="connsiteX8" fmla="*/ 0 w 20792"/>
                      <a:gd name="connsiteY8" fmla="*/ 3592 h 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92" h="3903">
                        <a:moveTo>
                          <a:pt x="0" y="3592"/>
                        </a:moveTo>
                        <a:cubicBezTo>
                          <a:pt x="0" y="3592"/>
                          <a:pt x="1219" y="2925"/>
                          <a:pt x="3115" y="2268"/>
                        </a:cubicBezTo>
                        <a:cubicBezTo>
                          <a:pt x="5001" y="1611"/>
                          <a:pt x="7582" y="953"/>
                          <a:pt x="10163" y="534"/>
                        </a:cubicBezTo>
                        <a:cubicBezTo>
                          <a:pt x="12745" y="134"/>
                          <a:pt x="15421" y="-47"/>
                          <a:pt x="17422" y="10"/>
                        </a:cubicBezTo>
                        <a:cubicBezTo>
                          <a:pt x="19421" y="39"/>
                          <a:pt x="20793" y="306"/>
                          <a:pt x="20793" y="306"/>
                        </a:cubicBezTo>
                        <a:cubicBezTo>
                          <a:pt x="20793" y="306"/>
                          <a:pt x="19584" y="972"/>
                          <a:pt x="17698" y="1630"/>
                        </a:cubicBezTo>
                        <a:cubicBezTo>
                          <a:pt x="15783" y="2306"/>
                          <a:pt x="13211" y="2944"/>
                          <a:pt x="10630" y="3363"/>
                        </a:cubicBezTo>
                        <a:cubicBezTo>
                          <a:pt x="8020" y="3754"/>
                          <a:pt x="5392" y="3944"/>
                          <a:pt x="3363" y="3897"/>
                        </a:cubicBezTo>
                        <a:cubicBezTo>
                          <a:pt x="1371" y="3858"/>
                          <a:pt x="0" y="3592"/>
                          <a:pt x="0" y="35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6" name="任意多边形: 形状 2325">
                    <a:extLst>
                      <a:ext uri="{FF2B5EF4-FFF2-40B4-BE49-F238E27FC236}">
                        <a16:creationId xmlns:a16="http://schemas.microsoft.com/office/drawing/2014/main" id="{A7AEB700-167C-57BC-77F9-02C98D3B6D74}"/>
                      </a:ext>
                    </a:extLst>
                  </p:cNvPr>
                  <p:cNvSpPr/>
                  <p:nvPr/>
                </p:nvSpPr>
                <p:spPr>
                  <a:xfrm>
                    <a:off x="8430218" y="2248709"/>
                    <a:ext cx="3232" cy="20983"/>
                  </a:xfrm>
                  <a:custGeom>
                    <a:avLst/>
                    <a:gdLst>
                      <a:gd name="connsiteX0" fmla="*/ 674 w 3232"/>
                      <a:gd name="connsiteY0" fmla="*/ 20984 h 20983"/>
                      <a:gd name="connsiteX1" fmla="*/ 131 w 3232"/>
                      <a:gd name="connsiteY1" fmla="*/ 17631 h 20983"/>
                      <a:gd name="connsiteX2" fmla="*/ 178 w 3232"/>
                      <a:gd name="connsiteY2" fmla="*/ 10363 h 20983"/>
                      <a:gd name="connsiteX3" fmla="*/ 1445 w 3232"/>
                      <a:gd name="connsiteY3" fmla="*/ 3200 h 20983"/>
                      <a:gd name="connsiteX4" fmla="*/ 2550 w 3232"/>
                      <a:gd name="connsiteY4" fmla="*/ 0 h 20983"/>
                      <a:gd name="connsiteX5" fmla="*/ 3103 w 3232"/>
                      <a:gd name="connsiteY5" fmla="*/ 3343 h 20983"/>
                      <a:gd name="connsiteX6" fmla="*/ 3055 w 3232"/>
                      <a:gd name="connsiteY6" fmla="*/ 10620 h 20983"/>
                      <a:gd name="connsiteX7" fmla="*/ 1769 w 3232"/>
                      <a:gd name="connsiteY7" fmla="*/ 17774 h 20983"/>
                      <a:gd name="connsiteX8" fmla="*/ 674 w 3232"/>
                      <a:gd name="connsiteY8" fmla="*/ 20984 h 20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32" h="20983">
                        <a:moveTo>
                          <a:pt x="674" y="20984"/>
                        </a:moveTo>
                        <a:cubicBezTo>
                          <a:pt x="674" y="20984"/>
                          <a:pt x="311" y="19631"/>
                          <a:pt x="131" y="17631"/>
                        </a:cubicBezTo>
                        <a:cubicBezTo>
                          <a:pt x="-59" y="15631"/>
                          <a:pt x="-41" y="12983"/>
                          <a:pt x="178" y="10363"/>
                        </a:cubicBezTo>
                        <a:cubicBezTo>
                          <a:pt x="426" y="7744"/>
                          <a:pt x="893" y="5134"/>
                          <a:pt x="1445" y="3200"/>
                        </a:cubicBezTo>
                        <a:cubicBezTo>
                          <a:pt x="1960" y="1267"/>
                          <a:pt x="2550" y="0"/>
                          <a:pt x="2550" y="0"/>
                        </a:cubicBezTo>
                        <a:cubicBezTo>
                          <a:pt x="2550" y="0"/>
                          <a:pt x="2922" y="1353"/>
                          <a:pt x="3103" y="3343"/>
                        </a:cubicBezTo>
                        <a:cubicBezTo>
                          <a:pt x="3283" y="5344"/>
                          <a:pt x="3283" y="7992"/>
                          <a:pt x="3055" y="10620"/>
                        </a:cubicBezTo>
                        <a:cubicBezTo>
                          <a:pt x="2807" y="13240"/>
                          <a:pt x="2322" y="15850"/>
                          <a:pt x="1769" y="17774"/>
                        </a:cubicBezTo>
                        <a:cubicBezTo>
                          <a:pt x="1274" y="19707"/>
                          <a:pt x="674" y="20984"/>
                          <a:pt x="674" y="209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7" name="任意多边形: 形状 2326">
                    <a:extLst>
                      <a:ext uri="{FF2B5EF4-FFF2-40B4-BE49-F238E27FC236}">
                        <a16:creationId xmlns:a16="http://schemas.microsoft.com/office/drawing/2014/main" id="{A8C99A8B-843B-A07B-4CEB-913249ED0579}"/>
                      </a:ext>
                    </a:extLst>
                  </p:cNvPr>
                  <p:cNvSpPr/>
                  <p:nvPr/>
                </p:nvSpPr>
                <p:spPr>
                  <a:xfrm>
                    <a:off x="8433053" y="2277141"/>
                    <a:ext cx="10725" cy="18116"/>
                  </a:xfrm>
                  <a:custGeom>
                    <a:avLst/>
                    <a:gdLst>
                      <a:gd name="connsiteX0" fmla="*/ 10726 w 10725"/>
                      <a:gd name="connsiteY0" fmla="*/ 18117 h 18116"/>
                      <a:gd name="connsiteX1" fmla="*/ 8344 w 10725"/>
                      <a:gd name="connsiteY1" fmla="*/ 15707 h 18116"/>
                      <a:gd name="connsiteX2" fmla="*/ 4143 w 10725"/>
                      <a:gd name="connsiteY2" fmla="*/ 9792 h 18116"/>
                      <a:gd name="connsiteX3" fmla="*/ 991 w 10725"/>
                      <a:gd name="connsiteY3" fmla="*/ 3239 h 18116"/>
                      <a:gd name="connsiteX4" fmla="*/ 0 w 10725"/>
                      <a:gd name="connsiteY4" fmla="*/ 0 h 18116"/>
                      <a:gd name="connsiteX5" fmla="*/ 2381 w 10725"/>
                      <a:gd name="connsiteY5" fmla="*/ 2410 h 18116"/>
                      <a:gd name="connsiteX6" fmla="*/ 6611 w 10725"/>
                      <a:gd name="connsiteY6" fmla="*/ 8325 h 18116"/>
                      <a:gd name="connsiteX7" fmla="*/ 9763 w 10725"/>
                      <a:gd name="connsiteY7" fmla="*/ 14878 h 18116"/>
                      <a:gd name="connsiteX8" fmla="*/ 10726 w 10725"/>
                      <a:gd name="connsiteY8" fmla="*/ 18117 h 18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725" h="18116">
                        <a:moveTo>
                          <a:pt x="10726" y="18117"/>
                        </a:moveTo>
                        <a:cubicBezTo>
                          <a:pt x="10726" y="18117"/>
                          <a:pt x="9659" y="17240"/>
                          <a:pt x="8344" y="15707"/>
                        </a:cubicBezTo>
                        <a:cubicBezTo>
                          <a:pt x="7030" y="14192"/>
                          <a:pt x="5486" y="12040"/>
                          <a:pt x="4143" y="9792"/>
                        </a:cubicBezTo>
                        <a:cubicBezTo>
                          <a:pt x="2800" y="7525"/>
                          <a:pt x="1677" y="5134"/>
                          <a:pt x="991" y="3239"/>
                        </a:cubicBezTo>
                        <a:cubicBezTo>
                          <a:pt x="276" y="1372"/>
                          <a:pt x="0" y="0"/>
                          <a:pt x="0" y="0"/>
                        </a:cubicBezTo>
                        <a:cubicBezTo>
                          <a:pt x="0" y="0"/>
                          <a:pt x="1095" y="876"/>
                          <a:pt x="2381" y="2410"/>
                        </a:cubicBezTo>
                        <a:cubicBezTo>
                          <a:pt x="3724" y="3915"/>
                          <a:pt x="5258" y="6077"/>
                          <a:pt x="6611" y="8325"/>
                        </a:cubicBezTo>
                        <a:cubicBezTo>
                          <a:pt x="7934" y="10601"/>
                          <a:pt x="9068" y="13002"/>
                          <a:pt x="9763" y="14878"/>
                        </a:cubicBezTo>
                        <a:cubicBezTo>
                          <a:pt x="10449" y="16755"/>
                          <a:pt x="10726" y="18117"/>
                          <a:pt x="10726" y="181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8" name="任意多边形: 形状 2327">
                    <a:extLst>
                      <a:ext uri="{FF2B5EF4-FFF2-40B4-BE49-F238E27FC236}">
                        <a16:creationId xmlns:a16="http://schemas.microsoft.com/office/drawing/2014/main" id="{DD27C7EC-5AF8-FEDD-542C-193D15E6ADD9}"/>
                      </a:ext>
                    </a:extLst>
                  </p:cNvPr>
                  <p:cNvSpPr/>
                  <p:nvPr/>
                </p:nvSpPr>
                <p:spPr>
                  <a:xfrm>
                    <a:off x="8415528" y="2277379"/>
                    <a:ext cx="12115" cy="17221"/>
                  </a:xfrm>
                  <a:custGeom>
                    <a:avLst/>
                    <a:gdLst>
                      <a:gd name="connsiteX0" fmla="*/ 0 w 12115"/>
                      <a:gd name="connsiteY0" fmla="*/ 17221 h 17221"/>
                      <a:gd name="connsiteX1" fmla="*/ 1228 w 12115"/>
                      <a:gd name="connsiteY1" fmla="*/ 14059 h 17221"/>
                      <a:gd name="connsiteX2" fmla="*/ 4886 w 12115"/>
                      <a:gd name="connsiteY2" fmla="*/ 7782 h 17221"/>
                      <a:gd name="connsiteX3" fmla="*/ 9544 w 12115"/>
                      <a:gd name="connsiteY3" fmla="*/ 2200 h 17221"/>
                      <a:gd name="connsiteX4" fmla="*/ 12116 w 12115"/>
                      <a:gd name="connsiteY4" fmla="*/ 0 h 17221"/>
                      <a:gd name="connsiteX5" fmla="*/ 10896 w 12115"/>
                      <a:gd name="connsiteY5" fmla="*/ 3153 h 17221"/>
                      <a:gd name="connsiteX6" fmla="*/ 7229 w 12115"/>
                      <a:gd name="connsiteY6" fmla="*/ 9420 h 17221"/>
                      <a:gd name="connsiteX7" fmla="*/ 2562 w 12115"/>
                      <a:gd name="connsiteY7" fmla="*/ 15002 h 17221"/>
                      <a:gd name="connsiteX8" fmla="*/ 0 w 12115"/>
                      <a:gd name="connsiteY8" fmla="*/ 17221 h 17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115" h="17221">
                        <a:moveTo>
                          <a:pt x="0" y="17221"/>
                        </a:moveTo>
                        <a:cubicBezTo>
                          <a:pt x="0" y="17221"/>
                          <a:pt x="352" y="15859"/>
                          <a:pt x="1228" y="14059"/>
                        </a:cubicBezTo>
                        <a:cubicBezTo>
                          <a:pt x="2048" y="12230"/>
                          <a:pt x="3390" y="9944"/>
                          <a:pt x="4886" y="7782"/>
                        </a:cubicBezTo>
                        <a:cubicBezTo>
                          <a:pt x="6410" y="5620"/>
                          <a:pt x="8115" y="3610"/>
                          <a:pt x="9544" y="2200"/>
                        </a:cubicBezTo>
                        <a:cubicBezTo>
                          <a:pt x="10953" y="800"/>
                          <a:pt x="12116" y="0"/>
                          <a:pt x="12116" y="0"/>
                        </a:cubicBezTo>
                        <a:cubicBezTo>
                          <a:pt x="12116" y="0"/>
                          <a:pt x="11763" y="1343"/>
                          <a:pt x="10896" y="3153"/>
                        </a:cubicBezTo>
                        <a:cubicBezTo>
                          <a:pt x="10058" y="4982"/>
                          <a:pt x="8744" y="7287"/>
                          <a:pt x="7229" y="9420"/>
                        </a:cubicBezTo>
                        <a:cubicBezTo>
                          <a:pt x="5715" y="11582"/>
                          <a:pt x="3991" y="13592"/>
                          <a:pt x="2562" y="15002"/>
                        </a:cubicBezTo>
                        <a:cubicBezTo>
                          <a:pt x="1152" y="16412"/>
                          <a:pt x="0" y="17221"/>
                          <a:pt x="0" y="172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9" name="任意多边形: 形状 2328">
                    <a:extLst>
                      <a:ext uri="{FF2B5EF4-FFF2-40B4-BE49-F238E27FC236}">
                        <a16:creationId xmlns:a16="http://schemas.microsoft.com/office/drawing/2014/main" id="{C988346B-EC87-ADFB-2375-22D041697383}"/>
                      </a:ext>
                    </a:extLst>
                  </p:cNvPr>
                  <p:cNvSpPr/>
                  <p:nvPr/>
                </p:nvSpPr>
                <p:spPr>
                  <a:xfrm>
                    <a:off x="8423243" y="2267245"/>
                    <a:ext cx="15163" cy="14982"/>
                  </a:xfrm>
                  <a:custGeom>
                    <a:avLst/>
                    <a:gdLst>
                      <a:gd name="connsiteX0" fmla="*/ 15164 w 15163"/>
                      <a:gd name="connsiteY0" fmla="*/ 8563 h 14982"/>
                      <a:gd name="connsiteX1" fmla="*/ 10030 w 15163"/>
                      <a:gd name="connsiteY1" fmla="*/ 9944 h 14982"/>
                      <a:gd name="connsiteX2" fmla="*/ 8258 w 15163"/>
                      <a:gd name="connsiteY2" fmla="*/ 14983 h 14982"/>
                      <a:gd name="connsiteX3" fmla="*/ 5343 w 15163"/>
                      <a:gd name="connsiteY3" fmla="*/ 10525 h 14982"/>
                      <a:gd name="connsiteX4" fmla="*/ 0 w 15163"/>
                      <a:gd name="connsiteY4" fmla="*/ 10382 h 14982"/>
                      <a:gd name="connsiteX5" fmla="*/ 3353 w 15163"/>
                      <a:gd name="connsiteY5" fmla="*/ 6239 h 14982"/>
                      <a:gd name="connsiteX6" fmla="*/ 1838 w 15163"/>
                      <a:gd name="connsiteY6" fmla="*/ 1134 h 14982"/>
                      <a:gd name="connsiteX7" fmla="*/ 6820 w 15163"/>
                      <a:gd name="connsiteY7" fmla="*/ 3038 h 14982"/>
                      <a:gd name="connsiteX8" fmla="*/ 11201 w 15163"/>
                      <a:gd name="connsiteY8" fmla="*/ 0 h 14982"/>
                      <a:gd name="connsiteX9" fmla="*/ 10944 w 15163"/>
                      <a:gd name="connsiteY9" fmla="*/ 5324 h 14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163" h="14982">
                        <a:moveTo>
                          <a:pt x="15164" y="8563"/>
                        </a:moveTo>
                        <a:lnTo>
                          <a:pt x="10030" y="9944"/>
                        </a:lnTo>
                        <a:lnTo>
                          <a:pt x="8258" y="14983"/>
                        </a:lnTo>
                        <a:lnTo>
                          <a:pt x="5343" y="10525"/>
                        </a:lnTo>
                        <a:lnTo>
                          <a:pt x="0" y="10382"/>
                        </a:lnTo>
                        <a:lnTo>
                          <a:pt x="3353" y="6239"/>
                        </a:lnTo>
                        <a:lnTo>
                          <a:pt x="1838" y="1134"/>
                        </a:lnTo>
                        <a:lnTo>
                          <a:pt x="6820" y="3038"/>
                        </a:lnTo>
                        <a:lnTo>
                          <a:pt x="11201" y="0"/>
                        </a:lnTo>
                        <a:lnTo>
                          <a:pt x="10944" y="532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30" name="图形 113">
                  <a:extLst>
                    <a:ext uri="{FF2B5EF4-FFF2-40B4-BE49-F238E27FC236}">
                      <a16:creationId xmlns:a16="http://schemas.microsoft.com/office/drawing/2014/main" id="{E8AB90FE-EF9A-E621-AF2F-4DFD651FEBBF}"/>
                    </a:ext>
                  </a:extLst>
                </p:cNvPr>
                <p:cNvGrpSpPr/>
                <p:nvPr/>
              </p:nvGrpSpPr>
              <p:grpSpPr>
                <a:xfrm>
                  <a:off x="8285634" y="2284510"/>
                  <a:ext cx="91697" cy="94453"/>
                  <a:chOff x="8285634" y="2284510"/>
                  <a:chExt cx="91697" cy="94453"/>
                </a:xfrm>
              </p:grpSpPr>
              <p:sp>
                <p:nvSpPr>
                  <p:cNvPr id="2331" name="任意多边形: 形状 2330">
                    <a:extLst>
                      <a:ext uri="{FF2B5EF4-FFF2-40B4-BE49-F238E27FC236}">
                        <a16:creationId xmlns:a16="http://schemas.microsoft.com/office/drawing/2014/main" id="{4D8BBF66-8A92-EA9B-9615-D8928DADFE71}"/>
                      </a:ext>
                    </a:extLst>
                  </p:cNvPr>
                  <p:cNvSpPr/>
                  <p:nvPr/>
                </p:nvSpPr>
                <p:spPr>
                  <a:xfrm>
                    <a:off x="8285634" y="2284510"/>
                    <a:ext cx="91697" cy="94453"/>
                  </a:xfrm>
                  <a:custGeom>
                    <a:avLst/>
                    <a:gdLst>
                      <a:gd name="connsiteX0" fmla="*/ 47016 w 91697"/>
                      <a:gd name="connsiteY0" fmla="*/ 51887 h 94453"/>
                      <a:gd name="connsiteX1" fmla="*/ 38482 w 91697"/>
                      <a:gd name="connsiteY1" fmla="*/ 48858 h 94453"/>
                      <a:gd name="connsiteX2" fmla="*/ 38720 w 91697"/>
                      <a:gd name="connsiteY2" fmla="*/ 39780 h 94453"/>
                      <a:gd name="connsiteX3" fmla="*/ 47397 w 91697"/>
                      <a:gd name="connsiteY3" fmla="*/ 37247 h 94453"/>
                      <a:gd name="connsiteX4" fmla="*/ 52512 w 91697"/>
                      <a:gd name="connsiteY4" fmla="*/ 44705 h 94453"/>
                      <a:gd name="connsiteX5" fmla="*/ 47016 w 91697"/>
                      <a:gd name="connsiteY5" fmla="*/ 51887 h 94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697" h="94453">
                        <a:moveTo>
                          <a:pt x="47016" y="51887"/>
                        </a:moveTo>
                        <a:cubicBezTo>
                          <a:pt x="72153" y="123305"/>
                          <a:pt x="-14134" y="92606"/>
                          <a:pt x="38482" y="48858"/>
                        </a:cubicBezTo>
                        <a:cubicBezTo>
                          <a:pt x="-14124" y="92616"/>
                          <a:pt x="-11591" y="1061"/>
                          <a:pt x="38720" y="39780"/>
                        </a:cubicBezTo>
                        <a:cubicBezTo>
                          <a:pt x="-11591" y="1071"/>
                          <a:pt x="76268" y="-24809"/>
                          <a:pt x="47397" y="37247"/>
                        </a:cubicBezTo>
                        <a:cubicBezTo>
                          <a:pt x="76268" y="-24818"/>
                          <a:pt x="128008" y="50753"/>
                          <a:pt x="52512" y="44705"/>
                        </a:cubicBezTo>
                        <a:cubicBezTo>
                          <a:pt x="128017" y="50753"/>
                          <a:pt x="72143" y="123305"/>
                          <a:pt x="47016" y="518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2" name="任意多边形: 形状 2331">
                    <a:extLst>
                      <a:ext uri="{FF2B5EF4-FFF2-40B4-BE49-F238E27FC236}">
                        <a16:creationId xmlns:a16="http://schemas.microsoft.com/office/drawing/2014/main" id="{798A3637-3F78-D14F-178E-F1E96C877F0B}"/>
                      </a:ext>
                    </a:extLst>
                  </p:cNvPr>
                  <p:cNvSpPr/>
                  <p:nvPr/>
                </p:nvSpPr>
                <p:spPr>
                  <a:xfrm>
                    <a:off x="8288321" y="2287220"/>
                    <a:ext cx="85842" cy="88440"/>
                  </a:xfrm>
                  <a:custGeom>
                    <a:avLst/>
                    <a:gdLst>
                      <a:gd name="connsiteX0" fmla="*/ 44006 w 85842"/>
                      <a:gd name="connsiteY0" fmla="*/ 48586 h 88440"/>
                      <a:gd name="connsiteX1" fmla="*/ 36043 w 85842"/>
                      <a:gd name="connsiteY1" fmla="*/ 45738 h 88440"/>
                      <a:gd name="connsiteX2" fmla="*/ 36243 w 85842"/>
                      <a:gd name="connsiteY2" fmla="*/ 37270 h 88440"/>
                      <a:gd name="connsiteX3" fmla="*/ 44377 w 85842"/>
                      <a:gd name="connsiteY3" fmla="*/ 34851 h 88440"/>
                      <a:gd name="connsiteX4" fmla="*/ 49169 w 85842"/>
                      <a:gd name="connsiteY4" fmla="*/ 41843 h 88440"/>
                      <a:gd name="connsiteX5" fmla="*/ 44006 w 85842"/>
                      <a:gd name="connsiteY5" fmla="*/ 48586 h 88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842" h="88440">
                        <a:moveTo>
                          <a:pt x="44006" y="48586"/>
                        </a:moveTo>
                        <a:cubicBezTo>
                          <a:pt x="67552" y="115461"/>
                          <a:pt x="-13230" y="86705"/>
                          <a:pt x="36043" y="45738"/>
                        </a:cubicBezTo>
                        <a:cubicBezTo>
                          <a:pt x="-13230" y="86705"/>
                          <a:pt x="-10848" y="999"/>
                          <a:pt x="36243" y="37270"/>
                        </a:cubicBezTo>
                        <a:cubicBezTo>
                          <a:pt x="-10848" y="990"/>
                          <a:pt x="71372" y="-23213"/>
                          <a:pt x="44377" y="34851"/>
                        </a:cubicBezTo>
                        <a:cubicBezTo>
                          <a:pt x="71372" y="-23213"/>
                          <a:pt x="119844" y="47519"/>
                          <a:pt x="49169" y="41843"/>
                        </a:cubicBezTo>
                        <a:cubicBezTo>
                          <a:pt x="119873" y="47519"/>
                          <a:pt x="67542" y="115461"/>
                          <a:pt x="44006" y="485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3" name="任意多边形: 形状 2332">
                    <a:extLst>
                      <a:ext uri="{FF2B5EF4-FFF2-40B4-BE49-F238E27FC236}">
                        <a16:creationId xmlns:a16="http://schemas.microsoft.com/office/drawing/2014/main" id="{C6F65814-E188-B8AC-47F7-A3760269592B}"/>
                      </a:ext>
                    </a:extLst>
                  </p:cNvPr>
                  <p:cNvSpPr/>
                  <p:nvPr/>
                </p:nvSpPr>
                <p:spPr>
                  <a:xfrm>
                    <a:off x="8298684" y="2327057"/>
                    <a:ext cx="29222" cy="4016"/>
                  </a:xfrm>
                  <a:custGeom>
                    <a:avLst/>
                    <a:gdLst>
                      <a:gd name="connsiteX0" fmla="*/ 0 w 29222"/>
                      <a:gd name="connsiteY0" fmla="*/ 2415 h 4016"/>
                      <a:gd name="connsiteX1" fmla="*/ 4543 w 29222"/>
                      <a:gd name="connsiteY1" fmla="*/ 1129 h 4016"/>
                      <a:gd name="connsiteX2" fmla="*/ 14583 w 29222"/>
                      <a:gd name="connsiteY2" fmla="*/ 14 h 4016"/>
                      <a:gd name="connsiteX3" fmla="*/ 24642 w 29222"/>
                      <a:gd name="connsiteY3" fmla="*/ 615 h 4016"/>
                      <a:gd name="connsiteX4" fmla="*/ 29223 w 29222"/>
                      <a:gd name="connsiteY4" fmla="*/ 1634 h 4016"/>
                      <a:gd name="connsiteX5" fmla="*/ 24698 w 29222"/>
                      <a:gd name="connsiteY5" fmla="*/ 2881 h 4016"/>
                      <a:gd name="connsiteX6" fmla="*/ 14669 w 29222"/>
                      <a:gd name="connsiteY6" fmla="*/ 3996 h 4016"/>
                      <a:gd name="connsiteX7" fmla="*/ 4601 w 29222"/>
                      <a:gd name="connsiteY7" fmla="*/ 3396 h 4016"/>
                      <a:gd name="connsiteX8" fmla="*/ 0 w 29222"/>
                      <a:gd name="connsiteY8" fmla="*/ 2415 h 4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22" h="4016">
                        <a:moveTo>
                          <a:pt x="0" y="2415"/>
                        </a:moveTo>
                        <a:cubicBezTo>
                          <a:pt x="0" y="2415"/>
                          <a:pt x="1800" y="1691"/>
                          <a:pt x="4543" y="1129"/>
                        </a:cubicBezTo>
                        <a:cubicBezTo>
                          <a:pt x="7277" y="567"/>
                          <a:pt x="10916" y="129"/>
                          <a:pt x="14583" y="14"/>
                        </a:cubicBezTo>
                        <a:cubicBezTo>
                          <a:pt x="18231" y="-62"/>
                          <a:pt x="21907" y="167"/>
                          <a:pt x="24642" y="615"/>
                        </a:cubicBezTo>
                        <a:cubicBezTo>
                          <a:pt x="27394" y="1005"/>
                          <a:pt x="29223" y="1634"/>
                          <a:pt x="29223" y="1634"/>
                        </a:cubicBezTo>
                        <a:cubicBezTo>
                          <a:pt x="29223" y="1634"/>
                          <a:pt x="27432" y="2339"/>
                          <a:pt x="24698" y="2881"/>
                        </a:cubicBezTo>
                        <a:cubicBezTo>
                          <a:pt x="21965" y="3463"/>
                          <a:pt x="18336" y="3882"/>
                          <a:pt x="14669" y="3996"/>
                        </a:cubicBezTo>
                        <a:cubicBezTo>
                          <a:pt x="11011" y="4091"/>
                          <a:pt x="7344" y="3843"/>
                          <a:pt x="4601" y="3396"/>
                        </a:cubicBezTo>
                        <a:cubicBezTo>
                          <a:pt x="1857" y="3034"/>
                          <a:pt x="0" y="2415"/>
                          <a:pt x="0" y="24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4" name="任意多边形: 形状 2333">
                    <a:extLst>
                      <a:ext uri="{FF2B5EF4-FFF2-40B4-BE49-F238E27FC236}">
                        <a16:creationId xmlns:a16="http://schemas.microsoft.com/office/drawing/2014/main" id="{6083443E-B192-31A6-0A9A-9E8679E9DBEB}"/>
                      </a:ext>
                    </a:extLst>
                  </p:cNvPr>
                  <p:cNvSpPr/>
                  <p:nvPr/>
                </p:nvSpPr>
                <p:spPr>
                  <a:xfrm>
                    <a:off x="8334765" y="2310850"/>
                    <a:ext cx="25364" cy="14477"/>
                  </a:xfrm>
                  <a:custGeom>
                    <a:avLst/>
                    <a:gdLst>
                      <a:gd name="connsiteX0" fmla="*/ 0 w 25364"/>
                      <a:gd name="connsiteY0" fmla="*/ 14478 h 14477"/>
                      <a:gd name="connsiteX1" fmla="*/ 3390 w 25364"/>
                      <a:gd name="connsiteY1" fmla="*/ 11240 h 14477"/>
                      <a:gd name="connsiteX2" fmla="*/ 11687 w 25364"/>
                      <a:gd name="connsiteY2" fmla="*/ 5525 h 14477"/>
                      <a:gd name="connsiteX3" fmla="*/ 20831 w 25364"/>
                      <a:gd name="connsiteY3" fmla="*/ 1267 h 14477"/>
                      <a:gd name="connsiteX4" fmla="*/ 25365 w 25364"/>
                      <a:gd name="connsiteY4" fmla="*/ 0 h 14477"/>
                      <a:gd name="connsiteX5" fmla="*/ 21984 w 25364"/>
                      <a:gd name="connsiteY5" fmla="*/ 3238 h 14477"/>
                      <a:gd name="connsiteX6" fmla="*/ 13678 w 25364"/>
                      <a:gd name="connsiteY6" fmla="*/ 8973 h 14477"/>
                      <a:gd name="connsiteX7" fmla="*/ 4534 w 25364"/>
                      <a:gd name="connsiteY7" fmla="*/ 13211 h 14477"/>
                      <a:gd name="connsiteX8" fmla="*/ 0 w 25364"/>
                      <a:gd name="connsiteY8" fmla="*/ 14478 h 14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364" h="14477">
                        <a:moveTo>
                          <a:pt x="0" y="14478"/>
                        </a:moveTo>
                        <a:cubicBezTo>
                          <a:pt x="0" y="14478"/>
                          <a:pt x="1276" y="13030"/>
                          <a:pt x="3390" y="11240"/>
                        </a:cubicBezTo>
                        <a:cubicBezTo>
                          <a:pt x="5505" y="9449"/>
                          <a:pt x="8524" y="7353"/>
                          <a:pt x="11687" y="5525"/>
                        </a:cubicBezTo>
                        <a:cubicBezTo>
                          <a:pt x="14840" y="3724"/>
                          <a:pt x="18202" y="2172"/>
                          <a:pt x="20831" y="1267"/>
                        </a:cubicBezTo>
                        <a:cubicBezTo>
                          <a:pt x="23431" y="314"/>
                          <a:pt x="25365" y="0"/>
                          <a:pt x="25365" y="0"/>
                        </a:cubicBezTo>
                        <a:cubicBezTo>
                          <a:pt x="25365" y="0"/>
                          <a:pt x="24108" y="1467"/>
                          <a:pt x="21984" y="3238"/>
                        </a:cubicBezTo>
                        <a:cubicBezTo>
                          <a:pt x="19831" y="5058"/>
                          <a:pt x="16840" y="7144"/>
                          <a:pt x="13678" y="8973"/>
                        </a:cubicBezTo>
                        <a:cubicBezTo>
                          <a:pt x="10487" y="10763"/>
                          <a:pt x="7163" y="12287"/>
                          <a:pt x="4534" y="13211"/>
                        </a:cubicBezTo>
                        <a:cubicBezTo>
                          <a:pt x="1905" y="14164"/>
                          <a:pt x="0" y="14478"/>
                          <a:pt x="0" y="144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5" name="任意多边形: 形状 2334">
                    <a:extLst>
                      <a:ext uri="{FF2B5EF4-FFF2-40B4-BE49-F238E27FC236}">
                        <a16:creationId xmlns:a16="http://schemas.microsoft.com/office/drawing/2014/main" id="{3EFFAB50-059B-6A76-10B4-34FF8A0BB58F}"/>
                      </a:ext>
                    </a:extLst>
                  </p:cNvPr>
                  <p:cNvSpPr/>
                  <p:nvPr/>
                </p:nvSpPr>
                <p:spPr>
                  <a:xfrm>
                    <a:off x="8321617" y="2296229"/>
                    <a:ext cx="7956" cy="28127"/>
                  </a:xfrm>
                  <a:custGeom>
                    <a:avLst/>
                    <a:gdLst>
                      <a:gd name="connsiteX0" fmla="*/ 7919 w 7956"/>
                      <a:gd name="connsiteY0" fmla="*/ 28127 h 28127"/>
                      <a:gd name="connsiteX1" fmla="*/ 5585 w 7956"/>
                      <a:gd name="connsiteY1" fmla="*/ 24051 h 28127"/>
                      <a:gd name="connsiteX2" fmla="*/ 2080 w 7956"/>
                      <a:gd name="connsiteY2" fmla="*/ 14621 h 28127"/>
                      <a:gd name="connsiteX3" fmla="*/ 175 w 7956"/>
                      <a:gd name="connsiteY3" fmla="*/ 4705 h 28127"/>
                      <a:gd name="connsiteX4" fmla="*/ 32 w 7956"/>
                      <a:gd name="connsiteY4" fmla="*/ 0 h 28127"/>
                      <a:gd name="connsiteX5" fmla="*/ 2375 w 7956"/>
                      <a:gd name="connsiteY5" fmla="*/ 4096 h 28127"/>
                      <a:gd name="connsiteX6" fmla="*/ 5909 w 7956"/>
                      <a:gd name="connsiteY6" fmla="*/ 13526 h 28127"/>
                      <a:gd name="connsiteX7" fmla="*/ 7766 w 7956"/>
                      <a:gd name="connsiteY7" fmla="*/ 23441 h 28127"/>
                      <a:gd name="connsiteX8" fmla="*/ 7919 w 7956"/>
                      <a:gd name="connsiteY8" fmla="*/ 28127 h 28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56" h="28127">
                        <a:moveTo>
                          <a:pt x="7919" y="28127"/>
                        </a:moveTo>
                        <a:cubicBezTo>
                          <a:pt x="7919" y="28127"/>
                          <a:pt x="6785" y="26565"/>
                          <a:pt x="5585" y="24051"/>
                        </a:cubicBezTo>
                        <a:cubicBezTo>
                          <a:pt x="4356" y="21536"/>
                          <a:pt x="3070" y="18117"/>
                          <a:pt x="2080" y="14621"/>
                        </a:cubicBezTo>
                        <a:cubicBezTo>
                          <a:pt x="1090" y="11087"/>
                          <a:pt x="413" y="7477"/>
                          <a:pt x="175" y="4705"/>
                        </a:cubicBezTo>
                        <a:cubicBezTo>
                          <a:pt x="-101" y="1934"/>
                          <a:pt x="32" y="0"/>
                          <a:pt x="32" y="0"/>
                        </a:cubicBezTo>
                        <a:cubicBezTo>
                          <a:pt x="32" y="0"/>
                          <a:pt x="1184" y="1581"/>
                          <a:pt x="2375" y="4096"/>
                        </a:cubicBezTo>
                        <a:cubicBezTo>
                          <a:pt x="3604" y="6591"/>
                          <a:pt x="4899" y="10030"/>
                          <a:pt x="5909" y="13526"/>
                        </a:cubicBezTo>
                        <a:cubicBezTo>
                          <a:pt x="6881" y="17059"/>
                          <a:pt x="7528" y="20669"/>
                          <a:pt x="7766" y="23441"/>
                        </a:cubicBezTo>
                        <a:cubicBezTo>
                          <a:pt x="8071" y="26194"/>
                          <a:pt x="7919" y="28127"/>
                          <a:pt x="7919" y="281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6" name="任意多边形: 形状 2335">
                    <a:extLst>
                      <a:ext uri="{FF2B5EF4-FFF2-40B4-BE49-F238E27FC236}">
                        <a16:creationId xmlns:a16="http://schemas.microsoft.com/office/drawing/2014/main" id="{21926257-F646-7FC5-2239-BD175985BA5D}"/>
                      </a:ext>
                    </a:extLst>
                  </p:cNvPr>
                  <p:cNvSpPr/>
                  <p:nvPr/>
                </p:nvSpPr>
                <p:spPr>
                  <a:xfrm>
                    <a:off x="8335994" y="2332958"/>
                    <a:ext cx="22850" cy="18230"/>
                  </a:xfrm>
                  <a:custGeom>
                    <a:avLst/>
                    <a:gdLst>
                      <a:gd name="connsiteX0" fmla="*/ 22850 w 22850"/>
                      <a:gd name="connsiteY0" fmla="*/ 18231 h 18230"/>
                      <a:gd name="connsiteX1" fmla="*/ 18574 w 22850"/>
                      <a:gd name="connsiteY1" fmla="*/ 16278 h 18230"/>
                      <a:gd name="connsiteX2" fmla="*/ 10202 w 22850"/>
                      <a:gd name="connsiteY2" fmla="*/ 10678 h 18230"/>
                      <a:gd name="connsiteX3" fmla="*/ 2877 w 22850"/>
                      <a:gd name="connsiteY3" fmla="*/ 3724 h 18230"/>
                      <a:gd name="connsiteX4" fmla="*/ 0 w 22850"/>
                      <a:gd name="connsiteY4" fmla="*/ 0 h 18230"/>
                      <a:gd name="connsiteX5" fmla="*/ 4277 w 22850"/>
                      <a:gd name="connsiteY5" fmla="*/ 1953 h 18230"/>
                      <a:gd name="connsiteX6" fmla="*/ 12688 w 22850"/>
                      <a:gd name="connsiteY6" fmla="*/ 7553 h 18230"/>
                      <a:gd name="connsiteX7" fmla="*/ 20003 w 22850"/>
                      <a:gd name="connsiteY7" fmla="*/ 14497 h 18230"/>
                      <a:gd name="connsiteX8" fmla="*/ 22850 w 22850"/>
                      <a:gd name="connsiteY8" fmla="*/ 18231 h 1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850" h="18230">
                        <a:moveTo>
                          <a:pt x="22850" y="18231"/>
                        </a:moveTo>
                        <a:cubicBezTo>
                          <a:pt x="22850" y="18231"/>
                          <a:pt x="21012" y="17621"/>
                          <a:pt x="18574" y="16278"/>
                        </a:cubicBezTo>
                        <a:cubicBezTo>
                          <a:pt x="16116" y="14954"/>
                          <a:pt x="13088" y="12906"/>
                          <a:pt x="10202" y="10678"/>
                        </a:cubicBezTo>
                        <a:cubicBezTo>
                          <a:pt x="7354" y="8391"/>
                          <a:pt x="4715" y="5839"/>
                          <a:pt x="2877" y="3724"/>
                        </a:cubicBezTo>
                        <a:cubicBezTo>
                          <a:pt x="1029" y="1657"/>
                          <a:pt x="0" y="0"/>
                          <a:pt x="0" y="0"/>
                        </a:cubicBezTo>
                        <a:cubicBezTo>
                          <a:pt x="0" y="0"/>
                          <a:pt x="1848" y="600"/>
                          <a:pt x="4277" y="1953"/>
                        </a:cubicBezTo>
                        <a:cubicBezTo>
                          <a:pt x="6744" y="3258"/>
                          <a:pt x="9811" y="5286"/>
                          <a:pt x="12688" y="7553"/>
                        </a:cubicBezTo>
                        <a:cubicBezTo>
                          <a:pt x="15516" y="9858"/>
                          <a:pt x="18165" y="12392"/>
                          <a:pt x="20003" y="14497"/>
                        </a:cubicBezTo>
                        <a:cubicBezTo>
                          <a:pt x="21822" y="16573"/>
                          <a:pt x="22850" y="18231"/>
                          <a:pt x="22850" y="182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7" name="任意多边形: 形状 2336">
                    <a:extLst>
                      <a:ext uri="{FF2B5EF4-FFF2-40B4-BE49-F238E27FC236}">
                        <a16:creationId xmlns:a16="http://schemas.microsoft.com/office/drawing/2014/main" id="{6663E3FD-4C47-5EB2-A208-C0E085AD9F86}"/>
                      </a:ext>
                    </a:extLst>
                  </p:cNvPr>
                  <p:cNvSpPr/>
                  <p:nvPr/>
                </p:nvSpPr>
                <p:spPr>
                  <a:xfrm>
                    <a:off x="8321794" y="2335949"/>
                    <a:ext cx="7386" cy="28298"/>
                  </a:xfrm>
                  <a:custGeom>
                    <a:avLst/>
                    <a:gdLst>
                      <a:gd name="connsiteX0" fmla="*/ 83 w 7386"/>
                      <a:gd name="connsiteY0" fmla="*/ 28299 h 28298"/>
                      <a:gd name="connsiteX1" fmla="*/ 103 w 7386"/>
                      <a:gd name="connsiteY1" fmla="*/ 23593 h 28298"/>
                      <a:gd name="connsiteX2" fmla="*/ 1779 w 7386"/>
                      <a:gd name="connsiteY2" fmla="*/ 13640 h 28298"/>
                      <a:gd name="connsiteX3" fmla="*/ 5084 w 7386"/>
                      <a:gd name="connsiteY3" fmla="*/ 4115 h 28298"/>
                      <a:gd name="connsiteX4" fmla="*/ 7303 w 7386"/>
                      <a:gd name="connsiteY4" fmla="*/ 0 h 28298"/>
                      <a:gd name="connsiteX5" fmla="*/ 7284 w 7386"/>
                      <a:gd name="connsiteY5" fmla="*/ 4686 h 28298"/>
                      <a:gd name="connsiteX6" fmla="*/ 5617 w 7386"/>
                      <a:gd name="connsiteY6" fmla="*/ 14621 h 28298"/>
                      <a:gd name="connsiteX7" fmla="*/ 2312 w 7386"/>
                      <a:gd name="connsiteY7" fmla="*/ 24146 h 28298"/>
                      <a:gd name="connsiteX8" fmla="*/ 83 w 7386"/>
                      <a:gd name="connsiteY8" fmla="*/ 28299 h 28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86" h="28298">
                        <a:moveTo>
                          <a:pt x="83" y="28299"/>
                        </a:moveTo>
                        <a:cubicBezTo>
                          <a:pt x="83" y="28299"/>
                          <a:pt x="-117" y="26365"/>
                          <a:pt x="103" y="23593"/>
                        </a:cubicBezTo>
                        <a:cubicBezTo>
                          <a:pt x="303" y="20803"/>
                          <a:pt x="883" y="17193"/>
                          <a:pt x="1779" y="13640"/>
                        </a:cubicBezTo>
                        <a:cubicBezTo>
                          <a:pt x="2703" y="10106"/>
                          <a:pt x="3922" y="6648"/>
                          <a:pt x="5084" y="4115"/>
                        </a:cubicBezTo>
                        <a:cubicBezTo>
                          <a:pt x="6227" y="1581"/>
                          <a:pt x="7303" y="0"/>
                          <a:pt x="7303" y="0"/>
                        </a:cubicBezTo>
                        <a:cubicBezTo>
                          <a:pt x="7303" y="0"/>
                          <a:pt x="7503" y="1914"/>
                          <a:pt x="7284" y="4686"/>
                        </a:cubicBezTo>
                        <a:cubicBezTo>
                          <a:pt x="7084" y="7458"/>
                          <a:pt x="6523" y="11087"/>
                          <a:pt x="5617" y="14621"/>
                        </a:cubicBezTo>
                        <a:cubicBezTo>
                          <a:pt x="4713" y="18174"/>
                          <a:pt x="3465" y="21612"/>
                          <a:pt x="2312" y="24146"/>
                        </a:cubicBezTo>
                        <a:cubicBezTo>
                          <a:pt x="1179" y="26679"/>
                          <a:pt x="83" y="28299"/>
                          <a:pt x="83" y="28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8" name="任意多边形: 形状 2337">
                    <a:extLst>
                      <a:ext uri="{FF2B5EF4-FFF2-40B4-BE49-F238E27FC236}">
                        <a16:creationId xmlns:a16="http://schemas.microsoft.com/office/drawing/2014/main" id="{DA37FF59-9B70-4F97-7EE4-13DCF85AED8C}"/>
                      </a:ext>
                    </a:extLst>
                  </p:cNvPr>
                  <p:cNvSpPr/>
                  <p:nvPr/>
                </p:nvSpPr>
                <p:spPr>
                  <a:xfrm>
                    <a:off x="8321354" y="2319451"/>
                    <a:ext cx="20945" cy="20869"/>
                  </a:xfrm>
                  <a:custGeom>
                    <a:avLst/>
                    <a:gdLst>
                      <a:gd name="connsiteX0" fmla="*/ 20945 w 20945"/>
                      <a:gd name="connsiteY0" fmla="*/ 9134 h 20869"/>
                      <a:gd name="connsiteX1" fmla="*/ 14964 w 20945"/>
                      <a:gd name="connsiteY1" fmla="*/ 13487 h 20869"/>
                      <a:gd name="connsiteX2" fmla="*/ 15145 w 20945"/>
                      <a:gd name="connsiteY2" fmla="*/ 20869 h 20869"/>
                      <a:gd name="connsiteX3" fmla="*/ 9173 w 20945"/>
                      <a:gd name="connsiteY3" fmla="*/ 16516 h 20869"/>
                      <a:gd name="connsiteX4" fmla="*/ 2181 w 20945"/>
                      <a:gd name="connsiteY4" fmla="*/ 18993 h 20869"/>
                      <a:gd name="connsiteX5" fmla="*/ 4477 w 20945"/>
                      <a:gd name="connsiteY5" fmla="*/ 11944 h 20869"/>
                      <a:gd name="connsiteX6" fmla="*/ 0 w 20945"/>
                      <a:gd name="connsiteY6" fmla="*/ 6096 h 20869"/>
                      <a:gd name="connsiteX7" fmla="*/ 7391 w 20945"/>
                      <a:gd name="connsiteY7" fmla="*/ 6077 h 20869"/>
                      <a:gd name="connsiteX8" fmla="*/ 11592 w 20945"/>
                      <a:gd name="connsiteY8" fmla="*/ 0 h 20869"/>
                      <a:gd name="connsiteX9" fmla="*/ 13868 w 20945"/>
                      <a:gd name="connsiteY9" fmla="*/ 7029 h 20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945" h="20869">
                        <a:moveTo>
                          <a:pt x="20945" y="9134"/>
                        </a:moveTo>
                        <a:lnTo>
                          <a:pt x="14964" y="13487"/>
                        </a:lnTo>
                        <a:lnTo>
                          <a:pt x="15145" y="20869"/>
                        </a:lnTo>
                        <a:lnTo>
                          <a:pt x="9173" y="16516"/>
                        </a:lnTo>
                        <a:lnTo>
                          <a:pt x="2181" y="18993"/>
                        </a:lnTo>
                        <a:lnTo>
                          <a:pt x="4477" y="11944"/>
                        </a:lnTo>
                        <a:lnTo>
                          <a:pt x="0" y="6096"/>
                        </a:lnTo>
                        <a:lnTo>
                          <a:pt x="7391" y="6077"/>
                        </a:lnTo>
                        <a:lnTo>
                          <a:pt x="11592" y="0"/>
                        </a:lnTo>
                        <a:lnTo>
                          <a:pt x="13868" y="70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339" name="图形 113">
                <a:extLst>
                  <a:ext uri="{FF2B5EF4-FFF2-40B4-BE49-F238E27FC236}">
                    <a16:creationId xmlns:a16="http://schemas.microsoft.com/office/drawing/2014/main" id="{5A6C6387-7625-15EB-F7DA-297C04BB3A0A}"/>
                  </a:ext>
                </a:extLst>
              </p:cNvPr>
              <p:cNvGrpSpPr/>
              <p:nvPr/>
            </p:nvGrpSpPr>
            <p:grpSpPr>
              <a:xfrm>
                <a:off x="9006858" y="2130703"/>
                <a:ext cx="260415" cy="371688"/>
                <a:chOff x="9006858" y="2130703"/>
                <a:chExt cx="260415" cy="371688"/>
              </a:xfrm>
            </p:grpSpPr>
            <p:grpSp>
              <p:nvGrpSpPr>
                <p:cNvPr id="2340" name="图形 113">
                  <a:extLst>
                    <a:ext uri="{FF2B5EF4-FFF2-40B4-BE49-F238E27FC236}">
                      <a16:creationId xmlns:a16="http://schemas.microsoft.com/office/drawing/2014/main" id="{ECA19CB8-85E2-EA18-04CC-2FF4A3A447D0}"/>
                    </a:ext>
                  </a:extLst>
                </p:cNvPr>
                <p:cNvGrpSpPr/>
                <p:nvPr/>
              </p:nvGrpSpPr>
              <p:grpSpPr>
                <a:xfrm>
                  <a:off x="9127955" y="2365222"/>
                  <a:ext cx="139319" cy="137170"/>
                  <a:chOff x="9127955" y="2365222"/>
                  <a:chExt cx="139319" cy="137170"/>
                </a:xfrm>
              </p:grpSpPr>
              <p:sp>
                <p:nvSpPr>
                  <p:cNvPr id="2341" name="任意多边形: 形状 2340">
                    <a:extLst>
                      <a:ext uri="{FF2B5EF4-FFF2-40B4-BE49-F238E27FC236}">
                        <a16:creationId xmlns:a16="http://schemas.microsoft.com/office/drawing/2014/main" id="{309E867E-EBED-457B-A53A-766225699356}"/>
                      </a:ext>
                    </a:extLst>
                  </p:cNvPr>
                  <p:cNvSpPr/>
                  <p:nvPr/>
                </p:nvSpPr>
                <p:spPr>
                  <a:xfrm>
                    <a:off x="9127955" y="2365222"/>
                    <a:ext cx="139319" cy="137170"/>
                  </a:xfrm>
                  <a:custGeom>
                    <a:avLst/>
                    <a:gdLst>
                      <a:gd name="connsiteX0" fmla="*/ 67213 w 139319"/>
                      <a:gd name="connsiteY0" fmla="*/ 77788 h 137170"/>
                      <a:gd name="connsiteX1" fmla="*/ 55707 w 139319"/>
                      <a:gd name="connsiteY1" fmla="*/ 70920 h 137170"/>
                      <a:gd name="connsiteX2" fmla="*/ 58698 w 139319"/>
                      <a:gd name="connsiteY2" fmla="*/ 57843 h 137170"/>
                      <a:gd name="connsiteX3" fmla="*/ 72024 w 139319"/>
                      <a:gd name="connsiteY3" fmla="*/ 56671 h 137170"/>
                      <a:gd name="connsiteX4" fmla="*/ 77281 w 139319"/>
                      <a:gd name="connsiteY4" fmla="*/ 69006 h 137170"/>
                      <a:gd name="connsiteX5" fmla="*/ 67213 w 139319"/>
                      <a:gd name="connsiteY5" fmla="*/ 77788 h 137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319" h="137170">
                        <a:moveTo>
                          <a:pt x="67213" y="77788"/>
                        </a:moveTo>
                        <a:cubicBezTo>
                          <a:pt x="82901" y="188707"/>
                          <a:pt x="-33304" y="119088"/>
                          <a:pt x="55707" y="70920"/>
                        </a:cubicBezTo>
                        <a:cubicBezTo>
                          <a:pt x="-33304" y="119088"/>
                          <a:pt x="-3033" y="-12928"/>
                          <a:pt x="58698" y="57843"/>
                        </a:cubicBezTo>
                        <a:cubicBezTo>
                          <a:pt x="-3033" y="-12928"/>
                          <a:pt x="131926" y="-24958"/>
                          <a:pt x="72024" y="56671"/>
                        </a:cubicBezTo>
                        <a:cubicBezTo>
                          <a:pt x="131916" y="-24958"/>
                          <a:pt x="184999" y="99686"/>
                          <a:pt x="77281" y="69006"/>
                        </a:cubicBezTo>
                        <a:cubicBezTo>
                          <a:pt x="185018" y="99686"/>
                          <a:pt x="82911" y="188707"/>
                          <a:pt x="67213" y="777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2" name="任意多边形: 形状 2341">
                    <a:extLst>
                      <a:ext uri="{FF2B5EF4-FFF2-40B4-BE49-F238E27FC236}">
                        <a16:creationId xmlns:a16="http://schemas.microsoft.com/office/drawing/2014/main" id="{0F24B0B8-C409-1FD0-1EA4-2D3EA31A1E72}"/>
                      </a:ext>
                    </a:extLst>
                  </p:cNvPr>
                  <p:cNvSpPr/>
                  <p:nvPr/>
                </p:nvSpPr>
                <p:spPr>
                  <a:xfrm>
                    <a:off x="9131991" y="2369247"/>
                    <a:ext cx="130438" cy="128419"/>
                  </a:xfrm>
                  <a:custGeom>
                    <a:avLst/>
                    <a:gdLst>
                      <a:gd name="connsiteX0" fmla="*/ 62891 w 130438"/>
                      <a:gd name="connsiteY0" fmla="*/ 72819 h 128419"/>
                      <a:gd name="connsiteX1" fmla="*/ 52166 w 130438"/>
                      <a:gd name="connsiteY1" fmla="*/ 66381 h 128419"/>
                      <a:gd name="connsiteX2" fmla="*/ 54928 w 130438"/>
                      <a:gd name="connsiteY2" fmla="*/ 54160 h 128419"/>
                      <a:gd name="connsiteX3" fmla="*/ 67435 w 130438"/>
                      <a:gd name="connsiteY3" fmla="*/ 53046 h 128419"/>
                      <a:gd name="connsiteX4" fmla="*/ 72388 w 130438"/>
                      <a:gd name="connsiteY4" fmla="*/ 64580 h 128419"/>
                      <a:gd name="connsiteX5" fmla="*/ 62891 w 130438"/>
                      <a:gd name="connsiteY5" fmla="*/ 72819 h 128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438" h="128419">
                        <a:moveTo>
                          <a:pt x="62891" y="72819"/>
                        </a:moveTo>
                        <a:cubicBezTo>
                          <a:pt x="77598" y="176680"/>
                          <a:pt x="-31187" y="111481"/>
                          <a:pt x="52166" y="66381"/>
                        </a:cubicBezTo>
                        <a:cubicBezTo>
                          <a:pt x="-31187" y="111472"/>
                          <a:pt x="-2831" y="-12124"/>
                          <a:pt x="54928" y="54160"/>
                        </a:cubicBezTo>
                        <a:cubicBezTo>
                          <a:pt x="-2831" y="-12124"/>
                          <a:pt x="123471" y="-23345"/>
                          <a:pt x="67435" y="53046"/>
                        </a:cubicBezTo>
                        <a:cubicBezTo>
                          <a:pt x="123480" y="-23345"/>
                          <a:pt x="173210" y="93308"/>
                          <a:pt x="72388" y="64580"/>
                        </a:cubicBezTo>
                        <a:cubicBezTo>
                          <a:pt x="173219" y="93298"/>
                          <a:pt x="77598" y="176680"/>
                          <a:pt x="62891" y="72819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3" name="任意多边形: 形状 2342">
                    <a:extLst>
                      <a:ext uri="{FF2B5EF4-FFF2-40B4-BE49-F238E27FC236}">
                        <a16:creationId xmlns:a16="http://schemas.microsoft.com/office/drawing/2014/main" id="{BFF487EC-1844-BE3F-8CE3-3068EFB387B7}"/>
                      </a:ext>
                    </a:extLst>
                  </p:cNvPr>
                  <p:cNvSpPr/>
                  <p:nvPr/>
                </p:nvSpPr>
                <p:spPr>
                  <a:xfrm>
                    <a:off x="9147924" y="2422597"/>
                    <a:ext cx="42605" cy="8403"/>
                  </a:xfrm>
                  <a:custGeom>
                    <a:avLst/>
                    <a:gdLst>
                      <a:gd name="connsiteX0" fmla="*/ 0 w 42605"/>
                      <a:gd name="connsiteY0" fmla="*/ 525 h 8403"/>
                      <a:gd name="connsiteX1" fmla="*/ 6954 w 42605"/>
                      <a:gd name="connsiteY1" fmla="*/ 1 h 8403"/>
                      <a:gd name="connsiteX2" fmla="*/ 21813 w 42605"/>
                      <a:gd name="connsiteY2" fmla="*/ 1286 h 8403"/>
                      <a:gd name="connsiteX3" fmla="*/ 36243 w 42605"/>
                      <a:gd name="connsiteY3" fmla="*/ 5049 h 8403"/>
                      <a:gd name="connsiteX4" fmla="*/ 42606 w 42605"/>
                      <a:gd name="connsiteY4" fmla="*/ 7878 h 8403"/>
                      <a:gd name="connsiteX5" fmla="*/ 35671 w 42605"/>
                      <a:gd name="connsiteY5" fmla="*/ 8402 h 8403"/>
                      <a:gd name="connsiteX6" fmla="*/ 20803 w 42605"/>
                      <a:gd name="connsiteY6" fmla="*/ 7078 h 8403"/>
                      <a:gd name="connsiteX7" fmla="*/ 6372 w 42605"/>
                      <a:gd name="connsiteY7" fmla="*/ 3315 h 8403"/>
                      <a:gd name="connsiteX8" fmla="*/ 0 w 42605"/>
                      <a:gd name="connsiteY8" fmla="*/ 525 h 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605" h="8403">
                        <a:moveTo>
                          <a:pt x="0" y="525"/>
                        </a:moveTo>
                        <a:cubicBezTo>
                          <a:pt x="0" y="525"/>
                          <a:pt x="2867" y="1"/>
                          <a:pt x="6954" y="1"/>
                        </a:cubicBezTo>
                        <a:cubicBezTo>
                          <a:pt x="11078" y="-18"/>
                          <a:pt x="16497" y="391"/>
                          <a:pt x="21813" y="1286"/>
                        </a:cubicBezTo>
                        <a:cubicBezTo>
                          <a:pt x="27156" y="2239"/>
                          <a:pt x="32375" y="3611"/>
                          <a:pt x="36243" y="5049"/>
                        </a:cubicBezTo>
                        <a:cubicBezTo>
                          <a:pt x="40129" y="6439"/>
                          <a:pt x="42606" y="7878"/>
                          <a:pt x="42606" y="7878"/>
                        </a:cubicBezTo>
                        <a:cubicBezTo>
                          <a:pt x="42606" y="7878"/>
                          <a:pt x="39805" y="8383"/>
                          <a:pt x="35671" y="8402"/>
                        </a:cubicBezTo>
                        <a:cubicBezTo>
                          <a:pt x="31556" y="8440"/>
                          <a:pt x="26146" y="8011"/>
                          <a:pt x="20803" y="7078"/>
                        </a:cubicBezTo>
                        <a:cubicBezTo>
                          <a:pt x="15488" y="6163"/>
                          <a:pt x="10268" y="4773"/>
                          <a:pt x="6372" y="3315"/>
                        </a:cubicBezTo>
                        <a:cubicBezTo>
                          <a:pt x="2515" y="1944"/>
                          <a:pt x="0" y="525"/>
                          <a:pt x="0" y="5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4" name="任意多边形: 形状 2343">
                    <a:extLst>
                      <a:ext uri="{FF2B5EF4-FFF2-40B4-BE49-F238E27FC236}">
                        <a16:creationId xmlns:a16="http://schemas.microsoft.com/office/drawing/2014/main" id="{DE7C4A39-9D6C-D6B5-07CB-00F7939606C5}"/>
                      </a:ext>
                    </a:extLst>
                  </p:cNvPr>
                  <p:cNvSpPr/>
                  <p:nvPr/>
                </p:nvSpPr>
                <p:spPr>
                  <a:xfrm>
                    <a:off x="9201445" y="2413964"/>
                    <a:ext cx="41024" cy="13649"/>
                  </a:xfrm>
                  <a:custGeom>
                    <a:avLst/>
                    <a:gdLst>
                      <a:gd name="connsiteX0" fmla="*/ 0 w 41024"/>
                      <a:gd name="connsiteY0" fmla="*/ 13644 h 13649"/>
                      <a:gd name="connsiteX1" fmla="*/ 5896 w 41024"/>
                      <a:gd name="connsiteY1" fmla="*/ 9920 h 13649"/>
                      <a:gd name="connsiteX2" fmla="*/ 19583 w 41024"/>
                      <a:gd name="connsiteY2" fmla="*/ 4024 h 13649"/>
                      <a:gd name="connsiteX3" fmla="*/ 34071 w 41024"/>
                      <a:gd name="connsiteY3" fmla="*/ 528 h 13649"/>
                      <a:gd name="connsiteX4" fmla="*/ 41024 w 41024"/>
                      <a:gd name="connsiteY4" fmla="*/ 4 h 13649"/>
                      <a:gd name="connsiteX5" fmla="*/ 35157 w 41024"/>
                      <a:gd name="connsiteY5" fmla="*/ 3709 h 13649"/>
                      <a:gd name="connsiteX6" fmla="*/ 21460 w 41024"/>
                      <a:gd name="connsiteY6" fmla="*/ 9605 h 13649"/>
                      <a:gd name="connsiteX7" fmla="*/ 6963 w 41024"/>
                      <a:gd name="connsiteY7" fmla="*/ 13120 h 13649"/>
                      <a:gd name="connsiteX8" fmla="*/ 0 w 41024"/>
                      <a:gd name="connsiteY8" fmla="*/ 13644 h 13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024" h="13649">
                        <a:moveTo>
                          <a:pt x="0" y="13644"/>
                        </a:moveTo>
                        <a:cubicBezTo>
                          <a:pt x="0" y="13644"/>
                          <a:pt x="2277" y="11872"/>
                          <a:pt x="5896" y="9920"/>
                        </a:cubicBezTo>
                        <a:cubicBezTo>
                          <a:pt x="9477" y="7929"/>
                          <a:pt x="14459" y="5767"/>
                          <a:pt x="19583" y="4024"/>
                        </a:cubicBezTo>
                        <a:cubicBezTo>
                          <a:pt x="24698" y="2347"/>
                          <a:pt x="30004" y="1080"/>
                          <a:pt x="34071" y="528"/>
                        </a:cubicBezTo>
                        <a:cubicBezTo>
                          <a:pt x="38148" y="-82"/>
                          <a:pt x="41024" y="4"/>
                          <a:pt x="41024" y="4"/>
                        </a:cubicBezTo>
                        <a:cubicBezTo>
                          <a:pt x="41024" y="4"/>
                          <a:pt x="38795" y="1795"/>
                          <a:pt x="35157" y="3709"/>
                        </a:cubicBezTo>
                        <a:cubicBezTo>
                          <a:pt x="31528" y="5738"/>
                          <a:pt x="26565" y="7891"/>
                          <a:pt x="21460" y="9605"/>
                        </a:cubicBezTo>
                        <a:cubicBezTo>
                          <a:pt x="16297" y="11301"/>
                          <a:pt x="11049" y="12530"/>
                          <a:pt x="6963" y="13120"/>
                        </a:cubicBezTo>
                        <a:cubicBezTo>
                          <a:pt x="2867" y="13739"/>
                          <a:pt x="0" y="13644"/>
                          <a:pt x="0" y="136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5" name="任意多边形: 形状 2344">
                    <a:extLst>
                      <a:ext uri="{FF2B5EF4-FFF2-40B4-BE49-F238E27FC236}">
                        <a16:creationId xmlns:a16="http://schemas.microsoft.com/office/drawing/2014/main" id="{0F2BD418-14E5-09C9-2BE3-A4D1D5F200F1}"/>
                      </a:ext>
                    </a:extLst>
                  </p:cNvPr>
                  <p:cNvSpPr/>
                  <p:nvPr/>
                </p:nvSpPr>
                <p:spPr>
                  <a:xfrm>
                    <a:off x="9189348" y="2381592"/>
                    <a:ext cx="6364" cy="43100"/>
                  </a:xfrm>
                  <a:custGeom>
                    <a:avLst/>
                    <a:gdLst>
                      <a:gd name="connsiteX0" fmla="*/ 4810 w 6364"/>
                      <a:gd name="connsiteY0" fmla="*/ 43101 h 43100"/>
                      <a:gd name="connsiteX1" fmla="*/ 2629 w 6364"/>
                      <a:gd name="connsiteY1" fmla="*/ 36500 h 43100"/>
                      <a:gd name="connsiteX2" fmla="*/ 248 w 6364"/>
                      <a:gd name="connsiteY2" fmla="*/ 21765 h 43100"/>
                      <a:gd name="connsiteX3" fmla="*/ 391 w 6364"/>
                      <a:gd name="connsiteY3" fmla="*/ 6848 h 43100"/>
                      <a:gd name="connsiteX4" fmla="*/ 1562 w 6364"/>
                      <a:gd name="connsiteY4" fmla="*/ 0 h 43100"/>
                      <a:gd name="connsiteX5" fmla="*/ 3762 w 6364"/>
                      <a:gd name="connsiteY5" fmla="*/ 6582 h 43100"/>
                      <a:gd name="connsiteX6" fmla="*/ 6144 w 6364"/>
                      <a:gd name="connsiteY6" fmla="*/ 21317 h 43100"/>
                      <a:gd name="connsiteX7" fmla="*/ 5953 w 6364"/>
                      <a:gd name="connsiteY7" fmla="*/ 36233 h 43100"/>
                      <a:gd name="connsiteX8" fmla="*/ 4810 w 6364"/>
                      <a:gd name="connsiteY8" fmla="*/ 43101 h 43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364" h="43100">
                        <a:moveTo>
                          <a:pt x="4810" y="43101"/>
                        </a:moveTo>
                        <a:cubicBezTo>
                          <a:pt x="4810" y="43101"/>
                          <a:pt x="3629" y="40481"/>
                          <a:pt x="2629" y="36500"/>
                        </a:cubicBezTo>
                        <a:cubicBezTo>
                          <a:pt x="1562" y="32518"/>
                          <a:pt x="705" y="27146"/>
                          <a:pt x="248" y="21765"/>
                        </a:cubicBezTo>
                        <a:cubicBezTo>
                          <a:pt x="-133" y="16373"/>
                          <a:pt x="-66" y="10973"/>
                          <a:pt x="391" y="6848"/>
                        </a:cubicBezTo>
                        <a:cubicBezTo>
                          <a:pt x="762" y="2772"/>
                          <a:pt x="1562" y="0"/>
                          <a:pt x="1562" y="0"/>
                        </a:cubicBezTo>
                        <a:cubicBezTo>
                          <a:pt x="1562" y="0"/>
                          <a:pt x="2772" y="2619"/>
                          <a:pt x="3762" y="6582"/>
                        </a:cubicBezTo>
                        <a:cubicBezTo>
                          <a:pt x="4791" y="10563"/>
                          <a:pt x="5696" y="15935"/>
                          <a:pt x="6144" y="21317"/>
                        </a:cubicBezTo>
                        <a:cubicBezTo>
                          <a:pt x="6505" y="26708"/>
                          <a:pt x="6411" y="32147"/>
                          <a:pt x="5953" y="36233"/>
                        </a:cubicBezTo>
                        <a:cubicBezTo>
                          <a:pt x="5572" y="40329"/>
                          <a:pt x="4810" y="43101"/>
                          <a:pt x="4810" y="431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6" name="任意多边形: 形状 2345">
                    <a:extLst>
                      <a:ext uri="{FF2B5EF4-FFF2-40B4-BE49-F238E27FC236}">
                        <a16:creationId xmlns:a16="http://schemas.microsoft.com/office/drawing/2014/main" id="{C4F2A36C-31E3-065B-CF6C-D1333F8607E4}"/>
                      </a:ext>
                    </a:extLst>
                  </p:cNvPr>
                  <p:cNvSpPr/>
                  <p:nvPr/>
                </p:nvSpPr>
                <p:spPr>
                  <a:xfrm>
                    <a:off x="9201045" y="2439019"/>
                    <a:ext cx="27812" cy="33051"/>
                  </a:xfrm>
                  <a:custGeom>
                    <a:avLst/>
                    <a:gdLst>
                      <a:gd name="connsiteX0" fmla="*/ 27813 w 27812"/>
                      <a:gd name="connsiteY0" fmla="*/ 33052 h 33051"/>
                      <a:gd name="connsiteX1" fmla="*/ 22174 w 27812"/>
                      <a:gd name="connsiteY1" fmla="*/ 28975 h 33051"/>
                      <a:gd name="connsiteX2" fmla="*/ 11659 w 27812"/>
                      <a:gd name="connsiteY2" fmla="*/ 18412 h 33051"/>
                      <a:gd name="connsiteX3" fmla="*/ 3067 w 27812"/>
                      <a:gd name="connsiteY3" fmla="*/ 6229 h 33051"/>
                      <a:gd name="connsiteX4" fmla="*/ 0 w 27812"/>
                      <a:gd name="connsiteY4" fmla="*/ 0 h 33051"/>
                      <a:gd name="connsiteX5" fmla="*/ 5639 w 27812"/>
                      <a:gd name="connsiteY5" fmla="*/ 4077 h 33051"/>
                      <a:gd name="connsiteX6" fmla="*/ 16183 w 27812"/>
                      <a:gd name="connsiteY6" fmla="*/ 14621 h 33051"/>
                      <a:gd name="connsiteX7" fmla="*/ 24765 w 27812"/>
                      <a:gd name="connsiteY7" fmla="*/ 26822 h 33051"/>
                      <a:gd name="connsiteX8" fmla="*/ 27813 w 27812"/>
                      <a:gd name="connsiteY8" fmla="*/ 33052 h 33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812" h="33051">
                        <a:moveTo>
                          <a:pt x="27813" y="33052"/>
                        </a:moveTo>
                        <a:cubicBezTo>
                          <a:pt x="27813" y="33052"/>
                          <a:pt x="25336" y="31642"/>
                          <a:pt x="22174" y="28975"/>
                        </a:cubicBezTo>
                        <a:cubicBezTo>
                          <a:pt x="19012" y="26356"/>
                          <a:pt x="15173" y="22517"/>
                          <a:pt x="11659" y="18412"/>
                        </a:cubicBezTo>
                        <a:cubicBezTo>
                          <a:pt x="8201" y="14278"/>
                          <a:pt x="5106" y="9839"/>
                          <a:pt x="3067" y="6229"/>
                        </a:cubicBezTo>
                        <a:cubicBezTo>
                          <a:pt x="981" y="2696"/>
                          <a:pt x="0" y="0"/>
                          <a:pt x="0" y="0"/>
                        </a:cubicBezTo>
                        <a:cubicBezTo>
                          <a:pt x="0" y="0"/>
                          <a:pt x="2514" y="1410"/>
                          <a:pt x="5639" y="4077"/>
                        </a:cubicBezTo>
                        <a:cubicBezTo>
                          <a:pt x="8830" y="6677"/>
                          <a:pt x="12678" y="10516"/>
                          <a:pt x="16183" y="14621"/>
                        </a:cubicBezTo>
                        <a:cubicBezTo>
                          <a:pt x="19631" y="18802"/>
                          <a:pt x="22736" y="23250"/>
                          <a:pt x="24765" y="26822"/>
                        </a:cubicBezTo>
                        <a:cubicBezTo>
                          <a:pt x="26832" y="30375"/>
                          <a:pt x="27813" y="33052"/>
                          <a:pt x="27813" y="330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7" name="任意多边形: 形状 2346">
                    <a:extLst>
                      <a:ext uri="{FF2B5EF4-FFF2-40B4-BE49-F238E27FC236}">
                        <a16:creationId xmlns:a16="http://schemas.microsoft.com/office/drawing/2014/main" id="{9500EAEB-D76F-90F1-960F-C3DDE52DD7DE}"/>
                      </a:ext>
                    </a:extLst>
                  </p:cNvPr>
                  <p:cNvSpPr/>
                  <p:nvPr/>
                </p:nvSpPr>
                <p:spPr>
                  <a:xfrm>
                    <a:off x="9171451" y="2441324"/>
                    <a:ext cx="18678" cy="38966"/>
                  </a:xfrm>
                  <a:custGeom>
                    <a:avLst/>
                    <a:gdLst>
                      <a:gd name="connsiteX0" fmla="*/ 0 w 18678"/>
                      <a:gd name="connsiteY0" fmla="*/ 38967 h 38966"/>
                      <a:gd name="connsiteX1" fmla="*/ 1400 w 18678"/>
                      <a:gd name="connsiteY1" fmla="*/ 32137 h 38966"/>
                      <a:gd name="connsiteX2" fmla="*/ 6705 w 18678"/>
                      <a:gd name="connsiteY2" fmla="*/ 18202 h 38966"/>
                      <a:gd name="connsiteX3" fmla="*/ 14249 w 18678"/>
                      <a:gd name="connsiteY3" fmla="*/ 5343 h 38966"/>
                      <a:gd name="connsiteX4" fmla="*/ 18679 w 18678"/>
                      <a:gd name="connsiteY4" fmla="*/ 0 h 38966"/>
                      <a:gd name="connsiteX5" fmla="*/ 17297 w 18678"/>
                      <a:gd name="connsiteY5" fmla="*/ 6791 h 38966"/>
                      <a:gd name="connsiteX6" fmla="*/ 12002 w 18678"/>
                      <a:gd name="connsiteY6" fmla="*/ 20726 h 38966"/>
                      <a:gd name="connsiteX7" fmla="*/ 4429 w 18678"/>
                      <a:gd name="connsiteY7" fmla="*/ 33585 h 38966"/>
                      <a:gd name="connsiteX8" fmla="*/ 0 w 18678"/>
                      <a:gd name="connsiteY8" fmla="*/ 38967 h 38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678" h="38966">
                        <a:moveTo>
                          <a:pt x="0" y="38967"/>
                        </a:moveTo>
                        <a:cubicBezTo>
                          <a:pt x="0" y="38967"/>
                          <a:pt x="257" y="36100"/>
                          <a:pt x="1400" y="32137"/>
                        </a:cubicBezTo>
                        <a:cubicBezTo>
                          <a:pt x="2457" y="28156"/>
                          <a:pt x="4381" y="23098"/>
                          <a:pt x="6705" y="18202"/>
                        </a:cubicBezTo>
                        <a:cubicBezTo>
                          <a:pt x="9058" y="13325"/>
                          <a:pt x="11839" y="8677"/>
                          <a:pt x="14249" y="5343"/>
                        </a:cubicBezTo>
                        <a:cubicBezTo>
                          <a:pt x="16659" y="1991"/>
                          <a:pt x="18679" y="0"/>
                          <a:pt x="18679" y="0"/>
                        </a:cubicBezTo>
                        <a:cubicBezTo>
                          <a:pt x="18679" y="0"/>
                          <a:pt x="18440" y="2848"/>
                          <a:pt x="17297" y="6791"/>
                        </a:cubicBezTo>
                        <a:cubicBezTo>
                          <a:pt x="16230" y="10792"/>
                          <a:pt x="14325" y="15869"/>
                          <a:pt x="12002" y="20726"/>
                        </a:cubicBezTo>
                        <a:cubicBezTo>
                          <a:pt x="9649" y="25603"/>
                          <a:pt x="6848" y="30251"/>
                          <a:pt x="4429" y="33585"/>
                        </a:cubicBezTo>
                        <a:cubicBezTo>
                          <a:pt x="2067" y="36947"/>
                          <a:pt x="0" y="38967"/>
                          <a:pt x="0" y="389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8" name="任意多边形: 形状 2347">
                    <a:extLst>
                      <a:ext uri="{FF2B5EF4-FFF2-40B4-BE49-F238E27FC236}">
                        <a16:creationId xmlns:a16="http://schemas.microsoft.com/office/drawing/2014/main" id="{61FF8E64-0074-BBF9-8D45-A3115EC2362A}"/>
                      </a:ext>
                    </a:extLst>
                  </p:cNvPr>
                  <p:cNvSpPr/>
                  <p:nvPr/>
                </p:nvSpPr>
                <p:spPr>
                  <a:xfrm>
                    <a:off x="9181357" y="2418530"/>
                    <a:ext cx="30080" cy="31308"/>
                  </a:xfrm>
                  <a:custGeom>
                    <a:avLst/>
                    <a:gdLst>
                      <a:gd name="connsiteX0" fmla="*/ 30080 w 30080"/>
                      <a:gd name="connsiteY0" fmla="*/ 15983 h 31308"/>
                      <a:gd name="connsiteX1" fmla="*/ 20136 w 30080"/>
                      <a:gd name="connsiteY1" fmla="*/ 20536 h 31308"/>
                      <a:gd name="connsiteX2" fmla="*/ 18259 w 30080"/>
                      <a:gd name="connsiteY2" fmla="*/ 31309 h 31308"/>
                      <a:gd name="connsiteX3" fmla="*/ 10859 w 30080"/>
                      <a:gd name="connsiteY3" fmla="*/ 23251 h 31308"/>
                      <a:gd name="connsiteX4" fmla="*/ 0 w 30080"/>
                      <a:gd name="connsiteY4" fmla="*/ 24822 h 31308"/>
                      <a:gd name="connsiteX5" fmla="*/ 5391 w 30080"/>
                      <a:gd name="connsiteY5" fmla="*/ 15278 h 31308"/>
                      <a:gd name="connsiteX6" fmla="*/ 591 w 30080"/>
                      <a:gd name="connsiteY6" fmla="*/ 5467 h 31308"/>
                      <a:gd name="connsiteX7" fmla="*/ 11316 w 30080"/>
                      <a:gd name="connsiteY7" fmla="*/ 7610 h 31308"/>
                      <a:gd name="connsiteX8" fmla="*/ 19174 w 30080"/>
                      <a:gd name="connsiteY8" fmla="*/ 0 h 31308"/>
                      <a:gd name="connsiteX9" fmla="*/ 20431 w 30080"/>
                      <a:gd name="connsiteY9" fmla="*/ 10868 h 3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080" h="31308">
                        <a:moveTo>
                          <a:pt x="30080" y="15983"/>
                        </a:moveTo>
                        <a:lnTo>
                          <a:pt x="20136" y="20536"/>
                        </a:lnTo>
                        <a:lnTo>
                          <a:pt x="18259" y="31309"/>
                        </a:lnTo>
                        <a:lnTo>
                          <a:pt x="10859" y="23251"/>
                        </a:lnTo>
                        <a:lnTo>
                          <a:pt x="0" y="24822"/>
                        </a:lnTo>
                        <a:lnTo>
                          <a:pt x="5391" y="15278"/>
                        </a:lnTo>
                        <a:lnTo>
                          <a:pt x="591" y="5467"/>
                        </a:lnTo>
                        <a:lnTo>
                          <a:pt x="11316" y="7610"/>
                        </a:lnTo>
                        <a:lnTo>
                          <a:pt x="19174" y="0"/>
                        </a:lnTo>
                        <a:lnTo>
                          <a:pt x="20431" y="108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49" name="图形 113">
                  <a:extLst>
                    <a:ext uri="{FF2B5EF4-FFF2-40B4-BE49-F238E27FC236}">
                      <a16:creationId xmlns:a16="http://schemas.microsoft.com/office/drawing/2014/main" id="{733B6229-110F-EDBE-DA52-29239A159B04}"/>
                    </a:ext>
                  </a:extLst>
                </p:cNvPr>
                <p:cNvGrpSpPr/>
                <p:nvPr/>
              </p:nvGrpSpPr>
              <p:grpSpPr>
                <a:xfrm>
                  <a:off x="9173942" y="2411850"/>
                  <a:ext cx="78559" cy="79025"/>
                  <a:chOff x="9173942" y="2411850"/>
                  <a:chExt cx="78559" cy="79025"/>
                </a:xfrm>
              </p:grpSpPr>
              <p:sp>
                <p:nvSpPr>
                  <p:cNvPr id="2350" name="任意多边形: 形状 2349">
                    <a:extLst>
                      <a:ext uri="{FF2B5EF4-FFF2-40B4-BE49-F238E27FC236}">
                        <a16:creationId xmlns:a16="http://schemas.microsoft.com/office/drawing/2014/main" id="{4760D3AC-A3CF-A75E-9246-6A0B45A8AC80}"/>
                      </a:ext>
                    </a:extLst>
                  </p:cNvPr>
                  <p:cNvSpPr/>
                  <p:nvPr/>
                </p:nvSpPr>
                <p:spPr>
                  <a:xfrm>
                    <a:off x="9173942" y="2411850"/>
                    <a:ext cx="78559" cy="79025"/>
                  </a:xfrm>
                  <a:custGeom>
                    <a:avLst/>
                    <a:gdLst>
                      <a:gd name="connsiteX0" fmla="*/ 39018 w 78559"/>
                      <a:gd name="connsiteY0" fmla="*/ 44133 h 79025"/>
                      <a:gd name="connsiteX1" fmla="*/ 32132 w 78559"/>
                      <a:gd name="connsiteY1" fmla="*/ 40856 h 79025"/>
                      <a:gd name="connsiteX2" fmla="*/ 33122 w 78559"/>
                      <a:gd name="connsiteY2" fmla="*/ 33284 h 79025"/>
                      <a:gd name="connsiteX3" fmla="*/ 40599 w 78559"/>
                      <a:gd name="connsiteY3" fmla="*/ 31902 h 79025"/>
                      <a:gd name="connsiteX4" fmla="*/ 44248 w 78559"/>
                      <a:gd name="connsiteY4" fmla="*/ 38599 h 79025"/>
                      <a:gd name="connsiteX5" fmla="*/ 39018 w 78559"/>
                      <a:gd name="connsiteY5" fmla="*/ 44133 h 79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59" h="79025">
                        <a:moveTo>
                          <a:pt x="39018" y="44133"/>
                        </a:moveTo>
                        <a:cubicBezTo>
                          <a:pt x="53906" y="106131"/>
                          <a:pt x="-15712" y="72946"/>
                          <a:pt x="32132" y="40856"/>
                        </a:cubicBezTo>
                        <a:cubicBezTo>
                          <a:pt x="-15712" y="72946"/>
                          <a:pt x="-5692" y="-3473"/>
                          <a:pt x="33122" y="33284"/>
                        </a:cubicBezTo>
                        <a:cubicBezTo>
                          <a:pt x="-5673" y="-3473"/>
                          <a:pt x="70155" y="-17570"/>
                          <a:pt x="40599" y="31902"/>
                        </a:cubicBezTo>
                        <a:cubicBezTo>
                          <a:pt x="70155" y="-17570"/>
                          <a:pt x="106941" y="50181"/>
                          <a:pt x="44248" y="38599"/>
                        </a:cubicBezTo>
                        <a:cubicBezTo>
                          <a:pt x="106941" y="50181"/>
                          <a:pt x="53906" y="106121"/>
                          <a:pt x="39018" y="441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1" name="任意多边形: 形状 2350">
                    <a:extLst>
                      <a:ext uri="{FF2B5EF4-FFF2-40B4-BE49-F238E27FC236}">
                        <a16:creationId xmlns:a16="http://schemas.microsoft.com/office/drawing/2014/main" id="{F5A67FCE-360D-99FB-53B7-85E2C12887AB}"/>
                      </a:ext>
                    </a:extLst>
                  </p:cNvPr>
                  <p:cNvSpPr/>
                  <p:nvPr/>
                </p:nvSpPr>
                <p:spPr>
                  <a:xfrm>
                    <a:off x="9176236" y="2414140"/>
                    <a:ext cx="73540" cy="73986"/>
                  </a:xfrm>
                  <a:custGeom>
                    <a:avLst/>
                    <a:gdLst>
                      <a:gd name="connsiteX0" fmla="*/ 36516 w 73540"/>
                      <a:gd name="connsiteY0" fmla="*/ 41319 h 73986"/>
                      <a:gd name="connsiteX1" fmla="*/ 30086 w 73540"/>
                      <a:gd name="connsiteY1" fmla="*/ 38252 h 73986"/>
                      <a:gd name="connsiteX2" fmla="*/ 31000 w 73540"/>
                      <a:gd name="connsiteY2" fmla="*/ 31175 h 73986"/>
                      <a:gd name="connsiteX3" fmla="*/ 38030 w 73540"/>
                      <a:gd name="connsiteY3" fmla="*/ 29870 h 73986"/>
                      <a:gd name="connsiteX4" fmla="*/ 41420 w 73540"/>
                      <a:gd name="connsiteY4" fmla="*/ 36128 h 73986"/>
                      <a:gd name="connsiteX5" fmla="*/ 36516 w 73540"/>
                      <a:gd name="connsiteY5" fmla="*/ 41319 h 7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540" h="73986">
                        <a:moveTo>
                          <a:pt x="36516" y="41319"/>
                        </a:moveTo>
                        <a:cubicBezTo>
                          <a:pt x="50451" y="99364"/>
                          <a:pt x="-14710" y="68294"/>
                          <a:pt x="30086" y="38252"/>
                        </a:cubicBezTo>
                        <a:cubicBezTo>
                          <a:pt x="-14710" y="68294"/>
                          <a:pt x="-5328" y="-3268"/>
                          <a:pt x="31000" y="31175"/>
                        </a:cubicBezTo>
                        <a:cubicBezTo>
                          <a:pt x="-5319" y="-3268"/>
                          <a:pt x="65652" y="-16441"/>
                          <a:pt x="38030" y="29870"/>
                        </a:cubicBezTo>
                        <a:cubicBezTo>
                          <a:pt x="65633" y="-16441"/>
                          <a:pt x="100133" y="46977"/>
                          <a:pt x="41420" y="36128"/>
                        </a:cubicBezTo>
                        <a:cubicBezTo>
                          <a:pt x="100133" y="46977"/>
                          <a:pt x="50451" y="99364"/>
                          <a:pt x="36516" y="413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2" name="任意多边形: 形状 2351">
                    <a:extLst>
                      <a:ext uri="{FF2B5EF4-FFF2-40B4-BE49-F238E27FC236}">
                        <a16:creationId xmlns:a16="http://schemas.microsoft.com/office/drawing/2014/main" id="{C16AD047-2419-D19F-377A-694A02ED27C3}"/>
                      </a:ext>
                    </a:extLst>
                  </p:cNvPr>
                  <p:cNvSpPr/>
                  <p:nvPr/>
                </p:nvSpPr>
                <p:spPr>
                  <a:xfrm>
                    <a:off x="9185128" y="2446378"/>
                    <a:ext cx="24546" cy="3624"/>
                  </a:xfrm>
                  <a:custGeom>
                    <a:avLst/>
                    <a:gdLst>
                      <a:gd name="connsiteX0" fmla="*/ 0 w 24546"/>
                      <a:gd name="connsiteY0" fmla="*/ 880 h 3624"/>
                      <a:gd name="connsiteX1" fmla="*/ 3915 w 24546"/>
                      <a:gd name="connsiteY1" fmla="*/ 213 h 3624"/>
                      <a:gd name="connsiteX2" fmla="*/ 12402 w 24546"/>
                      <a:gd name="connsiteY2" fmla="*/ 137 h 3624"/>
                      <a:gd name="connsiteX3" fmla="*/ 20774 w 24546"/>
                      <a:gd name="connsiteY3" fmla="*/ 1499 h 3624"/>
                      <a:gd name="connsiteX4" fmla="*/ 24546 w 24546"/>
                      <a:gd name="connsiteY4" fmla="*/ 2756 h 3624"/>
                      <a:gd name="connsiteX5" fmla="*/ 20650 w 24546"/>
                      <a:gd name="connsiteY5" fmla="*/ 3414 h 3624"/>
                      <a:gd name="connsiteX6" fmla="*/ 12154 w 24546"/>
                      <a:gd name="connsiteY6" fmla="*/ 3480 h 3624"/>
                      <a:gd name="connsiteX7" fmla="*/ 3782 w 24546"/>
                      <a:gd name="connsiteY7" fmla="*/ 2128 h 3624"/>
                      <a:gd name="connsiteX8" fmla="*/ 0 w 24546"/>
                      <a:gd name="connsiteY8" fmla="*/ 880 h 3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546" h="3624">
                        <a:moveTo>
                          <a:pt x="0" y="880"/>
                        </a:moveTo>
                        <a:cubicBezTo>
                          <a:pt x="0" y="880"/>
                          <a:pt x="1571" y="432"/>
                          <a:pt x="3915" y="213"/>
                        </a:cubicBezTo>
                        <a:cubicBezTo>
                          <a:pt x="6239" y="-25"/>
                          <a:pt x="9334" y="-82"/>
                          <a:pt x="12402" y="137"/>
                        </a:cubicBezTo>
                        <a:cubicBezTo>
                          <a:pt x="15469" y="375"/>
                          <a:pt x="18526" y="899"/>
                          <a:pt x="20774" y="1499"/>
                        </a:cubicBezTo>
                        <a:cubicBezTo>
                          <a:pt x="23041" y="2071"/>
                          <a:pt x="24546" y="2756"/>
                          <a:pt x="24546" y="2756"/>
                        </a:cubicBezTo>
                        <a:cubicBezTo>
                          <a:pt x="24546" y="2756"/>
                          <a:pt x="22984" y="3194"/>
                          <a:pt x="20650" y="3414"/>
                        </a:cubicBezTo>
                        <a:cubicBezTo>
                          <a:pt x="18317" y="3652"/>
                          <a:pt x="15259" y="3709"/>
                          <a:pt x="12154" y="3480"/>
                        </a:cubicBezTo>
                        <a:cubicBezTo>
                          <a:pt x="9106" y="3233"/>
                          <a:pt x="6048" y="2728"/>
                          <a:pt x="3782" y="2128"/>
                        </a:cubicBezTo>
                        <a:cubicBezTo>
                          <a:pt x="1495" y="1547"/>
                          <a:pt x="0" y="880"/>
                          <a:pt x="0" y="8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3" name="任意多边形: 形状 2352">
                    <a:extLst>
                      <a:ext uri="{FF2B5EF4-FFF2-40B4-BE49-F238E27FC236}">
                        <a16:creationId xmlns:a16="http://schemas.microsoft.com/office/drawing/2014/main" id="{BBA6B157-5ED9-6056-D553-A99D7758C4B8}"/>
                      </a:ext>
                    </a:extLst>
                  </p:cNvPr>
                  <p:cNvSpPr/>
                  <p:nvPr/>
                </p:nvSpPr>
                <p:spPr>
                  <a:xfrm>
                    <a:off x="9215685" y="2436971"/>
                    <a:ext cx="22507" cy="9944"/>
                  </a:xfrm>
                  <a:custGeom>
                    <a:avLst/>
                    <a:gdLst>
                      <a:gd name="connsiteX0" fmla="*/ 0 w 22507"/>
                      <a:gd name="connsiteY0" fmla="*/ 9944 h 9944"/>
                      <a:gd name="connsiteX1" fmla="*/ 3143 w 22507"/>
                      <a:gd name="connsiteY1" fmla="*/ 7515 h 9944"/>
                      <a:gd name="connsiteX2" fmla="*/ 10573 w 22507"/>
                      <a:gd name="connsiteY2" fmla="*/ 3439 h 9944"/>
                      <a:gd name="connsiteX3" fmla="*/ 18583 w 22507"/>
                      <a:gd name="connsiteY3" fmla="*/ 676 h 9944"/>
                      <a:gd name="connsiteX4" fmla="*/ 22507 w 22507"/>
                      <a:gd name="connsiteY4" fmla="*/ 0 h 9944"/>
                      <a:gd name="connsiteX5" fmla="*/ 19383 w 22507"/>
                      <a:gd name="connsiteY5" fmla="*/ 2429 h 9944"/>
                      <a:gd name="connsiteX6" fmla="*/ 11935 w 22507"/>
                      <a:gd name="connsiteY6" fmla="*/ 6506 h 9944"/>
                      <a:gd name="connsiteX7" fmla="*/ 3905 w 22507"/>
                      <a:gd name="connsiteY7" fmla="*/ 9268 h 9944"/>
                      <a:gd name="connsiteX8" fmla="*/ 0 w 22507"/>
                      <a:gd name="connsiteY8" fmla="*/ 9944 h 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507" h="9944">
                        <a:moveTo>
                          <a:pt x="0" y="9944"/>
                        </a:moveTo>
                        <a:cubicBezTo>
                          <a:pt x="0" y="9944"/>
                          <a:pt x="1191" y="8820"/>
                          <a:pt x="3143" y="7515"/>
                        </a:cubicBezTo>
                        <a:cubicBezTo>
                          <a:pt x="5058" y="6191"/>
                          <a:pt x="7772" y="4705"/>
                          <a:pt x="10573" y="3439"/>
                        </a:cubicBezTo>
                        <a:cubicBezTo>
                          <a:pt x="13373" y="2210"/>
                          <a:pt x="16326" y="1210"/>
                          <a:pt x="18583" y="676"/>
                        </a:cubicBezTo>
                        <a:cubicBezTo>
                          <a:pt x="20869" y="95"/>
                          <a:pt x="22507" y="0"/>
                          <a:pt x="22507" y="0"/>
                        </a:cubicBezTo>
                        <a:cubicBezTo>
                          <a:pt x="22507" y="0"/>
                          <a:pt x="21336" y="1134"/>
                          <a:pt x="19383" y="2429"/>
                        </a:cubicBezTo>
                        <a:cubicBezTo>
                          <a:pt x="17431" y="3762"/>
                          <a:pt x="14735" y="5258"/>
                          <a:pt x="11935" y="6506"/>
                        </a:cubicBezTo>
                        <a:cubicBezTo>
                          <a:pt x="9097" y="7734"/>
                          <a:pt x="6191" y="8725"/>
                          <a:pt x="3905" y="9268"/>
                        </a:cubicBezTo>
                        <a:cubicBezTo>
                          <a:pt x="1638" y="9830"/>
                          <a:pt x="0" y="9944"/>
                          <a:pt x="0" y="99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4" name="任意多边形: 形状 2353">
                    <a:extLst>
                      <a:ext uri="{FF2B5EF4-FFF2-40B4-BE49-F238E27FC236}">
                        <a16:creationId xmlns:a16="http://schemas.microsoft.com/office/drawing/2014/main" id="{4CAFDDC2-E1F1-7993-56E1-BC4388D5B26F}"/>
                      </a:ext>
                    </a:extLst>
                  </p:cNvPr>
                  <p:cNvSpPr/>
                  <p:nvPr/>
                </p:nvSpPr>
                <p:spPr>
                  <a:xfrm>
                    <a:off x="9206927" y="2421407"/>
                    <a:ext cx="4751" cy="24231"/>
                  </a:xfrm>
                  <a:custGeom>
                    <a:avLst/>
                    <a:gdLst>
                      <a:gd name="connsiteX0" fmla="*/ 4471 w 4751"/>
                      <a:gd name="connsiteY0" fmla="*/ 24232 h 24231"/>
                      <a:gd name="connsiteX1" fmla="*/ 2871 w 4751"/>
                      <a:gd name="connsiteY1" fmla="*/ 20622 h 24231"/>
                      <a:gd name="connsiteX2" fmla="*/ 728 w 4751"/>
                      <a:gd name="connsiteY2" fmla="*/ 12411 h 24231"/>
                      <a:gd name="connsiteX3" fmla="*/ 4 w 4751"/>
                      <a:gd name="connsiteY3" fmla="*/ 3943 h 24231"/>
                      <a:gd name="connsiteX4" fmla="*/ 290 w 4751"/>
                      <a:gd name="connsiteY4" fmla="*/ 0 h 24231"/>
                      <a:gd name="connsiteX5" fmla="*/ 1909 w 4751"/>
                      <a:gd name="connsiteY5" fmla="*/ 3619 h 24231"/>
                      <a:gd name="connsiteX6" fmla="*/ 4043 w 4751"/>
                      <a:gd name="connsiteY6" fmla="*/ 11830 h 24231"/>
                      <a:gd name="connsiteX7" fmla="*/ 4747 w 4751"/>
                      <a:gd name="connsiteY7" fmla="*/ 20298 h 24231"/>
                      <a:gd name="connsiteX8" fmla="*/ 4471 w 4751"/>
                      <a:gd name="connsiteY8" fmla="*/ 24232 h 24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51" h="24231">
                        <a:moveTo>
                          <a:pt x="4471" y="24232"/>
                        </a:moveTo>
                        <a:cubicBezTo>
                          <a:pt x="4471" y="24232"/>
                          <a:pt x="3652" y="22831"/>
                          <a:pt x="2871" y="20622"/>
                        </a:cubicBezTo>
                        <a:cubicBezTo>
                          <a:pt x="2052" y="18431"/>
                          <a:pt x="1271" y="15421"/>
                          <a:pt x="728" y="12411"/>
                        </a:cubicBezTo>
                        <a:cubicBezTo>
                          <a:pt x="204" y="9373"/>
                          <a:pt x="-34" y="6296"/>
                          <a:pt x="4" y="3943"/>
                        </a:cubicBezTo>
                        <a:cubicBezTo>
                          <a:pt x="-5" y="1610"/>
                          <a:pt x="290" y="0"/>
                          <a:pt x="290" y="0"/>
                        </a:cubicBezTo>
                        <a:cubicBezTo>
                          <a:pt x="290" y="0"/>
                          <a:pt x="1118" y="1410"/>
                          <a:pt x="1909" y="3619"/>
                        </a:cubicBezTo>
                        <a:cubicBezTo>
                          <a:pt x="2700" y="5810"/>
                          <a:pt x="3500" y="8811"/>
                          <a:pt x="4043" y="11830"/>
                        </a:cubicBezTo>
                        <a:cubicBezTo>
                          <a:pt x="4557" y="14859"/>
                          <a:pt x="4786" y="17945"/>
                          <a:pt x="4747" y="20298"/>
                        </a:cubicBezTo>
                        <a:cubicBezTo>
                          <a:pt x="4757" y="22631"/>
                          <a:pt x="4471" y="24232"/>
                          <a:pt x="4471" y="242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5" name="任意多边形: 形状 2354">
                    <a:extLst>
                      <a:ext uri="{FF2B5EF4-FFF2-40B4-BE49-F238E27FC236}">
                        <a16:creationId xmlns:a16="http://schemas.microsoft.com/office/drawing/2014/main" id="{0142B320-232A-3776-E2E6-506009E3997D}"/>
                      </a:ext>
                    </a:extLst>
                  </p:cNvPr>
                  <p:cNvSpPr/>
                  <p:nvPr/>
                </p:nvSpPr>
                <p:spPr>
                  <a:xfrm>
                    <a:off x="9216065" y="2453392"/>
                    <a:ext cx="17545" cy="17240"/>
                  </a:xfrm>
                  <a:custGeom>
                    <a:avLst/>
                    <a:gdLst>
                      <a:gd name="connsiteX0" fmla="*/ 17545 w 17545"/>
                      <a:gd name="connsiteY0" fmla="*/ 17240 h 17240"/>
                      <a:gd name="connsiteX1" fmla="*/ 14154 w 17545"/>
                      <a:gd name="connsiteY1" fmla="*/ 15240 h 17240"/>
                      <a:gd name="connsiteX2" fmla="*/ 7611 w 17545"/>
                      <a:gd name="connsiteY2" fmla="*/ 9820 h 17240"/>
                      <a:gd name="connsiteX3" fmla="*/ 2077 w 17545"/>
                      <a:gd name="connsiteY3" fmla="*/ 3372 h 17240"/>
                      <a:gd name="connsiteX4" fmla="*/ 0 w 17545"/>
                      <a:gd name="connsiteY4" fmla="*/ 0 h 17240"/>
                      <a:gd name="connsiteX5" fmla="*/ 3400 w 17545"/>
                      <a:gd name="connsiteY5" fmla="*/ 2010 h 17240"/>
                      <a:gd name="connsiteX6" fmla="*/ 9954 w 17545"/>
                      <a:gd name="connsiteY6" fmla="*/ 7401 h 17240"/>
                      <a:gd name="connsiteX7" fmla="*/ 15478 w 17545"/>
                      <a:gd name="connsiteY7" fmla="*/ 13859 h 17240"/>
                      <a:gd name="connsiteX8" fmla="*/ 17545 w 17545"/>
                      <a:gd name="connsiteY8" fmla="*/ 17240 h 1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45" h="17240">
                        <a:moveTo>
                          <a:pt x="17545" y="17240"/>
                        </a:moveTo>
                        <a:cubicBezTo>
                          <a:pt x="17545" y="17240"/>
                          <a:pt x="16088" y="16574"/>
                          <a:pt x="14154" y="15240"/>
                        </a:cubicBezTo>
                        <a:cubicBezTo>
                          <a:pt x="12211" y="13906"/>
                          <a:pt x="9840" y="11954"/>
                          <a:pt x="7611" y="9820"/>
                        </a:cubicBezTo>
                        <a:cubicBezTo>
                          <a:pt x="5429" y="7649"/>
                          <a:pt x="3439" y="5286"/>
                          <a:pt x="2077" y="3372"/>
                        </a:cubicBezTo>
                        <a:cubicBezTo>
                          <a:pt x="705" y="1476"/>
                          <a:pt x="0" y="0"/>
                          <a:pt x="0" y="0"/>
                        </a:cubicBezTo>
                        <a:cubicBezTo>
                          <a:pt x="0" y="0"/>
                          <a:pt x="1486" y="667"/>
                          <a:pt x="3400" y="2010"/>
                        </a:cubicBezTo>
                        <a:cubicBezTo>
                          <a:pt x="5353" y="3315"/>
                          <a:pt x="7754" y="5286"/>
                          <a:pt x="9954" y="7401"/>
                        </a:cubicBezTo>
                        <a:cubicBezTo>
                          <a:pt x="12135" y="9592"/>
                          <a:pt x="14126" y="11954"/>
                          <a:pt x="15478" y="13859"/>
                        </a:cubicBezTo>
                        <a:cubicBezTo>
                          <a:pt x="16840" y="15764"/>
                          <a:pt x="17545" y="17240"/>
                          <a:pt x="17545" y="172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6" name="任意多边形: 形状 2355">
                    <a:extLst>
                      <a:ext uri="{FF2B5EF4-FFF2-40B4-BE49-F238E27FC236}">
                        <a16:creationId xmlns:a16="http://schemas.microsoft.com/office/drawing/2014/main" id="{C062217A-5579-88A6-9BD6-EE454D73B750}"/>
                      </a:ext>
                    </a:extLst>
                  </p:cNvPr>
                  <p:cNvSpPr/>
                  <p:nvPr/>
                </p:nvSpPr>
                <p:spPr>
                  <a:xfrm>
                    <a:off x="9201521" y="2455297"/>
                    <a:ext cx="8486" cy="23079"/>
                  </a:xfrm>
                  <a:custGeom>
                    <a:avLst/>
                    <a:gdLst>
                      <a:gd name="connsiteX0" fmla="*/ 0 w 8486"/>
                      <a:gd name="connsiteY0" fmla="*/ 23079 h 23079"/>
                      <a:gd name="connsiteX1" fmla="*/ 457 w 8486"/>
                      <a:gd name="connsiteY1" fmla="*/ 19136 h 23079"/>
                      <a:gd name="connsiteX2" fmla="*/ 2696 w 8486"/>
                      <a:gd name="connsiteY2" fmla="*/ 10954 h 23079"/>
                      <a:gd name="connsiteX3" fmla="*/ 6277 w 8486"/>
                      <a:gd name="connsiteY3" fmla="*/ 3258 h 23079"/>
                      <a:gd name="connsiteX4" fmla="*/ 8487 w 8486"/>
                      <a:gd name="connsiteY4" fmla="*/ 0 h 23079"/>
                      <a:gd name="connsiteX5" fmla="*/ 8068 w 8486"/>
                      <a:gd name="connsiteY5" fmla="*/ 3924 h 23079"/>
                      <a:gd name="connsiteX6" fmla="*/ 5820 w 8486"/>
                      <a:gd name="connsiteY6" fmla="*/ 12097 h 23079"/>
                      <a:gd name="connsiteX7" fmla="*/ 2238 w 8486"/>
                      <a:gd name="connsiteY7" fmla="*/ 19793 h 23079"/>
                      <a:gd name="connsiteX8" fmla="*/ 0 w 8486"/>
                      <a:gd name="connsiteY8" fmla="*/ 23079 h 23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486" h="23079">
                        <a:moveTo>
                          <a:pt x="0" y="23079"/>
                        </a:moveTo>
                        <a:cubicBezTo>
                          <a:pt x="0" y="23079"/>
                          <a:pt x="0" y="21441"/>
                          <a:pt x="457" y="19136"/>
                        </a:cubicBezTo>
                        <a:cubicBezTo>
                          <a:pt x="838" y="16821"/>
                          <a:pt x="1657" y="13849"/>
                          <a:pt x="2696" y="10954"/>
                        </a:cubicBezTo>
                        <a:cubicBezTo>
                          <a:pt x="3753" y="8068"/>
                          <a:pt x="5077" y="5277"/>
                          <a:pt x="6277" y="3258"/>
                        </a:cubicBezTo>
                        <a:cubicBezTo>
                          <a:pt x="7458" y="1238"/>
                          <a:pt x="8487" y="0"/>
                          <a:pt x="8487" y="0"/>
                        </a:cubicBezTo>
                        <a:cubicBezTo>
                          <a:pt x="8487" y="0"/>
                          <a:pt x="8497" y="1629"/>
                          <a:pt x="8068" y="3924"/>
                        </a:cubicBezTo>
                        <a:cubicBezTo>
                          <a:pt x="7677" y="6239"/>
                          <a:pt x="6877" y="9220"/>
                          <a:pt x="5820" y="12097"/>
                        </a:cubicBezTo>
                        <a:cubicBezTo>
                          <a:pt x="4763" y="14992"/>
                          <a:pt x="3420" y="17774"/>
                          <a:pt x="2238" y="19793"/>
                        </a:cubicBezTo>
                        <a:cubicBezTo>
                          <a:pt x="1086" y="21822"/>
                          <a:pt x="0" y="23079"/>
                          <a:pt x="0" y="230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7" name="任意多边形: 形状 2356">
                    <a:extLst>
                      <a:ext uri="{FF2B5EF4-FFF2-40B4-BE49-F238E27FC236}">
                        <a16:creationId xmlns:a16="http://schemas.microsoft.com/office/drawing/2014/main" id="{E2FDF7D6-3C11-2887-8530-C26C8032BCA2}"/>
                      </a:ext>
                    </a:extLst>
                  </p:cNvPr>
                  <p:cNvSpPr/>
                  <p:nvPr/>
                </p:nvSpPr>
                <p:spPr>
                  <a:xfrm>
                    <a:off x="9204445" y="2441819"/>
                    <a:ext cx="17278" cy="17792"/>
                  </a:xfrm>
                  <a:custGeom>
                    <a:avLst/>
                    <a:gdLst>
                      <a:gd name="connsiteX0" fmla="*/ 17278 w 17278"/>
                      <a:gd name="connsiteY0" fmla="*/ 8468 h 17792"/>
                      <a:gd name="connsiteX1" fmla="*/ 11887 w 17278"/>
                      <a:gd name="connsiteY1" fmla="*/ 11582 h 17792"/>
                      <a:gd name="connsiteX2" fmla="*/ 11402 w 17278"/>
                      <a:gd name="connsiteY2" fmla="*/ 17793 h 17792"/>
                      <a:gd name="connsiteX3" fmla="*/ 6772 w 17278"/>
                      <a:gd name="connsiteY3" fmla="*/ 13621 h 17792"/>
                      <a:gd name="connsiteX4" fmla="*/ 705 w 17278"/>
                      <a:gd name="connsiteY4" fmla="*/ 15088 h 17792"/>
                      <a:gd name="connsiteX5" fmla="*/ 3238 w 17278"/>
                      <a:gd name="connsiteY5" fmla="*/ 9401 h 17792"/>
                      <a:gd name="connsiteX6" fmla="*/ 0 w 17278"/>
                      <a:gd name="connsiteY6" fmla="*/ 4096 h 17792"/>
                      <a:gd name="connsiteX7" fmla="*/ 6191 w 17278"/>
                      <a:gd name="connsiteY7" fmla="*/ 4724 h 17792"/>
                      <a:gd name="connsiteX8" fmla="*/ 10230 w 17278"/>
                      <a:gd name="connsiteY8" fmla="*/ 0 h 17792"/>
                      <a:gd name="connsiteX9" fmla="*/ 11535 w 17278"/>
                      <a:gd name="connsiteY9" fmla="*/ 6086 h 17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278" h="17792">
                        <a:moveTo>
                          <a:pt x="17278" y="8468"/>
                        </a:moveTo>
                        <a:lnTo>
                          <a:pt x="11887" y="11582"/>
                        </a:lnTo>
                        <a:lnTo>
                          <a:pt x="11402" y="17793"/>
                        </a:lnTo>
                        <a:lnTo>
                          <a:pt x="6772" y="13621"/>
                        </a:lnTo>
                        <a:lnTo>
                          <a:pt x="705" y="15088"/>
                        </a:lnTo>
                        <a:lnTo>
                          <a:pt x="3238" y="9401"/>
                        </a:lnTo>
                        <a:lnTo>
                          <a:pt x="0" y="4096"/>
                        </a:lnTo>
                        <a:lnTo>
                          <a:pt x="6191" y="4724"/>
                        </a:lnTo>
                        <a:lnTo>
                          <a:pt x="10230" y="0"/>
                        </a:lnTo>
                        <a:lnTo>
                          <a:pt x="11535" y="60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58" name="图形 113">
                  <a:extLst>
                    <a:ext uri="{FF2B5EF4-FFF2-40B4-BE49-F238E27FC236}">
                      <a16:creationId xmlns:a16="http://schemas.microsoft.com/office/drawing/2014/main" id="{3E82450D-53E6-4A15-52C1-44FBAB4B24A7}"/>
                    </a:ext>
                  </a:extLst>
                </p:cNvPr>
                <p:cNvGrpSpPr/>
                <p:nvPr/>
              </p:nvGrpSpPr>
              <p:grpSpPr>
                <a:xfrm>
                  <a:off x="9075346" y="2130703"/>
                  <a:ext cx="110304" cy="107944"/>
                  <a:chOff x="9075346" y="2130703"/>
                  <a:chExt cx="110304" cy="107944"/>
                </a:xfrm>
              </p:grpSpPr>
              <p:sp>
                <p:nvSpPr>
                  <p:cNvPr id="2359" name="任意多边形: 形状 2358">
                    <a:extLst>
                      <a:ext uri="{FF2B5EF4-FFF2-40B4-BE49-F238E27FC236}">
                        <a16:creationId xmlns:a16="http://schemas.microsoft.com/office/drawing/2014/main" id="{CB0F0DE2-950C-5B92-D30B-67AA4F665564}"/>
                      </a:ext>
                    </a:extLst>
                  </p:cNvPr>
                  <p:cNvSpPr/>
                  <p:nvPr/>
                </p:nvSpPr>
                <p:spPr>
                  <a:xfrm>
                    <a:off x="9075346" y="2130703"/>
                    <a:ext cx="110304" cy="107944"/>
                  </a:xfrm>
                  <a:custGeom>
                    <a:avLst/>
                    <a:gdLst>
                      <a:gd name="connsiteX0" fmla="*/ 50718 w 110304"/>
                      <a:gd name="connsiteY0" fmla="*/ 60989 h 107944"/>
                      <a:gd name="connsiteX1" fmla="*/ 42583 w 110304"/>
                      <a:gd name="connsiteY1" fmla="*/ 54208 h 107944"/>
                      <a:gd name="connsiteX2" fmla="*/ 46526 w 110304"/>
                      <a:gd name="connsiteY2" fmla="*/ 44387 h 107944"/>
                      <a:gd name="connsiteX3" fmla="*/ 57051 w 110304"/>
                      <a:gd name="connsiteY3" fmla="*/ 45092 h 107944"/>
                      <a:gd name="connsiteX4" fmla="*/ 59643 w 110304"/>
                      <a:gd name="connsiteY4" fmla="*/ 55351 h 107944"/>
                      <a:gd name="connsiteX5" fmla="*/ 50718 w 110304"/>
                      <a:gd name="connsiteY5" fmla="*/ 60989 h 107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304" h="107944">
                        <a:moveTo>
                          <a:pt x="50718" y="60989"/>
                        </a:moveTo>
                        <a:cubicBezTo>
                          <a:pt x="49394" y="149467"/>
                          <a:pt x="-32788" y="80906"/>
                          <a:pt x="42583" y="54208"/>
                        </a:cubicBezTo>
                        <a:cubicBezTo>
                          <a:pt x="-32788" y="80906"/>
                          <a:pt x="7017" y="-18421"/>
                          <a:pt x="46526" y="44387"/>
                        </a:cubicBezTo>
                        <a:cubicBezTo>
                          <a:pt x="7017" y="-18421"/>
                          <a:pt x="113801" y="-11277"/>
                          <a:pt x="57051" y="45092"/>
                        </a:cubicBezTo>
                        <a:cubicBezTo>
                          <a:pt x="113801" y="-11277"/>
                          <a:pt x="139967" y="92508"/>
                          <a:pt x="59643" y="55351"/>
                        </a:cubicBezTo>
                        <a:cubicBezTo>
                          <a:pt x="139995" y="92498"/>
                          <a:pt x="49403" y="149467"/>
                          <a:pt x="50718" y="609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0" name="任意多边形: 形状 2359">
                    <a:extLst>
                      <a:ext uri="{FF2B5EF4-FFF2-40B4-BE49-F238E27FC236}">
                        <a16:creationId xmlns:a16="http://schemas.microsoft.com/office/drawing/2014/main" id="{216B221B-DDEB-D3D6-BC1C-F882853BE8AB}"/>
                      </a:ext>
                    </a:extLst>
                  </p:cNvPr>
                  <p:cNvSpPr/>
                  <p:nvPr/>
                </p:nvSpPr>
                <p:spPr>
                  <a:xfrm>
                    <a:off x="9078505" y="2133814"/>
                    <a:ext cx="103279" cy="101062"/>
                  </a:xfrm>
                  <a:custGeom>
                    <a:avLst/>
                    <a:gdLst>
                      <a:gd name="connsiteX0" fmla="*/ 47473 w 103279"/>
                      <a:gd name="connsiteY0" fmla="*/ 57098 h 101062"/>
                      <a:gd name="connsiteX1" fmla="*/ 39873 w 103279"/>
                      <a:gd name="connsiteY1" fmla="*/ 50754 h 101062"/>
                      <a:gd name="connsiteX2" fmla="*/ 43530 w 103279"/>
                      <a:gd name="connsiteY2" fmla="*/ 41562 h 101062"/>
                      <a:gd name="connsiteX3" fmla="*/ 53436 w 103279"/>
                      <a:gd name="connsiteY3" fmla="*/ 42210 h 101062"/>
                      <a:gd name="connsiteX4" fmla="*/ 55875 w 103279"/>
                      <a:gd name="connsiteY4" fmla="*/ 51811 h 101062"/>
                      <a:gd name="connsiteX5" fmla="*/ 47473 w 103279"/>
                      <a:gd name="connsiteY5" fmla="*/ 57098 h 101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279" h="101062">
                        <a:moveTo>
                          <a:pt x="47473" y="57098"/>
                        </a:moveTo>
                        <a:cubicBezTo>
                          <a:pt x="46226" y="139937"/>
                          <a:pt x="-30698" y="75738"/>
                          <a:pt x="39873" y="50754"/>
                        </a:cubicBezTo>
                        <a:cubicBezTo>
                          <a:pt x="-30698" y="75738"/>
                          <a:pt x="6574" y="-17254"/>
                          <a:pt x="43530" y="41562"/>
                        </a:cubicBezTo>
                        <a:cubicBezTo>
                          <a:pt x="6574" y="-17254"/>
                          <a:pt x="106528" y="-10549"/>
                          <a:pt x="53436" y="42210"/>
                        </a:cubicBezTo>
                        <a:cubicBezTo>
                          <a:pt x="106528" y="-10549"/>
                          <a:pt x="131055" y="86606"/>
                          <a:pt x="55875" y="51811"/>
                        </a:cubicBezTo>
                        <a:cubicBezTo>
                          <a:pt x="131055" y="86606"/>
                          <a:pt x="46226" y="139937"/>
                          <a:pt x="47473" y="5709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1" name="任意多边形: 形状 2360">
                    <a:extLst>
                      <a:ext uri="{FF2B5EF4-FFF2-40B4-BE49-F238E27FC236}">
                        <a16:creationId xmlns:a16="http://schemas.microsoft.com/office/drawing/2014/main" id="{1E8D6C55-2A4D-63F6-5B52-ED3ACEA9ABA8}"/>
                      </a:ext>
                    </a:extLst>
                  </p:cNvPr>
                  <p:cNvSpPr/>
                  <p:nvPr/>
                </p:nvSpPr>
                <p:spPr>
                  <a:xfrm>
                    <a:off x="9091640" y="2170373"/>
                    <a:ext cx="32337" cy="10958"/>
                  </a:xfrm>
                  <a:custGeom>
                    <a:avLst/>
                    <a:gdLst>
                      <a:gd name="connsiteX0" fmla="*/ 0 w 32337"/>
                      <a:gd name="connsiteY0" fmla="*/ 3 h 10958"/>
                      <a:gd name="connsiteX1" fmla="*/ 5477 w 32337"/>
                      <a:gd name="connsiteY1" fmla="*/ 441 h 10958"/>
                      <a:gd name="connsiteX2" fmla="*/ 16916 w 32337"/>
                      <a:gd name="connsiteY2" fmla="*/ 3280 h 10958"/>
                      <a:gd name="connsiteX3" fmla="*/ 27708 w 32337"/>
                      <a:gd name="connsiteY3" fmla="*/ 7975 h 10958"/>
                      <a:gd name="connsiteX4" fmla="*/ 32338 w 32337"/>
                      <a:gd name="connsiteY4" fmla="*/ 10957 h 10958"/>
                      <a:gd name="connsiteX5" fmla="*/ 26870 w 32337"/>
                      <a:gd name="connsiteY5" fmla="*/ 10509 h 10958"/>
                      <a:gd name="connsiteX6" fmla="*/ 15430 w 32337"/>
                      <a:gd name="connsiteY6" fmla="*/ 7671 h 10958"/>
                      <a:gd name="connsiteX7" fmla="*/ 4629 w 32337"/>
                      <a:gd name="connsiteY7" fmla="*/ 2956 h 10958"/>
                      <a:gd name="connsiteX8" fmla="*/ 0 w 32337"/>
                      <a:gd name="connsiteY8" fmla="*/ 3 h 10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337" h="10958">
                        <a:moveTo>
                          <a:pt x="0" y="3"/>
                        </a:moveTo>
                        <a:cubicBezTo>
                          <a:pt x="0" y="3"/>
                          <a:pt x="2277" y="-64"/>
                          <a:pt x="5477" y="441"/>
                        </a:cubicBezTo>
                        <a:cubicBezTo>
                          <a:pt x="8716" y="917"/>
                          <a:pt x="12868" y="1917"/>
                          <a:pt x="16916" y="3280"/>
                        </a:cubicBezTo>
                        <a:cubicBezTo>
                          <a:pt x="20964" y="4670"/>
                          <a:pt x="24879" y="6385"/>
                          <a:pt x="27708" y="7975"/>
                        </a:cubicBezTo>
                        <a:cubicBezTo>
                          <a:pt x="30585" y="9528"/>
                          <a:pt x="32338" y="10957"/>
                          <a:pt x="32338" y="10957"/>
                        </a:cubicBezTo>
                        <a:cubicBezTo>
                          <a:pt x="32338" y="10957"/>
                          <a:pt x="30089" y="11014"/>
                          <a:pt x="26870" y="10509"/>
                        </a:cubicBezTo>
                        <a:cubicBezTo>
                          <a:pt x="23641" y="10033"/>
                          <a:pt x="19508" y="9042"/>
                          <a:pt x="15430" y="7671"/>
                        </a:cubicBezTo>
                        <a:cubicBezTo>
                          <a:pt x="11402" y="6280"/>
                          <a:pt x="7477" y="4565"/>
                          <a:pt x="4629" y="2956"/>
                        </a:cubicBezTo>
                        <a:cubicBezTo>
                          <a:pt x="1791" y="142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2" name="任意多边形: 形状 2361">
                    <a:extLst>
                      <a:ext uri="{FF2B5EF4-FFF2-40B4-BE49-F238E27FC236}">
                        <a16:creationId xmlns:a16="http://schemas.microsoft.com/office/drawing/2014/main" id="{C21FF21D-EB79-7FF0-F9BA-4C207E878BFC}"/>
                      </a:ext>
                    </a:extLst>
                  </p:cNvPr>
                  <p:cNvSpPr/>
                  <p:nvPr/>
                </p:nvSpPr>
                <p:spPr>
                  <a:xfrm>
                    <a:off x="9132855" y="2174360"/>
                    <a:ext cx="33651" cy="6513"/>
                  </a:xfrm>
                  <a:custGeom>
                    <a:avLst/>
                    <a:gdLst>
                      <a:gd name="connsiteX0" fmla="*/ 0 w 33651"/>
                      <a:gd name="connsiteY0" fmla="*/ 6074 h 6513"/>
                      <a:gd name="connsiteX1" fmla="*/ 5039 w 33651"/>
                      <a:gd name="connsiteY1" fmla="*/ 3883 h 6513"/>
                      <a:gd name="connsiteX2" fmla="*/ 16440 w 33651"/>
                      <a:gd name="connsiteY2" fmla="*/ 968 h 6513"/>
                      <a:gd name="connsiteX3" fmla="*/ 28165 w 33651"/>
                      <a:gd name="connsiteY3" fmla="*/ 6 h 6513"/>
                      <a:gd name="connsiteX4" fmla="*/ 33651 w 33651"/>
                      <a:gd name="connsiteY4" fmla="*/ 444 h 6513"/>
                      <a:gd name="connsiteX5" fmla="*/ 28641 w 33651"/>
                      <a:gd name="connsiteY5" fmla="*/ 2626 h 6513"/>
                      <a:gd name="connsiteX6" fmla="*/ 17221 w 33651"/>
                      <a:gd name="connsiteY6" fmla="*/ 5550 h 6513"/>
                      <a:gd name="connsiteX7" fmla="*/ 5467 w 33651"/>
                      <a:gd name="connsiteY7" fmla="*/ 6512 h 6513"/>
                      <a:gd name="connsiteX8" fmla="*/ 0 w 33651"/>
                      <a:gd name="connsiteY8" fmla="*/ 6074 h 6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51" h="6513">
                        <a:moveTo>
                          <a:pt x="0" y="6074"/>
                        </a:moveTo>
                        <a:cubicBezTo>
                          <a:pt x="0" y="6074"/>
                          <a:pt x="1991" y="4969"/>
                          <a:pt x="5039" y="3883"/>
                        </a:cubicBezTo>
                        <a:cubicBezTo>
                          <a:pt x="8087" y="2788"/>
                          <a:pt x="12259" y="1702"/>
                          <a:pt x="16440" y="968"/>
                        </a:cubicBezTo>
                        <a:cubicBezTo>
                          <a:pt x="20631" y="283"/>
                          <a:pt x="24946" y="-51"/>
                          <a:pt x="28165" y="6"/>
                        </a:cubicBezTo>
                        <a:cubicBezTo>
                          <a:pt x="31442" y="16"/>
                          <a:pt x="33651" y="444"/>
                          <a:pt x="33651" y="444"/>
                        </a:cubicBezTo>
                        <a:cubicBezTo>
                          <a:pt x="33651" y="444"/>
                          <a:pt x="31689" y="1549"/>
                          <a:pt x="28641" y="2626"/>
                        </a:cubicBezTo>
                        <a:cubicBezTo>
                          <a:pt x="25565" y="3759"/>
                          <a:pt x="21403" y="4816"/>
                          <a:pt x="17221" y="5550"/>
                        </a:cubicBezTo>
                        <a:cubicBezTo>
                          <a:pt x="13002" y="6226"/>
                          <a:pt x="8734" y="6540"/>
                          <a:pt x="5467" y="6512"/>
                        </a:cubicBezTo>
                        <a:cubicBezTo>
                          <a:pt x="2238" y="6483"/>
                          <a:pt x="0" y="6074"/>
                          <a:pt x="0" y="60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3" name="任意多边形: 形状 2362">
                    <a:extLst>
                      <a:ext uri="{FF2B5EF4-FFF2-40B4-BE49-F238E27FC236}">
                        <a16:creationId xmlns:a16="http://schemas.microsoft.com/office/drawing/2014/main" id="{DCF95464-72CB-4E68-302D-4D91C2B8D5A0}"/>
                      </a:ext>
                    </a:extLst>
                  </p:cNvPr>
                  <p:cNvSpPr/>
                  <p:nvPr/>
                </p:nvSpPr>
                <p:spPr>
                  <a:xfrm>
                    <a:off x="9126363" y="2143210"/>
                    <a:ext cx="5084" cy="34032"/>
                  </a:xfrm>
                  <a:custGeom>
                    <a:avLst/>
                    <a:gdLst>
                      <a:gd name="connsiteX0" fmla="*/ 1167 w 5084"/>
                      <a:gd name="connsiteY0" fmla="*/ 34033 h 34032"/>
                      <a:gd name="connsiteX1" fmla="*/ 263 w 5084"/>
                      <a:gd name="connsiteY1" fmla="*/ 28623 h 34032"/>
                      <a:gd name="connsiteX2" fmla="*/ 224 w 5084"/>
                      <a:gd name="connsiteY2" fmla="*/ 16850 h 34032"/>
                      <a:gd name="connsiteX3" fmla="*/ 2139 w 5084"/>
                      <a:gd name="connsiteY3" fmla="*/ 5210 h 34032"/>
                      <a:gd name="connsiteX4" fmla="*/ 3901 w 5084"/>
                      <a:gd name="connsiteY4" fmla="*/ 0 h 34032"/>
                      <a:gd name="connsiteX5" fmla="*/ 4825 w 5084"/>
                      <a:gd name="connsiteY5" fmla="*/ 5420 h 34032"/>
                      <a:gd name="connsiteX6" fmla="*/ 4863 w 5084"/>
                      <a:gd name="connsiteY6" fmla="*/ 17202 h 34032"/>
                      <a:gd name="connsiteX7" fmla="*/ 2910 w 5084"/>
                      <a:gd name="connsiteY7" fmla="*/ 28832 h 34032"/>
                      <a:gd name="connsiteX8" fmla="*/ 1167 w 5084"/>
                      <a:gd name="connsiteY8" fmla="*/ 34033 h 34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84" h="34032">
                        <a:moveTo>
                          <a:pt x="1167" y="34033"/>
                        </a:moveTo>
                        <a:cubicBezTo>
                          <a:pt x="1167" y="34033"/>
                          <a:pt x="567" y="31852"/>
                          <a:pt x="263" y="28623"/>
                        </a:cubicBezTo>
                        <a:cubicBezTo>
                          <a:pt x="-71" y="25384"/>
                          <a:pt x="-90" y="21098"/>
                          <a:pt x="224" y="16850"/>
                        </a:cubicBezTo>
                        <a:cubicBezTo>
                          <a:pt x="577" y="12592"/>
                          <a:pt x="1282" y="8372"/>
                          <a:pt x="2139" y="5210"/>
                        </a:cubicBezTo>
                        <a:cubicBezTo>
                          <a:pt x="2939" y="2067"/>
                          <a:pt x="3901" y="0"/>
                          <a:pt x="3901" y="0"/>
                        </a:cubicBezTo>
                        <a:cubicBezTo>
                          <a:pt x="3901" y="0"/>
                          <a:pt x="4520" y="2200"/>
                          <a:pt x="4825" y="5420"/>
                        </a:cubicBezTo>
                        <a:cubicBezTo>
                          <a:pt x="5149" y="8658"/>
                          <a:pt x="5178" y="12954"/>
                          <a:pt x="4863" y="17202"/>
                        </a:cubicBezTo>
                        <a:cubicBezTo>
                          <a:pt x="4501" y="21460"/>
                          <a:pt x="3777" y="25698"/>
                          <a:pt x="2910" y="28832"/>
                        </a:cubicBezTo>
                        <a:cubicBezTo>
                          <a:pt x="2101" y="31975"/>
                          <a:pt x="1167" y="34033"/>
                          <a:pt x="1167" y="340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" name="任意多边形: 形状 2363">
                    <a:extLst>
                      <a:ext uri="{FF2B5EF4-FFF2-40B4-BE49-F238E27FC236}">
                        <a16:creationId xmlns:a16="http://schemas.microsoft.com/office/drawing/2014/main" id="{49BD0E52-9836-D19E-3B9D-71F0BD086A51}"/>
                      </a:ext>
                    </a:extLst>
                  </p:cNvPr>
                  <p:cNvSpPr/>
                  <p:nvPr/>
                </p:nvSpPr>
                <p:spPr>
                  <a:xfrm>
                    <a:off x="9131131" y="2189273"/>
                    <a:ext cx="17678" cy="29222"/>
                  </a:xfrm>
                  <a:custGeom>
                    <a:avLst/>
                    <a:gdLst>
                      <a:gd name="connsiteX0" fmla="*/ 17679 w 17678"/>
                      <a:gd name="connsiteY0" fmla="*/ 29223 h 29222"/>
                      <a:gd name="connsiteX1" fmla="*/ 13783 w 17678"/>
                      <a:gd name="connsiteY1" fmla="*/ 25356 h 29222"/>
                      <a:gd name="connsiteX2" fmla="*/ 6858 w 17678"/>
                      <a:gd name="connsiteY2" fmla="*/ 15821 h 29222"/>
                      <a:gd name="connsiteX3" fmla="*/ 1629 w 17678"/>
                      <a:gd name="connsiteY3" fmla="*/ 5258 h 29222"/>
                      <a:gd name="connsiteX4" fmla="*/ 0 w 17678"/>
                      <a:gd name="connsiteY4" fmla="*/ 0 h 29222"/>
                      <a:gd name="connsiteX5" fmla="*/ 3886 w 17678"/>
                      <a:gd name="connsiteY5" fmla="*/ 3877 h 29222"/>
                      <a:gd name="connsiteX6" fmla="*/ 10830 w 17678"/>
                      <a:gd name="connsiteY6" fmla="*/ 13402 h 29222"/>
                      <a:gd name="connsiteX7" fmla="*/ 16040 w 17678"/>
                      <a:gd name="connsiteY7" fmla="*/ 23974 h 29222"/>
                      <a:gd name="connsiteX8" fmla="*/ 17679 w 17678"/>
                      <a:gd name="connsiteY8" fmla="*/ 29223 h 29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78" h="29222">
                        <a:moveTo>
                          <a:pt x="17679" y="29223"/>
                        </a:moveTo>
                        <a:cubicBezTo>
                          <a:pt x="17679" y="29223"/>
                          <a:pt x="15897" y="27823"/>
                          <a:pt x="13783" y="25356"/>
                        </a:cubicBezTo>
                        <a:cubicBezTo>
                          <a:pt x="11621" y="22908"/>
                          <a:pt x="9106" y="19460"/>
                          <a:pt x="6858" y="15821"/>
                        </a:cubicBezTo>
                        <a:cubicBezTo>
                          <a:pt x="4667" y="12163"/>
                          <a:pt x="2781" y="8296"/>
                          <a:pt x="1629" y="5258"/>
                        </a:cubicBezTo>
                        <a:cubicBezTo>
                          <a:pt x="438" y="2248"/>
                          <a:pt x="0" y="0"/>
                          <a:pt x="0" y="0"/>
                        </a:cubicBezTo>
                        <a:cubicBezTo>
                          <a:pt x="0" y="0"/>
                          <a:pt x="1791" y="1410"/>
                          <a:pt x="3886" y="3877"/>
                        </a:cubicBezTo>
                        <a:cubicBezTo>
                          <a:pt x="6068" y="6306"/>
                          <a:pt x="8601" y="9773"/>
                          <a:pt x="10830" y="13402"/>
                        </a:cubicBezTo>
                        <a:cubicBezTo>
                          <a:pt x="13011" y="17097"/>
                          <a:pt x="14897" y="20945"/>
                          <a:pt x="16040" y="23974"/>
                        </a:cubicBezTo>
                        <a:cubicBezTo>
                          <a:pt x="17240" y="26994"/>
                          <a:pt x="17679" y="29223"/>
                          <a:pt x="17679" y="292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5" name="任意多边形: 形状 2364">
                    <a:extLst>
                      <a:ext uri="{FF2B5EF4-FFF2-40B4-BE49-F238E27FC236}">
                        <a16:creationId xmlns:a16="http://schemas.microsoft.com/office/drawing/2014/main" id="{2FFDDB58-D291-D6D7-A915-C1A21C5EE6E9}"/>
                      </a:ext>
                    </a:extLst>
                  </p:cNvPr>
                  <p:cNvSpPr/>
                  <p:nvPr/>
                </p:nvSpPr>
                <p:spPr>
                  <a:xfrm>
                    <a:off x="9102994" y="2189759"/>
                    <a:ext cx="19364" cy="28117"/>
                  </a:xfrm>
                  <a:custGeom>
                    <a:avLst/>
                    <a:gdLst>
                      <a:gd name="connsiteX0" fmla="*/ 0 w 19364"/>
                      <a:gd name="connsiteY0" fmla="*/ 28118 h 28117"/>
                      <a:gd name="connsiteX1" fmla="*/ 1943 w 19364"/>
                      <a:gd name="connsiteY1" fmla="*/ 22955 h 28117"/>
                      <a:gd name="connsiteX2" fmla="*/ 7782 w 19364"/>
                      <a:gd name="connsiteY2" fmla="*/ 12735 h 28117"/>
                      <a:gd name="connsiteX3" fmla="*/ 15240 w 19364"/>
                      <a:gd name="connsiteY3" fmla="*/ 3629 h 28117"/>
                      <a:gd name="connsiteX4" fmla="*/ 19365 w 19364"/>
                      <a:gd name="connsiteY4" fmla="*/ 0 h 28117"/>
                      <a:gd name="connsiteX5" fmla="*/ 17459 w 19364"/>
                      <a:gd name="connsiteY5" fmla="*/ 5143 h 28117"/>
                      <a:gd name="connsiteX6" fmla="*/ 11620 w 19364"/>
                      <a:gd name="connsiteY6" fmla="*/ 15364 h 28117"/>
                      <a:gd name="connsiteX7" fmla="*/ 4153 w 19364"/>
                      <a:gd name="connsiteY7" fmla="*/ 24470 h 28117"/>
                      <a:gd name="connsiteX8" fmla="*/ 0 w 19364"/>
                      <a:gd name="connsiteY8" fmla="*/ 28118 h 28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364" h="28117">
                        <a:moveTo>
                          <a:pt x="0" y="28118"/>
                        </a:moveTo>
                        <a:cubicBezTo>
                          <a:pt x="0" y="28118"/>
                          <a:pt x="581" y="25908"/>
                          <a:pt x="1943" y="22955"/>
                        </a:cubicBezTo>
                        <a:cubicBezTo>
                          <a:pt x="3267" y="19983"/>
                          <a:pt x="5372" y="16269"/>
                          <a:pt x="7782" y="12735"/>
                        </a:cubicBezTo>
                        <a:cubicBezTo>
                          <a:pt x="10220" y="9220"/>
                          <a:pt x="12945" y="5934"/>
                          <a:pt x="15240" y="3629"/>
                        </a:cubicBezTo>
                        <a:cubicBezTo>
                          <a:pt x="17516" y="1324"/>
                          <a:pt x="19365" y="0"/>
                          <a:pt x="19365" y="0"/>
                        </a:cubicBezTo>
                        <a:cubicBezTo>
                          <a:pt x="19365" y="0"/>
                          <a:pt x="18812" y="2191"/>
                          <a:pt x="17459" y="5143"/>
                        </a:cubicBezTo>
                        <a:cubicBezTo>
                          <a:pt x="16116" y="8115"/>
                          <a:pt x="14040" y="11859"/>
                          <a:pt x="11620" y="15364"/>
                        </a:cubicBezTo>
                        <a:cubicBezTo>
                          <a:pt x="9182" y="18878"/>
                          <a:pt x="6439" y="22155"/>
                          <a:pt x="4153" y="24470"/>
                        </a:cubicBezTo>
                        <a:cubicBezTo>
                          <a:pt x="1867" y="26794"/>
                          <a:pt x="0" y="28118"/>
                          <a:pt x="0" y="28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6" name="任意多边形: 形状 2365">
                    <a:extLst>
                      <a:ext uri="{FF2B5EF4-FFF2-40B4-BE49-F238E27FC236}">
                        <a16:creationId xmlns:a16="http://schemas.microsoft.com/office/drawing/2014/main" id="{499AD169-A0F2-A70B-1AB9-813A23197305}"/>
                      </a:ext>
                    </a:extLst>
                  </p:cNvPr>
                  <p:cNvSpPr/>
                  <p:nvPr/>
                </p:nvSpPr>
                <p:spPr>
                  <a:xfrm>
                    <a:off x="9115262" y="2173243"/>
                    <a:ext cx="24555" cy="24326"/>
                  </a:xfrm>
                  <a:custGeom>
                    <a:avLst/>
                    <a:gdLst>
                      <a:gd name="connsiteX0" fmla="*/ 24555 w 24555"/>
                      <a:gd name="connsiteY0" fmla="*/ 13802 h 24326"/>
                      <a:gd name="connsiteX1" fmla="*/ 16240 w 24555"/>
                      <a:gd name="connsiteY1" fmla="*/ 16135 h 24326"/>
                      <a:gd name="connsiteX2" fmla="*/ 13440 w 24555"/>
                      <a:gd name="connsiteY2" fmla="*/ 24327 h 24326"/>
                      <a:gd name="connsiteX3" fmla="*/ 8659 w 24555"/>
                      <a:gd name="connsiteY3" fmla="*/ 17126 h 24326"/>
                      <a:gd name="connsiteX4" fmla="*/ 0 w 24555"/>
                      <a:gd name="connsiteY4" fmla="*/ 17002 h 24326"/>
                      <a:gd name="connsiteX5" fmla="*/ 5363 w 24555"/>
                      <a:gd name="connsiteY5" fmla="*/ 10220 h 24326"/>
                      <a:gd name="connsiteX6" fmla="*/ 2820 w 24555"/>
                      <a:gd name="connsiteY6" fmla="*/ 1981 h 24326"/>
                      <a:gd name="connsiteX7" fmla="*/ 10935 w 24555"/>
                      <a:gd name="connsiteY7" fmla="*/ 4972 h 24326"/>
                      <a:gd name="connsiteX8" fmla="*/ 17983 w 24555"/>
                      <a:gd name="connsiteY8" fmla="*/ 0 h 24326"/>
                      <a:gd name="connsiteX9" fmla="*/ 17641 w 24555"/>
                      <a:gd name="connsiteY9" fmla="*/ 8620 h 24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555" h="24326">
                        <a:moveTo>
                          <a:pt x="24555" y="13802"/>
                        </a:moveTo>
                        <a:lnTo>
                          <a:pt x="16240" y="16135"/>
                        </a:lnTo>
                        <a:lnTo>
                          <a:pt x="13440" y="24327"/>
                        </a:lnTo>
                        <a:lnTo>
                          <a:pt x="8659" y="17126"/>
                        </a:lnTo>
                        <a:lnTo>
                          <a:pt x="0" y="17002"/>
                        </a:lnTo>
                        <a:lnTo>
                          <a:pt x="5363" y="10220"/>
                        </a:lnTo>
                        <a:lnTo>
                          <a:pt x="2820" y="1981"/>
                        </a:lnTo>
                        <a:lnTo>
                          <a:pt x="10935" y="4972"/>
                        </a:lnTo>
                        <a:lnTo>
                          <a:pt x="17983" y="0"/>
                        </a:lnTo>
                        <a:lnTo>
                          <a:pt x="17641" y="86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67" name="图形 113">
                  <a:extLst>
                    <a:ext uri="{FF2B5EF4-FFF2-40B4-BE49-F238E27FC236}">
                      <a16:creationId xmlns:a16="http://schemas.microsoft.com/office/drawing/2014/main" id="{2A5439CA-B0C2-AE3A-6B1F-D73C2EA6E90B}"/>
                    </a:ext>
                  </a:extLst>
                </p:cNvPr>
                <p:cNvGrpSpPr/>
                <p:nvPr/>
              </p:nvGrpSpPr>
              <p:grpSpPr>
                <a:xfrm>
                  <a:off x="9006858" y="2161232"/>
                  <a:ext cx="96617" cy="99193"/>
                  <a:chOff x="9006858" y="2161232"/>
                  <a:chExt cx="96617" cy="99193"/>
                </a:xfrm>
              </p:grpSpPr>
              <p:sp>
                <p:nvSpPr>
                  <p:cNvPr id="2368" name="任意多边形: 形状 2367">
                    <a:extLst>
                      <a:ext uri="{FF2B5EF4-FFF2-40B4-BE49-F238E27FC236}">
                        <a16:creationId xmlns:a16="http://schemas.microsoft.com/office/drawing/2014/main" id="{0D226791-2DE9-4A78-9993-A8D439FDA120}"/>
                      </a:ext>
                    </a:extLst>
                  </p:cNvPr>
                  <p:cNvSpPr/>
                  <p:nvPr/>
                </p:nvSpPr>
                <p:spPr>
                  <a:xfrm>
                    <a:off x="9006858" y="2161232"/>
                    <a:ext cx="96617" cy="99193"/>
                  </a:xfrm>
                  <a:custGeom>
                    <a:avLst/>
                    <a:gdLst>
                      <a:gd name="connsiteX0" fmla="*/ 49312 w 96617"/>
                      <a:gd name="connsiteY0" fmla="*/ 54616 h 99193"/>
                      <a:gd name="connsiteX1" fmla="*/ 40386 w 96617"/>
                      <a:gd name="connsiteY1" fmla="*/ 51302 h 99193"/>
                      <a:gd name="connsiteX2" fmla="*/ 40786 w 96617"/>
                      <a:gd name="connsiteY2" fmla="*/ 41777 h 99193"/>
                      <a:gd name="connsiteX3" fmla="*/ 49950 w 96617"/>
                      <a:gd name="connsiteY3" fmla="*/ 39243 h 99193"/>
                      <a:gd name="connsiteX4" fmla="*/ 55217 w 96617"/>
                      <a:gd name="connsiteY4" fmla="*/ 47168 h 99193"/>
                      <a:gd name="connsiteX5" fmla="*/ 49312 w 96617"/>
                      <a:gd name="connsiteY5" fmla="*/ 54616 h 99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617" h="99193">
                        <a:moveTo>
                          <a:pt x="49312" y="54616"/>
                        </a:moveTo>
                        <a:cubicBezTo>
                          <a:pt x="74629" y="130035"/>
                          <a:pt x="-15535" y="96460"/>
                          <a:pt x="40386" y="51302"/>
                        </a:cubicBezTo>
                        <a:cubicBezTo>
                          <a:pt x="-15535" y="96450"/>
                          <a:pt x="-11477" y="343"/>
                          <a:pt x="40786" y="41777"/>
                        </a:cubicBezTo>
                        <a:cubicBezTo>
                          <a:pt x="-11477" y="343"/>
                          <a:pt x="81201" y="-25508"/>
                          <a:pt x="49950" y="39243"/>
                        </a:cubicBezTo>
                        <a:cubicBezTo>
                          <a:pt x="81201" y="-25518"/>
                          <a:pt x="134408" y="54645"/>
                          <a:pt x="55217" y="47168"/>
                        </a:cubicBezTo>
                        <a:cubicBezTo>
                          <a:pt x="134408" y="54654"/>
                          <a:pt x="74629" y="130035"/>
                          <a:pt x="49312" y="546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9" name="任意多边形: 形状 2368">
                    <a:extLst>
                      <a:ext uri="{FF2B5EF4-FFF2-40B4-BE49-F238E27FC236}">
                        <a16:creationId xmlns:a16="http://schemas.microsoft.com/office/drawing/2014/main" id="{CA9A0FE8-E9BE-D832-60F8-37530BCB87DB}"/>
                      </a:ext>
                    </a:extLst>
                  </p:cNvPr>
                  <p:cNvSpPr/>
                  <p:nvPr/>
                </p:nvSpPr>
                <p:spPr>
                  <a:xfrm>
                    <a:off x="9009689" y="2164090"/>
                    <a:ext cx="90458" cy="92858"/>
                  </a:xfrm>
                  <a:custGeom>
                    <a:avLst/>
                    <a:gdLst>
                      <a:gd name="connsiteX0" fmla="*/ 46156 w 90458"/>
                      <a:gd name="connsiteY0" fmla="*/ 51120 h 92858"/>
                      <a:gd name="connsiteX1" fmla="*/ 37831 w 90458"/>
                      <a:gd name="connsiteY1" fmla="*/ 48014 h 92858"/>
                      <a:gd name="connsiteX2" fmla="*/ 38174 w 90458"/>
                      <a:gd name="connsiteY2" fmla="*/ 39137 h 92858"/>
                      <a:gd name="connsiteX3" fmla="*/ 46775 w 90458"/>
                      <a:gd name="connsiteY3" fmla="*/ 36718 h 92858"/>
                      <a:gd name="connsiteX4" fmla="*/ 51709 w 90458"/>
                      <a:gd name="connsiteY4" fmla="*/ 44119 h 92858"/>
                      <a:gd name="connsiteX5" fmla="*/ 46156 w 90458"/>
                      <a:gd name="connsiteY5" fmla="*/ 51120 h 92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458" h="92858">
                        <a:moveTo>
                          <a:pt x="46156" y="51120"/>
                        </a:moveTo>
                        <a:cubicBezTo>
                          <a:pt x="69864" y="121738"/>
                          <a:pt x="-14547" y="90296"/>
                          <a:pt x="37831" y="48014"/>
                        </a:cubicBezTo>
                        <a:cubicBezTo>
                          <a:pt x="-14547" y="90296"/>
                          <a:pt x="-10746" y="313"/>
                          <a:pt x="38174" y="39137"/>
                        </a:cubicBezTo>
                        <a:cubicBezTo>
                          <a:pt x="-10746" y="313"/>
                          <a:pt x="76026" y="-23871"/>
                          <a:pt x="46775" y="36718"/>
                        </a:cubicBezTo>
                        <a:cubicBezTo>
                          <a:pt x="76008" y="-23871"/>
                          <a:pt x="125843" y="51158"/>
                          <a:pt x="51709" y="44119"/>
                        </a:cubicBezTo>
                        <a:cubicBezTo>
                          <a:pt x="125852" y="51158"/>
                          <a:pt x="69873" y="121738"/>
                          <a:pt x="46156" y="511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0" name="任意多边形: 形状 2369">
                    <a:extLst>
                      <a:ext uri="{FF2B5EF4-FFF2-40B4-BE49-F238E27FC236}">
                        <a16:creationId xmlns:a16="http://schemas.microsoft.com/office/drawing/2014/main" id="{82E0A527-2E46-A1B5-5426-299461628C47}"/>
                      </a:ext>
                    </a:extLst>
                  </p:cNvPr>
                  <p:cNvSpPr/>
                  <p:nvPr/>
                </p:nvSpPr>
                <p:spPr>
                  <a:xfrm>
                    <a:off x="9020603" y="2205777"/>
                    <a:ext cx="30689" cy="4168"/>
                  </a:xfrm>
                  <a:custGeom>
                    <a:avLst/>
                    <a:gdLst>
                      <a:gd name="connsiteX0" fmla="*/ 0 w 30689"/>
                      <a:gd name="connsiteY0" fmla="*/ 2289 h 4168"/>
                      <a:gd name="connsiteX1" fmla="*/ 4782 w 30689"/>
                      <a:gd name="connsiteY1" fmla="*/ 1022 h 4168"/>
                      <a:gd name="connsiteX2" fmla="*/ 15317 w 30689"/>
                      <a:gd name="connsiteY2" fmla="*/ 3 h 4168"/>
                      <a:gd name="connsiteX3" fmla="*/ 25870 w 30689"/>
                      <a:gd name="connsiteY3" fmla="*/ 765 h 4168"/>
                      <a:gd name="connsiteX4" fmla="*/ 30690 w 30689"/>
                      <a:gd name="connsiteY4" fmla="*/ 1918 h 4168"/>
                      <a:gd name="connsiteX5" fmla="*/ 25918 w 30689"/>
                      <a:gd name="connsiteY5" fmla="*/ 3166 h 4168"/>
                      <a:gd name="connsiteX6" fmla="*/ 15373 w 30689"/>
                      <a:gd name="connsiteY6" fmla="*/ 4166 h 4168"/>
                      <a:gd name="connsiteX7" fmla="*/ 4820 w 30689"/>
                      <a:gd name="connsiteY7" fmla="*/ 3404 h 4168"/>
                      <a:gd name="connsiteX8" fmla="*/ 0 w 30689"/>
                      <a:gd name="connsiteY8" fmla="*/ 2289 h 4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689" h="4168">
                        <a:moveTo>
                          <a:pt x="0" y="2289"/>
                        </a:moveTo>
                        <a:cubicBezTo>
                          <a:pt x="0" y="2289"/>
                          <a:pt x="1905" y="1546"/>
                          <a:pt x="4782" y="1022"/>
                        </a:cubicBezTo>
                        <a:cubicBezTo>
                          <a:pt x="7668" y="460"/>
                          <a:pt x="11497" y="51"/>
                          <a:pt x="15317" y="3"/>
                        </a:cubicBezTo>
                        <a:cubicBezTo>
                          <a:pt x="19165" y="-35"/>
                          <a:pt x="23013" y="260"/>
                          <a:pt x="25870" y="765"/>
                        </a:cubicBezTo>
                        <a:cubicBezTo>
                          <a:pt x="28766" y="1232"/>
                          <a:pt x="30690" y="1918"/>
                          <a:pt x="30690" y="1918"/>
                        </a:cubicBezTo>
                        <a:cubicBezTo>
                          <a:pt x="30690" y="1918"/>
                          <a:pt x="28803" y="2623"/>
                          <a:pt x="25918" y="3166"/>
                        </a:cubicBezTo>
                        <a:cubicBezTo>
                          <a:pt x="23032" y="3728"/>
                          <a:pt x="19222" y="4118"/>
                          <a:pt x="15373" y="4166"/>
                        </a:cubicBezTo>
                        <a:cubicBezTo>
                          <a:pt x="11554" y="4204"/>
                          <a:pt x="7706" y="3909"/>
                          <a:pt x="4820" y="3404"/>
                        </a:cubicBezTo>
                        <a:cubicBezTo>
                          <a:pt x="1934" y="2966"/>
                          <a:pt x="0" y="2289"/>
                          <a:pt x="0" y="22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1" name="任意多边形: 形状 2370">
                    <a:extLst>
                      <a:ext uri="{FF2B5EF4-FFF2-40B4-BE49-F238E27FC236}">
                        <a16:creationId xmlns:a16="http://schemas.microsoft.com/office/drawing/2014/main" id="{E1EF9648-01F6-FC44-E21D-D00F1D955A37}"/>
                      </a:ext>
                    </a:extLst>
                  </p:cNvPr>
                  <p:cNvSpPr/>
                  <p:nvPr/>
                </p:nvSpPr>
                <p:spPr>
                  <a:xfrm>
                    <a:off x="9058561" y="2189426"/>
                    <a:ext cx="26889" cy="14849"/>
                  </a:xfrm>
                  <a:custGeom>
                    <a:avLst/>
                    <a:gdLst>
                      <a:gd name="connsiteX0" fmla="*/ 0 w 26889"/>
                      <a:gd name="connsiteY0" fmla="*/ 14849 h 14849"/>
                      <a:gd name="connsiteX1" fmla="*/ 3629 w 26889"/>
                      <a:gd name="connsiteY1" fmla="*/ 11478 h 14849"/>
                      <a:gd name="connsiteX2" fmla="*/ 12439 w 26889"/>
                      <a:gd name="connsiteY2" fmla="*/ 5601 h 14849"/>
                      <a:gd name="connsiteX3" fmla="*/ 22107 w 26889"/>
                      <a:gd name="connsiteY3" fmla="*/ 1286 h 14849"/>
                      <a:gd name="connsiteX4" fmla="*/ 26889 w 26889"/>
                      <a:gd name="connsiteY4" fmla="*/ 0 h 14849"/>
                      <a:gd name="connsiteX5" fmla="*/ 23279 w 26889"/>
                      <a:gd name="connsiteY5" fmla="*/ 3372 h 14849"/>
                      <a:gd name="connsiteX6" fmla="*/ 14468 w 26889"/>
                      <a:gd name="connsiteY6" fmla="*/ 9249 h 14849"/>
                      <a:gd name="connsiteX7" fmla="*/ 4772 w 26889"/>
                      <a:gd name="connsiteY7" fmla="*/ 13583 h 14849"/>
                      <a:gd name="connsiteX8" fmla="*/ 0 w 26889"/>
                      <a:gd name="connsiteY8" fmla="*/ 14849 h 14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889" h="14849">
                        <a:moveTo>
                          <a:pt x="0" y="14849"/>
                        </a:moveTo>
                        <a:cubicBezTo>
                          <a:pt x="0" y="14849"/>
                          <a:pt x="1371" y="13325"/>
                          <a:pt x="3629" y="11478"/>
                        </a:cubicBezTo>
                        <a:cubicBezTo>
                          <a:pt x="5876" y="9639"/>
                          <a:pt x="9077" y="7477"/>
                          <a:pt x="12439" y="5601"/>
                        </a:cubicBezTo>
                        <a:cubicBezTo>
                          <a:pt x="15792" y="3762"/>
                          <a:pt x="19345" y="2200"/>
                          <a:pt x="22107" y="1286"/>
                        </a:cubicBezTo>
                        <a:cubicBezTo>
                          <a:pt x="24869" y="314"/>
                          <a:pt x="26889" y="0"/>
                          <a:pt x="26889" y="0"/>
                        </a:cubicBezTo>
                        <a:cubicBezTo>
                          <a:pt x="26889" y="0"/>
                          <a:pt x="25555" y="1543"/>
                          <a:pt x="23279" y="3372"/>
                        </a:cubicBezTo>
                        <a:cubicBezTo>
                          <a:pt x="21012" y="5248"/>
                          <a:pt x="17812" y="7410"/>
                          <a:pt x="14468" y="9249"/>
                        </a:cubicBezTo>
                        <a:cubicBezTo>
                          <a:pt x="11087" y="11087"/>
                          <a:pt x="7553" y="12649"/>
                          <a:pt x="4772" y="13583"/>
                        </a:cubicBezTo>
                        <a:cubicBezTo>
                          <a:pt x="2010" y="14535"/>
                          <a:pt x="0" y="14849"/>
                          <a:pt x="0" y="1484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2" name="任意多边形: 形状 2371">
                    <a:extLst>
                      <a:ext uri="{FF2B5EF4-FFF2-40B4-BE49-F238E27FC236}">
                        <a16:creationId xmlns:a16="http://schemas.microsoft.com/office/drawing/2014/main" id="{51EE6CFA-F12A-0876-600E-57C3BD15962D}"/>
                      </a:ext>
                    </a:extLst>
                  </p:cNvPr>
                  <p:cNvSpPr/>
                  <p:nvPr/>
                </p:nvSpPr>
                <p:spPr>
                  <a:xfrm>
                    <a:off x="9045176" y="2173500"/>
                    <a:ext cx="7968" cy="29660"/>
                  </a:xfrm>
                  <a:custGeom>
                    <a:avLst/>
                    <a:gdLst>
                      <a:gd name="connsiteX0" fmla="*/ 7907 w 7968"/>
                      <a:gd name="connsiteY0" fmla="*/ 29661 h 29660"/>
                      <a:gd name="connsiteX1" fmla="*/ 5526 w 7968"/>
                      <a:gd name="connsiteY1" fmla="*/ 25346 h 29660"/>
                      <a:gd name="connsiteX2" fmla="*/ 1973 w 7968"/>
                      <a:gd name="connsiteY2" fmla="*/ 15373 h 29660"/>
                      <a:gd name="connsiteX3" fmla="*/ 134 w 7968"/>
                      <a:gd name="connsiteY3" fmla="*/ 4934 h 29660"/>
                      <a:gd name="connsiteX4" fmla="*/ 68 w 7968"/>
                      <a:gd name="connsiteY4" fmla="*/ 0 h 29660"/>
                      <a:gd name="connsiteX5" fmla="*/ 2468 w 7968"/>
                      <a:gd name="connsiteY5" fmla="*/ 4315 h 29660"/>
                      <a:gd name="connsiteX6" fmla="*/ 6021 w 7968"/>
                      <a:gd name="connsiteY6" fmla="*/ 14288 h 29660"/>
                      <a:gd name="connsiteX7" fmla="*/ 7831 w 7968"/>
                      <a:gd name="connsiteY7" fmla="*/ 24727 h 29660"/>
                      <a:gd name="connsiteX8" fmla="*/ 7907 w 7968"/>
                      <a:gd name="connsiteY8" fmla="*/ 29661 h 29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68" h="29660">
                        <a:moveTo>
                          <a:pt x="7907" y="29661"/>
                        </a:moveTo>
                        <a:cubicBezTo>
                          <a:pt x="7907" y="29661"/>
                          <a:pt x="6764" y="28003"/>
                          <a:pt x="5526" y="25346"/>
                        </a:cubicBezTo>
                        <a:cubicBezTo>
                          <a:pt x="4268" y="22708"/>
                          <a:pt x="2973" y="19079"/>
                          <a:pt x="1973" y="15373"/>
                        </a:cubicBezTo>
                        <a:cubicBezTo>
                          <a:pt x="983" y="11649"/>
                          <a:pt x="344" y="7877"/>
                          <a:pt x="134" y="4934"/>
                        </a:cubicBezTo>
                        <a:cubicBezTo>
                          <a:pt x="-123" y="2029"/>
                          <a:pt x="68" y="0"/>
                          <a:pt x="68" y="0"/>
                        </a:cubicBezTo>
                        <a:cubicBezTo>
                          <a:pt x="68" y="0"/>
                          <a:pt x="1259" y="1676"/>
                          <a:pt x="2468" y="4315"/>
                        </a:cubicBezTo>
                        <a:cubicBezTo>
                          <a:pt x="3706" y="6953"/>
                          <a:pt x="5021" y="10582"/>
                          <a:pt x="6021" y="14288"/>
                        </a:cubicBezTo>
                        <a:cubicBezTo>
                          <a:pt x="6993" y="18012"/>
                          <a:pt x="7631" y="21803"/>
                          <a:pt x="7831" y="24727"/>
                        </a:cubicBezTo>
                        <a:cubicBezTo>
                          <a:pt x="8088" y="27651"/>
                          <a:pt x="7907" y="29661"/>
                          <a:pt x="7907" y="296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3" name="任意多边形: 形状 2372">
                    <a:extLst>
                      <a:ext uri="{FF2B5EF4-FFF2-40B4-BE49-F238E27FC236}">
                        <a16:creationId xmlns:a16="http://schemas.microsoft.com/office/drawing/2014/main" id="{6B0010A9-DE98-1550-D21A-0CEA0ACA3EC8}"/>
                      </a:ext>
                    </a:extLst>
                  </p:cNvPr>
                  <p:cNvSpPr/>
                  <p:nvPr/>
                </p:nvSpPr>
                <p:spPr>
                  <a:xfrm>
                    <a:off x="9059732" y="2212276"/>
                    <a:ext cx="23736" cy="19497"/>
                  </a:xfrm>
                  <a:custGeom>
                    <a:avLst/>
                    <a:gdLst>
                      <a:gd name="connsiteX0" fmla="*/ 23736 w 23736"/>
                      <a:gd name="connsiteY0" fmla="*/ 19498 h 19497"/>
                      <a:gd name="connsiteX1" fmla="*/ 19269 w 23736"/>
                      <a:gd name="connsiteY1" fmla="*/ 17374 h 19497"/>
                      <a:gd name="connsiteX2" fmla="*/ 10563 w 23736"/>
                      <a:gd name="connsiteY2" fmla="*/ 11382 h 19497"/>
                      <a:gd name="connsiteX3" fmla="*/ 2972 w 23736"/>
                      <a:gd name="connsiteY3" fmla="*/ 3962 h 19497"/>
                      <a:gd name="connsiteX4" fmla="*/ 0 w 23736"/>
                      <a:gd name="connsiteY4" fmla="*/ 0 h 19497"/>
                      <a:gd name="connsiteX5" fmla="*/ 4476 w 23736"/>
                      <a:gd name="connsiteY5" fmla="*/ 2124 h 19497"/>
                      <a:gd name="connsiteX6" fmla="*/ 13221 w 23736"/>
                      <a:gd name="connsiteY6" fmla="*/ 8134 h 19497"/>
                      <a:gd name="connsiteX7" fmla="*/ 20793 w 23736"/>
                      <a:gd name="connsiteY7" fmla="*/ 15535 h 19497"/>
                      <a:gd name="connsiteX8" fmla="*/ 23736 w 23736"/>
                      <a:gd name="connsiteY8" fmla="*/ 19498 h 19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36" h="19497">
                        <a:moveTo>
                          <a:pt x="23736" y="19498"/>
                        </a:moveTo>
                        <a:cubicBezTo>
                          <a:pt x="23736" y="19498"/>
                          <a:pt x="21812" y="18831"/>
                          <a:pt x="19269" y="17374"/>
                        </a:cubicBezTo>
                        <a:cubicBezTo>
                          <a:pt x="16707" y="15964"/>
                          <a:pt x="13525" y="13783"/>
                          <a:pt x="10563" y="11382"/>
                        </a:cubicBezTo>
                        <a:cubicBezTo>
                          <a:pt x="7582" y="8925"/>
                          <a:pt x="4839" y="6210"/>
                          <a:pt x="2972" y="3962"/>
                        </a:cubicBezTo>
                        <a:cubicBezTo>
                          <a:pt x="1057" y="1772"/>
                          <a:pt x="0" y="0"/>
                          <a:pt x="0" y="0"/>
                        </a:cubicBezTo>
                        <a:cubicBezTo>
                          <a:pt x="0" y="0"/>
                          <a:pt x="1934" y="686"/>
                          <a:pt x="4476" y="2124"/>
                        </a:cubicBezTo>
                        <a:cubicBezTo>
                          <a:pt x="7048" y="3534"/>
                          <a:pt x="10230" y="5734"/>
                          <a:pt x="13221" y="8134"/>
                        </a:cubicBezTo>
                        <a:cubicBezTo>
                          <a:pt x="16164" y="10611"/>
                          <a:pt x="18907" y="13325"/>
                          <a:pt x="20793" y="15535"/>
                        </a:cubicBezTo>
                        <a:cubicBezTo>
                          <a:pt x="22688" y="17745"/>
                          <a:pt x="23736" y="19498"/>
                          <a:pt x="23736" y="194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4" name="任意多边形: 形状 2373">
                    <a:extLst>
                      <a:ext uri="{FF2B5EF4-FFF2-40B4-BE49-F238E27FC236}">
                        <a16:creationId xmlns:a16="http://schemas.microsoft.com/office/drawing/2014/main" id="{8A217E78-9BFE-2D11-AAE0-DBCD18C97346}"/>
                      </a:ext>
                    </a:extLst>
                  </p:cNvPr>
                  <p:cNvSpPr/>
                  <p:nvPr/>
                </p:nvSpPr>
                <p:spPr>
                  <a:xfrm>
                    <a:off x="9044368" y="2215314"/>
                    <a:ext cx="8137" cy="29622"/>
                  </a:xfrm>
                  <a:custGeom>
                    <a:avLst/>
                    <a:gdLst>
                      <a:gd name="connsiteX0" fmla="*/ 66 w 8137"/>
                      <a:gd name="connsiteY0" fmla="*/ 29623 h 29622"/>
                      <a:gd name="connsiteX1" fmla="*/ 162 w 8137"/>
                      <a:gd name="connsiteY1" fmla="*/ 24670 h 29622"/>
                      <a:gd name="connsiteX2" fmla="*/ 2067 w 8137"/>
                      <a:gd name="connsiteY2" fmla="*/ 14249 h 29622"/>
                      <a:gd name="connsiteX3" fmla="*/ 5667 w 8137"/>
                      <a:gd name="connsiteY3" fmla="*/ 4296 h 29622"/>
                      <a:gd name="connsiteX4" fmla="*/ 8067 w 8137"/>
                      <a:gd name="connsiteY4" fmla="*/ 0 h 29622"/>
                      <a:gd name="connsiteX5" fmla="*/ 7991 w 8137"/>
                      <a:gd name="connsiteY5" fmla="*/ 4915 h 29622"/>
                      <a:gd name="connsiteX6" fmla="*/ 6086 w 8137"/>
                      <a:gd name="connsiteY6" fmla="*/ 15354 h 29622"/>
                      <a:gd name="connsiteX7" fmla="*/ 2467 w 8137"/>
                      <a:gd name="connsiteY7" fmla="*/ 25308 h 29622"/>
                      <a:gd name="connsiteX8" fmla="*/ 66 w 8137"/>
                      <a:gd name="connsiteY8" fmla="*/ 29623 h 29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37" h="29622">
                        <a:moveTo>
                          <a:pt x="66" y="29623"/>
                        </a:moveTo>
                        <a:cubicBezTo>
                          <a:pt x="66" y="29623"/>
                          <a:pt x="-134" y="27575"/>
                          <a:pt x="162" y="24670"/>
                        </a:cubicBezTo>
                        <a:cubicBezTo>
                          <a:pt x="399" y="21765"/>
                          <a:pt x="1076" y="17974"/>
                          <a:pt x="2067" y="14249"/>
                        </a:cubicBezTo>
                        <a:cubicBezTo>
                          <a:pt x="3067" y="10544"/>
                          <a:pt x="4400" y="6934"/>
                          <a:pt x="5667" y="4296"/>
                        </a:cubicBezTo>
                        <a:cubicBezTo>
                          <a:pt x="6915" y="1657"/>
                          <a:pt x="8067" y="0"/>
                          <a:pt x="8067" y="0"/>
                        </a:cubicBezTo>
                        <a:cubicBezTo>
                          <a:pt x="8067" y="0"/>
                          <a:pt x="8267" y="2010"/>
                          <a:pt x="7991" y="4915"/>
                        </a:cubicBezTo>
                        <a:cubicBezTo>
                          <a:pt x="7753" y="7858"/>
                          <a:pt x="7067" y="11649"/>
                          <a:pt x="6086" y="15354"/>
                        </a:cubicBezTo>
                        <a:cubicBezTo>
                          <a:pt x="5076" y="19060"/>
                          <a:pt x="3733" y="22669"/>
                          <a:pt x="2467" y="25308"/>
                        </a:cubicBezTo>
                        <a:cubicBezTo>
                          <a:pt x="1238" y="27956"/>
                          <a:pt x="66" y="29623"/>
                          <a:pt x="66" y="296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5" name="任意多边形: 形状 2374">
                    <a:extLst>
                      <a:ext uri="{FF2B5EF4-FFF2-40B4-BE49-F238E27FC236}">
                        <a16:creationId xmlns:a16="http://schemas.microsoft.com/office/drawing/2014/main" id="{A22CA3A2-5D69-1CDE-61F4-2421B9B85EFA}"/>
                      </a:ext>
                    </a:extLst>
                  </p:cNvPr>
                  <p:cNvSpPr/>
                  <p:nvPr/>
                </p:nvSpPr>
                <p:spPr>
                  <a:xfrm>
                    <a:off x="9044473" y="2198065"/>
                    <a:ext cx="21964" cy="21983"/>
                  </a:xfrm>
                  <a:custGeom>
                    <a:avLst/>
                    <a:gdLst>
                      <a:gd name="connsiteX0" fmla="*/ 21964 w 21964"/>
                      <a:gd name="connsiteY0" fmla="*/ 9744 h 21983"/>
                      <a:gd name="connsiteX1" fmla="*/ 15611 w 21964"/>
                      <a:gd name="connsiteY1" fmla="*/ 14211 h 21983"/>
                      <a:gd name="connsiteX2" fmla="*/ 15678 w 21964"/>
                      <a:gd name="connsiteY2" fmla="*/ 21984 h 21983"/>
                      <a:gd name="connsiteX3" fmla="*/ 9467 w 21964"/>
                      <a:gd name="connsiteY3" fmla="*/ 17316 h 21983"/>
                      <a:gd name="connsiteX4" fmla="*/ 2095 w 21964"/>
                      <a:gd name="connsiteY4" fmla="*/ 19793 h 21983"/>
                      <a:gd name="connsiteX5" fmla="*/ 4610 w 21964"/>
                      <a:gd name="connsiteY5" fmla="*/ 12440 h 21983"/>
                      <a:gd name="connsiteX6" fmla="*/ 0 w 21964"/>
                      <a:gd name="connsiteY6" fmla="*/ 6210 h 21983"/>
                      <a:gd name="connsiteX7" fmla="*/ 7772 w 21964"/>
                      <a:gd name="connsiteY7" fmla="*/ 6325 h 21983"/>
                      <a:gd name="connsiteX8" fmla="*/ 12268 w 21964"/>
                      <a:gd name="connsiteY8" fmla="*/ 0 h 21983"/>
                      <a:gd name="connsiteX9" fmla="*/ 14544 w 21964"/>
                      <a:gd name="connsiteY9" fmla="*/ 7420 h 21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64" h="21983">
                        <a:moveTo>
                          <a:pt x="21964" y="9744"/>
                        </a:moveTo>
                        <a:lnTo>
                          <a:pt x="15611" y="14211"/>
                        </a:lnTo>
                        <a:lnTo>
                          <a:pt x="15678" y="21984"/>
                        </a:lnTo>
                        <a:lnTo>
                          <a:pt x="9467" y="17316"/>
                        </a:lnTo>
                        <a:lnTo>
                          <a:pt x="2095" y="19793"/>
                        </a:lnTo>
                        <a:lnTo>
                          <a:pt x="4610" y="12440"/>
                        </a:lnTo>
                        <a:lnTo>
                          <a:pt x="0" y="6210"/>
                        </a:lnTo>
                        <a:lnTo>
                          <a:pt x="7772" y="6325"/>
                        </a:lnTo>
                        <a:lnTo>
                          <a:pt x="12268" y="0"/>
                        </a:lnTo>
                        <a:lnTo>
                          <a:pt x="14544" y="74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76" name="图形 113">
                  <a:extLst>
                    <a:ext uri="{FF2B5EF4-FFF2-40B4-BE49-F238E27FC236}">
                      <a16:creationId xmlns:a16="http://schemas.microsoft.com/office/drawing/2014/main" id="{904324D6-76B7-AEB7-B888-10E9939FC7C3}"/>
                    </a:ext>
                  </a:extLst>
                </p:cNvPr>
                <p:cNvGrpSpPr/>
                <p:nvPr/>
              </p:nvGrpSpPr>
              <p:grpSpPr>
                <a:xfrm>
                  <a:off x="9059243" y="2256021"/>
                  <a:ext cx="75633" cy="77008"/>
                  <a:chOff x="9059243" y="2256021"/>
                  <a:chExt cx="75633" cy="77008"/>
                </a:xfrm>
              </p:grpSpPr>
              <p:sp>
                <p:nvSpPr>
                  <p:cNvPr id="2377" name="任意多边形: 形状 2376">
                    <a:extLst>
                      <a:ext uri="{FF2B5EF4-FFF2-40B4-BE49-F238E27FC236}">
                        <a16:creationId xmlns:a16="http://schemas.microsoft.com/office/drawing/2014/main" id="{A1C8BB81-37CD-1B3B-6935-A5DBE1AA531E}"/>
                      </a:ext>
                    </a:extLst>
                  </p:cNvPr>
                  <p:cNvSpPr/>
                  <p:nvPr/>
                </p:nvSpPr>
                <p:spPr>
                  <a:xfrm>
                    <a:off x="9059243" y="2256021"/>
                    <a:ext cx="75633" cy="77008"/>
                  </a:xfrm>
                  <a:custGeom>
                    <a:avLst/>
                    <a:gdLst>
                      <a:gd name="connsiteX0" fmla="*/ 32741 w 75633"/>
                      <a:gd name="connsiteY0" fmla="*/ 41361 h 77008"/>
                      <a:gd name="connsiteX1" fmla="*/ 28035 w 75633"/>
                      <a:gd name="connsiteY1" fmla="*/ 35675 h 77008"/>
                      <a:gd name="connsiteX2" fmla="*/ 31998 w 75633"/>
                      <a:gd name="connsiteY2" fmla="*/ 29426 h 77008"/>
                      <a:gd name="connsiteX3" fmla="*/ 39151 w 75633"/>
                      <a:gd name="connsiteY3" fmla="*/ 31265 h 77008"/>
                      <a:gd name="connsiteX4" fmla="*/ 39627 w 75633"/>
                      <a:gd name="connsiteY4" fmla="*/ 38637 h 77008"/>
                      <a:gd name="connsiteX5" fmla="*/ 32741 w 75633"/>
                      <a:gd name="connsiteY5" fmla="*/ 41361 h 77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633" h="77008">
                        <a:moveTo>
                          <a:pt x="32741" y="41361"/>
                        </a:moveTo>
                        <a:cubicBezTo>
                          <a:pt x="20520" y="101959"/>
                          <a:pt x="-27143" y="44362"/>
                          <a:pt x="28035" y="35675"/>
                        </a:cubicBezTo>
                        <a:cubicBezTo>
                          <a:pt x="-27143" y="44362"/>
                          <a:pt x="12881" y="-18770"/>
                          <a:pt x="31998" y="29426"/>
                        </a:cubicBezTo>
                        <a:cubicBezTo>
                          <a:pt x="12881" y="-18770"/>
                          <a:pt x="85337" y="-187"/>
                          <a:pt x="39151" y="31265"/>
                        </a:cubicBezTo>
                        <a:cubicBezTo>
                          <a:pt x="85337" y="-196"/>
                          <a:pt x="90024" y="74432"/>
                          <a:pt x="39627" y="38637"/>
                        </a:cubicBezTo>
                        <a:cubicBezTo>
                          <a:pt x="90014" y="74442"/>
                          <a:pt x="20511" y="101969"/>
                          <a:pt x="32741" y="413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8" name="任意多边形: 形状 2377">
                    <a:extLst>
                      <a:ext uri="{FF2B5EF4-FFF2-40B4-BE49-F238E27FC236}">
                        <a16:creationId xmlns:a16="http://schemas.microsoft.com/office/drawing/2014/main" id="{01ADF2A5-929C-E23E-5ED7-5FBAC7923045}"/>
                      </a:ext>
                    </a:extLst>
                  </p:cNvPr>
                  <p:cNvSpPr/>
                  <p:nvPr/>
                </p:nvSpPr>
                <p:spPr>
                  <a:xfrm>
                    <a:off x="9061355" y="2258124"/>
                    <a:ext cx="70821" cy="72092"/>
                  </a:xfrm>
                  <a:custGeom>
                    <a:avLst/>
                    <a:gdLst>
                      <a:gd name="connsiteX0" fmla="*/ 30648 w 70821"/>
                      <a:gd name="connsiteY0" fmla="*/ 38724 h 72092"/>
                      <a:gd name="connsiteX1" fmla="*/ 26247 w 70821"/>
                      <a:gd name="connsiteY1" fmla="*/ 33391 h 72092"/>
                      <a:gd name="connsiteX2" fmla="*/ 29953 w 70821"/>
                      <a:gd name="connsiteY2" fmla="*/ 27542 h 72092"/>
                      <a:gd name="connsiteX3" fmla="*/ 36677 w 70821"/>
                      <a:gd name="connsiteY3" fmla="*/ 29266 h 72092"/>
                      <a:gd name="connsiteX4" fmla="*/ 37115 w 70821"/>
                      <a:gd name="connsiteY4" fmla="*/ 36172 h 72092"/>
                      <a:gd name="connsiteX5" fmla="*/ 30648 w 70821"/>
                      <a:gd name="connsiteY5" fmla="*/ 38724 h 72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821" h="72092">
                        <a:moveTo>
                          <a:pt x="30648" y="38724"/>
                        </a:moveTo>
                        <a:cubicBezTo>
                          <a:pt x="19209" y="95465"/>
                          <a:pt x="-25426" y="41525"/>
                          <a:pt x="26247" y="33391"/>
                        </a:cubicBezTo>
                        <a:cubicBezTo>
                          <a:pt x="-25426" y="41525"/>
                          <a:pt x="12083" y="-17578"/>
                          <a:pt x="29953" y="27542"/>
                        </a:cubicBezTo>
                        <a:cubicBezTo>
                          <a:pt x="12083" y="-17568"/>
                          <a:pt x="79883" y="-176"/>
                          <a:pt x="36677" y="29266"/>
                        </a:cubicBezTo>
                        <a:cubicBezTo>
                          <a:pt x="79883" y="-176"/>
                          <a:pt x="84312" y="69681"/>
                          <a:pt x="37115" y="36172"/>
                        </a:cubicBezTo>
                        <a:cubicBezTo>
                          <a:pt x="84312" y="69681"/>
                          <a:pt x="19209" y="95465"/>
                          <a:pt x="30648" y="387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9" name="任意多边形: 形状 2378">
                    <a:extLst>
                      <a:ext uri="{FF2B5EF4-FFF2-40B4-BE49-F238E27FC236}">
                        <a16:creationId xmlns:a16="http://schemas.microsoft.com/office/drawing/2014/main" id="{DB2D0349-F85D-C273-3259-A2E1E845E2DC}"/>
                      </a:ext>
                    </a:extLst>
                  </p:cNvPr>
                  <p:cNvSpPr/>
                  <p:nvPr/>
                </p:nvSpPr>
                <p:spPr>
                  <a:xfrm>
                    <a:off x="9071076" y="2278341"/>
                    <a:ext cx="20812" cy="11649"/>
                  </a:xfrm>
                  <a:custGeom>
                    <a:avLst/>
                    <a:gdLst>
                      <a:gd name="connsiteX0" fmla="*/ 0 w 20812"/>
                      <a:gd name="connsiteY0" fmla="*/ 0 h 11649"/>
                      <a:gd name="connsiteX1" fmla="*/ 3715 w 20812"/>
                      <a:gd name="connsiteY1" fmla="*/ 1010 h 11649"/>
                      <a:gd name="connsiteX2" fmla="*/ 11202 w 20812"/>
                      <a:gd name="connsiteY2" fmla="*/ 4401 h 11649"/>
                      <a:gd name="connsiteX3" fmla="*/ 18022 w 20812"/>
                      <a:gd name="connsiteY3" fmla="*/ 9020 h 11649"/>
                      <a:gd name="connsiteX4" fmla="*/ 20812 w 20812"/>
                      <a:gd name="connsiteY4" fmla="*/ 11649 h 11649"/>
                      <a:gd name="connsiteX5" fmla="*/ 17107 w 20812"/>
                      <a:gd name="connsiteY5" fmla="*/ 10649 h 11649"/>
                      <a:gd name="connsiteX6" fmla="*/ 9611 w 20812"/>
                      <a:gd name="connsiteY6" fmla="*/ 7239 h 11649"/>
                      <a:gd name="connsiteX7" fmla="*/ 2800 w 20812"/>
                      <a:gd name="connsiteY7" fmla="*/ 2629 h 11649"/>
                      <a:gd name="connsiteX8" fmla="*/ 0 w 20812"/>
                      <a:gd name="connsiteY8" fmla="*/ 0 h 1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812" h="11649">
                        <a:moveTo>
                          <a:pt x="0" y="0"/>
                        </a:moveTo>
                        <a:cubicBezTo>
                          <a:pt x="0" y="0"/>
                          <a:pt x="1562" y="248"/>
                          <a:pt x="3715" y="1010"/>
                        </a:cubicBezTo>
                        <a:cubicBezTo>
                          <a:pt x="5877" y="1743"/>
                          <a:pt x="8611" y="2962"/>
                          <a:pt x="11202" y="4401"/>
                        </a:cubicBezTo>
                        <a:cubicBezTo>
                          <a:pt x="13802" y="5877"/>
                          <a:pt x="16278" y="7572"/>
                          <a:pt x="18022" y="9020"/>
                        </a:cubicBezTo>
                        <a:cubicBezTo>
                          <a:pt x="19802" y="10449"/>
                          <a:pt x="20812" y="11649"/>
                          <a:pt x="20812" y="11649"/>
                        </a:cubicBezTo>
                        <a:cubicBezTo>
                          <a:pt x="20812" y="11649"/>
                          <a:pt x="19260" y="11411"/>
                          <a:pt x="17107" y="10649"/>
                        </a:cubicBezTo>
                        <a:cubicBezTo>
                          <a:pt x="14935" y="9916"/>
                          <a:pt x="12230" y="8696"/>
                          <a:pt x="9611" y="7239"/>
                        </a:cubicBezTo>
                        <a:cubicBezTo>
                          <a:pt x="7029" y="5772"/>
                          <a:pt x="4563" y="4086"/>
                          <a:pt x="2800" y="2629"/>
                        </a:cubicBezTo>
                        <a:cubicBezTo>
                          <a:pt x="1029" y="120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0" name="任意多边形: 形状 2379">
                    <a:extLst>
                      <a:ext uri="{FF2B5EF4-FFF2-40B4-BE49-F238E27FC236}">
                        <a16:creationId xmlns:a16="http://schemas.microsoft.com/office/drawing/2014/main" id="{1512AFBC-69D5-4A3E-65EA-338435E9E3A0}"/>
                      </a:ext>
                    </a:extLst>
                  </p:cNvPr>
                  <p:cNvSpPr/>
                  <p:nvPr/>
                </p:nvSpPr>
                <p:spPr>
                  <a:xfrm>
                    <a:off x="9098089" y="2289119"/>
                    <a:ext cx="23850" cy="3259"/>
                  </a:xfrm>
                  <a:custGeom>
                    <a:avLst/>
                    <a:gdLst>
                      <a:gd name="connsiteX0" fmla="*/ 0 w 23850"/>
                      <a:gd name="connsiteY0" fmla="*/ 1414 h 3259"/>
                      <a:gd name="connsiteX1" fmla="*/ 3753 w 23850"/>
                      <a:gd name="connsiteY1" fmla="*/ 557 h 3259"/>
                      <a:gd name="connsiteX2" fmla="*/ 11954 w 23850"/>
                      <a:gd name="connsiteY2" fmla="*/ 4 h 3259"/>
                      <a:gd name="connsiteX3" fmla="*/ 20136 w 23850"/>
                      <a:gd name="connsiteY3" fmla="*/ 852 h 3259"/>
                      <a:gd name="connsiteX4" fmla="*/ 23851 w 23850"/>
                      <a:gd name="connsiteY4" fmla="*/ 1843 h 3259"/>
                      <a:gd name="connsiteX5" fmla="*/ 20107 w 23850"/>
                      <a:gd name="connsiteY5" fmla="*/ 2710 h 3259"/>
                      <a:gd name="connsiteX6" fmla="*/ 11897 w 23850"/>
                      <a:gd name="connsiteY6" fmla="*/ 3252 h 3259"/>
                      <a:gd name="connsiteX7" fmla="*/ 3705 w 23850"/>
                      <a:gd name="connsiteY7" fmla="*/ 2405 h 3259"/>
                      <a:gd name="connsiteX8" fmla="*/ 0 w 23850"/>
                      <a:gd name="connsiteY8" fmla="*/ 1414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50" h="3259">
                        <a:moveTo>
                          <a:pt x="0" y="1414"/>
                        </a:moveTo>
                        <a:cubicBezTo>
                          <a:pt x="0" y="1414"/>
                          <a:pt x="1505" y="909"/>
                          <a:pt x="3753" y="557"/>
                        </a:cubicBezTo>
                        <a:cubicBezTo>
                          <a:pt x="5982" y="176"/>
                          <a:pt x="8982" y="-34"/>
                          <a:pt x="11954" y="4"/>
                        </a:cubicBezTo>
                        <a:cubicBezTo>
                          <a:pt x="14935" y="71"/>
                          <a:pt x="17916" y="395"/>
                          <a:pt x="20136" y="852"/>
                        </a:cubicBezTo>
                        <a:cubicBezTo>
                          <a:pt x="22365" y="1271"/>
                          <a:pt x="23851" y="1843"/>
                          <a:pt x="23851" y="1843"/>
                        </a:cubicBezTo>
                        <a:cubicBezTo>
                          <a:pt x="23851" y="1843"/>
                          <a:pt x="22365" y="2367"/>
                          <a:pt x="20107" y="2710"/>
                        </a:cubicBezTo>
                        <a:cubicBezTo>
                          <a:pt x="17850" y="3091"/>
                          <a:pt x="14859" y="3300"/>
                          <a:pt x="11897" y="3252"/>
                        </a:cubicBezTo>
                        <a:cubicBezTo>
                          <a:pt x="8916" y="3176"/>
                          <a:pt x="5944" y="2862"/>
                          <a:pt x="3705" y="2405"/>
                        </a:cubicBezTo>
                        <a:cubicBezTo>
                          <a:pt x="1477" y="1976"/>
                          <a:pt x="0" y="1414"/>
                          <a:pt x="0" y="14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1" name="任意多边形: 形状 2380">
                    <a:extLst>
                      <a:ext uri="{FF2B5EF4-FFF2-40B4-BE49-F238E27FC236}">
                        <a16:creationId xmlns:a16="http://schemas.microsoft.com/office/drawing/2014/main" id="{9F4B42FE-7BDF-4DE9-6F83-D62158314D5F}"/>
                      </a:ext>
                    </a:extLst>
                  </p:cNvPr>
                  <p:cNvSpPr/>
                  <p:nvPr/>
                </p:nvSpPr>
                <p:spPr>
                  <a:xfrm>
                    <a:off x="9094791" y="2264635"/>
                    <a:ext cx="6321" cy="23021"/>
                  </a:xfrm>
                  <a:custGeom>
                    <a:avLst/>
                    <a:gdLst>
                      <a:gd name="connsiteX0" fmla="*/ 50 w 6321"/>
                      <a:gd name="connsiteY0" fmla="*/ 23022 h 23021"/>
                      <a:gd name="connsiteX1" fmla="*/ 126 w 6321"/>
                      <a:gd name="connsiteY1" fmla="*/ 19193 h 23021"/>
                      <a:gd name="connsiteX2" fmla="*/ 1583 w 6321"/>
                      <a:gd name="connsiteY2" fmla="*/ 11097 h 23021"/>
                      <a:gd name="connsiteX3" fmla="*/ 4403 w 6321"/>
                      <a:gd name="connsiteY3" fmla="*/ 3353 h 23021"/>
                      <a:gd name="connsiteX4" fmla="*/ 6270 w 6321"/>
                      <a:gd name="connsiteY4" fmla="*/ 0 h 23021"/>
                      <a:gd name="connsiteX5" fmla="*/ 6203 w 6321"/>
                      <a:gd name="connsiteY5" fmla="*/ 3848 h 23021"/>
                      <a:gd name="connsiteX6" fmla="*/ 4727 w 6321"/>
                      <a:gd name="connsiteY6" fmla="*/ 11944 h 23021"/>
                      <a:gd name="connsiteX7" fmla="*/ 1888 w 6321"/>
                      <a:gd name="connsiteY7" fmla="*/ 19688 h 23021"/>
                      <a:gd name="connsiteX8" fmla="*/ 50 w 6321"/>
                      <a:gd name="connsiteY8" fmla="*/ 23022 h 23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321" h="23021">
                        <a:moveTo>
                          <a:pt x="50" y="23022"/>
                        </a:moveTo>
                        <a:cubicBezTo>
                          <a:pt x="50" y="23022"/>
                          <a:pt x="-103" y="21460"/>
                          <a:pt x="126" y="19193"/>
                        </a:cubicBezTo>
                        <a:cubicBezTo>
                          <a:pt x="307" y="16935"/>
                          <a:pt x="840" y="13983"/>
                          <a:pt x="1583" y="11097"/>
                        </a:cubicBezTo>
                        <a:cubicBezTo>
                          <a:pt x="2383" y="8211"/>
                          <a:pt x="3402" y="5410"/>
                          <a:pt x="4403" y="3353"/>
                        </a:cubicBezTo>
                        <a:cubicBezTo>
                          <a:pt x="5355" y="1295"/>
                          <a:pt x="6270" y="0"/>
                          <a:pt x="6270" y="0"/>
                        </a:cubicBezTo>
                        <a:cubicBezTo>
                          <a:pt x="6270" y="0"/>
                          <a:pt x="6422" y="1591"/>
                          <a:pt x="6203" y="3848"/>
                        </a:cubicBezTo>
                        <a:cubicBezTo>
                          <a:pt x="6003" y="6106"/>
                          <a:pt x="5488" y="9058"/>
                          <a:pt x="4727" y="11944"/>
                        </a:cubicBezTo>
                        <a:cubicBezTo>
                          <a:pt x="3926" y="14821"/>
                          <a:pt x="2898" y="17631"/>
                          <a:pt x="1888" y="19688"/>
                        </a:cubicBezTo>
                        <a:cubicBezTo>
                          <a:pt x="955" y="21727"/>
                          <a:pt x="50" y="23022"/>
                          <a:pt x="50" y="230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2" name="任意多边形: 形状 2381">
                    <a:extLst>
                      <a:ext uri="{FF2B5EF4-FFF2-40B4-BE49-F238E27FC236}">
                        <a16:creationId xmlns:a16="http://schemas.microsoft.com/office/drawing/2014/main" id="{FA130BDC-FD13-B947-E559-23CB4F3DB171}"/>
                      </a:ext>
                    </a:extLst>
                  </p:cNvPr>
                  <p:cNvSpPr/>
                  <p:nvPr/>
                </p:nvSpPr>
                <p:spPr>
                  <a:xfrm>
                    <a:off x="9095784" y="2296391"/>
                    <a:ext cx="8391" cy="22317"/>
                  </a:xfrm>
                  <a:custGeom>
                    <a:avLst/>
                    <a:gdLst>
                      <a:gd name="connsiteX0" fmla="*/ 8391 w 8391"/>
                      <a:gd name="connsiteY0" fmla="*/ 22317 h 22317"/>
                      <a:gd name="connsiteX1" fmla="*/ 6211 w 8391"/>
                      <a:gd name="connsiteY1" fmla="*/ 19164 h 22317"/>
                      <a:gd name="connsiteX2" fmla="*/ 2677 w 8391"/>
                      <a:gd name="connsiteY2" fmla="*/ 11744 h 22317"/>
                      <a:gd name="connsiteX3" fmla="*/ 458 w 8391"/>
                      <a:gd name="connsiteY3" fmla="*/ 3810 h 22317"/>
                      <a:gd name="connsiteX4" fmla="*/ 0 w 8391"/>
                      <a:gd name="connsiteY4" fmla="*/ 0 h 22317"/>
                      <a:gd name="connsiteX5" fmla="*/ 2181 w 8391"/>
                      <a:gd name="connsiteY5" fmla="*/ 3172 h 22317"/>
                      <a:gd name="connsiteX6" fmla="*/ 5744 w 8391"/>
                      <a:gd name="connsiteY6" fmla="*/ 10592 h 22317"/>
                      <a:gd name="connsiteX7" fmla="*/ 7954 w 8391"/>
                      <a:gd name="connsiteY7" fmla="*/ 18517 h 22317"/>
                      <a:gd name="connsiteX8" fmla="*/ 8391 w 8391"/>
                      <a:gd name="connsiteY8" fmla="*/ 22317 h 22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91" h="22317">
                        <a:moveTo>
                          <a:pt x="8391" y="22317"/>
                        </a:moveTo>
                        <a:cubicBezTo>
                          <a:pt x="8391" y="22317"/>
                          <a:pt x="7382" y="21126"/>
                          <a:pt x="6211" y="19164"/>
                        </a:cubicBezTo>
                        <a:cubicBezTo>
                          <a:pt x="5049" y="17212"/>
                          <a:pt x="3743" y="14526"/>
                          <a:pt x="2677" y="11744"/>
                        </a:cubicBezTo>
                        <a:cubicBezTo>
                          <a:pt x="1638" y="8944"/>
                          <a:pt x="858" y="6048"/>
                          <a:pt x="458" y="3810"/>
                        </a:cubicBezTo>
                        <a:cubicBezTo>
                          <a:pt x="19" y="1591"/>
                          <a:pt x="0" y="0"/>
                          <a:pt x="0" y="0"/>
                        </a:cubicBezTo>
                        <a:cubicBezTo>
                          <a:pt x="0" y="0"/>
                          <a:pt x="1048" y="1200"/>
                          <a:pt x="2181" y="3172"/>
                        </a:cubicBezTo>
                        <a:cubicBezTo>
                          <a:pt x="3372" y="5105"/>
                          <a:pt x="4677" y="7810"/>
                          <a:pt x="5744" y="10592"/>
                        </a:cubicBezTo>
                        <a:cubicBezTo>
                          <a:pt x="6744" y="13392"/>
                          <a:pt x="7544" y="16288"/>
                          <a:pt x="7954" y="18517"/>
                        </a:cubicBezTo>
                        <a:cubicBezTo>
                          <a:pt x="8373" y="20745"/>
                          <a:pt x="8391" y="22317"/>
                          <a:pt x="8391" y="223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3" name="任意多边形: 形状 2382">
                    <a:extLst>
                      <a:ext uri="{FF2B5EF4-FFF2-40B4-BE49-F238E27FC236}">
                        <a16:creationId xmlns:a16="http://schemas.microsoft.com/office/drawing/2014/main" id="{9981CBA1-6989-C2DF-F3EB-9B9E92F521FD}"/>
                      </a:ext>
                    </a:extLst>
                  </p:cNvPr>
                  <p:cNvSpPr/>
                  <p:nvPr/>
                </p:nvSpPr>
                <p:spPr>
                  <a:xfrm>
                    <a:off x="9072790" y="2295572"/>
                    <a:ext cx="16907" cy="16849"/>
                  </a:xfrm>
                  <a:custGeom>
                    <a:avLst/>
                    <a:gdLst>
                      <a:gd name="connsiteX0" fmla="*/ 0 w 16907"/>
                      <a:gd name="connsiteY0" fmla="*/ 16850 h 16849"/>
                      <a:gd name="connsiteX1" fmla="*/ 1991 w 16907"/>
                      <a:gd name="connsiteY1" fmla="*/ 13545 h 16849"/>
                      <a:gd name="connsiteX2" fmla="*/ 7315 w 16907"/>
                      <a:gd name="connsiteY2" fmla="*/ 7277 h 16849"/>
                      <a:gd name="connsiteX3" fmla="*/ 13611 w 16907"/>
                      <a:gd name="connsiteY3" fmla="*/ 1972 h 16849"/>
                      <a:gd name="connsiteX4" fmla="*/ 16907 w 16907"/>
                      <a:gd name="connsiteY4" fmla="*/ 0 h 16849"/>
                      <a:gd name="connsiteX5" fmla="*/ 14945 w 16907"/>
                      <a:gd name="connsiteY5" fmla="*/ 3296 h 16849"/>
                      <a:gd name="connsiteX6" fmla="*/ 9611 w 16907"/>
                      <a:gd name="connsiteY6" fmla="*/ 9563 h 16849"/>
                      <a:gd name="connsiteX7" fmla="*/ 3305 w 16907"/>
                      <a:gd name="connsiteY7" fmla="*/ 14869 h 16849"/>
                      <a:gd name="connsiteX8" fmla="*/ 0 w 16907"/>
                      <a:gd name="connsiteY8" fmla="*/ 16850 h 16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07" h="16849">
                        <a:moveTo>
                          <a:pt x="0" y="16850"/>
                        </a:moveTo>
                        <a:cubicBezTo>
                          <a:pt x="0" y="16850"/>
                          <a:pt x="676" y="15402"/>
                          <a:pt x="1991" y="13545"/>
                        </a:cubicBezTo>
                        <a:cubicBezTo>
                          <a:pt x="3286" y="11687"/>
                          <a:pt x="5210" y="9392"/>
                          <a:pt x="7315" y="7277"/>
                        </a:cubicBezTo>
                        <a:cubicBezTo>
                          <a:pt x="9449" y="5172"/>
                          <a:pt x="11745" y="3267"/>
                          <a:pt x="13611" y="1972"/>
                        </a:cubicBezTo>
                        <a:cubicBezTo>
                          <a:pt x="15469" y="667"/>
                          <a:pt x="16907" y="0"/>
                          <a:pt x="16907" y="0"/>
                        </a:cubicBezTo>
                        <a:cubicBezTo>
                          <a:pt x="16907" y="0"/>
                          <a:pt x="16250" y="1438"/>
                          <a:pt x="14945" y="3296"/>
                        </a:cubicBezTo>
                        <a:cubicBezTo>
                          <a:pt x="13631" y="5163"/>
                          <a:pt x="11735" y="7468"/>
                          <a:pt x="9611" y="9563"/>
                        </a:cubicBezTo>
                        <a:cubicBezTo>
                          <a:pt x="7487" y="11678"/>
                          <a:pt x="5182" y="13573"/>
                          <a:pt x="3305" y="14869"/>
                        </a:cubicBezTo>
                        <a:cubicBezTo>
                          <a:pt x="1457" y="16174"/>
                          <a:pt x="0" y="16850"/>
                          <a:pt x="0" y="16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4" name="任意多边形: 形状 2383">
                    <a:extLst>
                      <a:ext uri="{FF2B5EF4-FFF2-40B4-BE49-F238E27FC236}">
                        <a16:creationId xmlns:a16="http://schemas.microsoft.com/office/drawing/2014/main" id="{9F3795FE-9DDA-2602-B036-C16F3312A510}"/>
                      </a:ext>
                    </a:extLst>
                  </p:cNvPr>
                  <p:cNvSpPr/>
                  <p:nvPr/>
                </p:nvSpPr>
                <p:spPr>
                  <a:xfrm>
                    <a:off x="9084744" y="2285057"/>
                    <a:ext cx="17278" cy="16697"/>
                  </a:xfrm>
                  <a:custGeom>
                    <a:avLst/>
                    <a:gdLst>
                      <a:gd name="connsiteX0" fmla="*/ 17279 w 17278"/>
                      <a:gd name="connsiteY0" fmla="*/ 10906 h 16697"/>
                      <a:gd name="connsiteX1" fmla="*/ 11268 w 17278"/>
                      <a:gd name="connsiteY1" fmla="*/ 11449 h 16697"/>
                      <a:gd name="connsiteX2" fmla="*/ 8297 w 17278"/>
                      <a:gd name="connsiteY2" fmla="*/ 16697 h 16697"/>
                      <a:gd name="connsiteX3" fmla="*/ 5934 w 17278"/>
                      <a:gd name="connsiteY3" fmla="*/ 11154 h 16697"/>
                      <a:gd name="connsiteX4" fmla="*/ 0 w 17278"/>
                      <a:gd name="connsiteY4" fmla="*/ 9963 h 16697"/>
                      <a:gd name="connsiteX5" fmla="*/ 4553 w 17278"/>
                      <a:gd name="connsiteY5" fmla="*/ 5991 h 16697"/>
                      <a:gd name="connsiteX6" fmla="*/ 3858 w 17278"/>
                      <a:gd name="connsiteY6" fmla="*/ 0 h 16697"/>
                      <a:gd name="connsiteX7" fmla="*/ 9058 w 17278"/>
                      <a:gd name="connsiteY7" fmla="*/ 3105 h 16697"/>
                      <a:gd name="connsiteX8" fmla="*/ 14545 w 17278"/>
                      <a:gd name="connsiteY8" fmla="*/ 571 h 16697"/>
                      <a:gd name="connsiteX9" fmla="*/ 13192 w 17278"/>
                      <a:gd name="connsiteY9" fmla="*/ 6458 h 16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278" h="16697">
                        <a:moveTo>
                          <a:pt x="17279" y="10906"/>
                        </a:moveTo>
                        <a:lnTo>
                          <a:pt x="11268" y="11449"/>
                        </a:lnTo>
                        <a:lnTo>
                          <a:pt x="8297" y="16697"/>
                        </a:lnTo>
                        <a:lnTo>
                          <a:pt x="5934" y="11154"/>
                        </a:lnTo>
                        <a:lnTo>
                          <a:pt x="0" y="9963"/>
                        </a:lnTo>
                        <a:lnTo>
                          <a:pt x="4553" y="5991"/>
                        </a:lnTo>
                        <a:lnTo>
                          <a:pt x="3858" y="0"/>
                        </a:lnTo>
                        <a:lnTo>
                          <a:pt x="9058" y="3105"/>
                        </a:lnTo>
                        <a:lnTo>
                          <a:pt x="14545" y="571"/>
                        </a:lnTo>
                        <a:lnTo>
                          <a:pt x="13192" y="645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85" name="图形 113">
                  <a:extLst>
                    <a:ext uri="{FF2B5EF4-FFF2-40B4-BE49-F238E27FC236}">
                      <a16:creationId xmlns:a16="http://schemas.microsoft.com/office/drawing/2014/main" id="{EC6A2509-4735-929B-E2A4-73E8D57073D0}"/>
                    </a:ext>
                  </a:extLst>
                </p:cNvPr>
                <p:cNvGrpSpPr/>
                <p:nvPr/>
              </p:nvGrpSpPr>
              <p:grpSpPr>
                <a:xfrm>
                  <a:off x="9107256" y="2246426"/>
                  <a:ext cx="85750" cy="87308"/>
                  <a:chOff x="9107256" y="2246426"/>
                  <a:chExt cx="85750" cy="87308"/>
                </a:xfrm>
              </p:grpSpPr>
              <p:sp>
                <p:nvSpPr>
                  <p:cNvPr id="2386" name="任意多边形: 形状 2385">
                    <a:extLst>
                      <a:ext uri="{FF2B5EF4-FFF2-40B4-BE49-F238E27FC236}">
                        <a16:creationId xmlns:a16="http://schemas.microsoft.com/office/drawing/2014/main" id="{5F4387C9-F67D-B0B0-42AF-0B0F70096923}"/>
                      </a:ext>
                    </a:extLst>
                  </p:cNvPr>
                  <p:cNvSpPr/>
                  <p:nvPr/>
                </p:nvSpPr>
                <p:spPr>
                  <a:xfrm>
                    <a:off x="9107256" y="2246426"/>
                    <a:ext cx="85750" cy="87308"/>
                  </a:xfrm>
                  <a:custGeom>
                    <a:avLst/>
                    <a:gdLst>
                      <a:gd name="connsiteX0" fmla="*/ 37115 w 85750"/>
                      <a:gd name="connsiteY0" fmla="*/ 46889 h 87308"/>
                      <a:gd name="connsiteX1" fmla="*/ 31762 w 85750"/>
                      <a:gd name="connsiteY1" fmla="*/ 40431 h 87308"/>
                      <a:gd name="connsiteX2" fmla="*/ 36277 w 85750"/>
                      <a:gd name="connsiteY2" fmla="*/ 33344 h 87308"/>
                      <a:gd name="connsiteX3" fmla="*/ 44392 w 85750"/>
                      <a:gd name="connsiteY3" fmla="*/ 35449 h 87308"/>
                      <a:gd name="connsiteX4" fmla="*/ 44926 w 85750"/>
                      <a:gd name="connsiteY4" fmla="*/ 43812 h 87308"/>
                      <a:gd name="connsiteX5" fmla="*/ 37115 w 85750"/>
                      <a:gd name="connsiteY5" fmla="*/ 46889 h 87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750" h="87308">
                        <a:moveTo>
                          <a:pt x="37115" y="46889"/>
                        </a:moveTo>
                        <a:cubicBezTo>
                          <a:pt x="23180" y="115573"/>
                          <a:pt x="-30798" y="50222"/>
                          <a:pt x="31762" y="40431"/>
                        </a:cubicBezTo>
                        <a:cubicBezTo>
                          <a:pt x="-30798" y="50213"/>
                          <a:pt x="14665" y="-21310"/>
                          <a:pt x="36277" y="33344"/>
                        </a:cubicBezTo>
                        <a:cubicBezTo>
                          <a:pt x="14665" y="-21310"/>
                          <a:pt x="96790" y="-165"/>
                          <a:pt x="44392" y="35449"/>
                        </a:cubicBezTo>
                        <a:cubicBezTo>
                          <a:pt x="96790" y="-155"/>
                          <a:pt x="102028" y="84455"/>
                          <a:pt x="44926" y="43812"/>
                        </a:cubicBezTo>
                        <a:cubicBezTo>
                          <a:pt x="102019" y="84446"/>
                          <a:pt x="23180" y="115573"/>
                          <a:pt x="37115" y="468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7" name="任意多边形: 形状 2386">
                    <a:extLst>
                      <a:ext uri="{FF2B5EF4-FFF2-40B4-BE49-F238E27FC236}">
                        <a16:creationId xmlns:a16="http://schemas.microsoft.com/office/drawing/2014/main" id="{7B0F95C2-6D1B-45D6-296A-6491293A1F2A}"/>
                      </a:ext>
                    </a:extLst>
                  </p:cNvPr>
                  <p:cNvSpPr/>
                  <p:nvPr/>
                </p:nvSpPr>
                <p:spPr>
                  <a:xfrm>
                    <a:off x="9109679" y="2248803"/>
                    <a:ext cx="80254" cy="81734"/>
                  </a:xfrm>
                  <a:custGeom>
                    <a:avLst/>
                    <a:gdLst>
                      <a:gd name="connsiteX0" fmla="*/ 34711 w 80254"/>
                      <a:gd name="connsiteY0" fmla="*/ 43892 h 81734"/>
                      <a:gd name="connsiteX1" fmla="*/ 29748 w 80254"/>
                      <a:gd name="connsiteY1" fmla="*/ 37844 h 81734"/>
                      <a:gd name="connsiteX2" fmla="*/ 33929 w 80254"/>
                      <a:gd name="connsiteY2" fmla="*/ 31224 h 81734"/>
                      <a:gd name="connsiteX3" fmla="*/ 41549 w 80254"/>
                      <a:gd name="connsiteY3" fmla="*/ 33177 h 81734"/>
                      <a:gd name="connsiteX4" fmla="*/ 42045 w 80254"/>
                      <a:gd name="connsiteY4" fmla="*/ 41006 h 81734"/>
                      <a:gd name="connsiteX5" fmla="*/ 34711 w 80254"/>
                      <a:gd name="connsiteY5" fmla="*/ 43892 h 817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254" h="81734">
                        <a:moveTo>
                          <a:pt x="34711" y="43892"/>
                        </a:moveTo>
                        <a:cubicBezTo>
                          <a:pt x="21671" y="108196"/>
                          <a:pt x="-28859" y="46997"/>
                          <a:pt x="29748" y="37844"/>
                        </a:cubicBezTo>
                        <a:cubicBezTo>
                          <a:pt x="-28840" y="46997"/>
                          <a:pt x="13736" y="-19954"/>
                          <a:pt x="33929" y="31224"/>
                        </a:cubicBezTo>
                        <a:cubicBezTo>
                          <a:pt x="13736" y="-19954"/>
                          <a:pt x="90566" y="-151"/>
                          <a:pt x="41549" y="33177"/>
                        </a:cubicBezTo>
                        <a:cubicBezTo>
                          <a:pt x="90566" y="-151"/>
                          <a:pt x="95509" y="79049"/>
                          <a:pt x="42045" y="41006"/>
                        </a:cubicBezTo>
                        <a:cubicBezTo>
                          <a:pt x="95509" y="79059"/>
                          <a:pt x="21671" y="108196"/>
                          <a:pt x="34711" y="438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8" name="任意多边形: 形状 2387">
                    <a:extLst>
                      <a:ext uri="{FF2B5EF4-FFF2-40B4-BE49-F238E27FC236}">
                        <a16:creationId xmlns:a16="http://schemas.microsoft.com/office/drawing/2014/main" id="{DECBDD9B-8092-E6D9-FB09-11B9E6CC19C5}"/>
                      </a:ext>
                    </a:extLst>
                  </p:cNvPr>
                  <p:cNvSpPr/>
                  <p:nvPr/>
                </p:nvSpPr>
                <p:spPr>
                  <a:xfrm>
                    <a:off x="9120682" y="2271702"/>
                    <a:ext cx="23593" cy="13239"/>
                  </a:xfrm>
                  <a:custGeom>
                    <a:avLst/>
                    <a:gdLst>
                      <a:gd name="connsiteX0" fmla="*/ 0 w 23593"/>
                      <a:gd name="connsiteY0" fmla="*/ 0 h 13239"/>
                      <a:gd name="connsiteX1" fmla="*/ 4191 w 23593"/>
                      <a:gd name="connsiteY1" fmla="*/ 1143 h 13239"/>
                      <a:gd name="connsiteX2" fmla="*/ 12706 w 23593"/>
                      <a:gd name="connsiteY2" fmla="*/ 5010 h 13239"/>
                      <a:gd name="connsiteX3" fmla="*/ 20421 w 23593"/>
                      <a:gd name="connsiteY3" fmla="*/ 10249 h 13239"/>
                      <a:gd name="connsiteX4" fmla="*/ 23593 w 23593"/>
                      <a:gd name="connsiteY4" fmla="*/ 13240 h 13239"/>
                      <a:gd name="connsiteX5" fmla="*/ 19412 w 23593"/>
                      <a:gd name="connsiteY5" fmla="*/ 12097 h 13239"/>
                      <a:gd name="connsiteX6" fmla="*/ 10896 w 23593"/>
                      <a:gd name="connsiteY6" fmla="*/ 8211 h 13239"/>
                      <a:gd name="connsiteX7" fmla="*/ 3181 w 23593"/>
                      <a:gd name="connsiteY7" fmla="*/ 2972 h 13239"/>
                      <a:gd name="connsiteX8" fmla="*/ 0 w 23593"/>
                      <a:gd name="connsiteY8" fmla="*/ 0 h 13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93" h="13239">
                        <a:moveTo>
                          <a:pt x="0" y="0"/>
                        </a:moveTo>
                        <a:cubicBezTo>
                          <a:pt x="0" y="0"/>
                          <a:pt x="1791" y="286"/>
                          <a:pt x="4191" y="1143"/>
                        </a:cubicBezTo>
                        <a:cubicBezTo>
                          <a:pt x="6629" y="1981"/>
                          <a:pt x="9734" y="3362"/>
                          <a:pt x="12706" y="5010"/>
                        </a:cubicBezTo>
                        <a:cubicBezTo>
                          <a:pt x="15659" y="6677"/>
                          <a:pt x="18450" y="8601"/>
                          <a:pt x="20421" y="10249"/>
                        </a:cubicBezTo>
                        <a:cubicBezTo>
                          <a:pt x="22422" y="11878"/>
                          <a:pt x="23593" y="13240"/>
                          <a:pt x="23593" y="13240"/>
                        </a:cubicBezTo>
                        <a:cubicBezTo>
                          <a:pt x="23593" y="13240"/>
                          <a:pt x="21822" y="12954"/>
                          <a:pt x="19412" y="12097"/>
                        </a:cubicBezTo>
                        <a:cubicBezTo>
                          <a:pt x="16954" y="11249"/>
                          <a:pt x="13868" y="9877"/>
                          <a:pt x="10896" y="8211"/>
                        </a:cubicBezTo>
                        <a:cubicBezTo>
                          <a:pt x="7963" y="6544"/>
                          <a:pt x="5162" y="4639"/>
                          <a:pt x="3181" y="2972"/>
                        </a:cubicBezTo>
                        <a:cubicBezTo>
                          <a:pt x="1181" y="136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9" name="任意多边形: 形状 2388">
                    <a:extLst>
                      <a:ext uri="{FF2B5EF4-FFF2-40B4-BE49-F238E27FC236}">
                        <a16:creationId xmlns:a16="http://schemas.microsoft.com/office/drawing/2014/main" id="{C8BAFEB4-DE95-5D11-4AA2-C3EEA514B98B}"/>
                      </a:ext>
                    </a:extLst>
                  </p:cNvPr>
                  <p:cNvSpPr/>
                  <p:nvPr/>
                </p:nvSpPr>
                <p:spPr>
                  <a:xfrm>
                    <a:off x="9151305" y="2283962"/>
                    <a:ext cx="27041" cy="3693"/>
                  </a:xfrm>
                  <a:custGeom>
                    <a:avLst/>
                    <a:gdLst>
                      <a:gd name="connsiteX0" fmla="*/ 0 w 27041"/>
                      <a:gd name="connsiteY0" fmla="*/ 1580 h 3693"/>
                      <a:gd name="connsiteX1" fmla="*/ 4248 w 27041"/>
                      <a:gd name="connsiteY1" fmla="*/ 608 h 3693"/>
                      <a:gd name="connsiteX2" fmla="*/ 13545 w 27041"/>
                      <a:gd name="connsiteY2" fmla="*/ 8 h 3693"/>
                      <a:gd name="connsiteX3" fmla="*/ 22831 w 27041"/>
                      <a:gd name="connsiteY3" fmla="*/ 980 h 3693"/>
                      <a:gd name="connsiteX4" fmla="*/ 27041 w 27041"/>
                      <a:gd name="connsiteY4" fmla="*/ 2113 h 3693"/>
                      <a:gd name="connsiteX5" fmla="*/ 22803 w 27041"/>
                      <a:gd name="connsiteY5" fmla="*/ 3085 h 3693"/>
                      <a:gd name="connsiteX6" fmla="*/ 13478 w 27041"/>
                      <a:gd name="connsiteY6" fmla="*/ 3685 h 3693"/>
                      <a:gd name="connsiteX7" fmla="*/ 4190 w 27041"/>
                      <a:gd name="connsiteY7" fmla="*/ 2713 h 3693"/>
                      <a:gd name="connsiteX8" fmla="*/ 0 w 27041"/>
                      <a:gd name="connsiteY8" fmla="*/ 1580 h 3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041" h="3693">
                        <a:moveTo>
                          <a:pt x="0" y="1580"/>
                        </a:moveTo>
                        <a:cubicBezTo>
                          <a:pt x="0" y="1580"/>
                          <a:pt x="1705" y="999"/>
                          <a:pt x="4248" y="608"/>
                        </a:cubicBezTo>
                        <a:cubicBezTo>
                          <a:pt x="6782" y="189"/>
                          <a:pt x="10173" y="-49"/>
                          <a:pt x="13545" y="8"/>
                        </a:cubicBezTo>
                        <a:cubicBezTo>
                          <a:pt x="16916" y="85"/>
                          <a:pt x="20307" y="447"/>
                          <a:pt x="22831" y="980"/>
                        </a:cubicBezTo>
                        <a:cubicBezTo>
                          <a:pt x="25375" y="1456"/>
                          <a:pt x="27041" y="2113"/>
                          <a:pt x="27041" y="2113"/>
                        </a:cubicBezTo>
                        <a:cubicBezTo>
                          <a:pt x="27041" y="2113"/>
                          <a:pt x="25346" y="2704"/>
                          <a:pt x="22803" y="3085"/>
                        </a:cubicBezTo>
                        <a:cubicBezTo>
                          <a:pt x="20241" y="3514"/>
                          <a:pt x="16859" y="3742"/>
                          <a:pt x="13478" y="3685"/>
                        </a:cubicBezTo>
                        <a:cubicBezTo>
                          <a:pt x="10087" y="3590"/>
                          <a:pt x="6734" y="3228"/>
                          <a:pt x="4190" y="2713"/>
                        </a:cubicBezTo>
                        <a:cubicBezTo>
                          <a:pt x="1676" y="2228"/>
                          <a:pt x="0" y="1580"/>
                          <a:pt x="0" y="15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0" name="任意多边形: 形状 2389">
                    <a:extLst>
                      <a:ext uri="{FF2B5EF4-FFF2-40B4-BE49-F238E27FC236}">
                        <a16:creationId xmlns:a16="http://schemas.microsoft.com/office/drawing/2014/main" id="{BE3AD51C-73F4-4F3D-3914-C5A83FFB2E7B}"/>
                      </a:ext>
                    </a:extLst>
                  </p:cNvPr>
                  <p:cNvSpPr/>
                  <p:nvPr/>
                </p:nvSpPr>
                <p:spPr>
                  <a:xfrm>
                    <a:off x="9147558" y="2256186"/>
                    <a:ext cx="7222" cy="26098"/>
                  </a:xfrm>
                  <a:custGeom>
                    <a:avLst/>
                    <a:gdLst>
                      <a:gd name="connsiteX0" fmla="*/ 52 w 7222"/>
                      <a:gd name="connsiteY0" fmla="*/ 26098 h 26098"/>
                      <a:gd name="connsiteX1" fmla="*/ 138 w 7222"/>
                      <a:gd name="connsiteY1" fmla="*/ 21755 h 26098"/>
                      <a:gd name="connsiteX2" fmla="*/ 1833 w 7222"/>
                      <a:gd name="connsiteY2" fmla="*/ 12573 h 26098"/>
                      <a:gd name="connsiteX3" fmla="*/ 5024 w 7222"/>
                      <a:gd name="connsiteY3" fmla="*/ 3791 h 26098"/>
                      <a:gd name="connsiteX4" fmla="*/ 7167 w 7222"/>
                      <a:gd name="connsiteY4" fmla="*/ 0 h 26098"/>
                      <a:gd name="connsiteX5" fmla="*/ 7081 w 7222"/>
                      <a:gd name="connsiteY5" fmla="*/ 4362 h 26098"/>
                      <a:gd name="connsiteX6" fmla="*/ 5395 w 7222"/>
                      <a:gd name="connsiteY6" fmla="*/ 13535 h 26098"/>
                      <a:gd name="connsiteX7" fmla="*/ 2176 w 7222"/>
                      <a:gd name="connsiteY7" fmla="*/ 22298 h 26098"/>
                      <a:gd name="connsiteX8" fmla="*/ 52 w 7222"/>
                      <a:gd name="connsiteY8" fmla="*/ 26098 h 2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222" h="26098">
                        <a:moveTo>
                          <a:pt x="52" y="26098"/>
                        </a:moveTo>
                        <a:cubicBezTo>
                          <a:pt x="52" y="26098"/>
                          <a:pt x="-110" y="24308"/>
                          <a:pt x="138" y="21755"/>
                        </a:cubicBezTo>
                        <a:cubicBezTo>
                          <a:pt x="338" y="19174"/>
                          <a:pt x="966" y="15831"/>
                          <a:pt x="1833" y="12573"/>
                        </a:cubicBezTo>
                        <a:cubicBezTo>
                          <a:pt x="2738" y="9306"/>
                          <a:pt x="3909" y="6125"/>
                          <a:pt x="5024" y="3791"/>
                        </a:cubicBezTo>
                        <a:cubicBezTo>
                          <a:pt x="6110" y="1467"/>
                          <a:pt x="7167" y="0"/>
                          <a:pt x="7167" y="0"/>
                        </a:cubicBezTo>
                        <a:cubicBezTo>
                          <a:pt x="7167" y="0"/>
                          <a:pt x="7338" y="1800"/>
                          <a:pt x="7081" y="4362"/>
                        </a:cubicBezTo>
                        <a:cubicBezTo>
                          <a:pt x="6872" y="6925"/>
                          <a:pt x="6262" y="10268"/>
                          <a:pt x="5395" y="13535"/>
                        </a:cubicBezTo>
                        <a:cubicBezTo>
                          <a:pt x="4481" y="16793"/>
                          <a:pt x="3290" y="19983"/>
                          <a:pt x="2176" y="22298"/>
                        </a:cubicBezTo>
                        <a:cubicBezTo>
                          <a:pt x="1100" y="24632"/>
                          <a:pt x="52" y="26098"/>
                          <a:pt x="52" y="260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1" name="任意多边形: 形状 2390">
                    <a:extLst>
                      <a:ext uri="{FF2B5EF4-FFF2-40B4-BE49-F238E27FC236}">
                        <a16:creationId xmlns:a16="http://schemas.microsoft.com/office/drawing/2014/main" id="{08C30E09-C4E5-002F-9C40-BC850466605F}"/>
                      </a:ext>
                    </a:extLst>
                  </p:cNvPr>
                  <p:cNvSpPr/>
                  <p:nvPr/>
                </p:nvSpPr>
                <p:spPr>
                  <a:xfrm>
                    <a:off x="9148667" y="2292181"/>
                    <a:ext cx="9496" cy="25326"/>
                  </a:xfrm>
                  <a:custGeom>
                    <a:avLst/>
                    <a:gdLst>
                      <a:gd name="connsiteX0" fmla="*/ 9497 w 9496"/>
                      <a:gd name="connsiteY0" fmla="*/ 25327 h 25326"/>
                      <a:gd name="connsiteX1" fmla="*/ 7030 w 9496"/>
                      <a:gd name="connsiteY1" fmla="*/ 21736 h 25326"/>
                      <a:gd name="connsiteX2" fmla="*/ 3039 w 9496"/>
                      <a:gd name="connsiteY2" fmla="*/ 13306 h 25326"/>
                      <a:gd name="connsiteX3" fmla="*/ 515 w 9496"/>
                      <a:gd name="connsiteY3" fmla="*/ 4315 h 25326"/>
                      <a:gd name="connsiteX4" fmla="*/ 0 w 9496"/>
                      <a:gd name="connsiteY4" fmla="*/ 0 h 25326"/>
                      <a:gd name="connsiteX5" fmla="*/ 2477 w 9496"/>
                      <a:gd name="connsiteY5" fmla="*/ 3591 h 25326"/>
                      <a:gd name="connsiteX6" fmla="*/ 6496 w 9496"/>
                      <a:gd name="connsiteY6" fmla="*/ 12011 h 25326"/>
                      <a:gd name="connsiteX7" fmla="*/ 9010 w 9496"/>
                      <a:gd name="connsiteY7" fmla="*/ 21003 h 25326"/>
                      <a:gd name="connsiteX8" fmla="*/ 9497 w 9496"/>
                      <a:gd name="connsiteY8" fmla="*/ 25327 h 25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496" h="25326">
                        <a:moveTo>
                          <a:pt x="9497" y="25327"/>
                        </a:moveTo>
                        <a:cubicBezTo>
                          <a:pt x="9497" y="25327"/>
                          <a:pt x="8334" y="23965"/>
                          <a:pt x="7030" y="21736"/>
                        </a:cubicBezTo>
                        <a:cubicBezTo>
                          <a:pt x="5715" y="19536"/>
                          <a:pt x="4248" y="16469"/>
                          <a:pt x="3039" y="13306"/>
                        </a:cubicBezTo>
                        <a:cubicBezTo>
                          <a:pt x="1857" y="10135"/>
                          <a:pt x="971" y="6858"/>
                          <a:pt x="515" y="4315"/>
                        </a:cubicBezTo>
                        <a:cubicBezTo>
                          <a:pt x="10" y="1800"/>
                          <a:pt x="0" y="0"/>
                          <a:pt x="0" y="0"/>
                        </a:cubicBezTo>
                        <a:cubicBezTo>
                          <a:pt x="0" y="0"/>
                          <a:pt x="1181" y="1362"/>
                          <a:pt x="2477" y="3591"/>
                        </a:cubicBezTo>
                        <a:cubicBezTo>
                          <a:pt x="3810" y="5791"/>
                          <a:pt x="5286" y="8868"/>
                          <a:pt x="6496" y="12011"/>
                        </a:cubicBezTo>
                        <a:cubicBezTo>
                          <a:pt x="7649" y="15202"/>
                          <a:pt x="8554" y="18478"/>
                          <a:pt x="9010" y="21003"/>
                        </a:cubicBezTo>
                        <a:cubicBezTo>
                          <a:pt x="9477" y="23517"/>
                          <a:pt x="9497" y="25327"/>
                          <a:pt x="9497" y="253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2" name="任意多边形: 形状 2391">
                    <a:extLst>
                      <a:ext uri="{FF2B5EF4-FFF2-40B4-BE49-F238E27FC236}">
                        <a16:creationId xmlns:a16="http://schemas.microsoft.com/office/drawing/2014/main" id="{7AA9076D-8A69-5C02-0598-2CAB63E34865}"/>
                      </a:ext>
                    </a:extLst>
                  </p:cNvPr>
                  <p:cNvSpPr/>
                  <p:nvPr/>
                </p:nvSpPr>
                <p:spPr>
                  <a:xfrm>
                    <a:off x="9122587" y="2291267"/>
                    <a:ext cx="19173" cy="19069"/>
                  </a:xfrm>
                  <a:custGeom>
                    <a:avLst/>
                    <a:gdLst>
                      <a:gd name="connsiteX0" fmla="*/ 0 w 19173"/>
                      <a:gd name="connsiteY0" fmla="*/ 19069 h 19069"/>
                      <a:gd name="connsiteX1" fmla="*/ 2257 w 19173"/>
                      <a:gd name="connsiteY1" fmla="*/ 15326 h 19069"/>
                      <a:gd name="connsiteX2" fmla="*/ 8296 w 19173"/>
                      <a:gd name="connsiteY2" fmla="*/ 8230 h 19069"/>
                      <a:gd name="connsiteX3" fmla="*/ 15430 w 19173"/>
                      <a:gd name="connsiteY3" fmla="*/ 2219 h 19069"/>
                      <a:gd name="connsiteX4" fmla="*/ 19174 w 19173"/>
                      <a:gd name="connsiteY4" fmla="*/ 0 h 19069"/>
                      <a:gd name="connsiteX5" fmla="*/ 16945 w 19173"/>
                      <a:gd name="connsiteY5" fmla="*/ 3734 h 19069"/>
                      <a:gd name="connsiteX6" fmla="*/ 10906 w 19173"/>
                      <a:gd name="connsiteY6" fmla="*/ 10839 h 19069"/>
                      <a:gd name="connsiteX7" fmla="*/ 3743 w 19173"/>
                      <a:gd name="connsiteY7" fmla="*/ 16831 h 19069"/>
                      <a:gd name="connsiteX8" fmla="*/ 0 w 19173"/>
                      <a:gd name="connsiteY8" fmla="*/ 19069 h 19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173" h="19069">
                        <a:moveTo>
                          <a:pt x="0" y="19069"/>
                        </a:moveTo>
                        <a:cubicBezTo>
                          <a:pt x="0" y="19069"/>
                          <a:pt x="762" y="17431"/>
                          <a:pt x="2257" y="15326"/>
                        </a:cubicBezTo>
                        <a:cubicBezTo>
                          <a:pt x="3705" y="13211"/>
                          <a:pt x="5896" y="10630"/>
                          <a:pt x="8296" y="8230"/>
                        </a:cubicBezTo>
                        <a:cubicBezTo>
                          <a:pt x="10696" y="5848"/>
                          <a:pt x="13306" y="3686"/>
                          <a:pt x="15430" y="2219"/>
                        </a:cubicBezTo>
                        <a:cubicBezTo>
                          <a:pt x="17554" y="762"/>
                          <a:pt x="19174" y="0"/>
                          <a:pt x="19174" y="0"/>
                        </a:cubicBezTo>
                        <a:cubicBezTo>
                          <a:pt x="19174" y="0"/>
                          <a:pt x="18431" y="1629"/>
                          <a:pt x="16945" y="3734"/>
                        </a:cubicBezTo>
                        <a:cubicBezTo>
                          <a:pt x="15468" y="5848"/>
                          <a:pt x="13287" y="8458"/>
                          <a:pt x="10906" y="10839"/>
                        </a:cubicBezTo>
                        <a:cubicBezTo>
                          <a:pt x="8506" y="13211"/>
                          <a:pt x="5877" y="15373"/>
                          <a:pt x="3743" y="16831"/>
                        </a:cubicBezTo>
                        <a:cubicBezTo>
                          <a:pt x="1648" y="18307"/>
                          <a:pt x="0" y="19069"/>
                          <a:pt x="0" y="190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3" name="任意多边形: 形状 2392">
                    <a:extLst>
                      <a:ext uri="{FF2B5EF4-FFF2-40B4-BE49-F238E27FC236}">
                        <a16:creationId xmlns:a16="http://schemas.microsoft.com/office/drawing/2014/main" id="{CF4CF412-E15E-8338-F713-45582BE348A3}"/>
                      </a:ext>
                    </a:extLst>
                  </p:cNvPr>
                  <p:cNvSpPr/>
                  <p:nvPr/>
                </p:nvSpPr>
                <p:spPr>
                  <a:xfrm>
                    <a:off x="9136170" y="2279332"/>
                    <a:ext cx="19583" cy="18945"/>
                  </a:xfrm>
                  <a:custGeom>
                    <a:avLst/>
                    <a:gdLst>
                      <a:gd name="connsiteX0" fmla="*/ 19584 w 19583"/>
                      <a:gd name="connsiteY0" fmla="*/ 12382 h 18945"/>
                      <a:gd name="connsiteX1" fmla="*/ 12764 w 19583"/>
                      <a:gd name="connsiteY1" fmla="*/ 12983 h 18945"/>
                      <a:gd name="connsiteX2" fmla="*/ 9392 w 19583"/>
                      <a:gd name="connsiteY2" fmla="*/ 18945 h 18945"/>
                      <a:gd name="connsiteX3" fmla="*/ 6715 w 19583"/>
                      <a:gd name="connsiteY3" fmla="*/ 12640 h 18945"/>
                      <a:gd name="connsiteX4" fmla="*/ 0 w 19583"/>
                      <a:gd name="connsiteY4" fmla="*/ 11278 h 18945"/>
                      <a:gd name="connsiteX5" fmla="*/ 5172 w 19583"/>
                      <a:gd name="connsiteY5" fmla="*/ 6791 h 18945"/>
                      <a:gd name="connsiteX6" fmla="*/ 4391 w 19583"/>
                      <a:gd name="connsiteY6" fmla="*/ 0 h 18945"/>
                      <a:gd name="connsiteX7" fmla="*/ 10268 w 19583"/>
                      <a:gd name="connsiteY7" fmla="*/ 3505 h 18945"/>
                      <a:gd name="connsiteX8" fmla="*/ 16479 w 19583"/>
                      <a:gd name="connsiteY8" fmla="*/ 657 h 18945"/>
                      <a:gd name="connsiteX9" fmla="*/ 14954 w 19583"/>
                      <a:gd name="connsiteY9" fmla="*/ 7334 h 18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583" h="18945">
                        <a:moveTo>
                          <a:pt x="19584" y="12382"/>
                        </a:moveTo>
                        <a:lnTo>
                          <a:pt x="12764" y="12983"/>
                        </a:lnTo>
                        <a:lnTo>
                          <a:pt x="9392" y="18945"/>
                        </a:lnTo>
                        <a:lnTo>
                          <a:pt x="6715" y="12640"/>
                        </a:lnTo>
                        <a:lnTo>
                          <a:pt x="0" y="11278"/>
                        </a:lnTo>
                        <a:lnTo>
                          <a:pt x="5172" y="6791"/>
                        </a:lnTo>
                        <a:lnTo>
                          <a:pt x="4391" y="0"/>
                        </a:lnTo>
                        <a:lnTo>
                          <a:pt x="10268" y="3505"/>
                        </a:lnTo>
                        <a:lnTo>
                          <a:pt x="16479" y="657"/>
                        </a:lnTo>
                        <a:lnTo>
                          <a:pt x="14954" y="733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394" name="图形 113">
                <a:extLst>
                  <a:ext uri="{FF2B5EF4-FFF2-40B4-BE49-F238E27FC236}">
                    <a16:creationId xmlns:a16="http://schemas.microsoft.com/office/drawing/2014/main" id="{8CFEB093-B3E2-90F0-434B-4467024582D1}"/>
                  </a:ext>
                </a:extLst>
              </p:cNvPr>
              <p:cNvGrpSpPr/>
              <p:nvPr/>
            </p:nvGrpSpPr>
            <p:grpSpPr>
              <a:xfrm>
                <a:off x="8868965" y="2703373"/>
                <a:ext cx="295392" cy="453502"/>
                <a:chOff x="8868965" y="2703373"/>
                <a:chExt cx="295392" cy="453502"/>
              </a:xfrm>
            </p:grpSpPr>
            <p:grpSp>
              <p:nvGrpSpPr>
                <p:cNvPr id="2395" name="图形 113">
                  <a:extLst>
                    <a:ext uri="{FF2B5EF4-FFF2-40B4-BE49-F238E27FC236}">
                      <a16:creationId xmlns:a16="http://schemas.microsoft.com/office/drawing/2014/main" id="{6E35493F-835C-7971-C367-8511E707645C}"/>
                    </a:ext>
                  </a:extLst>
                </p:cNvPr>
                <p:cNvGrpSpPr/>
                <p:nvPr/>
              </p:nvGrpSpPr>
              <p:grpSpPr>
                <a:xfrm>
                  <a:off x="8868965" y="3078563"/>
                  <a:ext cx="78289" cy="78312"/>
                  <a:chOff x="8868965" y="3078563"/>
                  <a:chExt cx="78289" cy="78312"/>
                </a:xfrm>
              </p:grpSpPr>
              <p:sp>
                <p:nvSpPr>
                  <p:cNvPr id="2396" name="任意多边形: 形状 2395">
                    <a:extLst>
                      <a:ext uri="{FF2B5EF4-FFF2-40B4-BE49-F238E27FC236}">
                        <a16:creationId xmlns:a16="http://schemas.microsoft.com/office/drawing/2014/main" id="{92A7DAA8-B0DA-340E-F5DD-7DA4911BB04B}"/>
                      </a:ext>
                    </a:extLst>
                  </p:cNvPr>
                  <p:cNvSpPr/>
                  <p:nvPr/>
                </p:nvSpPr>
                <p:spPr>
                  <a:xfrm>
                    <a:off x="8868965" y="3078563"/>
                    <a:ext cx="78289" cy="78312"/>
                  </a:xfrm>
                  <a:custGeom>
                    <a:avLst/>
                    <a:gdLst>
                      <a:gd name="connsiteX0" fmla="*/ 34843 w 78289"/>
                      <a:gd name="connsiteY0" fmla="*/ 43027 h 78312"/>
                      <a:gd name="connsiteX1" fmla="*/ 29557 w 78289"/>
                      <a:gd name="connsiteY1" fmla="*/ 37607 h 78312"/>
                      <a:gd name="connsiteX2" fmla="*/ 33062 w 78289"/>
                      <a:gd name="connsiteY2" fmla="*/ 30902 h 78312"/>
                      <a:gd name="connsiteX3" fmla="*/ 40520 w 78289"/>
                      <a:gd name="connsiteY3" fmla="*/ 32188 h 78312"/>
                      <a:gd name="connsiteX4" fmla="*/ 41596 w 78289"/>
                      <a:gd name="connsiteY4" fmla="*/ 39674 h 78312"/>
                      <a:gd name="connsiteX5" fmla="*/ 34843 w 78289"/>
                      <a:gd name="connsiteY5" fmla="*/ 43027 h 78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289" h="78312">
                        <a:moveTo>
                          <a:pt x="34843" y="43027"/>
                        </a:moveTo>
                        <a:cubicBezTo>
                          <a:pt x="27432" y="105873"/>
                          <a:pt x="-26022" y="51076"/>
                          <a:pt x="29557" y="37607"/>
                        </a:cubicBezTo>
                        <a:cubicBezTo>
                          <a:pt x="-26022" y="51076"/>
                          <a:pt x="9554" y="-16666"/>
                          <a:pt x="33062" y="30902"/>
                        </a:cubicBezTo>
                        <a:cubicBezTo>
                          <a:pt x="9554" y="-16666"/>
                          <a:pt x="85011" y="-3769"/>
                          <a:pt x="40520" y="32188"/>
                        </a:cubicBezTo>
                        <a:cubicBezTo>
                          <a:pt x="85011" y="-3760"/>
                          <a:pt x="96022" y="71983"/>
                          <a:pt x="41596" y="39674"/>
                        </a:cubicBezTo>
                        <a:cubicBezTo>
                          <a:pt x="96031" y="71974"/>
                          <a:pt x="27423" y="105864"/>
                          <a:pt x="34843" y="430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7" name="任意多边形: 形状 2396">
                    <a:extLst>
                      <a:ext uri="{FF2B5EF4-FFF2-40B4-BE49-F238E27FC236}">
                        <a16:creationId xmlns:a16="http://schemas.microsoft.com/office/drawing/2014/main" id="{6BD8A517-1546-4A7A-F691-58FDE481B64B}"/>
                      </a:ext>
                    </a:extLst>
                  </p:cNvPr>
                  <p:cNvSpPr/>
                  <p:nvPr/>
                </p:nvSpPr>
                <p:spPr>
                  <a:xfrm>
                    <a:off x="8871178" y="3080748"/>
                    <a:ext cx="73298" cy="73317"/>
                  </a:xfrm>
                  <a:custGeom>
                    <a:avLst/>
                    <a:gdLst>
                      <a:gd name="connsiteX0" fmla="*/ 32610 w 73298"/>
                      <a:gd name="connsiteY0" fmla="*/ 40270 h 73317"/>
                      <a:gd name="connsiteX1" fmla="*/ 27676 w 73298"/>
                      <a:gd name="connsiteY1" fmla="*/ 35203 h 73317"/>
                      <a:gd name="connsiteX2" fmla="*/ 30953 w 73298"/>
                      <a:gd name="connsiteY2" fmla="*/ 28935 h 73317"/>
                      <a:gd name="connsiteX3" fmla="*/ 37944 w 73298"/>
                      <a:gd name="connsiteY3" fmla="*/ 30126 h 73317"/>
                      <a:gd name="connsiteX4" fmla="*/ 38963 w 73298"/>
                      <a:gd name="connsiteY4" fmla="*/ 37127 h 73317"/>
                      <a:gd name="connsiteX5" fmla="*/ 32610 w 73298"/>
                      <a:gd name="connsiteY5" fmla="*/ 40270 h 7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298" h="73317">
                        <a:moveTo>
                          <a:pt x="32610" y="40270"/>
                        </a:moveTo>
                        <a:cubicBezTo>
                          <a:pt x="25667" y="99115"/>
                          <a:pt x="-24349" y="47814"/>
                          <a:pt x="27676" y="35203"/>
                        </a:cubicBezTo>
                        <a:cubicBezTo>
                          <a:pt x="-24368" y="47814"/>
                          <a:pt x="8950" y="-15613"/>
                          <a:pt x="30953" y="28935"/>
                        </a:cubicBezTo>
                        <a:cubicBezTo>
                          <a:pt x="8950" y="-15613"/>
                          <a:pt x="79568" y="-3516"/>
                          <a:pt x="37944" y="30126"/>
                        </a:cubicBezTo>
                        <a:cubicBezTo>
                          <a:pt x="79568" y="-3516"/>
                          <a:pt x="89913" y="67388"/>
                          <a:pt x="38963" y="37127"/>
                        </a:cubicBezTo>
                        <a:cubicBezTo>
                          <a:pt x="89922" y="67388"/>
                          <a:pt x="25667" y="99115"/>
                          <a:pt x="32610" y="402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8" name="任意多边形: 形状 2397">
                    <a:extLst>
                      <a:ext uri="{FF2B5EF4-FFF2-40B4-BE49-F238E27FC236}">
                        <a16:creationId xmlns:a16="http://schemas.microsoft.com/office/drawing/2014/main" id="{3CA7B7D3-6BB5-BA40-974F-67D98F2DA2DE}"/>
                      </a:ext>
                    </a:extLst>
                  </p:cNvPr>
                  <p:cNvSpPr/>
                  <p:nvPr/>
                </p:nvSpPr>
                <p:spPr>
                  <a:xfrm>
                    <a:off x="8880871" y="3103892"/>
                    <a:ext cx="22212" cy="10172"/>
                  </a:xfrm>
                  <a:custGeom>
                    <a:avLst/>
                    <a:gdLst>
                      <a:gd name="connsiteX0" fmla="*/ 0 w 22212"/>
                      <a:gd name="connsiteY0" fmla="*/ 0 h 10172"/>
                      <a:gd name="connsiteX1" fmla="*/ 3867 w 22212"/>
                      <a:gd name="connsiteY1" fmla="*/ 724 h 10172"/>
                      <a:gd name="connsiteX2" fmla="*/ 11802 w 22212"/>
                      <a:gd name="connsiteY2" fmla="*/ 3572 h 10172"/>
                      <a:gd name="connsiteX3" fmla="*/ 19145 w 22212"/>
                      <a:gd name="connsiteY3" fmla="*/ 7706 h 10172"/>
                      <a:gd name="connsiteX4" fmla="*/ 22212 w 22212"/>
                      <a:gd name="connsiteY4" fmla="*/ 10173 h 10172"/>
                      <a:gd name="connsiteX5" fmla="*/ 18355 w 22212"/>
                      <a:gd name="connsiteY5" fmla="*/ 9458 h 10172"/>
                      <a:gd name="connsiteX6" fmla="*/ 10420 w 22212"/>
                      <a:gd name="connsiteY6" fmla="*/ 6591 h 10172"/>
                      <a:gd name="connsiteX7" fmla="*/ 3077 w 22212"/>
                      <a:gd name="connsiteY7" fmla="*/ 2448 h 10172"/>
                      <a:gd name="connsiteX8" fmla="*/ 0 w 22212"/>
                      <a:gd name="connsiteY8" fmla="*/ 0 h 10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12" h="10172">
                        <a:moveTo>
                          <a:pt x="0" y="0"/>
                        </a:moveTo>
                        <a:cubicBezTo>
                          <a:pt x="0" y="0"/>
                          <a:pt x="1638" y="133"/>
                          <a:pt x="3867" y="724"/>
                        </a:cubicBezTo>
                        <a:cubicBezTo>
                          <a:pt x="6115" y="1295"/>
                          <a:pt x="9020" y="2315"/>
                          <a:pt x="11802" y="3572"/>
                        </a:cubicBezTo>
                        <a:cubicBezTo>
                          <a:pt x="14574" y="4858"/>
                          <a:pt x="17231" y="6363"/>
                          <a:pt x="19145" y="7706"/>
                        </a:cubicBezTo>
                        <a:cubicBezTo>
                          <a:pt x="21069" y="9030"/>
                          <a:pt x="22212" y="10173"/>
                          <a:pt x="22212" y="10173"/>
                        </a:cubicBezTo>
                        <a:cubicBezTo>
                          <a:pt x="22212" y="10173"/>
                          <a:pt x="20603" y="10049"/>
                          <a:pt x="18355" y="9458"/>
                        </a:cubicBezTo>
                        <a:cubicBezTo>
                          <a:pt x="16107" y="8877"/>
                          <a:pt x="13211" y="7868"/>
                          <a:pt x="10420" y="6591"/>
                        </a:cubicBezTo>
                        <a:cubicBezTo>
                          <a:pt x="7668" y="5315"/>
                          <a:pt x="5001" y="3800"/>
                          <a:pt x="3077" y="2448"/>
                        </a:cubicBezTo>
                        <a:cubicBezTo>
                          <a:pt x="1162" y="113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9" name="任意多边形: 形状 2398">
                    <a:extLst>
                      <a:ext uri="{FF2B5EF4-FFF2-40B4-BE49-F238E27FC236}">
                        <a16:creationId xmlns:a16="http://schemas.microsoft.com/office/drawing/2014/main" id="{CA091FD0-C1D2-4BD2-FA25-1B3070BF7F8A}"/>
                      </a:ext>
                    </a:extLst>
                  </p:cNvPr>
                  <p:cNvSpPr/>
                  <p:nvPr/>
                </p:nvSpPr>
                <p:spPr>
                  <a:xfrm>
                    <a:off x="8909446" y="3111541"/>
                    <a:ext cx="24393" cy="3516"/>
                  </a:xfrm>
                  <a:custGeom>
                    <a:avLst/>
                    <a:gdLst>
                      <a:gd name="connsiteX0" fmla="*/ 0 w 24393"/>
                      <a:gd name="connsiteY0" fmla="*/ 2533 h 3516"/>
                      <a:gd name="connsiteX1" fmla="*/ 3763 w 24393"/>
                      <a:gd name="connsiteY1" fmla="*/ 1343 h 3516"/>
                      <a:gd name="connsiteX2" fmla="*/ 12097 w 24393"/>
                      <a:gd name="connsiteY2" fmla="*/ 104 h 3516"/>
                      <a:gd name="connsiteX3" fmla="*/ 20517 w 24393"/>
                      <a:gd name="connsiteY3" fmla="*/ 285 h 3516"/>
                      <a:gd name="connsiteX4" fmla="*/ 24393 w 24393"/>
                      <a:gd name="connsiteY4" fmla="*/ 990 h 3516"/>
                      <a:gd name="connsiteX5" fmla="*/ 20641 w 24393"/>
                      <a:gd name="connsiteY5" fmla="*/ 2181 h 3516"/>
                      <a:gd name="connsiteX6" fmla="*/ 12297 w 24393"/>
                      <a:gd name="connsiteY6" fmla="*/ 3419 h 3516"/>
                      <a:gd name="connsiteX7" fmla="*/ 3858 w 24393"/>
                      <a:gd name="connsiteY7" fmla="*/ 3238 h 3516"/>
                      <a:gd name="connsiteX8" fmla="*/ 0 w 24393"/>
                      <a:gd name="connsiteY8" fmla="*/ 2533 h 3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393" h="3516">
                        <a:moveTo>
                          <a:pt x="0" y="2533"/>
                        </a:moveTo>
                        <a:cubicBezTo>
                          <a:pt x="0" y="2533"/>
                          <a:pt x="1495" y="1895"/>
                          <a:pt x="3763" y="1343"/>
                        </a:cubicBezTo>
                        <a:cubicBezTo>
                          <a:pt x="6010" y="771"/>
                          <a:pt x="9058" y="323"/>
                          <a:pt x="12097" y="104"/>
                        </a:cubicBezTo>
                        <a:cubicBezTo>
                          <a:pt x="15126" y="-86"/>
                          <a:pt x="18222" y="-10"/>
                          <a:pt x="20517" y="285"/>
                        </a:cubicBezTo>
                        <a:cubicBezTo>
                          <a:pt x="22831" y="523"/>
                          <a:pt x="24393" y="990"/>
                          <a:pt x="24393" y="990"/>
                        </a:cubicBezTo>
                        <a:cubicBezTo>
                          <a:pt x="24393" y="990"/>
                          <a:pt x="22908" y="1638"/>
                          <a:pt x="20641" y="2181"/>
                        </a:cubicBezTo>
                        <a:cubicBezTo>
                          <a:pt x="18374" y="2762"/>
                          <a:pt x="15335" y="3219"/>
                          <a:pt x="12297" y="3419"/>
                        </a:cubicBezTo>
                        <a:cubicBezTo>
                          <a:pt x="9249" y="3600"/>
                          <a:pt x="6182" y="3524"/>
                          <a:pt x="3858" y="3238"/>
                        </a:cubicBezTo>
                        <a:cubicBezTo>
                          <a:pt x="1581" y="2971"/>
                          <a:pt x="0" y="2533"/>
                          <a:pt x="0" y="25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0" name="任意多边形: 形状 2399">
                    <a:extLst>
                      <a:ext uri="{FF2B5EF4-FFF2-40B4-BE49-F238E27FC236}">
                        <a16:creationId xmlns:a16="http://schemas.microsoft.com/office/drawing/2014/main" id="{DD513F9E-FEAB-8E97-B737-ABCC82D129ED}"/>
                      </a:ext>
                    </a:extLst>
                  </p:cNvPr>
                  <p:cNvSpPr/>
                  <p:nvPr/>
                </p:nvSpPr>
                <p:spPr>
                  <a:xfrm>
                    <a:off x="8905654" y="3087404"/>
                    <a:ext cx="4935" cy="24003"/>
                  </a:xfrm>
                  <a:custGeom>
                    <a:avLst/>
                    <a:gdLst>
                      <a:gd name="connsiteX0" fmla="*/ 249 w 4935"/>
                      <a:gd name="connsiteY0" fmla="*/ 24003 h 24003"/>
                      <a:gd name="connsiteX1" fmla="*/ 1 w 4935"/>
                      <a:gd name="connsiteY1" fmla="*/ 20088 h 24003"/>
                      <a:gd name="connsiteX2" fmla="*/ 839 w 4935"/>
                      <a:gd name="connsiteY2" fmla="*/ 11706 h 24003"/>
                      <a:gd name="connsiteX3" fmla="*/ 3049 w 4935"/>
                      <a:gd name="connsiteY3" fmla="*/ 3572 h 24003"/>
                      <a:gd name="connsiteX4" fmla="*/ 4687 w 4935"/>
                      <a:gd name="connsiteY4" fmla="*/ 0 h 24003"/>
                      <a:gd name="connsiteX5" fmla="*/ 4935 w 4935"/>
                      <a:gd name="connsiteY5" fmla="*/ 3924 h 24003"/>
                      <a:gd name="connsiteX6" fmla="*/ 4097 w 4935"/>
                      <a:gd name="connsiteY6" fmla="*/ 12316 h 24003"/>
                      <a:gd name="connsiteX7" fmla="*/ 1868 w 4935"/>
                      <a:gd name="connsiteY7" fmla="*/ 20441 h 24003"/>
                      <a:gd name="connsiteX8" fmla="*/ 249 w 4935"/>
                      <a:gd name="connsiteY8" fmla="*/ 24003 h 24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35" h="24003">
                        <a:moveTo>
                          <a:pt x="249" y="24003"/>
                        </a:moveTo>
                        <a:cubicBezTo>
                          <a:pt x="249" y="24003"/>
                          <a:pt x="-18" y="22412"/>
                          <a:pt x="1" y="20088"/>
                        </a:cubicBezTo>
                        <a:cubicBezTo>
                          <a:pt x="-8" y="17764"/>
                          <a:pt x="296" y="14716"/>
                          <a:pt x="839" y="11706"/>
                        </a:cubicBezTo>
                        <a:cubicBezTo>
                          <a:pt x="1420" y="8706"/>
                          <a:pt x="2230" y="5753"/>
                          <a:pt x="3049" y="3572"/>
                        </a:cubicBezTo>
                        <a:cubicBezTo>
                          <a:pt x="3859" y="1400"/>
                          <a:pt x="4687" y="0"/>
                          <a:pt x="4687" y="0"/>
                        </a:cubicBezTo>
                        <a:cubicBezTo>
                          <a:pt x="4687" y="0"/>
                          <a:pt x="4954" y="1610"/>
                          <a:pt x="4935" y="3924"/>
                        </a:cubicBezTo>
                        <a:cubicBezTo>
                          <a:pt x="4926" y="6239"/>
                          <a:pt x="4650" y="9306"/>
                          <a:pt x="4097" y="12316"/>
                        </a:cubicBezTo>
                        <a:cubicBezTo>
                          <a:pt x="3525" y="15307"/>
                          <a:pt x="2706" y="18269"/>
                          <a:pt x="1868" y="20441"/>
                        </a:cubicBezTo>
                        <a:cubicBezTo>
                          <a:pt x="1058" y="22612"/>
                          <a:pt x="249" y="24003"/>
                          <a:pt x="249" y="240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1" name="任意多边形: 形状 2400">
                    <a:extLst>
                      <a:ext uri="{FF2B5EF4-FFF2-40B4-BE49-F238E27FC236}">
                        <a16:creationId xmlns:a16="http://schemas.microsoft.com/office/drawing/2014/main" id="{9AEC69E2-711D-FBE1-ED9E-9581C9060A39}"/>
                      </a:ext>
                    </a:extLst>
                  </p:cNvPr>
                  <p:cNvSpPr/>
                  <p:nvPr/>
                </p:nvSpPr>
                <p:spPr>
                  <a:xfrm>
                    <a:off x="8907599" y="3120228"/>
                    <a:ext cx="10429" cy="22088"/>
                  </a:xfrm>
                  <a:custGeom>
                    <a:avLst/>
                    <a:gdLst>
                      <a:gd name="connsiteX0" fmla="*/ 10430 w 10429"/>
                      <a:gd name="connsiteY0" fmla="*/ 22088 h 22088"/>
                      <a:gd name="connsiteX1" fmla="*/ 7944 w 10429"/>
                      <a:gd name="connsiteY1" fmla="*/ 19041 h 22088"/>
                      <a:gd name="connsiteX2" fmla="*/ 3714 w 10429"/>
                      <a:gd name="connsiteY2" fmla="*/ 11754 h 22088"/>
                      <a:gd name="connsiteX3" fmla="*/ 771 w 10429"/>
                      <a:gd name="connsiteY3" fmla="*/ 3858 h 22088"/>
                      <a:gd name="connsiteX4" fmla="*/ 0 w 10429"/>
                      <a:gd name="connsiteY4" fmla="*/ 0 h 22088"/>
                      <a:gd name="connsiteX5" fmla="*/ 2486 w 10429"/>
                      <a:gd name="connsiteY5" fmla="*/ 3048 h 22088"/>
                      <a:gd name="connsiteX6" fmla="*/ 6734 w 10429"/>
                      <a:gd name="connsiteY6" fmla="*/ 10335 h 22088"/>
                      <a:gd name="connsiteX7" fmla="*/ 9667 w 10429"/>
                      <a:gd name="connsiteY7" fmla="*/ 18231 h 22088"/>
                      <a:gd name="connsiteX8" fmla="*/ 10430 w 10429"/>
                      <a:gd name="connsiteY8" fmla="*/ 22088 h 2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29" h="22088">
                        <a:moveTo>
                          <a:pt x="10430" y="22088"/>
                        </a:moveTo>
                        <a:cubicBezTo>
                          <a:pt x="10430" y="22088"/>
                          <a:pt x="9277" y="20955"/>
                          <a:pt x="7944" y="19041"/>
                        </a:cubicBezTo>
                        <a:cubicBezTo>
                          <a:pt x="6572" y="17155"/>
                          <a:pt x="5039" y="14507"/>
                          <a:pt x="3714" y="11754"/>
                        </a:cubicBezTo>
                        <a:cubicBezTo>
                          <a:pt x="2410" y="9001"/>
                          <a:pt x="1381" y="6106"/>
                          <a:pt x="771" y="3858"/>
                        </a:cubicBezTo>
                        <a:cubicBezTo>
                          <a:pt x="152" y="1629"/>
                          <a:pt x="0" y="0"/>
                          <a:pt x="0" y="0"/>
                        </a:cubicBezTo>
                        <a:cubicBezTo>
                          <a:pt x="0" y="0"/>
                          <a:pt x="1162" y="1153"/>
                          <a:pt x="2486" y="3048"/>
                        </a:cubicBezTo>
                        <a:cubicBezTo>
                          <a:pt x="3867" y="4925"/>
                          <a:pt x="5429" y="7592"/>
                          <a:pt x="6734" y="10335"/>
                        </a:cubicBezTo>
                        <a:cubicBezTo>
                          <a:pt x="8010" y="13106"/>
                          <a:pt x="9067" y="15992"/>
                          <a:pt x="9667" y="18231"/>
                        </a:cubicBezTo>
                        <a:cubicBezTo>
                          <a:pt x="10267" y="20469"/>
                          <a:pt x="10430" y="22088"/>
                          <a:pt x="10430" y="22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2" name="任意多边形: 形状 2401">
                    <a:extLst>
                      <a:ext uri="{FF2B5EF4-FFF2-40B4-BE49-F238E27FC236}">
                        <a16:creationId xmlns:a16="http://schemas.microsoft.com/office/drawing/2014/main" id="{605316A1-1AA7-55CC-8787-AE106386ACCC}"/>
                      </a:ext>
                    </a:extLst>
                  </p:cNvPr>
                  <p:cNvSpPr/>
                  <p:nvPr/>
                </p:nvSpPr>
                <p:spPr>
                  <a:xfrm>
                    <a:off x="8885482" y="3119942"/>
                    <a:ext cx="15839" cy="18583"/>
                  </a:xfrm>
                  <a:custGeom>
                    <a:avLst/>
                    <a:gdLst>
                      <a:gd name="connsiteX0" fmla="*/ 0 w 15839"/>
                      <a:gd name="connsiteY0" fmla="*/ 18583 h 18583"/>
                      <a:gd name="connsiteX1" fmla="*/ 1771 w 15839"/>
                      <a:gd name="connsiteY1" fmla="*/ 15059 h 18583"/>
                      <a:gd name="connsiteX2" fmla="*/ 6686 w 15839"/>
                      <a:gd name="connsiteY2" fmla="*/ 8211 h 18583"/>
                      <a:gd name="connsiteX3" fmla="*/ 12649 w 15839"/>
                      <a:gd name="connsiteY3" fmla="*/ 2267 h 18583"/>
                      <a:gd name="connsiteX4" fmla="*/ 15840 w 15839"/>
                      <a:gd name="connsiteY4" fmla="*/ 0 h 18583"/>
                      <a:gd name="connsiteX5" fmla="*/ 14107 w 15839"/>
                      <a:gd name="connsiteY5" fmla="*/ 3505 h 18583"/>
                      <a:gd name="connsiteX6" fmla="*/ 9191 w 15839"/>
                      <a:gd name="connsiteY6" fmla="*/ 10363 h 18583"/>
                      <a:gd name="connsiteX7" fmla="*/ 3200 w 15839"/>
                      <a:gd name="connsiteY7" fmla="*/ 16278 h 18583"/>
                      <a:gd name="connsiteX8" fmla="*/ 0 w 15839"/>
                      <a:gd name="connsiteY8" fmla="*/ 18583 h 18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839" h="18583">
                        <a:moveTo>
                          <a:pt x="0" y="18583"/>
                        </a:moveTo>
                        <a:cubicBezTo>
                          <a:pt x="0" y="18583"/>
                          <a:pt x="581" y="17050"/>
                          <a:pt x="1771" y="15059"/>
                        </a:cubicBezTo>
                        <a:cubicBezTo>
                          <a:pt x="2914" y="13030"/>
                          <a:pt x="4706" y="10544"/>
                          <a:pt x="6686" y="8211"/>
                        </a:cubicBezTo>
                        <a:cubicBezTo>
                          <a:pt x="8658" y="5887"/>
                          <a:pt x="10859" y="3743"/>
                          <a:pt x="12649" y="2267"/>
                        </a:cubicBezTo>
                        <a:cubicBezTo>
                          <a:pt x="14440" y="791"/>
                          <a:pt x="15840" y="0"/>
                          <a:pt x="15840" y="0"/>
                        </a:cubicBezTo>
                        <a:cubicBezTo>
                          <a:pt x="15840" y="0"/>
                          <a:pt x="15287" y="1515"/>
                          <a:pt x="14107" y="3505"/>
                        </a:cubicBezTo>
                        <a:cubicBezTo>
                          <a:pt x="12935" y="5525"/>
                          <a:pt x="11163" y="8039"/>
                          <a:pt x="9191" y="10363"/>
                        </a:cubicBezTo>
                        <a:cubicBezTo>
                          <a:pt x="7211" y="12678"/>
                          <a:pt x="5019" y="14821"/>
                          <a:pt x="3200" y="16278"/>
                        </a:cubicBezTo>
                        <a:cubicBezTo>
                          <a:pt x="1419" y="17764"/>
                          <a:pt x="0" y="18583"/>
                          <a:pt x="0" y="185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3" name="任意多边形: 形状 2402">
                    <a:extLst>
                      <a:ext uri="{FF2B5EF4-FFF2-40B4-BE49-F238E27FC236}">
                        <a16:creationId xmlns:a16="http://schemas.microsoft.com/office/drawing/2014/main" id="{7624EF9E-D65F-78A1-173C-D31ABD47B7A7}"/>
                      </a:ext>
                    </a:extLst>
                  </p:cNvPr>
                  <p:cNvSpPr/>
                  <p:nvPr/>
                </p:nvSpPr>
                <p:spPr>
                  <a:xfrm>
                    <a:off x="8896226" y="3108969"/>
                    <a:ext cx="17697" cy="16992"/>
                  </a:xfrm>
                  <a:custGeom>
                    <a:avLst/>
                    <a:gdLst>
                      <a:gd name="connsiteX0" fmla="*/ 17697 w 17697"/>
                      <a:gd name="connsiteY0" fmla="*/ 10306 h 16992"/>
                      <a:gd name="connsiteX1" fmla="*/ 11611 w 17697"/>
                      <a:gd name="connsiteY1" fmla="*/ 11363 h 16992"/>
                      <a:gd name="connsiteX2" fmla="*/ 9030 w 17697"/>
                      <a:gd name="connsiteY2" fmla="*/ 16993 h 16992"/>
                      <a:gd name="connsiteX3" fmla="*/ 6144 w 17697"/>
                      <a:gd name="connsiteY3" fmla="*/ 11516 h 16992"/>
                      <a:gd name="connsiteX4" fmla="*/ 0 w 17697"/>
                      <a:gd name="connsiteY4" fmla="*/ 10792 h 16992"/>
                      <a:gd name="connsiteX5" fmla="*/ 4315 w 17697"/>
                      <a:gd name="connsiteY5" fmla="*/ 6363 h 16992"/>
                      <a:gd name="connsiteX6" fmla="*/ 3105 w 17697"/>
                      <a:gd name="connsiteY6" fmla="*/ 314 h 16992"/>
                      <a:gd name="connsiteX7" fmla="*/ 8667 w 17697"/>
                      <a:gd name="connsiteY7" fmla="*/ 3038 h 16992"/>
                      <a:gd name="connsiteX8" fmla="*/ 14040 w 17697"/>
                      <a:gd name="connsiteY8" fmla="*/ 0 h 16992"/>
                      <a:gd name="connsiteX9" fmla="*/ 13164 w 17697"/>
                      <a:gd name="connsiteY9" fmla="*/ 6125 h 16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97" h="16992">
                        <a:moveTo>
                          <a:pt x="17697" y="10306"/>
                        </a:moveTo>
                        <a:lnTo>
                          <a:pt x="11611" y="11363"/>
                        </a:lnTo>
                        <a:lnTo>
                          <a:pt x="9030" y="16993"/>
                        </a:lnTo>
                        <a:lnTo>
                          <a:pt x="6144" y="11516"/>
                        </a:lnTo>
                        <a:lnTo>
                          <a:pt x="0" y="10792"/>
                        </a:lnTo>
                        <a:lnTo>
                          <a:pt x="4315" y="6363"/>
                        </a:lnTo>
                        <a:lnTo>
                          <a:pt x="3105" y="314"/>
                        </a:lnTo>
                        <a:lnTo>
                          <a:pt x="8667" y="3038"/>
                        </a:lnTo>
                        <a:lnTo>
                          <a:pt x="14040" y="0"/>
                        </a:lnTo>
                        <a:lnTo>
                          <a:pt x="13164" y="61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04" name="图形 113">
                  <a:extLst>
                    <a:ext uri="{FF2B5EF4-FFF2-40B4-BE49-F238E27FC236}">
                      <a16:creationId xmlns:a16="http://schemas.microsoft.com/office/drawing/2014/main" id="{4AC52A81-07E4-C644-2999-D067173AFE68}"/>
                    </a:ext>
                  </a:extLst>
                </p:cNvPr>
                <p:cNvGrpSpPr/>
                <p:nvPr/>
              </p:nvGrpSpPr>
              <p:grpSpPr>
                <a:xfrm>
                  <a:off x="9060152" y="2882905"/>
                  <a:ext cx="104205" cy="106427"/>
                  <a:chOff x="9060152" y="2882905"/>
                  <a:chExt cx="104205" cy="106427"/>
                </a:xfrm>
              </p:grpSpPr>
              <p:sp>
                <p:nvSpPr>
                  <p:cNvPr id="2405" name="任意多边形: 形状 2404">
                    <a:extLst>
                      <a:ext uri="{FF2B5EF4-FFF2-40B4-BE49-F238E27FC236}">
                        <a16:creationId xmlns:a16="http://schemas.microsoft.com/office/drawing/2014/main" id="{F6413290-5A6B-F609-50E7-9F506C9B4203}"/>
                      </a:ext>
                    </a:extLst>
                  </p:cNvPr>
                  <p:cNvSpPr/>
                  <p:nvPr/>
                </p:nvSpPr>
                <p:spPr>
                  <a:xfrm>
                    <a:off x="9060152" y="2882905"/>
                    <a:ext cx="104205" cy="106427"/>
                  </a:xfrm>
                  <a:custGeom>
                    <a:avLst/>
                    <a:gdLst>
                      <a:gd name="connsiteX0" fmla="*/ 44890 w 104205"/>
                      <a:gd name="connsiteY0" fmla="*/ 56929 h 106427"/>
                      <a:gd name="connsiteX1" fmla="*/ 38489 w 104205"/>
                      <a:gd name="connsiteY1" fmla="*/ 48976 h 106427"/>
                      <a:gd name="connsiteX2" fmla="*/ 44090 w 104205"/>
                      <a:gd name="connsiteY2" fmla="*/ 40422 h 106427"/>
                      <a:gd name="connsiteX3" fmla="*/ 53929 w 104205"/>
                      <a:gd name="connsiteY3" fmla="*/ 43118 h 106427"/>
                      <a:gd name="connsiteX4" fmla="*/ 54434 w 104205"/>
                      <a:gd name="connsiteY4" fmla="*/ 53319 h 106427"/>
                      <a:gd name="connsiteX5" fmla="*/ 44890 w 104205"/>
                      <a:gd name="connsiteY5" fmla="*/ 56929 h 106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205" h="106427">
                        <a:moveTo>
                          <a:pt x="44890" y="56929"/>
                        </a:moveTo>
                        <a:cubicBezTo>
                          <a:pt x="26764" y="140377"/>
                          <a:pt x="-37882" y="59834"/>
                          <a:pt x="38489" y="48976"/>
                        </a:cubicBezTo>
                        <a:cubicBezTo>
                          <a:pt x="-37901" y="59834"/>
                          <a:pt x="18715" y="-26520"/>
                          <a:pt x="44090" y="40422"/>
                        </a:cubicBezTo>
                        <a:cubicBezTo>
                          <a:pt x="18715" y="-26510"/>
                          <a:pt x="118385" y="636"/>
                          <a:pt x="53929" y="43118"/>
                        </a:cubicBezTo>
                        <a:cubicBezTo>
                          <a:pt x="118385" y="636"/>
                          <a:pt x="123319" y="103782"/>
                          <a:pt x="54434" y="53319"/>
                        </a:cubicBezTo>
                        <a:cubicBezTo>
                          <a:pt x="123329" y="103782"/>
                          <a:pt x="26754" y="140368"/>
                          <a:pt x="44890" y="569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6" name="任意多边形: 形状 2405">
                    <a:extLst>
                      <a:ext uri="{FF2B5EF4-FFF2-40B4-BE49-F238E27FC236}">
                        <a16:creationId xmlns:a16="http://schemas.microsoft.com/office/drawing/2014/main" id="{E3278A94-085F-93D7-5814-FB5B277D5F33}"/>
                      </a:ext>
                    </a:extLst>
                  </p:cNvPr>
                  <p:cNvSpPr/>
                  <p:nvPr/>
                </p:nvSpPr>
                <p:spPr>
                  <a:xfrm>
                    <a:off x="9063093" y="2885770"/>
                    <a:ext cx="97553" cy="99660"/>
                  </a:xfrm>
                  <a:custGeom>
                    <a:avLst/>
                    <a:gdLst>
                      <a:gd name="connsiteX0" fmla="*/ 42007 w 97553"/>
                      <a:gd name="connsiteY0" fmla="*/ 53311 h 99660"/>
                      <a:gd name="connsiteX1" fmla="*/ 36035 w 97553"/>
                      <a:gd name="connsiteY1" fmla="*/ 45863 h 99660"/>
                      <a:gd name="connsiteX2" fmla="*/ 41254 w 97553"/>
                      <a:gd name="connsiteY2" fmla="*/ 37862 h 99660"/>
                      <a:gd name="connsiteX3" fmla="*/ 50503 w 97553"/>
                      <a:gd name="connsiteY3" fmla="*/ 40376 h 99660"/>
                      <a:gd name="connsiteX4" fmla="*/ 50989 w 97553"/>
                      <a:gd name="connsiteY4" fmla="*/ 49920 h 99660"/>
                      <a:gd name="connsiteX5" fmla="*/ 42007 w 97553"/>
                      <a:gd name="connsiteY5" fmla="*/ 53311 h 99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53" h="99660">
                        <a:moveTo>
                          <a:pt x="42007" y="53311"/>
                        </a:moveTo>
                        <a:cubicBezTo>
                          <a:pt x="25033" y="131435"/>
                          <a:pt x="-35479" y="56016"/>
                          <a:pt x="36035" y="45863"/>
                        </a:cubicBezTo>
                        <a:cubicBezTo>
                          <a:pt x="-35479" y="56016"/>
                          <a:pt x="17518" y="-24832"/>
                          <a:pt x="41254" y="37862"/>
                        </a:cubicBezTo>
                        <a:cubicBezTo>
                          <a:pt x="17518" y="-24832"/>
                          <a:pt x="110796" y="600"/>
                          <a:pt x="50503" y="40376"/>
                        </a:cubicBezTo>
                        <a:cubicBezTo>
                          <a:pt x="110796" y="600"/>
                          <a:pt x="115464" y="97183"/>
                          <a:pt x="50989" y="49920"/>
                        </a:cubicBezTo>
                        <a:cubicBezTo>
                          <a:pt x="115454" y="97183"/>
                          <a:pt x="25024" y="131445"/>
                          <a:pt x="42007" y="533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7" name="任意多边形: 形状 2406">
                    <a:extLst>
                      <a:ext uri="{FF2B5EF4-FFF2-40B4-BE49-F238E27FC236}">
                        <a16:creationId xmlns:a16="http://schemas.microsoft.com/office/drawing/2014/main" id="{A2E4B5C7-97F2-52A9-499B-89DF8830E404}"/>
                      </a:ext>
                    </a:extLst>
                  </p:cNvPr>
                  <p:cNvSpPr/>
                  <p:nvPr/>
                </p:nvSpPr>
                <p:spPr>
                  <a:xfrm>
                    <a:off x="9076544" y="2913106"/>
                    <a:ext cx="28488" cy="16544"/>
                  </a:xfrm>
                  <a:custGeom>
                    <a:avLst/>
                    <a:gdLst>
                      <a:gd name="connsiteX0" fmla="*/ 0 w 28488"/>
                      <a:gd name="connsiteY0" fmla="*/ 0 h 16544"/>
                      <a:gd name="connsiteX1" fmla="*/ 5105 w 28488"/>
                      <a:gd name="connsiteY1" fmla="*/ 1467 h 16544"/>
                      <a:gd name="connsiteX2" fmla="*/ 15392 w 28488"/>
                      <a:gd name="connsiteY2" fmla="*/ 6325 h 16544"/>
                      <a:gd name="connsiteX3" fmla="*/ 24708 w 28488"/>
                      <a:gd name="connsiteY3" fmla="*/ 12840 h 16544"/>
                      <a:gd name="connsiteX4" fmla="*/ 28489 w 28488"/>
                      <a:gd name="connsiteY4" fmla="*/ 16545 h 16544"/>
                      <a:gd name="connsiteX5" fmla="*/ 23422 w 28488"/>
                      <a:gd name="connsiteY5" fmla="*/ 15078 h 16544"/>
                      <a:gd name="connsiteX6" fmla="*/ 13135 w 28488"/>
                      <a:gd name="connsiteY6" fmla="*/ 10211 h 16544"/>
                      <a:gd name="connsiteX7" fmla="*/ 3819 w 28488"/>
                      <a:gd name="connsiteY7" fmla="*/ 3686 h 16544"/>
                      <a:gd name="connsiteX8" fmla="*/ 0 w 28488"/>
                      <a:gd name="connsiteY8" fmla="*/ 0 h 1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88" h="16544">
                        <a:moveTo>
                          <a:pt x="0" y="0"/>
                        </a:moveTo>
                        <a:cubicBezTo>
                          <a:pt x="0" y="0"/>
                          <a:pt x="2181" y="381"/>
                          <a:pt x="5105" y="1467"/>
                        </a:cubicBezTo>
                        <a:cubicBezTo>
                          <a:pt x="8077" y="2524"/>
                          <a:pt x="11820" y="4277"/>
                          <a:pt x="15392" y="6325"/>
                        </a:cubicBezTo>
                        <a:cubicBezTo>
                          <a:pt x="18945" y="8411"/>
                          <a:pt x="22327" y="10792"/>
                          <a:pt x="24708" y="12840"/>
                        </a:cubicBezTo>
                        <a:cubicBezTo>
                          <a:pt x="27127" y="14859"/>
                          <a:pt x="28489" y="16545"/>
                          <a:pt x="28489" y="16545"/>
                        </a:cubicBezTo>
                        <a:cubicBezTo>
                          <a:pt x="28489" y="16545"/>
                          <a:pt x="26365" y="16164"/>
                          <a:pt x="23422" y="15078"/>
                        </a:cubicBezTo>
                        <a:cubicBezTo>
                          <a:pt x="20450" y="14021"/>
                          <a:pt x="16726" y="12278"/>
                          <a:pt x="13135" y="10211"/>
                        </a:cubicBezTo>
                        <a:cubicBezTo>
                          <a:pt x="9601" y="8134"/>
                          <a:pt x="6200" y="5744"/>
                          <a:pt x="3819" y="3686"/>
                        </a:cubicBezTo>
                        <a:cubicBezTo>
                          <a:pt x="1419" y="167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8" name="任意多边形: 形状 2407">
                    <a:extLst>
                      <a:ext uri="{FF2B5EF4-FFF2-40B4-BE49-F238E27FC236}">
                        <a16:creationId xmlns:a16="http://schemas.microsoft.com/office/drawing/2014/main" id="{5040D778-20C5-A469-EA51-621CC88A9C35}"/>
                      </a:ext>
                    </a:extLst>
                  </p:cNvPr>
                  <p:cNvSpPr/>
                  <p:nvPr/>
                </p:nvSpPr>
                <p:spPr>
                  <a:xfrm>
                    <a:off x="9113624" y="2928768"/>
                    <a:ext cx="32928" cy="4536"/>
                  </a:xfrm>
                  <a:custGeom>
                    <a:avLst/>
                    <a:gdLst>
                      <a:gd name="connsiteX0" fmla="*/ 0 w 32928"/>
                      <a:gd name="connsiteY0" fmla="*/ 1721 h 4536"/>
                      <a:gd name="connsiteX1" fmla="*/ 5192 w 32928"/>
                      <a:gd name="connsiteY1" fmla="*/ 607 h 4536"/>
                      <a:gd name="connsiteX2" fmla="*/ 16516 w 32928"/>
                      <a:gd name="connsiteY2" fmla="*/ 26 h 4536"/>
                      <a:gd name="connsiteX3" fmla="*/ 27813 w 32928"/>
                      <a:gd name="connsiteY3" fmla="*/ 1359 h 4536"/>
                      <a:gd name="connsiteX4" fmla="*/ 32928 w 32928"/>
                      <a:gd name="connsiteY4" fmla="*/ 2817 h 4536"/>
                      <a:gd name="connsiteX5" fmla="*/ 27756 w 32928"/>
                      <a:gd name="connsiteY5" fmla="*/ 3921 h 4536"/>
                      <a:gd name="connsiteX6" fmla="*/ 16393 w 32928"/>
                      <a:gd name="connsiteY6" fmla="*/ 4503 h 4536"/>
                      <a:gd name="connsiteX7" fmla="*/ 5077 w 32928"/>
                      <a:gd name="connsiteY7" fmla="*/ 3169 h 4536"/>
                      <a:gd name="connsiteX8" fmla="*/ 0 w 32928"/>
                      <a:gd name="connsiteY8" fmla="*/ 1721 h 4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928" h="4536">
                        <a:moveTo>
                          <a:pt x="0" y="1721"/>
                        </a:moveTo>
                        <a:cubicBezTo>
                          <a:pt x="0" y="1721"/>
                          <a:pt x="2087" y="1054"/>
                          <a:pt x="5192" y="607"/>
                        </a:cubicBezTo>
                        <a:cubicBezTo>
                          <a:pt x="8277" y="140"/>
                          <a:pt x="12431" y="-79"/>
                          <a:pt x="16516" y="26"/>
                        </a:cubicBezTo>
                        <a:cubicBezTo>
                          <a:pt x="20631" y="178"/>
                          <a:pt x="24746" y="673"/>
                          <a:pt x="27813" y="1359"/>
                        </a:cubicBezTo>
                        <a:cubicBezTo>
                          <a:pt x="30899" y="1988"/>
                          <a:pt x="32928" y="2817"/>
                          <a:pt x="32928" y="2817"/>
                        </a:cubicBezTo>
                        <a:cubicBezTo>
                          <a:pt x="32928" y="2817"/>
                          <a:pt x="30842" y="3502"/>
                          <a:pt x="27756" y="3921"/>
                        </a:cubicBezTo>
                        <a:cubicBezTo>
                          <a:pt x="24632" y="4407"/>
                          <a:pt x="20498" y="4626"/>
                          <a:pt x="16393" y="4503"/>
                        </a:cubicBezTo>
                        <a:cubicBezTo>
                          <a:pt x="12259" y="4341"/>
                          <a:pt x="8192" y="3845"/>
                          <a:pt x="5077" y="3169"/>
                        </a:cubicBezTo>
                        <a:cubicBezTo>
                          <a:pt x="2029" y="2531"/>
                          <a:pt x="0" y="1721"/>
                          <a:pt x="0" y="17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9" name="任意多边形: 形状 2408">
                    <a:extLst>
                      <a:ext uri="{FF2B5EF4-FFF2-40B4-BE49-F238E27FC236}">
                        <a16:creationId xmlns:a16="http://schemas.microsoft.com/office/drawing/2014/main" id="{42C28793-E60A-5537-CE37-1801D7AAE07E}"/>
                      </a:ext>
                    </a:extLst>
                  </p:cNvPr>
                  <p:cNvSpPr/>
                  <p:nvPr/>
                </p:nvSpPr>
                <p:spPr>
                  <a:xfrm>
                    <a:off x="9109139" y="2894780"/>
                    <a:ext cx="9165" cy="31670"/>
                  </a:xfrm>
                  <a:custGeom>
                    <a:avLst/>
                    <a:gdLst>
                      <a:gd name="connsiteX0" fmla="*/ 37 w 9165"/>
                      <a:gd name="connsiteY0" fmla="*/ 31671 h 31670"/>
                      <a:gd name="connsiteX1" fmla="*/ 228 w 9165"/>
                      <a:gd name="connsiteY1" fmla="*/ 26375 h 31670"/>
                      <a:gd name="connsiteX2" fmla="*/ 2437 w 9165"/>
                      <a:gd name="connsiteY2" fmla="*/ 15221 h 31670"/>
                      <a:gd name="connsiteX3" fmla="*/ 6476 w 9165"/>
                      <a:gd name="connsiteY3" fmla="*/ 4591 h 31670"/>
                      <a:gd name="connsiteX4" fmla="*/ 9114 w 9165"/>
                      <a:gd name="connsiteY4" fmla="*/ 0 h 31670"/>
                      <a:gd name="connsiteX5" fmla="*/ 8953 w 9165"/>
                      <a:gd name="connsiteY5" fmla="*/ 5305 h 31670"/>
                      <a:gd name="connsiteX6" fmla="*/ 6752 w 9165"/>
                      <a:gd name="connsiteY6" fmla="*/ 16459 h 31670"/>
                      <a:gd name="connsiteX7" fmla="*/ 2666 w 9165"/>
                      <a:gd name="connsiteY7" fmla="*/ 27089 h 31670"/>
                      <a:gd name="connsiteX8" fmla="*/ 37 w 9165"/>
                      <a:gd name="connsiteY8" fmla="*/ 31671 h 31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65" h="31670">
                        <a:moveTo>
                          <a:pt x="37" y="31671"/>
                        </a:moveTo>
                        <a:cubicBezTo>
                          <a:pt x="37" y="31671"/>
                          <a:pt x="-125" y="29489"/>
                          <a:pt x="228" y="26375"/>
                        </a:cubicBezTo>
                        <a:cubicBezTo>
                          <a:pt x="523" y="23250"/>
                          <a:pt x="1323" y="19183"/>
                          <a:pt x="2437" y="15221"/>
                        </a:cubicBezTo>
                        <a:cubicBezTo>
                          <a:pt x="3571" y="11268"/>
                          <a:pt x="5047" y="7410"/>
                          <a:pt x="6476" y="4591"/>
                        </a:cubicBezTo>
                        <a:cubicBezTo>
                          <a:pt x="7838" y="1762"/>
                          <a:pt x="9114" y="0"/>
                          <a:pt x="9114" y="0"/>
                        </a:cubicBezTo>
                        <a:cubicBezTo>
                          <a:pt x="9114" y="0"/>
                          <a:pt x="9305" y="2200"/>
                          <a:pt x="8953" y="5305"/>
                        </a:cubicBezTo>
                        <a:cubicBezTo>
                          <a:pt x="8638" y="8430"/>
                          <a:pt x="7867" y="12506"/>
                          <a:pt x="6752" y="16459"/>
                        </a:cubicBezTo>
                        <a:cubicBezTo>
                          <a:pt x="5599" y="20422"/>
                          <a:pt x="4095" y="24279"/>
                          <a:pt x="2666" y="27089"/>
                        </a:cubicBezTo>
                        <a:cubicBezTo>
                          <a:pt x="1323" y="29899"/>
                          <a:pt x="37" y="31671"/>
                          <a:pt x="37" y="3167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0" name="任意多边形: 形状 2409">
                    <a:extLst>
                      <a:ext uri="{FF2B5EF4-FFF2-40B4-BE49-F238E27FC236}">
                        <a16:creationId xmlns:a16="http://schemas.microsoft.com/office/drawing/2014/main" id="{1921C4A3-8418-19EE-49F4-B9FCE03FCD6C}"/>
                      </a:ext>
                    </a:extLst>
                  </p:cNvPr>
                  <p:cNvSpPr/>
                  <p:nvPr/>
                </p:nvSpPr>
                <p:spPr>
                  <a:xfrm>
                    <a:off x="9110290" y="2938529"/>
                    <a:ext cx="11144" cy="31003"/>
                  </a:xfrm>
                  <a:custGeom>
                    <a:avLst/>
                    <a:gdLst>
                      <a:gd name="connsiteX0" fmla="*/ 11144 w 11144"/>
                      <a:gd name="connsiteY0" fmla="*/ 31004 h 31003"/>
                      <a:gd name="connsiteX1" fmla="*/ 8192 w 11144"/>
                      <a:gd name="connsiteY1" fmla="*/ 26603 h 31003"/>
                      <a:gd name="connsiteX2" fmla="*/ 3467 w 11144"/>
                      <a:gd name="connsiteY2" fmla="*/ 16269 h 31003"/>
                      <a:gd name="connsiteX3" fmla="*/ 543 w 11144"/>
                      <a:gd name="connsiteY3" fmla="*/ 5277 h 31003"/>
                      <a:gd name="connsiteX4" fmla="*/ 0 w 11144"/>
                      <a:gd name="connsiteY4" fmla="*/ 0 h 31003"/>
                      <a:gd name="connsiteX5" fmla="*/ 2944 w 11144"/>
                      <a:gd name="connsiteY5" fmla="*/ 4419 h 31003"/>
                      <a:gd name="connsiteX6" fmla="*/ 7706 w 11144"/>
                      <a:gd name="connsiteY6" fmla="*/ 14745 h 31003"/>
                      <a:gd name="connsiteX7" fmla="*/ 10611 w 11144"/>
                      <a:gd name="connsiteY7" fmla="*/ 25737 h 31003"/>
                      <a:gd name="connsiteX8" fmla="*/ 11144 w 11144"/>
                      <a:gd name="connsiteY8" fmla="*/ 31004 h 3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144" h="31003">
                        <a:moveTo>
                          <a:pt x="11144" y="31004"/>
                        </a:moveTo>
                        <a:cubicBezTo>
                          <a:pt x="11144" y="31004"/>
                          <a:pt x="9754" y="29327"/>
                          <a:pt x="8192" y="26603"/>
                        </a:cubicBezTo>
                        <a:cubicBezTo>
                          <a:pt x="6629" y="23879"/>
                          <a:pt x="4896" y="20136"/>
                          <a:pt x="3467" y="16269"/>
                        </a:cubicBezTo>
                        <a:cubicBezTo>
                          <a:pt x="2086" y="12392"/>
                          <a:pt x="1067" y="8382"/>
                          <a:pt x="543" y="5277"/>
                        </a:cubicBezTo>
                        <a:cubicBezTo>
                          <a:pt x="-28" y="2200"/>
                          <a:pt x="0" y="0"/>
                          <a:pt x="0" y="0"/>
                        </a:cubicBezTo>
                        <a:cubicBezTo>
                          <a:pt x="0" y="0"/>
                          <a:pt x="1400" y="1676"/>
                          <a:pt x="2944" y="4419"/>
                        </a:cubicBezTo>
                        <a:cubicBezTo>
                          <a:pt x="4524" y="7115"/>
                          <a:pt x="6296" y="10887"/>
                          <a:pt x="7706" y="14745"/>
                        </a:cubicBezTo>
                        <a:cubicBezTo>
                          <a:pt x="9049" y="18640"/>
                          <a:pt x="10106" y="22650"/>
                          <a:pt x="10611" y="25737"/>
                        </a:cubicBezTo>
                        <a:cubicBezTo>
                          <a:pt x="11164" y="28823"/>
                          <a:pt x="11144" y="31004"/>
                          <a:pt x="11144" y="310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1" name="任意多边形: 形状 2410">
                    <a:extLst>
                      <a:ext uri="{FF2B5EF4-FFF2-40B4-BE49-F238E27FC236}">
                        <a16:creationId xmlns:a16="http://schemas.microsoft.com/office/drawing/2014/main" id="{E5C2CE98-02E2-4BC4-F47E-A9F146B7A1C8}"/>
                      </a:ext>
                    </a:extLst>
                  </p:cNvPr>
                  <p:cNvSpPr/>
                  <p:nvPr/>
                </p:nvSpPr>
                <p:spPr>
                  <a:xfrm>
                    <a:off x="9078220" y="2937300"/>
                    <a:ext cx="23669" cy="22907"/>
                  </a:xfrm>
                  <a:custGeom>
                    <a:avLst/>
                    <a:gdLst>
                      <a:gd name="connsiteX0" fmla="*/ 0 w 23669"/>
                      <a:gd name="connsiteY0" fmla="*/ 22908 h 22907"/>
                      <a:gd name="connsiteX1" fmla="*/ 2829 w 23669"/>
                      <a:gd name="connsiteY1" fmla="*/ 18383 h 22907"/>
                      <a:gd name="connsiteX2" fmla="*/ 10306 w 23669"/>
                      <a:gd name="connsiteY2" fmla="*/ 9839 h 22907"/>
                      <a:gd name="connsiteX3" fmla="*/ 19107 w 23669"/>
                      <a:gd name="connsiteY3" fmla="*/ 2638 h 22907"/>
                      <a:gd name="connsiteX4" fmla="*/ 23669 w 23669"/>
                      <a:gd name="connsiteY4" fmla="*/ 0 h 22907"/>
                      <a:gd name="connsiteX5" fmla="*/ 20879 w 23669"/>
                      <a:gd name="connsiteY5" fmla="*/ 4505 h 22907"/>
                      <a:gd name="connsiteX6" fmla="*/ 13431 w 23669"/>
                      <a:gd name="connsiteY6" fmla="*/ 13049 h 22907"/>
                      <a:gd name="connsiteX7" fmla="*/ 4582 w 23669"/>
                      <a:gd name="connsiteY7" fmla="*/ 20241 h 22907"/>
                      <a:gd name="connsiteX8" fmla="*/ 0 w 23669"/>
                      <a:gd name="connsiteY8" fmla="*/ 22908 h 22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669" h="22907">
                        <a:moveTo>
                          <a:pt x="0" y="22908"/>
                        </a:moveTo>
                        <a:cubicBezTo>
                          <a:pt x="0" y="22908"/>
                          <a:pt x="952" y="20917"/>
                          <a:pt x="2829" y="18383"/>
                        </a:cubicBezTo>
                        <a:cubicBezTo>
                          <a:pt x="4619" y="15830"/>
                          <a:pt x="7354" y="12706"/>
                          <a:pt x="10306" y="9839"/>
                        </a:cubicBezTo>
                        <a:cubicBezTo>
                          <a:pt x="13268" y="6972"/>
                          <a:pt x="16469" y="4400"/>
                          <a:pt x="19107" y="2638"/>
                        </a:cubicBezTo>
                        <a:cubicBezTo>
                          <a:pt x="21688" y="886"/>
                          <a:pt x="23669" y="0"/>
                          <a:pt x="23669" y="0"/>
                        </a:cubicBezTo>
                        <a:cubicBezTo>
                          <a:pt x="23669" y="0"/>
                          <a:pt x="22736" y="1972"/>
                          <a:pt x="20879" y="4505"/>
                        </a:cubicBezTo>
                        <a:cubicBezTo>
                          <a:pt x="19069" y="7058"/>
                          <a:pt x="16354" y="10201"/>
                          <a:pt x="13431" y="13049"/>
                        </a:cubicBezTo>
                        <a:cubicBezTo>
                          <a:pt x="10449" y="15916"/>
                          <a:pt x="7220" y="18498"/>
                          <a:pt x="4582" y="20241"/>
                        </a:cubicBezTo>
                        <a:cubicBezTo>
                          <a:pt x="2029" y="22003"/>
                          <a:pt x="0" y="22908"/>
                          <a:pt x="0" y="229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2" name="任意多边形: 形状 2411">
                    <a:extLst>
                      <a:ext uri="{FF2B5EF4-FFF2-40B4-BE49-F238E27FC236}">
                        <a16:creationId xmlns:a16="http://schemas.microsoft.com/office/drawing/2014/main" id="{CD9E87F4-5400-9FD3-7197-29760FA7D6A6}"/>
                      </a:ext>
                    </a:extLst>
                  </p:cNvPr>
                  <p:cNvSpPr/>
                  <p:nvPr/>
                </p:nvSpPr>
                <p:spPr>
                  <a:xfrm>
                    <a:off x="9095089" y="2922736"/>
                    <a:ext cx="23850" cy="23164"/>
                  </a:xfrm>
                  <a:custGeom>
                    <a:avLst/>
                    <a:gdLst>
                      <a:gd name="connsiteX0" fmla="*/ 23851 w 23850"/>
                      <a:gd name="connsiteY0" fmla="*/ 15335 h 23164"/>
                      <a:gd name="connsiteX1" fmla="*/ 15535 w 23850"/>
                      <a:gd name="connsiteY1" fmla="*/ 15954 h 23164"/>
                      <a:gd name="connsiteX2" fmla="*/ 11316 w 23850"/>
                      <a:gd name="connsiteY2" fmla="*/ 23165 h 23164"/>
                      <a:gd name="connsiteX3" fmla="*/ 8173 w 23850"/>
                      <a:gd name="connsiteY3" fmla="*/ 15440 h 23164"/>
                      <a:gd name="connsiteX4" fmla="*/ 0 w 23850"/>
                      <a:gd name="connsiteY4" fmla="*/ 13678 h 23164"/>
                      <a:gd name="connsiteX5" fmla="*/ 6363 w 23850"/>
                      <a:gd name="connsiteY5" fmla="*/ 8287 h 23164"/>
                      <a:gd name="connsiteX6" fmla="*/ 5553 w 23850"/>
                      <a:gd name="connsiteY6" fmla="*/ 0 h 23164"/>
                      <a:gd name="connsiteX7" fmla="*/ 12659 w 23850"/>
                      <a:gd name="connsiteY7" fmla="*/ 4382 h 23164"/>
                      <a:gd name="connsiteX8" fmla="*/ 20260 w 23850"/>
                      <a:gd name="connsiteY8" fmla="*/ 1019 h 23164"/>
                      <a:gd name="connsiteX9" fmla="*/ 18288 w 23850"/>
                      <a:gd name="connsiteY9" fmla="*/ 9125 h 23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50" h="23164">
                        <a:moveTo>
                          <a:pt x="23851" y="15335"/>
                        </a:moveTo>
                        <a:lnTo>
                          <a:pt x="15535" y="15954"/>
                        </a:lnTo>
                        <a:lnTo>
                          <a:pt x="11316" y="23165"/>
                        </a:lnTo>
                        <a:lnTo>
                          <a:pt x="8173" y="15440"/>
                        </a:lnTo>
                        <a:lnTo>
                          <a:pt x="0" y="13678"/>
                        </a:lnTo>
                        <a:lnTo>
                          <a:pt x="6363" y="8287"/>
                        </a:lnTo>
                        <a:lnTo>
                          <a:pt x="5553" y="0"/>
                        </a:lnTo>
                        <a:lnTo>
                          <a:pt x="12659" y="4382"/>
                        </a:lnTo>
                        <a:lnTo>
                          <a:pt x="20260" y="1019"/>
                        </a:lnTo>
                        <a:lnTo>
                          <a:pt x="18288" y="91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13" name="图形 113">
                  <a:extLst>
                    <a:ext uri="{FF2B5EF4-FFF2-40B4-BE49-F238E27FC236}">
                      <a16:creationId xmlns:a16="http://schemas.microsoft.com/office/drawing/2014/main" id="{E46D5F3F-D0D1-378D-0E2F-8B9CB782818A}"/>
                    </a:ext>
                  </a:extLst>
                </p:cNvPr>
                <p:cNvGrpSpPr/>
                <p:nvPr/>
              </p:nvGrpSpPr>
              <p:grpSpPr>
                <a:xfrm>
                  <a:off x="8951493" y="2703373"/>
                  <a:ext cx="94421" cy="96261"/>
                  <a:chOff x="8951493" y="2703373"/>
                  <a:chExt cx="94421" cy="96261"/>
                </a:xfrm>
              </p:grpSpPr>
              <p:sp>
                <p:nvSpPr>
                  <p:cNvPr id="2414" name="任意多边形: 形状 2413">
                    <a:extLst>
                      <a:ext uri="{FF2B5EF4-FFF2-40B4-BE49-F238E27FC236}">
                        <a16:creationId xmlns:a16="http://schemas.microsoft.com/office/drawing/2014/main" id="{C33D6E6B-3EF0-815F-2928-A74750F39BE2}"/>
                      </a:ext>
                    </a:extLst>
                  </p:cNvPr>
                  <p:cNvSpPr/>
                  <p:nvPr/>
                </p:nvSpPr>
                <p:spPr>
                  <a:xfrm>
                    <a:off x="8951493" y="2703373"/>
                    <a:ext cx="94421" cy="96261"/>
                  </a:xfrm>
                  <a:custGeom>
                    <a:avLst/>
                    <a:gdLst>
                      <a:gd name="connsiteX0" fmla="*/ 47736 w 94421"/>
                      <a:gd name="connsiteY0" fmla="*/ 53257 h 96261"/>
                      <a:gd name="connsiteX1" fmla="*/ 39183 w 94421"/>
                      <a:gd name="connsiteY1" fmla="*/ 49780 h 96261"/>
                      <a:gd name="connsiteX2" fmla="*/ 39840 w 94421"/>
                      <a:gd name="connsiteY2" fmla="*/ 40550 h 96261"/>
                      <a:gd name="connsiteX3" fmla="*/ 48803 w 94421"/>
                      <a:gd name="connsiteY3" fmla="*/ 38360 h 96261"/>
                      <a:gd name="connsiteX4" fmla="*/ 53690 w 94421"/>
                      <a:gd name="connsiteY4" fmla="*/ 46208 h 96261"/>
                      <a:gd name="connsiteX5" fmla="*/ 47736 w 94421"/>
                      <a:gd name="connsiteY5" fmla="*/ 53257 h 96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421" h="96261">
                        <a:moveTo>
                          <a:pt x="47736" y="53257"/>
                        </a:moveTo>
                        <a:cubicBezTo>
                          <a:pt x="70101" y="127276"/>
                          <a:pt x="-16500" y="91985"/>
                          <a:pt x="39183" y="49780"/>
                        </a:cubicBezTo>
                        <a:cubicBezTo>
                          <a:pt x="-16500" y="91995"/>
                          <a:pt x="-9709" y="-1245"/>
                          <a:pt x="39840" y="40550"/>
                        </a:cubicBezTo>
                        <a:cubicBezTo>
                          <a:pt x="-9709" y="-1255"/>
                          <a:pt x="81092" y="-23629"/>
                          <a:pt x="48803" y="38360"/>
                        </a:cubicBezTo>
                        <a:cubicBezTo>
                          <a:pt x="81092" y="-23629"/>
                          <a:pt x="130394" y="55828"/>
                          <a:pt x="53690" y="46208"/>
                        </a:cubicBezTo>
                        <a:cubicBezTo>
                          <a:pt x="130413" y="55828"/>
                          <a:pt x="70101" y="127285"/>
                          <a:pt x="47736" y="532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5" name="任意多边形: 形状 2414">
                    <a:extLst>
                      <a:ext uri="{FF2B5EF4-FFF2-40B4-BE49-F238E27FC236}">
                        <a16:creationId xmlns:a16="http://schemas.microsoft.com/office/drawing/2014/main" id="{29E44328-9152-9EDB-0D5C-A2D64EAAC821}"/>
                      </a:ext>
                    </a:extLst>
                  </p:cNvPr>
                  <p:cNvSpPr/>
                  <p:nvPr/>
                </p:nvSpPr>
                <p:spPr>
                  <a:xfrm>
                    <a:off x="8954245" y="2706151"/>
                    <a:ext cx="88425" cy="90123"/>
                  </a:xfrm>
                  <a:custGeom>
                    <a:avLst/>
                    <a:gdLst>
                      <a:gd name="connsiteX0" fmla="*/ 44698 w 88425"/>
                      <a:gd name="connsiteY0" fmla="*/ 49870 h 90123"/>
                      <a:gd name="connsiteX1" fmla="*/ 36697 w 88425"/>
                      <a:gd name="connsiteY1" fmla="*/ 46593 h 90123"/>
                      <a:gd name="connsiteX2" fmla="*/ 37297 w 88425"/>
                      <a:gd name="connsiteY2" fmla="*/ 37982 h 90123"/>
                      <a:gd name="connsiteX3" fmla="*/ 45717 w 88425"/>
                      <a:gd name="connsiteY3" fmla="*/ 35877 h 90123"/>
                      <a:gd name="connsiteX4" fmla="*/ 50289 w 88425"/>
                      <a:gd name="connsiteY4" fmla="*/ 43240 h 90123"/>
                      <a:gd name="connsiteX5" fmla="*/ 44698 w 88425"/>
                      <a:gd name="connsiteY5" fmla="*/ 49870 h 90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425" h="90123">
                        <a:moveTo>
                          <a:pt x="44698" y="49870"/>
                        </a:moveTo>
                        <a:cubicBezTo>
                          <a:pt x="65634" y="119164"/>
                          <a:pt x="-15433" y="86112"/>
                          <a:pt x="36697" y="46593"/>
                        </a:cubicBezTo>
                        <a:cubicBezTo>
                          <a:pt x="-15453" y="86103"/>
                          <a:pt x="-9090" y="-1184"/>
                          <a:pt x="37297" y="37982"/>
                        </a:cubicBezTo>
                        <a:cubicBezTo>
                          <a:pt x="-9080" y="-1175"/>
                          <a:pt x="75930" y="-22111"/>
                          <a:pt x="45717" y="35877"/>
                        </a:cubicBezTo>
                        <a:cubicBezTo>
                          <a:pt x="75930" y="-22111"/>
                          <a:pt x="122117" y="52251"/>
                          <a:pt x="50289" y="43240"/>
                        </a:cubicBezTo>
                        <a:cubicBezTo>
                          <a:pt x="122117" y="52251"/>
                          <a:pt x="65634" y="119164"/>
                          <a:pt x="44698" y="498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6" name="任意多边形: 形状 2415">
                    <a:extLst>
                      <a:ext uri="{FF2B5EF4-FFF2-40B4-BE49-F238E27FC236}">
                        <a16:creationId xmlns:a16="http://schemas.microsoft.com/office/drawing/2014/main" id="{9A24D29A-0EAD-91EA-E4D3-F6799B85FD43}"/>
                      </a:ext>
                    </a:extLst>
                  </p:cNvPr>
                  <p:cNvSpPr/>
                  <p:nvPr/>
                </p:nvSpPr>
                <p:spPr>
                  <a:xfrm>
                    <a:off x="8964910" y="2746264"/>
                    <a:ext cx="29813" cy="4067"/>
                  </a:xfrm>
                  <a:custGeom>
                    <a:avLst/>
                    <a:gdLst>
                      <a:gd name="connsiteX0" fmla="*/ 0 w 29813"/>
                      <a:gd name="connsiteY0" fmla="*/ 1755 h 4067"/>
                      <a:gd name="connsiteX1" fmla="*/ 4686 w 29813"/>
                      <a:gd name="connsiteY1" fmla="*/ 679 h 4067"/>
                      <a:gd name="connsiteX2" fmla="*/ 14964 w 29813"/>
                      <a:gd name="connsiteY2" fmla="*/ 12 h 4067"/>
                      <a:gd name="connsiteX3" fmla="*/ 25194 w 29813"/>
                      <a:gd name="connsiteY3" fmla="*/ 1050 h 4067"/>
                      <a:gd name="connsiteX4" fmla="*/ 29813 w 29813"/>
                      <a:gd name="connsiteY4" fmla="*/ 2298 h 4067"/>
                      <a:gd name="connsiteX5" fmla="*/ 25155 w 29813"/>
                      <a:gd name="connsiteY5" fmla="*/ 3393 h 4067"/>
                      <a:gd name="connsiteX6" fmla="*/ 14887 w 29813"/>
                      <a:gd name="connsiteY6" fmla="*/ 4060 h 4067"/>
                      <a:gd name="connsiteX7" fmla="*/ 4648 w 29813"/>
                      <a:gd name="connsiteY7" fmla="*/ 2984 h 4067"/>
                      <a:gd name="connsiteX8" fmla="*/ 0 w 29813"/>
                      <a:gd name="connsiteY8" fmla="*/ 1755 h 4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813" h="4067">
                        <a:moveTo>
                          <a:pt x="0" y="1755"/>
                        </a:moveTo>
                        <a:cubicBezTo>
                          <a:pt x="0" y="1755"/>
                          <a:pt x="1886" y="1126"/>
                          <a:pt x="4686" y="679"/>
                        </a:cubicBezTo>
                        <a:cubicBezTo>
                          <a:pt x="7487" y="231"/>
                          <a:pt x="11239" y="-64"/>
                          <a:pt x="14964" y="12"/>
                        </a:cubicBezTo>
                        <a:cubicBezTo>
                          <a:pt x="18707" y="88"/>
                          <a:pt x="22413" y="498"/>
                          <a:pt x="25194" y="1050"/>
                        </a:cubicBezTo>
                        <a:cubicBezTo>
                          <a:pt x="27984" y="1593"/>
                          <a:pt x="29813" y="2298"/>
                          <a:pt x="29813" y="2298"/>
                        </a:cubicBezTo>
                        <a:cubicBezTo>
                          <a:pt x="29813" y="2298"/>
                          <a:pt x="27975" y="2946"/>
                          <a:pt x="25155" y="3393"/>
                        </a:cubicBezTo>
                        <a:cubicBezTo>
                          <a:pt x="22346" y="3841"/>
                          <a:pt x="18612" y="4117"/>
                          <a:pt x="14887" y="4060"/>
                        </a:cubicBezTo>
                        <a:cubicBezTo>
                          <a:pt x="11154" y="3965"/>
                          <a:pt x="7448" y="3574"/>
                          <a:pt x="4648" y="2984"/>
                        </a:cubicBezTo>
                        <a:cubicBezTo>
                          <a:pt x="1867" y="2460"/>
                          <a:pt x="0" y="1755"/>
                          <a:pt x="0" y="17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7" name="任意多边形: 形状 2416">
                    <a:extLst>
                      <a:ext uri="{FF2B5EF4-FFF2-40B4-BE49-F238E27FC236}">
                        <a16:creationId xmlns:a16="http://schemas.microsoft.com/office/drawing/2014/main" id="{4B737649-296E-9859-3F4A-CFCEB5D1DB08}"/>
                      </a:ext>
                    </a:extLst>
                  </p:cNvPr>
                  <p:cNvSpPr/>
                  <p:nvPr/>
                </p:nvSpPr>
                <p:spPr>
                  <a:xfrm>
                    <a:off x="9001887" y="2731836"/>
                    <a:ext cx="26555" cy="13630"/>
                  </a:xfrm>
                  <a:custGeom>
                    <a:avLst/>
                    <a:gdLst>
                      <a:gd name="connsiteX0" fmla="*/ 0 w 26555"/>
                      <a:gd name="connsiteY0" fmla="*/ 13630 h 13630"/>
                      <a:gd name="connsiteX1" fmla="*/ 3638 w 26555"/>
                      <a:gd name="connsiteY1" fmla="*/ 10468 h 13630"/>
                      <a:gd name="connsiteX2" fmla="*/ 12363 w 26555"/>
                      <a:gd name="connsiteY2" fmla="*/ 5020 h 13630"/>
                      <a:gd name="connsiteX3" fmla="*/ 21888 w 26555"/>
                      <a:gd name="connsiteY3" fmla="*/ 1114 h 13630"/>
                      <a:gd name="connsiteX4" fmla="*/ 26555 w 26555"/>
                      <a:gd name="connsiteY4" fmla="*/ 0 h 13630"/>
                      <a:gd name="connsiteX5" fmla="*/ 22936 w 26555"/>
                      <a:gd name="connsiteY5" fmla="*/ 3181 h 13630"/>
                      <a:gd name="connsiteX6" fmla="*/ 14211 w 26555"/>
                      <a:gd name="connsiteY6" fmla="*/ 8630 h 13630"/>
                      <a:gd name="connsiteX7" fmla="*/ 4676 w 26555"/>
                      <a:gd name="connsiteY7" fmla="*/ 12535 h 13630"/>
                      <a:gd name="connsiteX8" fmla="*/ 0 w 26555"/>
                      <a:gd name="connsiteY8" fmla="*/ 13630 h 13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555" h="13630">
                        <a:moveTo>
                          <a:pt x="0" y="13630"/>
                        </a:moveTo>
                        <a:cubicBezTo>
                          <a:pt x="0" y="13630"/>
                          <a:pt x="1371" y="12182"/>
                          <a:pt x="3638" y="10468"/>
                        </a:cubicBezTo>
                        <a:cubicBezTo>
                          <a:pt x="5867" y="8734"/>
                          <a:pt x="9049" y="6725"/>
                          <a:pt x="12363" y="5020"/>
                        </a:cubicBezTo>
                        <a:cubicBezTo>
                          <a:pt x="15678" y="3343"/>
                          <a:pt x="19164" y="1914"/>
                          <a:pt x="21888" y="1114"/>
                        </a:cubicBezTo>
                        <a:cubicBezTo>
                          <a:pt x="24584" y="238"/>
                          <a:pt x="26555" y="0"/>
                          <a:pt x="26555" y="0"/>
                        </a:cubicBezTo>
                        <a:cubicBezTo>
                          <a:pt x="26555" y="0"/>
                          <a:pt x="25203" y="1467"/>
                          <a:pt x="22936" y="3181"/>
                        </a:cubicBezTo>
                        <a:cubicBezTo>
                          <a:pt x="20678" y="4915"/>
                          <a:pt x="17516" y="6925"/>
                          <a:pt x="14211" y="8630"/>
                        </a:cubicBezTo>
                        <a:cubicBezTo>
                          <a:pt x="10858" y="10306"/>
                          <a:pt x="7420" y="11716"/>
                          <a:pt x="4676" y="12535"/>
                        </a:cubicBezTo>
                        <a:cubicBezTo>
                          <a:pt x="1971" y="13392"/>
                          <a:pt x="0" y="13630"/>
                          <a:pt x="0" y="136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8" name="任意多边形: 形状 2417">
                    <a:extLst>
                      <a:ext uri="{FF2B5EF4-FFF2-40B4-BE49-F238E27FC236}">
                        <a16:creationId xmlns:a16="http://schemas.microsoft.com/office/drawing/2014/main" id="{5CE883A3-47EE-F663-59B0-6BAF62468E80}"/>
                      </a:ext>
                    </a:extLst>
                  </p:cNvPr>
                  <p:cNvSpPr/>
                  <p:nvPr/>
                </p:nvSpPr>
                <p:spPr>
                  <a:xfrm>
                    <a:off x="8989740" y="2715167"/>
                    <a:ext cx="7005" cy="29051"/>
                  </a:xfrm>
                  <a:custGeom>
                    <a:avLst/>
                    <a:gdLst>
                      <a:gd name="connsiteX0" fmla="*/ 6888 w 7005"/>
                      <a:gd name="connsiteY0" fmla="*/ 29051 h 29051"/>
                      <a:gd name="connsiteX1" fmla="*/ 4707 w 7005"/>
                      <a:gd name="connsiteY1" fmla="*/ 24794 h 29051"/>
                      <a:gd name="connsiteX2" fmla="*/ 1545 w 7005"/>
                      <a:gd name="connsiteY2" fmla="*/ 14992 h 29051"/>
                      <a:gd name="connsiteX3" fmla="*/ 59 w 7005"/>
                      <a:gd name="connsiteY3" fmla="*/ 4801 h 29051"/>
                      <a:gd name="connsiteX4" fmla="*/ 145 w 7005"/>
                      <a:gd name="connsiteY4" fmla="*/ 0 h 29051"/>
                      <a:gd name="connsiteX5" fmla="*/ 2345 w 7005"/>
                      <a:gd name="connsiteY5" fmla="*/ 4277 h 29051"/>
                      <a:gd name="connsiteX6" fmla="*/ 5507 w 7005"/>
                      <a:gd name="connsiteY6" fmla="*/ 14059 h 29051"/>
                      <a:gd name="connsiteX7" fmla="*/ 6945 w 7005"/>
                      <a:gd name="connsiteY7" fmla="*/ 24251 h 29051"/>
                      <a:gd name="connsiteX8" fmla="*/ 6888 w 7005"/>
                      <a:gd name="connsiteY8" fmla="*/ 29051 h 2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005" h="29051">
                        <a:moveTo>
                          <a:pt x="6888" y="29051"/>
                        </a:moveTo>
                        <a:cubicBezTo>
                          <a:pt x="6888" y="29051"/>
                          <a:pt x="5793" y="27394"/>
                          <a:pt x="4707" y="24794"/>
                        </a:cubicBezTo>
                        <a:cubicBezTo>
                          <a:pt x="3564" y="22193"/>
                          <a:pt x="2421" y="18621"/>
                          <a:pt x="1545" y="14992"/>
                        </a:cubicBezTo>
                        <a:cubicBezTo>
                          <a:pt x="707" y="11363"/>
                          <a:pt x="173" y="7658"/>
                          <a:pt x="59" y="4801"/>
                        </a:cubicBezTo>
                        <a:cubicBezTo>
                          <a:pt x="-112" y="1972"/>
                          <a:pt x="145" y="0"/>
                          <a:pt x="145" y="0"/>
                        </a:cubicBezTo>
                        <a:cubicBezTo>
                          <a:pt x="145" y="0"/>
                          <a:pt x="1249" y="1676"/>
                          <a:pt x="2345" y="4277"/>
                        </a:cubicBezTo>
                        <a:cubicBezTo>
                          <a:pt x="3478" y="6877"/>
                          <a:pt x="4650" y="10449"/>
                          <a:pt x="5507" y="14059"/>
                        </a:cubicBezTo>
                        <a:cubicBezTo>
                          <a:pt x="6336" y="17707"/>
                          <a:pt x="6841" y="21422"/>
                          <a:pt x="6945" y="24251"/>
                        </a:cubicBezTo>
                        <a:cubicBezTo>
                          <a:pt x="7108" y="27079"/>
                          <a:pt x="6888" y="29051"/>
                          <a:pt x="6888" y="290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9" name="任意多边形: 形状 2418">
                    <a:extLst>
                      <a:ext uri="{FF2B5EF4-FFF2-40B4-BE49-F238E27FC236}">
                        <a16:creationId xmlns:a16="http://schemas.microsoft.com/office/drawing/2014/main" id="{6F3C2534-6C06-A599-718B-5E3F3ACDD48B}"/>
                      </a:ext>
                    </a:extLst>
                  </p:cNvPr>
                  <p:cNvSpPr/>
                  <p:nvPr/>
                </p:nvSpPr>
                <p:spPr>
                  <a:xfrm>
                    <a:off x="9002830" y="2753277"/>
                    <a:ext cx="22431" cy="19631"/>
                  </a:xfrm>
                  <a:custGeom>
                    <a:avLst/>
                    <a:gdLst>
                      <a:gd name="connsiteX0" fmla="*/ 22431 w 22431"/>
                      <a:gd name="connsiteY0" fmla="*/ 19631 h 19631"/>
                      <a:gd name="connsiteX1" fmla="*/ 18183 w 22431"/>
                      <a:gd name="connsiteY1" fmla="*/ 17450 h 19631"/>
                      <a:gd name="connsiteX2" fmla="*/ 9896 w 22431"/>
                      <a:gd name="connsiteY2" fmla="*/ 11344 h 19631"/>
                      <a:gd name="connsiteX3" fmla="*/ 2753 w 22431"/>
                      <a:gd name="connsiteY3" fmla="*/ 3943 h 19631"/>
                      <a:gd name="connsiteX4" fmla="*/ 0 w 22431"/>
                      <a:gd name="connsiteY4" fmla="*/ 0 h 19631"/>
                      <a:gd name="connsiteX5" fmla="*/ 4267 w 22431"/>
                      <a:gd name="connsiteY5" fmla="*/ 2191 h 19631"/>
                      <a:gd name="connsiteX6" fmla="*/ 12573 w 22431"/>
                      <a:gd name="connsiteY6" fmla="*/ 8277 h 19631"/>
                      <a:gd name="connsiteX7" fmla="*/ 19707 w 22431"/>
                      <a:gd name="connsiteY7" fmla="*/ 15697 h 19631"/>
                      <a:gd name="connsiteX8" fmla="*/ 22431 w 22431"/>
                      <a:gd name="connsiteY8" fmla="*/ 19631 h 19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431" h="19631">
                        <a:moveTo>
                          <a:pt x="22431" y="19631"/>
                        </a:moveTo>
                        <a:cubicBezTo>
                          <a:pt x="22431" y="19631"/>
                          <a:pt x="20612" y="18945"/>
                          <a:pt x="18183" y="17450"/>
                        </a:cubicBezTo>
                        <a:cubicBezTo>
                          <a:pt x="15726" y="15983"/>
                          <a:pt x="12725" y="13783"/>
                          <a:pt x="9896" y="11344"/>
                        </a:cubicBezTo>
                        <a:cubicBezTo>
                          <a:pt x="7086" y="8887"/>
                          <a:pt x="4524" y="6172"/>
                          <a:pt x="2753" y="3943"/>
                        </a:cubicBezTo>
                        <a:cubicBezTo>
                          <a:pt x="952" y="1753"/>
                          <a:pt x="0" y="0"/>
                          <a:pt x="0" y="0"/>
                        </a:cubicBezTo>
                        <a:cubicBezTo>
                          <a:pt x="0" y="0"/>
                          <a:pt x="1848" y="705"/>
                          <a:pt x="4267" y="2191"/>
                        </a:cubicBezTo>
                        <a:cubicBezTo>
                          <a:pt x="6715" y="3620"/>
                          <a:pt x="9744" y="5858"/>
                          <a:pt x="12573" y="8277"/>
                        </a:cubicBezTo>
                        <a:cubicBezTo>
                          <a:pt x="15354" y="10773"/>
                          <a:pt x="17936" y="13487"/>
                          <a:pt x="19707" y="15697"/>
                        </a:cubicBezTo>
                        <a:cubicBezTo>
                          <a:pt x="21488" y="17916"/>
                          <a:pt x="22431" y="19631"/>
                          <a:pt x="22431" y="196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0" name="任意多边形: 形状 2419">
                    <a:extLst>
                      <a:ext uri="{FF2B5EF4-FFF2-40B4-BE49-F238E27FC236}">
                        <a16:creationId xmlns:a16="http://schemas.microsoft.com/office/drawing/2014/main" id="{3B832EAC-3C77-495A-A88C-28E43E382FA2}"/>
                      </a:ext>
                    </a:extLst>
                  </p:cNvPr>
                  <p:cNvSpPr/>
                  <p:nvPr/>
                </p:nvSpPr>
                <p:spPr>
                  <a:xfrm>
                    <a:off x="8986952" y="2756011"/>
                    <a:ext cx="8691" cy="28546"/>
                  </a:xfrm>
                  <a:custGeom>
                    <a:avLst/>
                    <a:gdLst>
                      <a:gd name="connsiteX0" fmla="*/ 18 w 8691"/>
                      <a:gd name="connsiteY0" fmla="*/ 28546 h 28546"/>
                      <a:gd name="connsiteX1" fmla="*/ 247 w 8691"/>
                      <a:gd name="connsiteY1" fmla="*/ 23746 h 28546"/>
                      <a:gd name="connsiteX2" fmla="*/ 2419 w 8691"/>
                      <a:gd name="connsiteY2" fmla="*/ 13678 h 28546"/>
                      <a:gd name="connsiteX3" fmla="*/ 6200 w 8691"/>
                      <a:gd name="connsiteY3" fmla="*/ 4115 h 28546"/>
                      <a:gd name="connsiteX4" fmla="*/ 8667 w 8691"/>
                      <a:gd name="connsiteY4" fmla="*/ 0 h 28546"/>
                      <a:gd name="connsiteX5" fmla="*/ 8448 w 8691"/>
                      <a:gd name="connsiteY5" fmla="*/ 4782 h 28546"/>
                      <a:gd name="connsiteX6" fmla="*/ 6286 w 8691"/>
                      <a:gd name="connsiteY6" fmla="*/ 14850 h 28546"/>
                      <a:gd name="connsiteX7" fmla="*/ 2485 w 8691"/>
                      <a:gd name="connsiteY7" fmla="*/ 24413 h 28546"/>
                      <a:gd name="connsiteX8" fmla="*/ 18 w 8691"/>
                      <a:gd name="connsiteY8" fmla="*/ 28546 h 28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91" h="28546">
                        <a:moveTo>
                          <a:pt x="18" y="28546"/>
                        </a:moveTo>
                        <a:cubicBezTo>
                          <a:pt x="18" y="28546"/>
                          <a:pt x="-96" y="26575"/>
                          <a:pt x="247" y="23746"/>
                        </a:cubicBezTo>
                        <a:cubicBezTo>
                          <a:pt x="561" y="20917"/>
                          <a:pt x="1323" y="17269"/>
                          <a:pt x="2419" y="13678"/>
                        </a:cubicBezTo>
                        <a:cubicBezTo>
                          <a:pt x="3495" y="10106"/>
                          <a:pt x="4914" y="6648"/>
                          <a:pt x="6200" y="4115"/>
                        </a:cubicBezTo>
                        <a:cubicBezTo>
                          <a:pt x="7486" y="1581"/>
                          <a:pt x="8667" y="0"/>
                          <a:pt x="8667" y="0"/>
                        </a:cubicBezTo>
                        <a:cubicBezTo>
                          <a:pt x="8667" y="0"/>
                          <a:pt x="8800" y="1972"/>
                          <a:pt x="8448" y="4782"/>
                        </a:cubicBezTo>
                        <a:cubicBezTo>
                          <a:pt x="8124" y="7610"/>
                          <a:pt x="7372" y="11278"/>
                          <a:pt x="6286" y="14850"/>
                        </a:cubicBezTo>
                        <a:cubicBezTo>
                          <a:pt x="5200" y="18421"/>
                          <a:pt x="3762" y="21879"/>
                          <a:pt x="2485" y="24413"/>
                        </a:cubicBezTo>
                        <a:cubicBezTo>
                          <a:pt x="1209" y="26946"/>
                          <a:pt x="18" y="28546"/>
                          <a:pt x="18" y="285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1" name="任意多边形: 形状 2420">
                    <a:extLst>
                      <a:ext uri="{FF2B5EF4-FFF2-40B4-BE49-F238E27FC236}">
                        <a16:creationId xmlns:a16="http://schemas.microsoft.com/office/drawing/2014/main" id="{C778B67E-C52B-31FD-3040-FFAA12E5B77E}"/>
                      </a:ext>
                    </a:extLst>
                  </p:cNvPr>
                  <p:cNvSpPr/>
                  <p:nvPr/>
                </p:nvSpPr>
                <p:spPr>
                  <a:xfrm>
                    <a:off x="8988218" y="2739371"/>
                    <a:ext cx="21221" cy="21469"/>
                  </a:xfrm>
                  <a:custGeom>
                    <a:avLst/>
                    <a:gdLst>
                      <a:gd name="connsiteX0" fmla="*/ 21221 w 21221"/>
                      <a:gd name="connsiteY0" fmla="*/ 9763 h 21469"/>
                      <a:gd name="connsiteX1" fmla="*/ 14916 w 21221"/>
                      <a:gd name="connsiteY1" fmla="*/ 13916 h 21469"/>
                      <a:gd name="connsiteX2" fmla="*/ 14764 w 21221"/>
                      <a:gd name="connsiteY2" fmla="*/ 21469 h 21469"/>
                      <a:gd name="connsiteX3" fmla="*/ 8867 w 21221"/>
                      <a:gd name="connsiteY3" fmla="*/ 16735 h 21469"/>
                      <a:gd name="connsiteX4" fmla="*/ 1628 w 21221"/>
                      <a:gd name="connsiteY4" fmla="*/ 18936 h 21469"/>
                      <a:gd name="connsiteX5" fmla="*/ 4296 w 21221"/>
                      <a:gd name="connsiteY5" fmla="*/ 11868 h 21469"/>
                      <a:gd name="connsiteX6" fmla="*/ 0 w 21221"/>
                      <a:gd name="connsiteY6" fmla="*/ 5667 h 21469"/>
                      <a:gd name="connsiteX7" fmla="*/ 7553 w 21221"/>
                      <a:gd name="connsiteY7" fmla="*/ 6010 h 21469"/>
                      <a:gd name="connsiteX8" fmla="*/ 12106 w 21221"/>
                      <a:gd name="connsiteY8" fmla="*/ 0 h 21469"/>
                      <a:gd name="connsiteX9" fmla="*/ 14097 w 21221"/>
                      <a:gd name="connsiteY9" fmla="*/ 7267 h 21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221" h="21469">
                        <a:moveTo>
                          <a:pt x="21221" y="9763"/>
                        </a:moveTo>
                        <a:lnTo>
                          <a:pt x="14916" y="13916"/>
                        </a:lnTo>
                        <a:lnTo>
                          <a:pt x="14764" y="21469"/>
                        </a:lnTo>
                        <a:lnTo>
                          <a:pt x="8867" y="16735"/>
                        </a:lnTo>
                        <a:lnTo>
                          <a:pt x="1628" y="18936"/>
                        </a:lnTo>
                        <a:lnTo>
                          <a:pt x="4296" y="11868"/>
                        </a:lnTo>
                        <a:lnTo>
                          <a:pt x="0" y="5667"/>
                        </a:lnTo>
                        <a:lnTo>
                          <a:pt x="7553" y="6010"/>
                        </a:lnTo>
                        <a:lnTo>
                          <a:pt x="12106" y="0"/>
                        </a:lnTo>
                        <a:lnTo>
                          <a:pt x="14097" y="72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22" name="图形 113">
                  <a:extLst>
                    <a:ext uri="{FF2B5EF4-FFF2-40B4-BE49-F238E27FC236}">
                      <a16:creationId xmlns:a16="http://schemas.microsoft.com/office/drawing/2014/main" id="{23139DF7-928A-FD89-64C4-7382AA126790}"/>
                    </a:ext>
                  </a:extLst>
                </p:cNvPr>
                <p:cNvGrpSpPr/>
                <p:nvPr/>
              </p:nvGrpSpPr>
              <p:grpSpPr>
                <a:xfrm>
                  <a:off x="8915284" y="2769904"/>
                  <a:ext cx="145273" cy="146309"/>
                  <a:chOff x="8915284" y="2769904"/>
                  <a:chExt cx="145273" cy="146309"/>
                </a:xfrm>
              </p:grpSpPr>
              <p:sp>
                <p:nvSpPr>
                  <p:cNvPr id="2423" name="任意多边形: 形状 2422">
                    <a:extLst>
                      <a:ext uri="{FF2B5EF4-FFF2-40B4-BE49-F238E27FC236}">
                        <a16:creationId xmlns:a16="http://schemas.microsoft.com/office/drawing/2014/main" id="{30AAA7D1-87EC-CEA5-420E-9BE5BD3BE370}"/>
                      </a:ext>
                    </a:extLst>
                  </p:cNvPr>
                  <p:cNvSpPr/>
                  <p:nvPr/>
                </p:nvSpPr>
                <p:spPr>
                  <a:xfrm>
                    <a:off x="8915284" y="2769904"/>
                    <a:ext cx="145273" cy="146309"/>
                  </a:xfrm>
                  <a:custGeom>
                    <a:avLst/>
                    <a:gdLst>
                      <a:gd name="connsiteX0" fmla="*/ 63981 w 145273"/>
                      <a:gd name="connsiteY0" fmla="*/ 79690 h 146309"/>
                      <a:gd name="connsiteX1" fmla="*/ 54437 w 145273"/>
                      <a:gd name="connsiteY1" fmla="*/ 69308 h 146309"/>
                      <a:gd name="connsiteX2" fmla="*/ 61390 w 145273"/>
                      <a:gd name="connsiteY2" fmla="*/ 57030 h 146309"/>
                      <a:gd name="connsiteX3" fmla="*/ 75192 w 145273"/>
                      <a:gd name="connsiteY3" fmla="*/ 59840 h 146309"/>
                      <a:gd name="connsiteX4" fmla="*/ 76792 w 145273"/>
                      <a:gd name="connsiteY4" fmla="*/ 73851 h 146309"/>
                      <a:gd name="connsiteX5" fmla="*/ 63981 w 145273"/>
                      <a:gd name="connsiteY5" fmla="*/ 79690 h 146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5273" h="146309">
                        <a:moveTo>
                          <a:pt x="63981" y="79690"/>
                        </a:moveTo>
                        <a:cubicBezTo>
                          <a:pt x="46531" y="196276"/>
                          <a:pt x="-49767" y="91167"/>
                          <a:pt x="54437" y="69308"/>
                        </a:cubicBezTo>
                        <a:cubicBezTo>
                          <a:pt x="-49767" y="91167"/>
                          <a:pt x="20385" y="-32896"/>
                          <a:pt x="61390" y="57030"/>
                        </a:cubicBezTo>
                        <a:cubicBezTo>
                          <a:pt x="20366" y="-32896"/>
                          <a:pt x="160098" y="-4511"/>
                          <a:pt x="75192" y="59840"/>
                        </a:cubicBezTo>
                        <a:cubicBezTo>
                          <a:pt x="160098" y="-4511"/>
                          <a:pt x="176214" y="137135"/>
                          <a:pt x="76792" y="73851"/>
                        </a:cubicBezTo>
                        <a:cubicBezTo>
                          <a:pt x="176233" y="137135"/>
                          <a:pt x="46531" y="196276"/>
                          <a:pt x="63981" y="7969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4" name="任意多边形: 形状 2423">
                    <a:extLst>
                      <a:ext uri="{FF2B5EF4-FFF2-40B4-BE49-F238E27FC236}">
                        <a16:creationId xmlns:a16="http://schemas.microsoft.com/office/drawing/2014/main" id="{2C4510B4-7798-6062-84AC-7AFD2CBD5275}"/>
                      </a:ext>
                    </a:extLst>
                  </p:cNvPr>
                  <p:cNvSpPr/>
                  <p:nvPr/>
                </p:nvSpPr>
                <p:spPr>
                  <a:xfrm>
                    <a:off x="8919369" y="2773959"/>
                    <a:ext cx="136025" cy="136965"/>
                  </a:xfrm>
                  <a:custGeom>
                    <a:avLst/>
                    <a:gdLst>
                      <a:gd name="connsiteX0" fmla="*/ 59896 w 136025"/>
                      <a:gd name="connsiteY0" fmla="*/ 74596 h 136965"/>
                      <a:gd name="connsiteX1" fmla="*/ 51000 w 136025"/>
                      <a:gd name="connsiteY1" fmla="*/ 64871 h 136965"/>
                      <a:gd name="connsiteX2" fmla="*/ 57457 w 136025"/>
                      <a:gd name="connsiteY2" fmla="*/ 53394 h 136965"/>
                      <a:gd name="connsiteX3" fmla="*/ 70421 w 136025"/>
                      <a:gd name="connsiteY3" fmla="*/ 55994 h 136965"/>
                      <a:gd name="connsiteX4" fmla="*/ 71926 w 136025"/>
                      <a:gd name="connsiteY4" fmla="*/ 69129 h 136965"/>
                      <a:gd name="connsiteX5" fmla="*/ 59896 w 136025"/>
                      <a:gd name="connsiteY5" fmla="*/ 74596 h 13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025" h="136965">
                        <a:moveTo>
                          <a:pt x="59896" y="74596"/>
                        </a:moveTo>
                        <a:cubicBezTo>
                          <a:pt x="43561" y="183743"/>
                          <a:pt x="-46612" y="85350"/>
                          <a:pt x="51000" y="64871"/>
                        </a:cubicBezTo>
                        <a:cubicBezTo>
                          <a:pt x="-46612" y="85350"/>
                          <a:pt x="19091" y="-30807"/>
                          <a:pt x="57457" y="53394"/>
                        </a:cubicBezTo>
                        <a:cubicBezTo>
                          <a:pt x="19110" y="-30807"/>
                          <a:pt x="149860" y="-4204"/>
                          <a:pt x="70421" y="55994"/>
                        </a:cubicBezTo>
                        <a:cubicBezTo>
                          <a:pt x="149860" y="-4204"/>
                          <a:pt x="165023" y="128384"/>
                          <a:pt x="71926" y="69129"/>
                        </a:cubicBezTo>
                        <a:cubicBezTo>
                          <a:pt x="165023" y="128374"/>
                          <a:pt x="43561" y="183743"/>
                          <a:pt x="59896" y="7459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5" name="任意多边形: 形状 2424">
                    <a:extLst>
                      <a:ext uri="{FF2B5EF4-FFF2-40B4-BE49-F238E27FC236}">
                        <a16:creationId xmlns:a16="http://schemas.microsoft.com/office/drawing/2014/main" id="{318D0D4F-000A-ACCA-0C33-E8A342E99DBB}"/>
                      </a:ext>
                    </a:extLst>
                  </p:cNvPr>
                  <p:cNvSpPr/>
                  <p:nvPr/>
                </p:nvSpPr>
                <p:spPr>
                  <a:xfrm>
                    <a:off x="8937593" y="2815361"/>
                    <a:ext cx="40757" cy="20192"/>
                  </a:xfrm>
                  <a:custGeom>
                    <a:avLst/>
                    <a:gdLst>
                      <a:gd name="connsiteX0" fmla="*/ 0 w 40757"/>
                      <a:gd name="connsiteY0" fmla="*/ 0 h 20192"/>
                      <a:gd name="connsiteX1" fmla="*/ 7162 w 40757"/>
                      <a:gd name="connsiteY1" fmla="*/ 1562 h 20192"/>
                      <a:gd name="connsiteX2" fmla="*/ 21764 w 40757"/>
                      <a:gd name="connsiteY2" fmla="*/ 7315 h 20192"/>
                      <a:gd name="connsiteX3" fmla="*/ 35195 w 40757"/>
                      <a:gd name="connsiteY3" fmla="*/ 15449 h 20192"/>
                      <a:gd name="connsiteX4" fmla="*/ 40757 w 40757"/>
                      <a:gd name="connsiteY4" fmla="*/ 20193 h 20192"/>
                      <a:gd name="connsiteX5" fmla="*/ 33614 w 40757"/>
                      <a:gd name="connsiteY5" fmla="*/ 18631 h 20192"/>
                      <a:gd name="connsiteX6" fmla="*/ 19012 w 40757"/>
                      <a:gd name="connsiteY6" fmla="*/ 12868 h 20192"/>
                      <a:gd name="connsiteX7" fmla="*/ 5629 w 40757"/>
                      <a:gd name="connsiteY7" fmla="*/ 4734 h 20192"/>
                      <a:gd name="connsiteX8" fmla="*/ 0 w 40757"/>
                      <a:gd name="connsiteY8" fmla="*/ 0 h 20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757" h="20192">
                        <a:moveTo>
                          <a:pt x="0" y="0"/>
                        </a:moveTo>
                        <a:cubicBezTo>
                          <a:pt x="0" y="0"/>
                          <a:pt x="3029" y="314"/>
                          <a:pt x="7162" y="1562"/>
                        </a:cubicBezTo>
                        <a:cubicBezTo>
                          <a:pt x="11344" y="2734"/>
                          <a:pt x="16669" y="4801"/>
                          <a:pt x="21764" y="7315"/>
                        </a:cubicBezTo>
                        <a:cubicBezTo>
                          <a:pt x="26861" y="9849"/>
                          <a:pt x="31737" y="12840"/>
                          <a:pt x="35195" y="15449"/>
                        </a:cubicBezTo>
                        <a:cubicBezTo>
                          <a:pt x="38691" y="18002"/>
                          <a:pt x="40757" y="20193"/>
                          <a:pt x="40757" y="20193"/>
                        </a:cubicBezTo>
                        <a:cubicBezTo>
                          <a:pt x="40757" y="20193"/>
                          <a:pt x="37776" y="19879"/>
                          <a:pt x="33614" y="18631"/>
                        </a:cubicBezTo>
                        <a:cubicBezTo>
                          <a:pt x="29442" y="17440"/>
                          <a:pt x="24146" y="15392"/>
                          <a:pt x="19012" y="12868"/>
                        </a:cubicBezTo>
                        <a:cubicBezTo>
                          <a:pt x="13935" y="10335"/>
                          <a:pt x="9077" y="7363"/>
                          <a:pt x="5629" y="4734"/>
                        </a:cubicBezTo>
                        <a:cubicBezTo>
                          <a:pt x="2105" y="218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6" name="任意多边形: 形状 2425">
                    <a:extLst>
                      <a:ext uri="{FF2B5EF4-FFF2-40B4-BE49-F238E27FC236}">
                        <a16:creationId xmlns:a16="http://schemas.microsoft.com/office/drawing/2014/main" id="{6DD2FBA6-1096-A28B-1D44-250A68DD5C80}"/>
                      </a:ext>
                    </a:extLst>
                  </p:cNvPr>
                  <p:cNvSpPr/>
                  <p:nvPr/>
                </p:nvSpPr>
                <p:spPr>
                  <a:xfrm>
                    <a:off x="8990228" y="2832080"/>
                    <a:ext cx="45481" cy="6254"/>
                  </a:xfrm>
                  <a:custGeom>
                    <a:avLst/>
                    <a:gdLst>
                      <a:gd name="connsiteX0" fmla="*/ 0 w 45481"/>
                      <a:gd name="connsiteY0" fmla="*/ 3855 h 6254"/>
                      <a:gd name="connsiteX1" fmla="*/ 7048 w 45481"/>
                      <a:gd name="connsiteY1" fmla="*/ 1865 h 6254"/>
                      <a:gd name="connsiteX2" fmla="*/ 22622 w 45481"/>
                      <a:gd name="connsiteY2" fmla="*/ 45 h 6254"/>
                      <a:gd name="connsiteX3" fmla="*/ 38300 w 45481"/>
                      <a:gd name="connsiteY3" fmla="*/ 864 h 6254"/>
                      <a:gd name="connsiteX4" fmla="*/ 45482 w 45481"/>
                      <a:gd name="connsiteY4" fmla="*/ 2408 h 6254"/>
                      <a:gd name="connsiteX5" fmla="*/ 38452 w 45481"/>
                      <a:gd name="connsiteY5" fmla="*/ 4398 h 6254"/>
                      <a:gd name="connsiteX6" fmla="*/ 22860 w 45481"/>
                      <a:gd name="connsiteY6" fmla="*/ 6218 h 6254"/>
                      <a:gd name="connsiteX7" fmla="*/ 7162 w 45481"/>
                      <a:gd name="connsiteY7" fmla="*/ 5417 h 6254"/>
                      <a:gd name="connsiteX8" fmla="*/ 0 w 45481"/>
                      <a:gd name="connsiteY8" fmla="*/ 3855 h 6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81" h="6254">
                        <a:moveTo>
                          <a:pt x="0" y="3855"/>
                        </a:moveTo>
                        <a:cubicBezTo>
                          <a:pt x="0" y="3855"/>
                          <a:pt x="2810" y="2760"/>
                          <a:pt x="7048" y="1865"/>
                        </a:cubicBezTo>
                        <a:cubicBezTo>
                          <a:pt x="11259" y="950"/>
                          <a:pt x="16945" y="245"/>
                          <a:pt x="22622" y="45"/>
                        </a:cubicBezTo>
                        <a:cubicBezTo>
                          <a:pt x="28280" y="-126"/>
                          <a:pt x="34023" y="198"/>
                          <a:pt x="38300" y="864"/>
                        </a:cubicBezTo>
                        <a:cubicBezTo>
                          <a:pt x="42586" y="1446"/>
                          <a:pt x="45482" y="2408"/>
                          <a:pt x="45482" y="2408"/>
                        </a:cubicBezTo>
                        <a:cubicBezTo>
                          <a:pt x="45482" y="2408"/>
                          <a:pt x="42672" y="3541"/>
                          <a:pt x="38452" y="4398"/>
                        </a:cubicBezTo>
                        <a:cubicBezTo>
                          <a:pt x="34175" y="5351"/>
                          <a:pt x="28517" y="6018"/>
                          <a:pt x="22860" y="6218"/>
                        </a:cubicBezTo>
                        <a:cubicBezTo>
                          <a:pt x="17136" y="6370"/>
                          <a:pt x="11477" y="6046"/>
                          <a:pt x="7162" y="5417"/>
                        </a:cubicBezTo>
                        <a:cubicBezTo>
                          <a:pt x="2877" y="4808"/>
                          <a:pt x="0" y="3855"/>
                          <a:pt x="0" y="38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7" name="任意多边形: 形状 2426">
                    <a:extLst>
                      <a:ext uri="{FF2B5EF4-FFF2-40B4-BE49-F238E27FC236}">
                        <a16:creationId xmlns:a16="http://schemas.microsoft.com/office/drawing/2014/main" id="{21EA6821-FECE-03FA-40FE-7B39A8707362}"/>
                      </a:ext>
                    </a:extLst>
                  </p:cNvPr>
                  <p:cNvSpPr/>
                  <p:nvPr/>
                </p:nvSpPr>
                <p:spPr>
                  <a:xfrm>
                    <a:off x="8983481" y="2786357"/>
                    <a:ext cx="10214" cy="44424"/>
                  </a:xfrm>
                  <a:custGeom>
                    <a:avLst/>
                    <a:gdLst>
                      <a:gd name="connsiteX0" fmla="*/ 270 w 10214"/>
                      <a:gd name="connsiteY0" fmla="*/ 44425 h 44424"/>
                      <a:gd name="connsiteX1" fmla="*/ 51 w 10214"/>
                      <a:gd name="connsiteY1" fmla="*/ 37128 h 44424"/>
                      <a:gd name="connsiteX2" fmla="*/ 2080 w 10214"/>
                      <a:gd name="connsiteY2" fmla="*/ 21555 h 44424"/>
                      <a:gd name="connsiteX3" fmla="*/ 6671 w 10214"/>
                      <a:gd name="connsiteY3" fmla="*/ 6563 h 44424"/>
                      <a:gd name="connsiteX4" fmla="*/ 9928 w 10214"/>
                      <a:gd name="connsiteY4" fmla="*/ 0 h 44424"/>
                      <a:gd name="connsiteX5" fmla="*/ 10166 w 10214"/>
                      <a:gd name="connsiteY5" fmla="*/ 7315 h 44424"/>
                      <a:gd name="connsiteX6" fmla="*/ 8137 w 10214"/>
                      <a:gd name="connsiteY6" fmla="*/ 22870 h 44424"/>
                      <a:gd name="connsiteX7" fmla="*/ 3489 w 10214"/>
                      <a:gd name="connsiteY7" fmla="*/ 37862 h 44424"/>
                      <a:gd name="connsiteX8" fmla="*/ 270 w 10214"/>
                      <a:gd name="connsiteY8" fmla="*/ 44425 h 4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214" h="44424">
                        <a:moveTo>
                          <a:pt x="270" y="44425"/>
                        </a:moveTo>
                        <a:cubicBezTo>
                          <a:pt x="270" y="44425"/>
                          <a:pt x="-140" y="41443"/>
                          <a:pt x="51" y="37128"/>
                        </a:cubicBezTo>
                        <a:cubicBezTo>
                          <a:pt x="165" y="32795"/>
                          <a:pt x="908" y="27118"/>
                          <a:pt x="2080" y="21555"/>
                        </a:cubicBezTo>
                        <a:cubicBezTo>
                          <a:pt x="3308" y="15992"/>
                          <a:pt x="5013" y="10563"/>
                          <a:pt x="6671" y="6563"/>
                        </a:cubicBezTo>
                        <a:cubicBezTo>
                          <a:pt x="8309" y="2543"/>
                          <a:pt x="9928" y="0"/>
                          <a:pt x="9928" y="0"/>
                        </a:cubicBezTo>
                        <a:cubicBezTo>
                          <a:pt x="9928" y="0"/>
                          <a:pt x="10356" y="2991"/>
                          <a:pt x="10166" y="7315"/>
                        </a:cubicBezTo>
                        <a:cubicBezTo>
                          <a:pt x="10004" y="11630"/>
                          <a:pt x="9309" y="17326"/>
                          <a:pt x="8137" y="22870"/>
                        </a:cubicBezTo>
                        <a:cubicBezTo>
                          <a:pt x="6899" y="28432"/>
                          <a:pt x="5165" y="33899"/>
                          <a:pt x="3489" y="37862"/>
                        </a:cubicBezTo>
                        <a:cubicBezTo>
                          <a:pt x="1889" y="41881"/>
                          <a:pt x="270" y="44425"/>
                          <a:pt x="270" y="444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8" name="任意多边形: 形状 2427">
                    <a:extLst>
                      <a:ext uri="{FF2B5EF4-FFF2-40B4-BE49-F238E27FC236}">
                        <a16:creationId xmlns:a16="http://schemas.microsoft.com/office/drawing/2014/main" id="{BAC47B0F-9B47-F1E9-B229-208F3639BBF9}"/>
                      </a:ext>
                    </a:extLst>
                  </p:cNvPr>
                  <p:cNvSpPr/>
                  <p:nvPr/>
                </p:nvSpPr>
                <p:spPr>
                  <a:xfrm>
                    <a:off x="8986399" y="2847327"/>
                    <a:ext cx="18116" cy="41690"/>
                  </a:xfrm>
                  <a:custGeom>
                    <a:avLst/>
                    <a:gdLst>
                      <a:gd name="connsiteX0" fmla="*/ 18117 w 18116"/>
                      <a:gd name="connsiteY0" fmla="*/ 41691 h 41690"/>
                      <a:gd name="connsiteX1" fmla="*/ 13688 w 18116"/>
                      <a:gd name="connsiteY1" fmla="*/ 35890 h 41690"/>
                      <a:gd name="connsiteX2" fmla="*/ 6248 w 18116"/>
                      <a:gd name="connsiteY2" fmla="*/ 22088 h 41690"/>
                      <a:gd name="connsiteX3" fmla="*/ 1229 w 18116"/>
                      <a:gd name="connsiteY3" fmla="*/ 7201 h 41690"/>
                      <a:gd name="connsiteX4" fmla="*/ 0 w 18116"/>
                      <a:gd name="connsiteY4" fmla="*/ 0 h 41690"/>
                      <a:gd name="connsiteX5" fmla="*/ 4477 w 18116"/>
                      <a:gd name="connsiteY5" fmla="*/ 5801 h 41690"/>
                      <a:gd name="connsiteX6" fmla="*/ 11945 w 18116"/>
                      <a:gd name="connsiteY6" fmla="*/ 19602 h 41690"/>
                      <a:gd name="connsiteX7" fmla="*/ 16926 w 18116"/>
                      <a:gd name="connsiteY7" fmla="*/ 34490 h 41690"/>
                      <a:gd name="connsiteX8" fmla="*/ 18117 w 18116"/>
                      <a:gd name="connsiteY8" fmla="*/ 41691 h 41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16" h="41690">
                        <a:moveTo>
                          <a:pt x="18117" y="41691"/>
                        </a:moveTo>
                        <a:cubicBezTo>
                          <a:pt x="18117" y="41691"/>
                          <a:pt x="16050" y="39529"/>
                          <a:pt x="13688" y="35890"/>
                        </a:cubicBezTo>
                        <a:cubicBezTo>
                          <a:pt x="11268" y="32299"/>
                          <a:pt x="8534" y="27299"/>
                          <a:pt x="6248" y="22088"/>
                        </a:cubicBezTo>
                        <a:cubicBezTo>
                          <a:pt x="3982" y="16878"/>
                          <a:pt x="2210" y="11449"/>
                          <a:pt x="1229" y="7201"/>
                        </a:cubicBezTo>
                        <a:cubicBezTo>
                          <a:pt x="200" y="3019"/>
                          <a:pt x="0" y="0"/>
                          <a:pt x="0" y="0"/>
                        </a:cubicBezTo>
                        <a:cubicBezTo>
                          <a:pt x="0" y="0"/>
                          <a:pt x="2115" y="2181"/>
                          <a:pt x="4477" y="5801"/>
                        </a:cubicBezTo>
                        <a:cubicBezTo>
                          <a:pt x="6896" y="9373"/>
                          <a:pt x="9649" y="14411"/>
                          <a:pt x="11945" y="19602"/>
                        </a:cubicBezTo>
                        <a:cubicBezTo>
                          <a:pt x="14154" y="24851"/>
                          <a:pt x="15945" y="30261"/>
                          <a:pt x="16926" y="34490"/>
                        </a:cubicBezTo>
                        <a:cubicBezTo>
                          <a:pt x="17945" y="38691"/>
                          <a:pt x="18117" y="41691"/>
                          <a:pt x="18117" y="416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9" name="任意多边形: 形状 2428">
                    <a:extLst>
                      <a:ext uri="{FF2B5EF4-FFF2-40B4-BE49-F238E27FC236}">
                        <a16:creationId xmlns:a16="http://schemas.microsoft.com/office/drawing/2014/main" id="{B0B54994-6722-D04E-393B-372BECF74164}"/>
                      </a:ext>
                    </a:extLst>
                  </p:cNvPr>
                  <p:cNvSpPr/>
                  <p:nvPr/>
                </p:nvSpPr>
                <p:spPr>
                  <a:xfrm>
                    <a:off x="8944165" y="2846384"/>
                    <a:ext cx="30527" cy="33699"/>
                  </a:xfrm>
                  <a:custGeom>
                    <a:avLst/>
                    <a:gdLst>
                      <a:gd name="connsiteX0" fmla="*/ 0 w 30527"/>
                      <a:gd name="connsiteY0" fmla="*/ 33700 h 33699"/>
                      <a:gd name="connsiteX1" fmla="*/ 3477 w 30527"/>
                      <a:gd name="connsiteY1" fmla="*/ 27222 h 33699"/>
                      <a:gd name="connsiteX2" fmla="*/ 12982 w 30527"/>
                      <a:gd name="connsiteY2" fmla="*/ 14754 h 33699"/>
                      <a:gd name="connsiteX3" fmla="*/ 24479 w 30527"/>
                      <a:gd name="connsiteY3" fmla="*/ 4039 h 33699"/>
                      <a:gd name="connsiteX4" fmla="*/ 30527 w 30527"/>
                      <a:gd name="connsiteY4" fmla="*/ 0 h 33699"/>
                      <a:gd name="connsiteX5" fmla="*/ 27108 w 30527"/>
                      <a:gd name="connsiteY5" fmla="*/ 6439 h 33699"/>
                      <a:gd name="connsiteX6" fmla="*/ 17583 w 30527"/>
                      <a:gd name="connsiteY6" fmla="*/ 18907 h 33699"/>
                      <a:gd name="connsiteX7" fmla="*/ 6105 w 30527"/>
                      <a:gd name="connsiteY7" fmla="*/ 29604 h 33699"/>
                      <a:gd name="connsiteX8" fmla="*/ 0 w 30527"/>
                      <a:gd name="connsiteY8" fmla="*/ 33700 h 33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527" h="33699">
                        <a:moveTo>
                          <a:pt x="0" y="33700"/>
                        </a:moveTo>
                        <a:cubicBezTo>
                          <a:pt x="0" y="33700"/>
                          <a:pt x="1133" y="30871"/>
                          <a:pt x="3477" y="27222"/>
                        </a:cubicBezTo>
                        <a:cubicBezTo>
                          <a:pt x="5715" y="23517"/>
                          <a:pt x="9191" y="18983"/>
                          <a:pt x="12982" y="14754"/>
                        </a:cubicBezTo>
                        <a:cubicBezTo>
                          <a:pt x="16802" y="10554"/>
                          <a:pt x="21021" y="6677"/>
                          <a:pt x="24479" y="4039"/>
                        </a:cubicBezTo>
                        <a:cubicBezTo>
                          <a:pt x="27870" y="1419"/>
                          <a:pt x="30527" y="0"/>
                          <a:pt x="30527" y="0"/>
                        </a:cubicBezTo>
                        <a:cubicBezTo>
                          <a:pt x="30527" y="0"/>
                          <a:pt x="29432" y="2791"/>
                          <a:pt x="27108" y="6439"/>
                        </a:cubicBezTo>
                        <a:cubicBezTo>
                          <a:pt x="24822" y="10144"/>
                          <a:pt x="21374" y="14697"/>
                          <a:pt x="17583" y="18907"/>
                        </a:cubicBezTo>
                        <a:cubicBezTo>
                          <a:pt x="13764" y="23108"/>
                          <a:pt x="9525" y="26946"/>
                          <a:pt x="6105" y="29604"/>
                        </a:cubicBezTo>
                        <a:cubicBezTo>
                          <a:pt x="2695" y="32252"/>
                          <a:pt x="0" y="33700"/>
                          <a:pt x="0" y="337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0" name="任意多边形: 形状 2429">
                    <a:extLst>
                      <a:ext uri="{FF2B5EF4-FFF2-40B4-BE49-F238E27FC236}">
                        <a16:creationId xmlns:a16="http://schemas.microsoft.com/office/drawing/2014/main" id="{A85114EC-EFBE-D08E-19B6-31E27F4B88E8}"/>
                      </a:ext>
                    </a:extLst>
                  </p:cNvPr>
                  <p:cNvSpPr/>
                  <p:nvPr/>
                </p:nvSpPr>
                <p:spPr>
                  <a:xfrm>
                    <a:off x="8965244" y="2826429"/>
                    <a:ext cx="32985" cy="31384"/>
                  </a:xfrm>
                  <a:custGeom>
                    <a:avLst/>
                    <a:gdLst>
                      <a:gd name="connsiteX0" fmla="*/ 32985 w 32985"/>
                      <a:gd name="connsiteY0" fmla="*/ 19479 h 31384"/>
                      <a:gd name="connsiteX1" fmla="*/ 21593 w 32985"/>
                      <a:gd name="connsiteY1" fmla="*/ 21079 h 31384"/>
                      <a:gd name="connsiteX2" fmla="*/ 16459 w 32985"/>
                      <a:gd name="connsiteY2" fmla="*/ 31385 h 31384"/>
                      <a:gd name="connsiteX3" fmla="*/ 11421 w 32985"/>
                      <a:gd name="connsiteY3" fmla="*/ 21041 h 31384"/>
                      <a:gd name="connsiteX4" fmla="*/ 0 w 32985"/>
                      <a:gd name="connsiteY4" fmla="*/ 19355 h 31384"/>
                      <a:gd name="connsiteX5" fmla="*/ 8297 w 32985"/>
                      <a:gd name="connsiteY5" fmla="*/ 11335 h 31384"/>
                      <a:gd name="connsiteX6" fmla="*/ 6401 w 32985"/>
                      <a:gd name="connsiteY6" fmla="*/ 0 h 31384"/>
                      <a:gd name="connsiteX7" fmla="*/ 16593 w 32985"/>
                      <a:gd name="connsiteY7" fmla="*/ 5401 h 31384"/>
                      <a:gd name="connsiteX8" fmla="*/ 26766 w 32985"/>
                      <a:gd name="connsiteY8" fmla="*/ 95 h 31384"/>
                      <a:gd name="connsiteX9" fmla="*/ 24794 w 32985"/>
                      <a:gd name="connsiteY9" fmla="*/ 11411 h 31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985" h="31384">
                        <a:moveTo>
                          <a:pt x="32985" y="19479"/>
                        </a:moveTo>
                        <a:lnTo>
                          <a:pt x="21593" y="21079"/>
                        </a:lnTo>
                        <a:lnTo>
                          <a:pt x="16459" y="31385"/>
                        </a:lnTo>
                        <a:lnTo>
                          <a:pt x="11421" y="21041"/>
                        </a:lnTo>
                        <a:lnTo>
                          <a:pt x="0" y="19355"/>
                        </a:lnTo>
                        <a:lnTo>
                          <a:pt x="8297" y="11335"/>
                        </a:lnTo>
                        <a:lnTo>
                          <a:pt x="6401" y="0"/>
                        </a:lnTo>
                        <a:lnTo>
                          <a:pt x="16593" y="5401"/>
                        </a:lnTo>
                        <a:lnTo>
                          <a:pt x="26766" y="95"/>
                        </a:lnTo>
                        <a:lnTo>
                          <a:pt x="24794" y="1141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31" name="图形 113">
                  <a:extLst>
                    <a:ext uri="{FF2B5EF4-FFF2-40B4-BE49-F238E27FC236}">
                      <a16:creationId xmlns:a16="http://schemas.microsoft.com/office/drawing/2014/main" id="{E9939882-CFAD-6CDB-61EF-8A14EC268D68}"/>
                    </a:ext>
                  </a:extLst>
                </p:cNvPr>
                <p:cNvGrpSpPr/>
                <p:nvPr/>
              </p:nvGrpSpPr>
              <p:grpSpPr>
                <a:xfrm>
                  <a:off x="8941999" y="2807858"/>
                  <a:ext cx="57753" cy="57648"/>
                  <a:chOff x="8941999" y="2807858"/>
                  <a:chExt cx="57753" cy="57648"/>
                </a:xfrm>
              </p:grpSpPr>
              <p:sp>
                <p:nvSpPr>
                  <p:cNvPr id="2432" name="任意多边形: 形状 2431">
                    <a:extLst>
                      <a:ext uri="{FF2B5EF4-FFF2-40B4-BE49-F238E27FC236}">
                        <a16:creationId xmlns:a16="http://schemas.microsoft.com/office/drawing/2014/main" id="{1381F031-EEAA-23AB-1FC6-E394E859EAE3}"/>
                      </a:ext>
                    </a:extLst>
                  </p:cNvPr>
                  <p:cNvSpPr/>
                  <p:nvPr/>
                </p:nvSpPr>
                <p:spPr>
                  <a:xfrm>
                    <a:off x="8941999" y="2807858"/>
                    <a:ext cx="57753" cy="57648"/>
                  </a:xfrm>
                  <a:custGeom>
                    <a:avLst/>
                    <a:gdLst>
                      <a:gd name="connsiteX0" fmla="*/ 28389 w 57753"/>
                      <a:gd name="connsiteY0" fmla="*/ 32383 h 57648"/>
                      <a:gd name="connsiteX1" fmla="*/ 23426 w 57753"/>
                      <a:gd name="connsiteY1" fmla="*/ 29801 h 57648"/>
                      <a:gd name="connsiteX2" fmla="*/ 24341 w 57753"/>
                      <a:gd name="connsiteY2" fmla="*/ 24296 h 57648"/>
                      <a:gd name="connsiteX3" fmla="*/ 29856 w 57753"/>
                      <a:gd name="connsiteY3" fmla="*/ 23467 h 57648"/>
                      <a:gd name="connsiteX4" fmla="*/ 32361 w 57753"/>
                      <a:gd name="connsiteY4" fmla="*/ 28458 h 57648"/>
                      <a:gd name="connsiteX5" fmla="*/ 28389 w 57753"/>
                      <a:gd name="connsiteY5" fmla="*/ 32383 h 57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753" h="57648">
                        <a:moveTo>
                          <a:pt x="28389" y="32383"/>
                        </a:moveTo>
                        <a:cubicBezTo>
                          <a:pt x="37714" y="78112"/>
                          <a:pt x="-12378" y="52080"/>
                          <a:pt x="23426" y="29801"/>
                        </a:cubicBezTo>
                        <a:cubicBezTo>
                          <a:pt x="-12397" y="52080"/>
                          <a:pt x="-3120" y="-3593"/>
                          <a:pt x="24341" y="24296"/>
                        </a:cubicBezTo>
                        <a:cubicBezTo>
                          <a:pt x="-3120" y="-3593"/>
                          <a:pt x="52716" y="-11994"/>
                          <a:pt x="29856" y="23467"/>
                        </a:cubicBezTo>
                        <a:cubicBezTo>
                          <a:pt x="52697" y="-11994"/>
                          <a:pt x="77938" y="38507"/>
                          <a:pt x="32361" y="28458"/>
                        </a:cubicBezTo>
                        <a:cubicBezTo>
                          <a:pt x="77938" y="38507"/>
                          <a:pt x="37695" y="78103"/>
                          <a:pt x="28389" y="323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3" name="任意多边形: 形状 2432">
                    <a:extLst>
                      <a:ext uri="{FF2B5EF4-FFF2-40B4-BE49-F238E27FC236}">
                        <a16:creationId xmlns:a16="http://schemas.microsoft.com/office/drawing/2014/main" id="{FFC7805E-7D50-0A8F-2115-F626C0EE8EC2}"/>
                      </a:ext>
                    </a:extLst>
                  </p:cNvPr>
                  <p:cNvSpPr/>
                  <p:nvPr/>
                </p:nvSpPr>
                <p:spPr>
                  <a:xfrm>
                    <a:off x="8943682" y="2809530"/>
                    <a:ext cx="54079" cy="53967"/>
                  </a:xfrm>
                  <a:custGeom>
                    <a:avLst/>
                    <a:gdLst>
                      <a:gd name="connsiteX0" fmla="*/ 26562 w 54079"/>
                      <a:gd name="connsiteY0" fmla="*/ 30310 h 53967"/>
                      <a:gd name="connsiteX1" fmla="*/ 21933 w 54079"/>
                      <a:gd name="connsiteY1" fmla="*/ 27891 h 53967"/>
                      <a:gd name="connsiteX2" fmla="*/ 22771 w 54079"/>
                      <a:gd name="connsiteY2" fmla="*/ 22747 h 53967"/>
                      <a:gd name="connsiteX3" fmla="*/ 27953 w 54079"/>
                      <a:gd name="connsiteY3" fmla="*/ 21957 h 53967"/>
                      <a:gd name="connsiteX4" fmla="*/ 30296 w 54079"/>
                      <a:gd name="connsiteY4" fmla="*/ 26633 h 53967"/>
                      <a:gd name="connsiteX5" fmla="*/ 26562 w 54079"/>
                      <a:gd name="connsiteY5" fmla="*/ 30310 h 5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079" h="53967">
                        <a:moveTo>
                          <a:pt x="26562" y="30310"/>
                        </a:moveTo>
                        <a:cubicBezTo>
                          <a:pt x="35287" y="73125"/>
                          <a:pt x="-11614" y="48760"/>
                          <a:pt x="21933" y="27891"/>
                        </a:cubicBezTo>
                        <a:cubicBezTo>
                          <a:pt x="-11605" y="48750"/>
                          <a:pt x="-2918" y="-3370"/>
                          <a:pt x="22771" y="22747"/>
                        </a:cubicBezTo>
                        <a:cubicBezTo>
                          <a:pt x="-2918" y="-3370"/>
                          <a:pt x="49336" y="-11219"/>
                          <a:pt x="27953" y="21957"/>
                        </a:cubicBezTo>
                        <a:cubicBezTo>
                          <a:pt x="49336" y="-11219"/>
                          <a:pt x="72987" y="36054"/>
                          <a:pt x="30296" y="26633"/>
                        </a:cubicBezTo>
                        <a:cubicBezTo>
                          <a:pt x="72968" y="36063"/>
                          <a:pt x="35287" y="73134"/>
                          <a:pt x="26562" y="303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4" name="任意多边形: 形状 2433">
                    <a:extLst>
                      <a:ext uri="{FF2B5EF4-FFF2-40B4-BE49-F238E27FC236}">
                        <a16:creationId xmlns:a16="http://schemas.microsoft.com/office/drawing/2014/main" id="{CE585F26-2BBE-7F7F-4A8C-E6F6EE6B2CDC}"/>
                      </a:ext>
                    </a:extLst>
                  </p:cNvPr>
                  <p:cNvSpPr/>
                  <p:nvPr/>
                </p:nvSpPr>
                <p:spPr>
                  <a:xfrm>
                    <a:off x="8950223" y="2832685"/>
                    <a:ext cx="17907" cy="2896"/>
                  </a:xfrm>
                  <a:custGeom>
                    <a:avLst/>
                    <a:gdLst>
                      <a:gd name="connsiteX0" fmla="*/ 0 w 17907"/>
                      <a:gd name="connsiteY0" fmla="*/ 459 h 2896"/>
                      <a:gd name="connsiteX1" fmla="*/ 2886 w 17907"/>
                      <a:gd name="connsiteY1" fmla="*/ 68 h 2896"/>
                      <a:gd name="connsiteX2" fmla="*/ 9097 w 17907"/>
                      <a:gd name="connsiteY2" fmla="*/ 231 h 2896"/>
                      <a:gd name="connsiteX3" fmla="*/ 15183 w 17907"/>
                      <a:gd name="connsiteY3" fmla="*/ 1431 h 2896"/>
                      <a:gd name="connsiteX4" fmla="*/ 17907 w 17907"/>
                      <a:gd name="connsiteY4" fmla="*/ 2440 h 2896"/>
                      <a:gd name="connsiteX5" fmla="*/ 15040 w 17907"/>
                      <a:gd name="connsiteY5" fmla="*/ 2831 h 2896"/>
                      <a:gd name="connsiteX6" fmla="*/ 8820 w 17907"/>
                      <a:gd name="connsiteY6" fmla="*/ 2659 h 2896"/>
                      <a:gd name="connsiteX7" fmla="*/ 2724 w 17907"/>
                      <a:gd name="connsiteY7" fmla="*/ 1450 h 2896"/>
                      <a:gd name="connsiteX8" fmla="*/ 0 w 17907"/>
                      <a:gd name="connsiteY8" fmla="*/ 459 h 2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907" h="2896">
                        <a:moveTo>
                          <a:pt x="0" y="459"/>
                        </a:moveTo>
                        <a:cubicBezTo>
                          <a:pt x="0" y="459"/>
                          <a:pt x="1171" y="173"/>
                          <a:pt x="2886" y="68"/>
                        </a:cubicBezTo>
                        <a:cubicBezTo>
                          <a:pt x="4610" y="-55"/>
                          <a:pt x="6868" y="-17"/>
                          <a:pt x="9097" y="231"/>
                        </a:cubicBezTo>
                        <a:cubicBezTo>
                          <a:pt x="11335" y="488"/>
                          <a:pt x="13554" y="926"/>
                          <a:pt x="15183" y="1431"/>
                        </a:cubicBezTo>
                        <a:cubicBezTo>
                          <a:pt x="16850" y="1916"/>
                          <a:pt x="17907" y="2440"/>
                          <a:pt x="17907" y="2440"/>
                        </a:cubicBezTo>
                        <a:cubicBezTo>
                          <a:pt x="17907" y="2440"/>
                          <a:pt x="16764" y="2726"/>
                          <a:pt x="15040" y="2831"/>
                        </a:cubicBezTo>
                        <a:cubicBezTo>
                          <a:pt x="13316" y="2955"/>
                          <a:pt x="11068" y="2907"/>
                          <a:pt x="8820" y="2659"/>
                        </a:cubicBezTo>
                        <a:cubicBezTo>
                          <a:pt x="6601" y="2402"/>
                          <a:pt x="4382" y="1964"/>
                          <a:pt x="2724" y="1450"/>
                        </a:cubicBezTo>
                        <a:cubicBezTo>
                          <a:pt x="1086" y="992"/>
                          <a:pt x="0" y="459"/>
                          <a:pt x="0" y="4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5" name="任意多边形: 形状 2434">
                    <a:extLst>
                      <a:ext uri="{FF2B5EF4-FFF2-40B4-BE49-F238E27FC236}">
                        <a16:creationId xmlns:a16="http://schemas.microsoft.com/office/drawing/2014/main" id="{E67147BD-03F6-FB06-35CE-C38468373C48}"/>
                      </a:ext>
                    </a:extLst>
                  </p:cNvPr>
                  <p:cNvSpPr/>
                  <p:nvPr/>
                </p:nvSpPr>
                <p:spPr>
                  <a:xfrm>
                    <a:off x="8972606" y="2826953"/>
                    <a:ext cx="16707" cy="6715"/>
                  </a:xfrm>
                  <a:custGeom>
                    <a:avLst/>
                    <a:gdLst>
                      <a:gd name="connsiteX0" fmla="*/ 0 w 16707"/>
                      <a:gd name="connsiteY0" fmla="*/ 6715 h 6715"/>
                      <a:gd name="connsiteX1" fmla="*/ 2343 w 16707"/>
                      <a:gd name="connsiteY1" fmla="*/ 5010 h 6715"/>
                      <a:gd name="connsiteX2" fmla="*/ 7877 w 16707"/>
                      <a:gd name="connsiteY2" fmla="*/ 2219 h 6715"/>
                      <a:gd name="connsiteX3" fmla="*/ 13821 w 16707"/>
                      <a:gd name="connsiteY3" fmla="*/ 400 h 6715"/>
                      <a:gd name="connsiteX4" fmla="*/ 16707 w 16707"/>
                      <a:gd name="connsiteY4" fmla="*/ 0 h 6715"/>
                      <a:gd name="connsiteX5" fmla="*/ 14364 w 16707"/>
                      <a:gd name="connsiteY5" fmla="*/ 1705 h 6715"/>
                      <a:gd name="connsiteX6" fmla="*/ 8811 w 16707"/>
                      <a:gd name="connsiteY6" fmla="*/ 4496 h 6715"/>
                      <a:gd name="connsiteX7" fmla="*/ 2867 w 16707"/>
                      <a:gd name="connsiteY7" fmla="*/ 6315 h 6715"/>
                      <a:gd name="connsiteX8" fmla="*/ 0 w 16707"/>
                      <a:gd name="connsiteY8" fmla="*/ 6715 h 6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707" h="6715">
                        <a:moveTo>
                          <a:pt x="0" y="6715"/>
                        </a:moveTo>
                        <a:cubicBezTo>
                          <a:pt x="0" y="6715"/>
                          <a:pt x="895" y="5915"/>
                          <a:pt x="2343" y="5010"/>
                        </a:cubicBezTo>
                        <a:cubicBezTo>
                          <a:pt x="3782" y="4096"/>
                          <a:pt x="5801" y="3067"/>
                          <a:pt x="7877" y="2219"/>
                        </a:cubicBezTo>
                        <a:cubicBezTo>
                          <a:pt x="9983" y="1391"/>
                          <a:pt x="12145" y="724"/>
                          <a:pt x="13821" y="400"/>
                        </a:cubicBezTo>
                        <a:cubicBezTo>
                          <a:pt x="15516" y="38"/>
                          <a:pt x="16707" y="0"/>
                          <a:pt x="16707" y="0"/>
                        </a:cubicBezTo>
                        <a:cubicBezTo>
                          <a:pt x="16707" y="0"/>
                          <a:pt x="15812" y="800"/>
                          <a:pt x="14364" y="1705"/>
                        </a:cubicBezTo>
                        <a:cubicBezTo>
                          <a:pt x="12916" y="2629"/>
                          <a:pt x="10897" y="3648"/>
                          <a:pt x="8811" y="4496"/>
                        </a:cubicBezTo>
                        <a:cubicBezTo>
                          <a:pt x="6696" y="5325"/>
                          <a:pt x="4563" y="5972"/>
                          <a:pt x="2867" y="6315"/>
                        </a:cubicBezTo>
                        <a:cubicBezTo>
                          <a:pt x="1191" y="6667"/>
                          <a:pt x="0" y="6715"/>
                          <a:pt x="0" y="67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6" name="任意多边形: 形状 2435">
                    <a:extLst>
                      <a:ext uri="{FF2B5EF4-FFF2-40B4-BE49-F238E27FC236}">
                        <a16:creationId xmlns:a16="http://schemas.microsoft.com/office/drawing/2014/main" id="{BBA0BFBA-38D2-65E5-C30D-003F56B53828}"/>
                      </a:ext>
                    </a:extLst>
                  </p:cNvPr>
                  <p:cNvSpPr/>
                  <p:nvPr/>
                </p:nvSpPr>
                <p:spPr>
                  <a:xfrm>
                    <a:off x="8966712" y="2814789"/>
                    <a:ext cx="3123" cy="17840"/>
                  </a:xfrm>
                  <a:custGeom>
                    <a:avLst/>
                    <a:gdLst>
                      <a:gd name="connsiteX0" fmla="*/ 2790 w 3123"/>
                      <a:gd name="connsiteY0" fmla="*/ 17840 h 17840"/>
                      <a:gd name="connsiteX1" fmla="*/ 1714 w 3123"/>
                      <a:gd name="connsiteY1" fmla="*/ 15154 h 17840"/>
                      <a:gd name="connsiteX2" fmla="*/ 352 w 3123"/>
                      <a:gd name="connsiteY2" fmla="*/ 9096 h 17840"/>
                      <a:gd name="connsiteX3" fmla="*/ 28 w 3123"/>
                      <a:gd name="connsiteY3" fmla="*/ 2886 h 17840"/>
                      <a:gd name="connsiteX4" fmla="*/ 342 w 3123"/>
                      <a:gd name="connsiteY4" fmla="*/ 0 h 17840"/>
                      <a:gd name="connsiteX5" fmla="*/ 1418 w 3123"/>
                      <a:gd name="connsiteY5" fmla="*/ 2686 h 17840"/>
                      <a:gd name="connsiteX6" fmla="*/ 2790 w 3123"/>
                      <a:gd name="connsiteY6" fmla="*/ 8753 h 17840"/>
                      <a:gd name="connsiteX7" fmla="*/ 3095 w 3123"/>
                      <a:gd name="connsiteY7" fmla="*/ 14954 h 17840"/>
                      <a:gd name="connsiteX8" fmla="*/ 2790 w 3123"/>
                      <a:gd name="connsiteY8" fmla="*/ 17840 h 17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23" h="17840">
                        <a:moveTo>
                          <a:pt x="2790" y="17840"/>
                        </a:moveTo>
                        <a:cubicBezTo>
                          <a:pt x="2790" y="17840"/>
                          <a:pt x="2218" y="16783"/>
                          <a:pt x="1714" y="15154"/>
                        </a:cubicBezTo>
                        <a:cubicBezTo>
                          <a:pt x="1171" y="13525"/>
                          <a:pt x="676" y="11316"/>
                          <a:pt x="352" y="9096"/>
                        </a:cubicBezTo>
                        <a:cubicBezTo>
                          <a:pt x="56" y="6858"/>
                          <a:pt x="-58" y="4600"/>
                          <a:pt x="28" y="2886"/>
                        </a:cubicBezTo>
                        <a:cubicBezTo>
                          <a:pt x="85" y="1172"/>
                          <a:pt x="342" y="0"/>
                          <a:pt x="342" y="0"/>
                        </a:cubicBezTo>
                        <a:cubicBezTo>
                          <a:pt x="342" y="0"/>
                          <a:pt x="913" y="1057"/>
                          <a:pt x="1418" y="2686"/>
                        </a:cubicBezTo>
                        <a:cubicBezTo>
                          <a:pt x="1961" y="4315"/>
                          <a:pt x="2447" y="6525"/>
                          <a:pt x="2790" y="8753"/>
                        </a:cubicBezTo>
                        <a:cubicBezTo>
                          <a:pt x="3076" y="10982"/>
                          <a:pt x="3181" y="13249"/>
                          <a:pt x="3095" y="14954"/>
                        </a:cubicBezTo>
                        <a:cubicBezTo>
                          <a:pt x="3028" y="16669"/>
                          <a:pt x="2790" y="17840"/>
                          <a:pt x="2790" y="178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7" name="任意多边形: 形状 2436">
                    <a:extLst>
                      <a:ext uri="{FF2B5EF4-FFF2-40B4-BE49-F238E27FC236}">
                        <a16:creationId xmlns:a16="http://schemas.microsoft.com/office/drawing/2014/main" id="{DA090CCA-2A8B-8DE0-8231-30C231257966}"/>
                      </a:ext>
                    </a:extLst>
                  </p:cNvPr>
                  <p:cNvSpPr/>
                  <p:nvPr/>
                </p:nvSpPr>
                <p:spPr>
                  <a:xfrm>
                    <a:off x="8972740" y="2838402"/>
                    <a:ext cx="12391" cy="13068"/>
                  </a:xfrm>
                  <a:custGeom>
                    <a:avLst/>
                    <a:gdLst>
                      <a:gd name="connsiteX0" fmla="*/ 12392 w 12391"/>
                      <a:gd name="connsiteY0" fmla="*/ 13068 h 13068"/>
                      <a:gd name="connsiteX1" fmla="*/ 9944 w 12391"/>
                      <a:gd name="connsiteY1" fmla="*/ 11516 h 13068"/>
                      <a:gd name="connsiteX2" fmla="*/ 5305 w 12391"/>
                      <a:gd name="connsiteY2" fmla="*/ 7382 h 13068"/>
                      <a:gd name="connsiteX3" fmla="*/ 1419 w 12391"/>
                      <a:gd name="connsiteY3" fmla="*/ 2524 h 13068"/>
                      <a:gd name="connsiteX4" fmla="*/ 0 w 12391"/>
                      <a:gd name="connsiteY4" fmla="*/ 0 h 13068"/>
                      <a:gd name="connsiteX5" fmla="*/ 2457 w 12391"/>
                      <a:gd name="connsiteY5" fmla="*/ 1562 h 13068"/>
                      <a:gd name="connsiteX6" fmla="*/ 7105 w 12391"/>
                      <a:gd name="connsiteY6" fmla="*/ 5677 h 13068"/>
                      <a:gd name="connsiteX7" fmla="*/ 10982 w 12391"/>
                      <a:gd name="connsiteY7" fmla="*/ 10535 h 13068"/>
                      <a:gd name="connsiteX8" fmla="*/ 12392 w 12391"/>
                      <a:gd name="connsiteY8" fmla="*/ 13068 h 13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391" h="13068">
                        <a:moveTo>
                          <a:pt x="12392" y="13068"/>
                        </a:moveTo>
                        <a:cubicBezTo>
                          <a:pt x="12392" y="13068"/>
                          <a:pt x="11335" y="12535"/>
                          <a:pt x="9944" y="11516"/>
                        </a:cubicBezTo>
                        <a:cubicBezTo>
                          <a:pt x="8554" y="10506"/>
                          <a:pt x="6868" y="9001"/>
                          <a:pt x="5305" y="7382"/>
                        </a:cubicBezTo>
                        <a:cubicBezTo>
                          <a:pt x="3762" y="5744"/>
                          <a:pt x="2353" y="3972"/>
                          <a:pt x="1419" y="2524"/>
                        </a:cubicBezTo>
                        <a:cubicBezTo>
                          <a:pt x="466" y="1114"/>
                          <a:pt x="0" y="0"/>
                          <a:pt x="0" y="0"/>
                        </a:cubicBezTo>
                        <a:cubicBezTo>
                          <a:pt x="0" y="0"/>
                          <a:pt x="1076" y="533"/>
                          <a:pt x="2457" y="1562"/>
                        </a:cubicBezTo>
                        <a:cubicBezTo>
                          <a:pt x="3848" y="2562"/>
                          <a:pt x="5543" y="4058"/>
                          <a:pt x="7105" y="5677"/>
                        </a:cubicBezTo>
                        <a:cubicBezTo>
                          <a:pt x="8639" y="7334"/>
                          <a:pt x="10049" y="9106"/>
                          <a:pt x="10982" y="10535"/>
                        </a:cubicBezTo>
                        <a:cubicBezTo>
                          <a:pt x="11906" y="11973"/>
                          <a:pt x="12392" y="13068"/>
                          <a:pt x="12392" y="130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8" name="任意多边形: 形状 2437">
                    <a:extLst>
                      <a:ext uri="{FF2B5EF4-FFF2-40B4-BE49-F238E27FC236}">
                        <a16:creationId xmlns:a16="http://schemas.microsoft.com/office/drawing/2014/main" id="{2A8280D7-0ABC-DDB5-EB71-C404559F3F56}"/>
                      </a:ext>
                    </a:extLst>
                  </p:cNvPr>
                  <p:cNvSpPr/>
                  <p:nvPr/>
                </p:nvSpPr>
                <p:spPr>
                  <a:xfrm>
                    <a:off x="8961453" y="2839659"/>
                    <a:ext cx="6790" cy="16678"/>
                  </a:xfrm>
                  <a:custGeom>
                    <a:avLst/>
                    <a:gdLst>
                      <a:gd name="connsiteX0" fmla="*/ 0 w 6790"/>
                      <a:gd name="connsiteY0" fmla="*/ 16678 h 16678"/>
                      <a:gd name="connsiteX1" fmla="*/ 419 w 6790"/>
                      <a:gd name="connsiteY1" fmla="*/ 13802 h 16678"/>
                      <a:gd name="connsiteX2" fmla="*/ 2257 w 6790"/>
                      <a:gd name="connsiteY2" fmla="*/ 7868 h 16678"/>
                      <a:gd name="connsiteX3" fmla="*/ 5076 w 6790"/>
                      <a:gd name="connsiteY3" fmla="*/ 2324 h 16678"/>
                      <a:gd name="connsiteX4" fmla="*/ 6791 w 6790"/>
                      <a:gd name="connsiteY4" fmla="*/ 0 h 16678"/>
                      <a:gd name="connsiteX5" fmla="*/ 6391 w 6790"/>
                      <a:gd name="connsiteY5" fmla="*/ 2867 h 16678"/>
                      <a:gd name="connsiteX6" fmla="*/ 4543 w 6790"/>
                      <a:gd name="connsiteY6" fmla="*/ 8792 h 16678"/>
                      <a:gd name="connsiteX7" fmla="*/ 1714 w 6790"/>
                      <a:gd name="connsiteY7" fmla="*/ 14326 h 16678"/>
                      <a:gd name="connsiteX8" fmla="*/ 0 w 6790"/>
                      <a:gd name="connsiteY8" fmla="*/ 16678 h 16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90" h="16678">
                        <a:moveTo>
                          <a:pt x="0" y="16678"/>
                        </a:moveTo>
                        <a:cubicBezTo>
                          <a:pt x="0" y="16678"/>
                          <a:pt x="48" y="15478"/>
                          <a:pt x="419" y="13802"/>
                        </a:cubicBezTo>
                        <a:cubicBezTo>
                          <a:pt x="743" y="12106"/>
                          <a:pt x="1409" y="9963"/>
                          <a:pt x="2257" y="7868"/>
                        </a:cubicBezTo>
                        <a:cubicBezTo>
                          <a:pt x="3114" y="5782"/>
                          <a:pt x="4143" y="3772"/>
                          <a:pt x="5076" y="2324"/>
                        </a:cubicBezTo>
                        <a:cubicBezTo>
                          <a:pt x="5991" y="876"/>
                          <a:pt x="6791" y="0"/>
                          <a:pt x="6791" y="0"/>
                        </a:cubicBezTo>
                        <a:cubicBezTo>
                          <a:pt x="6791" y="0"/>
                          <a:pt x="6753" y="1191"/>
                          <a:pt x="6391" y="2867"/>
                        </a:cubicBezTo>
                        <a:cubicBezTo>
                          <a:pt x="6039" y="4553"/>
                          <a:pt x="5391" y="6706"/>
                          <a:pt x="4543" y="8792"/>
                        </a:cubicBezTo>
                        <a:cubicBezTo>
                          <a:pt x="3677" y="10878"/>
                          <a:pt x="2638" y="12878"/>
                          <a:pt x="1714" y="14326"/>
                        </a:cubicBezTo>
                        <a:cubicBezTo>
                          <a:pt x="809" y="15773"/>
                          <a:pt x="0" y="16678"/>
                          <a:pt x="0" y="166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9" name="任意多边形: 形状 2438">
                    <a:extLst>
                      <a:ext uri="{FF2B5EF4-FFF2-40B4-BE49-F238E27FC236}">
                        <a16:creationId xmlns:a16="http://schemas.microsoft.com/office/drawing/2014/main" id="{B2AEF9A5-4AD0-4580-C34D-DBF5C2DE80BD}"/>
                      </a:ext>
                    </a:extLst>
                  </p:cNvPr>
                  <p:cNvSpPr/>
                  <p:nvPr/>
                </p:nvSpPr>
                <p:spPr>
                  <a:xfrm>
                    <a:off x="8964406" y="2829915"/>
                    <a:ext cx="12525" cy="13049"/>
                  </a:xfrm>
                  <a:custGeom>
                    <a:avLst/>
                    <a:gdLst>
                      <a:gd name="connsiteX0" fmla="*/ 12525 w 12525"/>
                      <a:gd name="connsiteY0" fmla="*/ 6363 h 13049"/>
                      <a:gd name="connsiteX1" fmla="*/ 8506 w 12525"/>
                      <a:gd name="connsiteY1" fmla="*/ 8515 h 13049"/>
                      <a:gd name="connsiteX2" fmla="*/ 8001 w 12525"/>
                      <a:gd name="connsiteY2" fmla="*/ 13049 h 13049"/>
                      <a:gd name="connsiteX3" fmla="*/ 4715 w 12525"/>
                      <a:gd name="connsiteY3" fmla="*/ 9877 h 13049"/>
                      <a:gd name="connsiteX4" fmla="*/ 238 w 12525"/>
                      <a:gd name="connsiteY4" fmla="*/ 10792 h 13049"/>
                      <a:gd name="connsiteX5" fmla="*/ 2238 w 12525"/>
                      <a:gd name="connsiteY5" fmla="*/ 6696 h 13049"/>
                      <a:gd name="connsiteX6" fmla="*/ 0 w 12525"/>
                      <a:gd name="connsiteY6" fmla="*/ 2743 h 13049"/>
                      <a:gd name="connsiteX7" fmla="*/ 4515 w 12525"/>
                      <a:gd name="connsiteY7" fmla="*/ 3362 h 13049"/>
                      <a:gd name="connsiteX8" fmla="*/ 7591 w 12525"/>
                      <a:gd name="connsiteY8" fmla="*/ 0 h 13049"/>
                      <a:gd name="connsiteX9" fmla="*/ 8382 w 12525"/>
                      <a:gd name="connsiteY9" fmla="*/ 4486 h 1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525" h="13049">
                        <a:moveTo>
                          <a:pt x="12525" y="6363"/>
                        </a:moveTo>
                        <a:lnTo>
                          <a:pt x="8506" y="8515"/>
                        </a:lnTo>
                        <a:lnTo>
                          <a:pt x="8001" y="13049"/>
                        </a:lnTo>
                        <a:lnTo>
                          <a:pt x="4715" y="9877"/>
                        </a:lnTo>
                        <a:lnTo>
                          <a:pt x="238" y="10792"/>
                        </a:lnTo>
                        <a:lnTo>
                          <a:pt x="2238" y="6696"/>
                        </a:lnTo>
                        <a:lnTo>
                          <a:pt x="0" y="2743"/>
                        </a:lnTo>
                        <a:lnTo>
                          <a:pt x="4515" y="3362"/>
                        </a:lnTo>
                        <a:lnTo>
                          <a:pt x="7591" y="0"/>
                        </a:lnTo>
                        <a:lnTo>
                          <a:pt x="8382" y="448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40" name="图形 113">
                  <a:extLst>
                    <a:ext uri="{FF2B5EF4-FFF2-40B4-BE49-F238E27FC236}">
                      <a16:creationId xmlns:a16="http://schemas.microsoft.com/office/drawing/2014/main" id="{1632608F-9CBF-7130-5BBB-E60B17E1AD7B}"/>
                    </a:ext>
                  </a:extLst>
                </p:cNvPr>
                <p:cNvGrpSpPr/>
                <p:nvPr/>
              </p:nvGrpSpPr>
              <p:grpSpPr>
                <a:xfrm>
                  <a:off x="8942198" y="2820162"/>
                  <a:ext cx="140648" cy="140365"/>
                  <a:chOff x="8942198" y="2820162"/>
                  <a:chExt cx="140648" cy="140365"/>
                </a:xfrm>
              </p:grpSpPr>
              <p:sp>
                <p:nvSpPr>
                  <p:cNvPr id="2441" name="任意多边形: 形状 2440">
                    <a:extLst>
                      <a:ext uri="{FF2B5EF4-FFF2-40B4-BE49-F238E27FC236}">
                        <a16:creationId xmlns:a16="http://schemas.microsoft.com/office/drawing/2014/main" id="{A05AFED4-3A4A-1A73-A88C-32B13125BA7A}"/>
                      </a:ext>
                    </a:extLst>
                  </p:cNvPr>
                  <p:cNvSpPr/>
                  <p:nvPr/>
                </p:nvSpPr>
                <p:spPr>
                  <a:xfrm>
                    <a:off x="8942198" y="2820162"/>
                    <a:ext cx="140648" cy="140365"/>
                  </a:xfrm>
                  <a:custGeom>
                    <a:avLst/>
                    <a:gdLst>
                      <a:gd name="connsiteX0" fmla="*/ 69108 w 140648"/>
                      <a:gd name="connsiteY0" fmla="*/ 78837 h 140365"/>
                      <a:gd name="connsiteX1" fmla="*/ 57031 w 140648"/>
                      <a:gd name="connsiteY1" fmla="*/ 72589 h 140365"/>
                      <a:gd name="connsiteX2" fmla="*/ 59269 w 140648"/>
                      <a:gd name="connsiteY2" fmla="*/ 59159 h 140365"/>
                      <a:gd name="connsiteX3" fmla="*/ 72699 w 140648"/>
                      <a:gd name="connsiteY3" fmla="*/ 57168 h 140365"/>
                      <a:gd name="connsiteX4" fmla="*/ 78776 w 140648"/>
                      <a:gd name="connsiteY4" fmla="*/ 69332 h 140365"/>
                      <a:gd name="connsiteX5" fmla="*/ 69108 w 140648"/>
                      <a:gd name="connsiteY5" fmla="*/ 78837 h 140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48" h="140365">
                        <a:moveTo>
                          <a:pt x="69108" y="78837"/>
                        </a:moveTo>
                        <a:cubicBezTo>
                          <a:pt x="91692" y="190251"/>
                          <a:pt x="-30247" y="126720"/>
                          <a:pt x="57031" y="72589"/>
                        </a:cubicBezTo>
                        <a:cubicBezTo>
                          <a:pt x="-30247" y="126729"/>
                          <a:pt x="-7520" y="-8840"/>
                          <a:pt x="59269" y="59159"/>
                        </a:cubicBezTo>
                        <a:cubicBezTo>
                          <a:pt x="-7539" y="-8840"/>
                          <a:pt x="128478" y="-29138"/>
                          <a:pt x="72699" y="57168"/>
                        </a:cubicBezTo>
                        <a:cubicBezTo>
                          <a:pt x="128459" y="-29138"/>
                          <a:pt x="189733" y="93944"/>
                          <a:pt x="78776" y="69332"/>
                        </a:cubicBezTo>
                        <a:cubicBezTo>
                          <a:pt x="189752" y="93944"/>
                          <a:pt x="91692" y="190261"/>
                          <a:pt x="69108" y="788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2" name="任意多边形: 形状 2441">
                    <a:extLst>
                      <a:ext uri="{FF2B5EF4-FFF2-40B4-BE49-F238E27FC236}">
                        <a16:creationId xmlns:a16="http://schemas.microsoft.com/office/drawing/2014/main" id="{A48E3E12-C0FC-5D69-BAAE-407E4E67ED79}"/>
                      </a:ext>
                    </a:extLst>
                  </p:cNvPr>
                  <p:cNvSpPr/>
                  <p:nvPr/>
                </p:nvSpPr>
                <p:spPr>
                  <a:xfrm>
                    <a:off x="8946272" y="2824266"/>
                    <a:ext cx="131700" cy="131408"/>
                  </a:xfrm>
                  <a:custGeom>
                    <a:avLst/>
                    <a:gdLst>
                      <a:gd name="connsiteX0" fmla="*/ 64673 w 131700"/>
                      <a:gd name="connsiteY0" fmla="*/ 73810 h 131408"/>
                      <a:gd name="connsiteX1" fmla="*/ 53414 w 131700"/>
                      <a:gd name="connsiteY1" fmla="*/ 67933 h 131408"/>
                      <a:gd name="connsiteX2" fmla="*/ 55472 w 131700"/>
                      <a:gd name="connsiteY2" fmla="*/ 55398 h 131408"/>
                      <a:gd name="connsiteX3" fmla="*/ 68073 w 131700"/>
                      <a:gd name="connsiteY3" fmla="*/ 53484 h 131408"/>
                      <a:gd name="connsiteX4" fmla="*/ 73788 w 131700"/>
                      <a:gd name="connsiteY4" fmla="*/ 64885 h 131408"/>
                      <a:gd name="connsiteX5" fmla="*/ 64673 w 131700"/>
                      <a:gd name="connsiteY5" fmla="*/ 73810 h 131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700" h="131408">
                        <a:moveTo>
                          <a:pt x="64673" y="73810"/>
                        </a:moveTo>
                        <a:cubicBezTo>
                          <a:pt x="85837" y="178118"/>
                          <a:pt x="-28329" y="118625"/>
                          <a:pt x="53414" y="67933"/>
                        </a:cubicBezTo>
                        <a:cubicBezTo>
                          <a:pt x="-28329" y="118625"/>
                          <a:pt x="-7032" y="-8286"/>
                          <a:pt x="55472" y="55398"/>
                        </a:cubicBezTo>
                        <a:cubicBezTo>
                          <a:pt x="-7032" y="-8286"/>
                          <a:pt x="120261" y="-27260"/>
                          <a:pt x="68073" y="53484"/>
                        </a:cubicBezTo>
                        <a:cubicBezTo>
                          <a:pt x="120261" y="-27260"/>
                          <a:pt x="177668" y="87936"/>
                          <a:pt x="73788" y="64885"/>
                        </a:cubicBezTo>
                        <a:cubicBezTo>
                          <a:pt x="177678" y="87926"/>
                          <a:pt x="85828" y="178118"/>
                          <a:pt x="64673" y="738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3" name="任意多边形: 形状 2442">
                    <a:extLst>
                      <a:ext uri="{FF2B5EF4-FFF2-40B4-BE49-F238E27FC236}">
                        <a16:creationId xmlns:a16="http://schemas.microsoft.com/office/drawing/2014/main" id="{DDE95D15-263E-091E-A418-B5DE72ECBBDE}"/>
                      </a:ext>
                    </a:extLst>
                  </p:cNvPr>
                  <p:cNvSpPr/>
                  <p:nvPr/>
                </p:nvSpPr>
                <p:spPr>
                  <a:xfrm>
                    <a:off x="8962244" y="2880605"/>
                    <a:ext cx="43586" cy="7080"/>
                  </a:xfrm>
                  <a:custGeom>
                    <a:avLst/>
                    <a:gdLst>
                      <a:gd name="connsiteX0" fmla="*/ 0 w 43586"/>
                      <a:gd name="connsiteY0" fmla="*/ 1117 h 7080"/>
                      <a:gd name="connsiteX1" fmla="*/ 7001 w 43586"/>
                      <a:gd name="connsiteY1" fmla="*/ 145 h 7080"/>
                      <a:gd name="connsiteX2" fmla="*/ 22127 w 43586"/>
                      <a:gd name="connsiteY2" fmla="*/ 574 h 7080"/>
                      <a:gd name="connsiteX3" fmla="*/ 36986 w 43586"/>
                      <a:gd name="connsiteY3" fmla="*/ 3517 h 7080"/>
                      <a:gd name="connsiteX4" fmla="*/ 43586 w 43586"/>
                      <a:gd name="connsiteY4" fmla="*/ 5993 h 7080"/>
                      <a:gd name="connsiteX5" fmla="*/ 36604 w 43586"/>
                      <a:gd name="connsiteY5" fmla="*/ 6927 h 7080"/>
                      <a:gd name="connsiteX6" fmla="*/ 21469 w 43586"/>
                      <a:gd name="connsiteY6" fmla="*/ 6498 h 7080"/>
                      <a:gd name="connsiteX7" fmla="*/ 6629 w 43586"/>
                      <a:gd name="connsiteY7" fmla="*/ 3536 h 7080"/>
                      <a:gd name="connsiteX8" fmla="*/ 0 w 43586"/>
                      <a:gd name="connsiteY8" fmla="*/ 1117 h 7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586" h="7080">
                        <a:moveTo>
                          <a:pt x="0" y="1117"/>
                        </a:moveTo>
                        <a:cubicBezTo>
                          <a:pt x="0" y="1117"/>
                          <a:pt x="2848" y="393"/>
                          <a:pt x="7001" y="145"/>
                        </a:cubicBezTo>
                        <a:cubicBezTo>
                          <a:pt x="11173" y="-131"/>
                          <a:pt x="16697" y="-26"/>
                          <a:pt x="22127" y="574"/>
                        </a:cubicBezTo>
                        <a:cubicBezTo>
                          <a:pt x="27584" y="1183"/>
                          <a:pt x="32985" y="2288"/>
                          <a:pt x="36986" y="3517"/>
                        </a:cubicBezTo>
                        <a:cubicBezTo>
                          <a:pt x="40986" y="4670"/>
                          <a:pt x="43586" y="5993"/>
                          <a:pt x="43586" y="5993"/>
                        </a:cubicBezTo>
                        <a:cubicBezTo>
                          <a:pt x="43586" y="5993"/>
                          <a:pt x="40786" y="6660"/>
                          <a:pt x="36604" y="6927"/>
                        </a:cubicBezTo>
                        <a:cubicBezTo>
                          <a:pt x="32432" y="7222"/>
                          <a:pt x="26927" y="7098"/>
                          <a:pt x="21469" y="6498"/>
                        </a:cubicBezTo>
                        <a:cubicBezTo>
                          <a:pt x="16040" y="5870"/>
                          <a:pt x="10649" y="4765"/>
                          <a:pt x="6629" y="3536"/>
                        </a:cubicBezTo>
                        <a:cubicBezTo>
                          <a:pt x="2619" y="2383"/>
                          <a:pt x="0" y="1117"/>
                          <a:pt x="0" y="11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4" name="任意多边形: 形状 2443">
                    <a:extLst>
                      <a:ext uri="{FF2B5EF4-FFF2-40B4-BE49-F238E27FC236}">
                        <a16:creationId xmlns:a16="http://schemas.microsoft.com/office/drawing/2014/main" id="{C4791750-B2F8-395A-4951-4D18A190389C}"/>
                      </a:ext>
                    </a:extLst>
                  </p:cNvPr>
                  <p:cNvSpPr/>
                  <p:nvPr/>
                </p:nvSpPr>
                <p:spPr>
                  <a:xfrm>
                    <a:off x="9016717" y="2866720"/>
                    <a:ext cx="40747" cy="16306"/>
                  </a:xfrm>
                  <a:custGeom>
                    <a:avLst/>
                    <a:gdLst>
                      <a:gd name="connsiteX0" fmla="*/ 0 w 40747"/>
                      <a:gd name="connsiteY0" fmla="*/ 16307 h 16306"/>
                      <a:gd name="connsiteX1" fmla="*/ 5753 w 40747"/>
                      <a:gd name="connsiteY1" fmla="*/ 12173 h 16306"/>
                      <a:gd name="connsiteX2" fmla="*/ 19259 w 40747"/>
                      <a:gd name="connsiteY2" fmla="*/ 5401 h 16306"/>
                      <a:gd name="connsiteX3" fmla="*/ 33747 w 40747"/>
                      <a:gd name="connsiteY3" fmla="*/ 972 h 16306"/>
                      <a:gd name="connsiteX4" fmla="*/ 40748 w 40747"/>
                      <a:gd name="connsiteY4" fmla="*/ 0 h 16306"/>
                      <a:gd name="connsiteX5" fmla="*/ 35014 w 40747"/>
                      <a:gd name="connsiteY5" fmla="*/ 4134 h 16306"/>
                      <a:gd name="connsiteX6" fmla="*/ 21488 w 40747"/>
                      <a:gd name="connsiteY6" fmla="*/ 10925 h 16306"/>
                      <a:gd name="connsiteX7" fmla="*/ 7001 w 40747"/>
                      <a:gd name="connsiteY7" fmla="*/ 15354 h 16306"/>
                      <a:gd name="connsiteX8" fmla="*/ 0 w 40747"/>
                      <a:gd name="connsiteY8" fmla="*/ 16307 h 16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747" h="16306">
                        <a:moveTo>
                          <a:pt x="0" y="16307"/>
                        </a:moveTo>
                        <a:cubicBezTo>
                          <a:pt x="0" y="16307"/>
                          <a:pt x="2181" y="14373"/>
                          <a:pt x="5753" y="12173"/>
                        </a:cubicBezTo>
                        <a:cubicBezTo>
                          <a:pt x="9258" y="9963"/>
                          <a:pt x="14201" y="7449"/>
                          <a:pt x="19259" y="5401"/>
                        </a:cubicBezTo>
                        <a:cubicBezTo>
                          <a:pt x="24336" y="3372"/>
                          <a:pt x="29651" y="1772"/>
                          <a:pt x="33747" y="972"/>
                        </a:cubicBezTo>
                        <a:cubicBezTo>
                          <a:pt x="37823" y="76"/>
                          <a:pt x="40748" y="0"/>
                          <a:pt x="40748" y="0"/>
                        </a:cubicBezTo>
                        <a:cubicBezTo>
                          <a:pt x="40748" y="0"/>
                          <a:pt x="38585" y="1934"/>
                          <a:pt x="35014" y="4134"/>
                        </a:cubicBezTo>
                        <a:cubicBezTo>
                          <a:pt x="31480" y="6382"/>
                          <a:pt x="26555" y="8858"/>
                          <a:pt x="21488" y="10925"/>
                        </a:cubicBezTo>
                        <a:cubicBezTo>
                          <a:pt x="16373" y="12954"/>
                          <a:pt x="11106" y="14516"/>
                          <a:pt x="7001" y="15354"/>
                        </a:cubicBezTo>
                        <a:cubicBezTo>
                          <a:pt x="2924" y="16212"/>
                          <a:pt x="0" y="16307"/>
                          <a:pt x="0" y="163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5" name="任意多边形: 形状 2444">
                    <a:extLst>
                      <a:ext uri="{FF2B5EF4-FFF2-40B4-BE49-F238E27FC236}">
                        <a16:creationId xmlns:a16="http://schemas.microsoft.com/office/drawing/2014/main" id="{8D12B748-5DFE-846D-3FD2-F99C4D4E6DC7}"/>
                      </a:ext>
                    </a:extLst>
                  </p:cNvPr>
                  <p:cNvSpPr/>
                  <p:nvPr/>
                </p:nvSpPr>
                <p:spPr>
                  <a:xfrm>
                    <a:off x="9002416" y="2837030"/>
                    <a:ext cx="7577" cy="43462"/>
                  </a:xfrm>
                  <a:custGeom>
                    <a:avLst/>
                    <a:gdLst>
                      <a:gd name="connsiteX0" fmla="*/ 6757 w 7577"/>
                      <a:gd name="connsiteY0" fmla="*/ 43463 h 43462"/>
                      <a:gd name="connsiteX1" fmla="*/ 4128 w 7577"/>
                      <a:gd name="connsiteY1" fmla="*/ 36909 h 43462"/>
                      <a:gd name="connsiteX2" fmla="*/ 851 w 7577"/>
                      <a:gd name="connsiteY2" fmla="*/ 22136 h 43462"/>
                      <a:gd name="connsiteX3" fmla="*/ 71 w 7577"/>
                      <a:gd name="connsiteY3" fmla="*/ 7010 h 43462"/>
                      <a:gd name="connsiteX4" fmla="*/ 851 w 7577"/>
                      <a:gd name="connsiteY4" fmla="*/ 0 h 43462"/>
                      <a:gd name="connsiteX5" fmla="*/ 3490 w 7577"/>
                      <a:gd name="connsiteY5" fmla="*/ 6553 h 43462"/>
                      <a:gd name="connsiteX6" fmla="*/ 6786 w 7577"/>
                      <a:gd name="connsiteY6" fmla="*/ 21326 h 43462"/>
                      <a:gd name="connsiteX7" fmla="*/ 7500 w 7577"/>
                      <a:gd name="connsiteY7" fmla="*/ 36452 h 43462"/>
                      <a:gd name="connsiteX8" fmla="*/ 6757 w 7577"/>
                      <a:gd name="connsiteY8" fmla="*/ 43463 h 43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77" h="43462">
                        <a:moveTo>
                          <a:pt x="6757" y="43463"/>
                        </a:moveTo>
                        <a:cubicBezTo>
                          <a:pt x="6757" y="43463"/>
                          <a:pt x="5376" y="40891"/>
                          <a:pt x="4128" y="36909"/>
                        </a:cubicBezTo>
                        <a:cubicBezTo>
                          <a:pt x="2823" y="32947"/>
                          <a:pt x="1614" y="27556"/>
                          <a:pt x="851" y="22136"/>
                        </a:cubicBezTo>
                        <a:cubicBezTo>
                          <a:pt x="118" y="16688"/>
                          <a:pt x="-139" y="11201"/>
                          <a:pt x="71" y="7010"/>
                        </a:cubicBezTo>
                        <a:cubicBezTo>
                          <a:pt x="223" y="2838"/>
                          <a:pt x="851" y="0"/>
                          <a:pt x="851" y="0"/>
                        </a:cubicBezTo>
                        <a:cubicBezTo>
                          <a:pt x="851" y="0"/>
                          <a:pt x="2233" y="2581"/>
                          <a:pt x="3490" y="6553"/>
                        </a:cubicBezTo>
                        <a:cubicBezTo>
                          <a:pt x="4776" y="10516"/>
                          <a:pt x="6014" y="15907"/>
                          <a:pt x="6786" y="21326"/>
                        </a:cubicBezTo>
                        <a:cubicBezTo>
                          <a:pt x="7471" y="26775"/>
                          <a:pt x="7719" y="32280"/>
                          <a:pt x="7500" y="36452"/>
                        </a:cubicBezTo>
                        <a:cubicBezTo>
                          <a:pt x="7357" y="40615"/>
                          <a:pt x="6757" y="43463"/>
                          <a:pt x="6757" y="4346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6" name="任意多边形: 形状 2445">
                    <a:extLst>
                      <a:ext uri="{FF2B5EF4-FFF2-40B4-BE49-F238E27FC236}">
                        <a16:creationId xmlns:a16="http://schemas.microsoft.com/office/drawing/2014/main" id="{9427A5FB-45F7-FED5-3D3F-672A5988583C}"/>
                      </a:ext>
                    </a:extLst>
                  </p:cNvPr>
                  <p:cNvSpPr/>
                  <p:nvPr/>
                </p:nvSpPr>
                <p:spPr>
                  <a:xfrm>
                    <a:off x="9016983" y="2894590"/>
                    <a:ext cx="30184" cy="31832"/>
                  </a:xfrm>
                  <a:custGeom>
                    <a:avLst/>
                    <a:gdLst>
                      <a:gd name="connsiteX0" fmla="*/ 30185 w 30184"/>
                      <a:gd name="connsiteY0" fmla="*/ 31833 h 31832"/>
                      <a:gd name="connsiteX1" fmla="*/ 24232 w 30184"/>
                      <a:gd name="connsiteY1" fmla="*/ 28042 h 31832"/>
                      <a:gd name="connsiteX2" fmla="*/ 12945 w 30184"/>
                      <a:gd name="connsiteY2" fmla="*/ 17974 h 31832"/>
                      <a:gd name="connsiteX3" fmla="*/ 3486 w 30184"/>
                      <a:gd name="connsiteY3" fmla="*/ 6144 h 31832"/>
                      <a:gd name="connsiteX4" fmla="*/ 0 w 30184"/>
                      <a:gd name="connsiteY4" fmla="*/ 0 h 31832"/>
                      <a:gd name="connsiteX5" fmla="*/ 5953 w 30184"/>
                      <a:gd name="connsiteY5" fmla="*/ 3791 h 31832"/>
                      <a:gd name="connsiteX6" fmla="*/ 17288 w 30184"/>
                      <a:gd name="connsiteY6" fmla="*/ 13840 h 31832"/>
                      <a:gd name="connsiteX7" fmla="*/ 26708 w 30184"/>
                      <a:gd name="connsiteY7" fmla="*/ 25689 h 31832"/>
                      <a:gd name="connsiteX8" fmla="*/ 30185 w 30184"/>
                      <a:gd name="connsiteY8" fmla="*/ 31833 h 31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184" h="31832">
                        <a:moveTo>
                          <a:pt x="30185" y="31833"/>
                        </a:moveTo>
                        <a:cubicBezTo>
                          <a:pt x="30185" y="31833"/>
                          <a:pt x="27604" y="30547"/>
                          <a:pt x="24232" y="28042"/>
                        </a:cubicBezTo>
                        <a:cubicBezTo>
                          <a:pt x="20860" y="25565"/>
                          <a:pt x="16764" y="21936"/>
                          <a:pt x="12945" y="17974"/>
                        </a:cubicBezTo>
                        <a:cubicBezTo>
                          <a:pt x="9173" y="13992"/>
                          <a:pt x="5763" y="9639"/>
                          <a:pt x="3486" y="6144"/>
                        </a:cubicBezTo>
                        <a:cubicBezTo>
                          <a:pt x="1172" y="2686"/>
                          <a:pt x="0" y="0"/>
                          <a:pt x="0" y="0"/>
                        </a:cubicBezTo>
                        <a:cubicBezTo>
                          <a:pt x="0" y="0"/>
                          <a:pt x="2629" y="1286"/>
                          <a:pt x="5953" y="3791"/>
                        </a:cubicBezTo>
                        <a:cubicBezTo>
                          <a:pt x="9344" y="6248"/>
                          <a:pt x="13488" y="9896"/>
                          <a:pt x="17288" y="13840"/>
                        </a:cubicBezTo>
                        <a:cubicBezTo>
                          <a:pt x="21022" y="17859"/>
                          <a:pt x="24442" y="22193"/>
                          <a:pt x="26708" y="25689"/>
                        </a:cubicBezTo>
                        <a:cubicBezTo>
                          <a:pt x="29033" y="29175"/>
                          <a:pt x="30185" y="31833"/>
                          <a:pt x="30185" y="318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7" name="任意多边形: 形状 2446">
                    <a:extLst>
                      <a:ext uri="{FF2B5EF4-FFF2-40B4-BE49-F238E27FC236}">
                        <a16:creationId xmlns:a16="http://schemas.microsoft.com/office/drawing/2014/main" id="{3DE0C511-3F42-1A6C-530B-5DB7CC816D27}"/>
                      </a:ext>
                    </a:extLst>
                  </p:cNvPr>
                  <p:cNvSpPr/>
                  <p:nvPr/>
                </p:nvSpPr>
                <p:spPr>
                  <a:xfrm>
                    <a:off x="8989514" y="2897609"/>
                    <a:ext cx="16601" cy="40595"/>
                  </a:xfrm>
                  <a:custGeom>
                    <a:avLst/>
                    <a:gdLst>
                      <a:gd name="connsiteX0" fmla="*/ 0 w 16601"/>
                      <a:gd name="connsiteY0" fmla="*/ 40596 h 40595"/>
                      <a:gd name="connsiteX1" fmla="*/ 1010 w 16601"/>
                      <a:gd name="connsiteY1" fmla="*/ 33604 h 40595"/>
                      <a:gd name="connsiteX2" fmla="*/ 5553 w 16601"/>
                      <a:gd name="connsiteY2" fmla="*/ 19164 h 40595"/>
                      <a:gd name="connsiteX3" fmla="*/ 12430 w 16601"/>
                      <a:gd name="connsiteY3" fmla="*/ 5677 h 40595"/>
                      <a:gd name="connsiteX4" fmla="*/ 16602 w 16601"/>
                      <a:gd name="connsiteY4" fmla="*/ 0 h 40595"/>
                      <a:gd name="connsiteX5" fmla="*/ 15611 w 16601"/>
                      <a:gd name="connsiteY5" fmla="*/ 6972 h 40595"/>
                      <a:gd name="connsiteX6" fmla="*/ 11077 w 16601"/>
                      <a:gd name="connsiteY6" fmla="*/ 21412 h 40595"/>
                      <a:gd name="connsiteX7" fmla="*/ 4181 w 16601"/>
                      <a:gd name="connsiteY7" fmla="*/ 34881 h 40595"/>
                      <a:gd name="connsiteX8" fmla="*/ 0 w 16601"/>
                      <a:gd name="connsiteY8" fmla="*/ 40596 h 4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601" h="40595">
                        <a:moveTo>
                          <a:pt x="0" y="40596"/>
                        </a:moveTo>
                        <a:cubicBezTo>
                          <a:pt x="0" y="40596"/>
                          <a:pt x="105" y="37671"/>
                          <a:pt x="1010" y="33604"/>
                        </a:cubicBezTo>
                        <a:cubicBezTo>
                          <a:pt x="1867" y="29489"/>
                          <a:pt x="3486" y="24251"/>
                          <a:pt x="5553" y="19164"/>
                        </a:cubicBezTo>
                        <a:cubicBezTo>
                          <a:pt x="7639" y="14088"/>
                          <a:pt x="10173" y="9211"/>
                          <a:pt x="12430" y="5677"/>
                        </a:cubicBezTo>
                        <a:cubicBezTo>
                          <a:pt x="14649" y="2162"/>
                          <a:pt x="16602" y="0"/>
                          <a:pt x="16602" y="0"/>
                        </a:cubicBezTo>
                        <a:cubicBezTo>
                          <a:pt x="16602" y="0"/>
                          <a:pt x="16507" y="2905"/>
                          <a:pt x="15611" y="6972"/>
                        </a:cubicBezTo>
                        <a:cubicBezTo>
                          <a:pt x="14744" y="11068"/>
                          <a:pt x="13145" y="16326"/>
                          <a:pt x="11077" y="21412"/>
                        </a:cubicBezTo>
                        <a:cubicBezTo>
                          <a:pt x="8991" y="26489"/>
                          <a:pt x="6448" y="31347"/>
                          <a:pt x="4181" y="34881"/>
                        </a:cubicBezTo>
                        <a:cubicBezTo>
                          <a:pt x="1971" y="38414"/>
                          <a:pt x="0" y="40596"/>
                          <a:pt x="0" y="4059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8" name="任意多边形: 形状 2447">
                    <a:extLst>
                      <a:ext uri="{FF2B5EF4-FFF2-40B4-BE49-F238E27FC236}">
                        <a16:creationId xmlns:a16="http://schemas.microsoft.com/office/drawing/2014/main" id="{5C3C879A-FDDD-672F-8103-CE9A01E9E1C4}"/>
                      </a:ext>
                    </a:extLst>
                  </p:cNvPr>
                  <p:cNvSpPr/>
                  <p:nvPr/>
                </p:nvSpPr>
                <p:spPr>
                  <a:xfrm>
                    <a:off x="8996753" y="2873892"/>
                    <a:ext cx="30517" cy="31775"/>
                  </a:xfrm>
                  <a:custGeom>
                    <a:avLst/>
                    <a:gdLst>
                      <a:gd name="connsiteX0" fmla="*/ 30518 w 30517"/>
                      <a:gd name="connsiteY0" fmla="*/ 15516 h 31775"/>
                      <a:gd name="connsiteX1" fmla="*/ 20717 w 30517"/>
                      <a:gd name="connsiteY1" fmla="*/ 20736 h 31775"/>
                      <a:gd name="connsiteX2" fmla="*/ 19440 w 30517"/>
                      <a:gd name="connsiteY2" fmla="*/ 31776 h 31775"/>
                      <a:gd name="connsiteX3" fmla="*/ 11459 w 30517"/>
                      <a:gd name="connsiteY3" fmla="*/ 24051 h 31775"/>
                      <a:gd name="connsiteX4" fmla="*/ 571 w 30517"/>
                      <a:gd name="connsiteY4" fmla="*/ 26280 h 31775"/>
                      <a:gd name="connsiteX5" fmla="*/ 5448 w 30517"/>
                      <a:gd name="connsiteY5" fmla="*/ 16316 h 31775"/>
                      <a:gd name="connsiteX6" fmla="*/ 0 w 30517"/>
                      <a:gd name="connsiteY6" fmla="*/ 6639 h 31775"/>
                      <a:gd name="connsiteX7" fmla="*/ 11001 w 30517"/>
                      <a:gd name="connsiteY7" fmla="*/ 8182 h 31775"/>
                      <a:gd name="connsiteX8" fmla="*/ 18497 w 30517"/>
                      <a:gd name="connsiteY8" fmla="*/ 0 h 31775"/>
                      <a:gd name="connsiteX9" fmla="*/ 20421 w 30517"/>
                      <a:gd name="connsiteY9" fmla="*/ 10935 h 31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517" h="31775">
                        <a:moveTo>
                          <a:pt x="30518" y="15516"/>
                        </a:moveTo>
                        <a:lnTo>
                          <a:pt x="20717" y="20736"/>
                        </a:lnTo>
                        <a:lnTo>
                          <a:pt x="19440" y="31776"/>
                        </a:lnTo>
                        <a:lnTo>
                          <a:pt x="11459" y="24051"/>
                        </a:lnTo>
                        <a:lnTo>
                          <a:pt x="571" y="26280"/>
                        </a:lnTo>
                        <a:lnTo>
                          <a:pt x="5448" y="16316"/>
                        </a:lnTo>
                        <a:lnTo>
                          <a:pt x="0" y="6639"/>
                        </a:lnTo>
                        <a:lnTo>
                          <a:pt x="11001" y="8182"/>
                        </a:lnTo>
                        <a:lnTo>
                          <a:pt x="18497" y="0"/>
                        </a:lnTo>
                        <a:lnTo>
                          <a:pt x="20421" y="1093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449" name="图形 113">
                <a:extLst>
                  <a:ext uri="{FF2B5EF4-FFF2-40B4-BE49-F238E27FC236}">
                    <a16:creationId xmlns:a16="http://schemas.microsoft.com/office/drawing/2014/main" id="{527C2B8E-5050-2253-3A0C-5080874D3BCF}"/>
                  </a:ext>
                </a:extLst>
              </p:cNvPr>
              <p:cNvGrpSpPr/>
              <p:nvPr/>
            </p:nvGrpSpPr>
            <p:grpSpPr>
              <a:xfrm>
                <a:off x="8546571" y="1616462"/>
                <a:ext cx="292592" cy="466617"/>
                <a:chOff x="8546571" y="1616462"/>
                <a:chExt cx="292592" cy="466617"/>
              </a:xfrm>
            </p:grpSpPr>
            <p:grpSp>
              <p:nvGrpSpPr>
                <p:cNvPr id="2450" name="图形 113">
                  <a:extLst>
                    <a:ext uri="{FF2B5EF4-FFF2-40B4-BE49-F238E27FC236}">
                      <a16:creationId xmlns:a16="http://schemas.microsoft.com/office/drawing/2014/main" id="{A6E1216B-FBE8-BEAA-8116-8578873C4B6E}"/>
                    </a:ext>
                  </a:extLst>
                </p:cNvPr>
                <p:cNvGrpSpPr/>
                <p:nvPr/>
              </p:nvGrpSpPr>
              <p:grpSpPr>
                <a:xfrm>
                  <a:off x="8621517" y="2017350"/>
                  <a:ext cx="65082" cy="65730"/>
                  <a:chOff x="8621517" y="2017350"/>
                  <a:chExt cx="65082" cy="65730"/>
                </a:xfrm>
              </p:grpSpPr>
              <p:sp>
                <p:nvSpPr>
                  <p:cNvPr id="2451" name="任意多边形: 形状 2450">
                    <a:extLst>
                      <a:ext uri="{FF2B5EF4-FFF2-40B4-BE49-F238E27FC236}">
                        <a16:creationId xmlns:a16="http://schemas.microsoft.com/office/drawing/2014/main" id="{E6FB0E18-7592-C44C-DF1C-15FB8583538B}"/>
                      </a:ext>
                    </a:extLst>
                  </p:cNvPr>
                  <p:cNvSpPr/>
                  <p:nvPr/>
                </p:nvSpPr>
                <p:spPr>
                  <a:xfrm>
                    <a:off x="8621517" y="2017350"/>
                    <a:ext cx="65082" cy="65730"/>
                  </a:xfrm>
                  <a:custGeom>
                    <a:avLst/>
                    <a:gdLst>
                      <a:gd name="connsiteX0" fmla="*/ 32488 w 65082"/>
                      <a:gd name="connsiteY0" fmla="*/ 36592 h 65730"/>
                      <a:gd name="connsiteX1" fmla="*/ 26725 w 65082"/>
                      <a:gd name="connsiteY1" fmla="*/ 33992 h 65730"/>
                      <a:gd name="connsiteX2" fmla="*/ 27439 w 65082"/>
                      <a:gd name="connsiteY2" fmla="*/ 27686 h 65730"/>
                      <a:gd name="connsiteX3" fmla="*/ 33640 w 65082"/>
                      <a:gd name="connsiteY3" fmla="*/ 26429 h 65730"/>
                      <a:gd name="connsiteX4" fmla="*/ 36755 w 65082"/>
                      <a:gd name="connsiteY4" fmla="*/ 31944 h 65730"/>
                      <a:gd name="connsiteX5" fmla="*/ 32488 w 65082"/>
                      <a:gd name="connsiteY5" fmla="*/ 36592 h 65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082" h="65730">
                        <a:moveTo>
                          <a:pt x="32488" y="36592"/>
                        </a:moveTo>
                        <a:cubicBezTo>
                          <a:pt x="45728" y="87875"/>
                          <a:pt x="-12556" y="61319"/>
                          <a:pt x="26725" y="33992"/>
                        </a:cubicBezTo>
                        <a:cubicBezTo>
                          <a:pt x="-12547" y="61319"/>
                          <a:pt x="-5289" y="-2298"/>
                          <a:pt x="27439" y="27686"/>
                        </a:cubicBezTo>
                        <a:cubicBezTo>
                          <a:pt x="-5308" y="-2289"/>
                          <a:pt x="57452" y="-15071"/>
                          <a:pt x="33640" y="26429"/>
                        </a:cubicBezTo>
                        <a:cubicBezTo>
                          <a:pt x="57452" y="-15071"/>
                          <a:pt x="88990" y="40650"/>
                          <a:pt x="36755" y="31944"/>
                        </a:cubicBezTo>
                        <a:cubicBezTo>
                          <a:pt x="88990" y="40650"/>
                          <a:pt x="45728" y="87875"/>
                          <a:pt x="32488" y="365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2" name="任意多边形: 形状 2451">
                    <a:extLst>
                      <a:ext uri="{FF2B5EF4-FFF2-40B4-BE49-F238E27FC236}">
                        <a16:creationId xmlns:a16="http://schemas.microsoft.com/office/drawing/2014/main" id="{2B8C4C5B-CE08-4272-2F8B-82B98F63AFF0}"/>
                      </a:ext>
                    </a:extLst>
                  </p:cNvPr>
                  <p:cNvSpPr/>
                  <p:nvPr/>
                </p:nvSpPr>
                <p:spPr>
                  <a:xfrm>
                    <a:off x="8623419" y="2019242"/>
                    <a:ext cx="60920" cy="61551"/>
                  </a:xfrm>
                  <a:custGeom>
                    <a:avLst/>
                    <a:gdLst>
                      <a:gd name="connsiteX0" fmla="*/ 30395 w 60920"/>
                      <a:gd name="connsiteY0" fmla="*/ 34280 h 61551"/>
                      <a:gd name="connsiteX1" fmla="*/ 25023 w 60920"/>
                      <a:gd name="connsiteY1" fmla="*/ 31813 h 61551"/>
                      <a:gd name="connsiteX2" fmla="*/ 25671 w 60920"/>
                      <a:gd name="connsiteY2" fmla="*/ 25936 h 61551"/>
                      <a:gd name="connsiteX3" fmla="*/ 31481 w 60920"/>
                      <a:gd name="connsiteY3" fmla="*/ 24746 h 61551"/>
                      <a:gd name="connsiteX4" fmla="*/ 34415 w 60920"/>
                      <a:gd name="connsiteY4" fmla="*/ 29899 h 61551"/>
                      <a:gd name="connsiteX5" fmla="*/ 30395 w 60920"/>
                      <a:gd name="connsiteY5" fmla="*/ 34280 h 61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920" h="61551">
                        <a:moveTo>
                          <a:pt x="30395" y="34280"/>
                        </a:moveTo>
                        <a:cubicBezTo>
                          <a:pt x="42807" y="82286"/>
                          <a:pt x="-11753" y="57417"/>
                          <a:pt x="25023" y="31813"/>
                        </a:cubicBezTo>
                        <a:cubicBezTo>
                          <a:pt x="-11734" y="57417"/>
                          <a:pt x="-4961" y="-2153"/>
                          <a:pt x="25671" y="25936"/>
                        </a:cubicBezTo>
                        <a:cubicBezTo>
                          <a:pt x="-4981" y="-2153"/>
                          <a:pt x="53760" y="-14107"/>
                          <a:pt x="31481" y="24746"/>
                        </a:cubicBezTo>
                        <a:cubicBezTo>
                          <a:pt x="53760" y="-14107"/>
                          <a:pt x="83307" y="38062"/>
                          <a:pt x="34415" y="29899"/>
                        </a:cubicBezTo>
                        <a:cubicBezTo>
                          <a:pt x="83316" y="38062"/>
                          <a:pt x="42797" y="82286"/>
                          <a:pt x="30395" y="3428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3" name="任意多边形: 形状 2452">
                    <a:extLst>
                      <a:ext uri="{FF2B5EF4-FFF2-40B4-BE49-F238E27FC236}">
                        <a16:creationId xmlns:a16="http://schemas.microsoft.com/office/drawing/2014/main" id="{8BD3228C-C0F2-CEFB-4B2D-ED4D89FE1BDE}"/>
                      </a:ext>
                    </a:extLst>
                  </p:cNvPr>
                  <p:cNvSpPr/>
                  <p:nvPr/>
                </p:nvSpPr>
                <p:spPr>
                  <a:xfrm>
                    <a:off x="8630755" y="2046249"/>
                    <a:ext cx="20392" cy="2898"/>
                  </a:xfrm>
                  <a:custGeom>
                    <a:avLst/>
                    <a:gdLst>
                      <a:gd name="connsiteX0" fmla="*/ 0 w 20392"/>
                      <a:gd name="connsiteY0" fmla="*/ 854 h 2898"/>
                      <a:gd name="connsiteX1" fmla="*/ 3247 w 20392"/>
                      <a:gd name="connsiteY1" fmla="*/ 244 h 2898"/>
                      <a:gd name="connsiteX2" fmla="*/ 10287 w 20392"/>
                      <a:gd name="connsiteY2" fmla="*/ 63 h 2898"/>
                      <a:gd name="connsiteX3" fmla="*/ 17250 w 20392"/>
                      <a:gd name="connsiteY3" fmla="*/ 1063 h 2898"/>
                      <a:gd name="connsiteX4" fmla="*/ 20393 w 20392"/>
                      <a:gd name="connsiteY4" fmla="*/ 2054 h 2898"/>
                      <a:gd name="connsiteX5" fmla="*/ 17164 w 20392"/>
                      <a:gd name="connsiteY5" fmla="*/ 2664 h 2898"/>
                      <a:gd name="connsiteX6" fmla="*/ 10115 w 20392"/>
                      <a:gd name="connsiteY6" fmla="*/ 2835 h 2898"/>
                      <a:gd name="connsiteX7" fmla="*/ 3153 w 20392"/>
                      <a:gd name="connsiteY7" fmla="*/ 1835 h 2898"/>
                      <a:gd name="connsiteX8" fmla="*/ 0 w 20392"/>
                      <a:gd name="connsiteY8" fmla="*/ 854 h 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392" h="2898">
                        <a:moveTo>
                          <a:pt x="0" y="854"/>
                        </a:moveTo>
                        <a:cubicBezTo>
                          <a:pt x="0" y="854"/>
                          <a:pt x="1324" y="454"/>
                          <a:pt x="3247" y="244"/>
                        </a:cubicBezTo>
                        <a:cubicBezTo>
                          <a:pt x="5172" y="16"/>
                          <a:pt x="7753" y="-70"/>
                          <a:pt x="10287" y="63"/>
                        </a:cubicBezTo>
                        <a:cubicBezTo>
                          <a:pt x="12859" y="216"/>
                          <a:pt x="15373" y="597"/>
                          <a:pt x="17250" y="1063"/>
                        </a:cubicBezTo>
                        <a:cubicBezTo>
                          <a:pt x="19155" y="1501"/>
                          <a:pt x="20393" y="2054"/>
                          <a:pt x="20393" y="2054"/>
                        </a:cubicBezTo>
                        <a:cubicBezTo>
                          <a:pt x="20393" y="2054"/>
                          <a:pt x="19107" y="2444"/>
                          <a:pt x="17164" y="2664"/>
                        </a:cubicBezTo>
                        <a:cubicBezTo>
                          <a:pt x="15230" y="2883"/>
                          <a:pt x="12659" y="2968"/>
                          <a:pt x="10115" y="2835"/>
                        </a:cubicBezTo>
                        <a:cubicBezTo>
                          <a:pt x="7562" y="2664"/>
                          <a:pt x="5048" y="2292"/>
                          <a:pt x="3153" y="1835"/>
                        </a:cubicBezTo>
                        <a:cubicBezTo>
                          <a:pt x="1248" y="1387"/>
                          <a:pt x="0" y="854"/>
                          <a:pt x="0" y="8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4" name="任意多边形: 形状 2453">
                    <a:extLst>
                      <a:ext uri="{FF2B5EF4-FFF2-40B4-BE49-F238E27FC236}">
                        <a16:creationId xmlns:a16="http://schemas.microsoft.com/office/drawing/2014/main" id="{BE6CD895-ADB0-17D6-1554-9267894F8086}"/>
                      </a:ext>
                    </a:extLst>
                  </p:cNvPr>
                  <p:cNvSpPr/>
                  <p:nvPr/>
                </p:nvSpPr>
                <p:spPr>
                  <a:xfrm>
                    <a:off x="8656139" y="2037807"/>
                    <a:ext cx="18554" cy="8572"/>
                  </a:xfrm>
                  <a:custGeom>
                    <a:avLst/>
                    <a:gdLst>
                      <a:gd name="connsiteX0" fmla="*/ 0 w 18554"/>
                      <a:gd name="connsiteY0" fmla="*/ 8572 h 8572"/>
                      <a:gd name="connsiteX1" fmla="*/ 2581 w 18554"/>
                      <a:gd name="connsiteY1" fmla="*/ 6515 h 8572"/>
                      <a:gd name="connsiteX2" fmla="*/ 8696 w 18554"/>
                      <a:gd name="connsiteY2" fmla="*/ 3019 h 8572"/>
                      <a:gd name="connsiteX3" fmla="*/ 15307 w 18554"/>
                      <a:gd name="connsiteY3" fmla="*/ 619 h 8572"/>
                      <a:gd name="connsiteX4" fmla="*/ 18555 w 18554"/>
                      <a:gd name="connsiteY4" fmla="*/ 0 h 8572"/>
                      <a:gd name="connsiteX5" fmla="*/ 15993 w 18554"/>
                      <a:gd name="connsiteY5" fmla="*/ 2067 h 8572"/>
                      <a:gd name="connsiteX6" fmla="*/ 9849 w 18554"/>
                      <a:gd name="connsiteY6" fmla="*/ 5544 h 8572"/>
                      <a:gd name="connsiteX7" fmla="*/ 3220 w 18554"/>
                      <a:gd name="connsiteY7" fmla="*/ 7963 h 8572"/>
                      <a:gd name="connsiteX8" fmla="*/ 0 w 18554"/>
                      <a:gd name="connsiteY8" fmla="*/ 8572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54" h="8572">
                        <a:moveTo>
                          <a:pt x="0" y="8572"/>
                        </a:moveTo>
                        <a:cubicBezTo>
                          <a:pt x="0" y="8572"/>
                          <a:pt x="981" y="7610"/>
                          <a:pt x="2581" y="6515"/>
                        </a:cubicBezTo>
                        <a:cubicBezTo>
                          <a:pt x="4153" y="5391"/>
                          <a:pt x="6382" y="4105"/>
                          <a:pt x="8696" y="3019"/>
                        </a:cubicBezTo>
                        <a:cubicBezTo>
                          <a:pt x="11011" y="1962"/>
                          <a:pt x="13440" y="1086"/>
                          <a:pt x="15307" y="619"/>
                        </a:cubicBezTo>
                        <a:cubicBezTo>
                          <a:pt x="17202" y="105"/>
                          <a:pt x="18555" y="0"/>
                          <a:pt x="18555" y="0"/>
                        </a:cubicBezTo>
                        <a:cubicBezTo>
                          <a:pt x="18555" y="0"/>
                          <a:pt x="17593" y="962"/>
                          <a:pt x="15993" y="2067"/>
                        </a:cubicBezTo>
                        <a:cubicBezTo>
                          <a:pt x="14383" y="3200"/>
                          <a:pt x="12182" y="4467"/>
                          <a:pt x="9849" y="5544"/>
                        </a:cubicBezTo>
                        <a:cubicBezTo>
                          <a:pt x="7515" y="6610"/>
                          <a:pt x="5115" y="7468"/>
                          <a:pt x="3220" y="7963"/>
                        </a:cubicBezTo>
                        <a:cubicBezTo>
                          <a:pt x="1352" y="8458"/>
                          <a:pt x="0" y="8572"/>
                          <a:pt x="0" y="85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5" name="任意多边形: 形状 2454">
                    <a:extLst>
                      <a:ext uri="{FF2B5EF4-FFF2-40B4-BE49-F238E27FC236}">
                        <a16:creationId xmlns:a16="http://schemas.microsoft.com/office/drawing/2014/main" id="{527FB5C1-D9C2-446D-B4A8-A4D2EC4BE50A}"/>
                      </a:ext>
                    </a:extLst>
                  </p:cNvPr>
                  <p:cNvSpPr/>
                  <p:nvPr/>
                </p:nvSpPr>
                <p:spPr>
                  <a:xfrm>
                    <a:off x="8648554" y="2025300"/>
                    <a:ext cx="4196" cy="20078"/>
                  </a:xfrm>
                  <a:custGeom>
                    <a:avLst/>
                    <a:gdLst>
                      <a:gd name="connsiteX0" fmla="*/ 4003 w 4196"/>
                      <a:gd name="connsiteY0" fmla="*/ 20079 h 20078"/>
                      <a:gd name="connsiteX1" fmla="*/ 2622 w 4196"/>
                      <a:gd name="connsiteY1" fmla="*/ 17097 h 20078"/>
                      <a:gd name="connsiteX2" fmla="*/ 745 w 4196"/>
                      <a:gd name="connsiteY2" fmla="*/ 10306 h 20078"/>
                      <a:gd name="connsiteX3" fmla="*/ 2 w 4196"/>
                      <a:gd name="connsiteY3" fmla="*/ 3296 h 20078"/>
                      <a:gd name="connsiteX4" fmla="*/ 202 w 4196"/>
                      <a:gd name="connsiteY4" fmla="*/ 0 h 20078"/>
                      <a:gd name="connsiteX5" fmla="*/ 1593 w 4196"/>
                      <a:gd name="connsiteY5" fmla="*/ 2991 h 20078"/>
                      <a:gd name="connsiteX6" fmla="*/ 3489 w 4196"/>
                      <a:gd name="connsiteY6" fmla="*/ 9782 h 20078"/>
                      <a:gd name="connsiteX7" fmla="*/ 4193 w 4196"/>
                      <a:gd name="connsiteY7" fmla="*/ 16793 h 20078"/>
                      <a:gd name="connsiteX8" fmla="*/ 4003 w 4196"/>
                      <a:gd name="connsiteY8" fmla="*/ 20079 h 20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96" h="20078">
                        <a:moveTo>
                          <a:pt x="4003" y="20079"/>
                        </a:moveTo>
                        <a:cubicBezTo>
                          <a:pt x="4003" y="20079"/>
                          <a:pt x="3317" y="18917"/>
                          <a:pt x="2622" y="17097"/>
                        </a:cubicBezTo>
                        <a:cubicBezTo>
                          <a:pt x="1917" y="15288"/>
                          <a:pt x="1231" y="12811"/>
                          <a:pt x="745" y="10306"/>
                        </a:cubicBezTo>
                        <a:cubicBezTo>
                          <a:pt x="260" y="7791"/>
                          <a:pt x="12" y="5248"/>
                          <a:pt x="2" y="3296"/>
                        </a:cubicBezTo>
                        <a:cubicBezTo>
                          <a:pt x="-26" y="1353"/>
                          <a:pt x="202" y="0"/>
                          <a:pt x="202" y="0"/>
                        </a:cubicBezTo>
                        <a:cubicBezTo>
                          <a:pt x="202" y="0"/>
                          <a:pt x="908" y="1172"/>
                          <a:pt x="1593" y="2991"/>
                        </a:cubicBezTo>
                        <a:cubicBezTo>
                          <a:pt x="2288" y="4791"/>
                          <a:pt x="2984" y="7277"/>
                          <a:pt x="3489" y="9782"/>
                        </a:cubicBezTo>
                        <a:cubicBezTo>
                          <a:pt x="3937" y="12297"/>
                          <a:pt x="4184" y="14840"/>
                          <a:pt x="4193" y="16793"/>
                        </a:cubicBezTo>
                        <a:cubicBezTo>
                          <a:pt x="4222" y="18755"/>
                          <a:pt x="4003" y="20079"/>
                          <a:pt x="4003" y="200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6" name="任意多边形: 形状 2455">
                    <a:extLst>
                      <a:ext uri="{FF2B5EF4-FFF2-40B4-BE49-F238E27FC236}">
                        <a16:creationId xmlns:a16="http://schemas.microsoft.com/office/drawing/2014/main" id="{CEB27F1F-B1F4-51C3-084E-9C735A55815D}"/>
                      </a:ext>
                    </a:extLst>
                  </p:cNvPr>
                  <p:cNvSpPr/>
                  <p:nvPr/>
                </p:nvSpPr>
                <p:spPr>
                  <a:xfrm>
                    <a:off x="8656529" y="2051751"/>
                    <a:ext cx="14839" cy="14068"/>
                  </a:xfrm>
                  <a:custGeom>
                    <a:avLst/>
                    <a:gdLst>
                      <a:gd name="connsiteX0" fmla="*/ 14840 w 14839"/>
                      <a:gd name="connsiteY0" fmla="*/ 14068 h 14068"/>
                      <a:gd name="connsiteX1" fmla="*/ 11973 w 14839"/>
                      <a:gd name="connsiteY1" fmla="*/ 12449 h 14068"/>
                      <a:gd name="connsiteX2" fmla="*/ 6477 w 14839"/>
                      <a:gd name="connsiteY2" fmla="*/ 8049 h 14068"/>
                      <a:gd name="connsiteX3" fmla="*/ 1791 w 14839"/>
                      <a:gd name="connsiteY3" fmla="*/ 2762 h 14068"/>
                      <a:gd name="connsiteX4" fmla="*/ 0 w 14839"/>
                      <a:gd name="connsiteY4" fmla="*/ 0 h 14068"/>
                      <a:gd name="connsiteX5" fmla="*/ 2886 w 14839"/>
                      <a:gd name="connsiteY5" fmla="*/ 1629 h 14068"/>
                      <a:gd name="connsiteX6" fmla="*/ 8391 w 14839"/>
                      <a:gd name="connsiteY6" fmla="*/ 6020 h 14068"/>
                      <a:gd name="connsiteX7" fmla="*/ 13068 w 14839"/>
                      <a:gd name="connsiteY7" fmla="*/ 11297 h 14068"/>
                      <a:gd name="connsiteX8" fmla="*/ 14840 w 14839"/>
                      <a:gd name="connsiteY8" fmla="*/ 14068 h 14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839" h="14068">
                        <a:moveTo>
                          <a:pt x="14840" y="14068"/>
                        </a:moveTo>
                        <a:cubicBezTo>
                          <a:pt x="14840" y="14068"/>
                          <a:pt x="13601" y="13525"/>
                          <a:pt x="11973" y="12449"/>
                        </a:cubicBezTo>
                        <a:cubicBezTo>
                          <a:pt x="10334" y="11382"/>
                          <a:pt x="8334" y="9792"/>
                          <a:pt x="6477" y="8049"/>
                        </a:cubicBezTo>
                        <a:cubicBezTo>
                          <a:pt x="4639" y="6277"/>
                          <a:pt x="2934" y="4343"/>
                          <a:pt x="1791" y="2762"/>
                        </a:cubicBezTo>
                        <a:cubicBezTo>
                          <a:pt x="628" y="1219"/>
                          <a:pt x="0" y="0"/>
                          <a:pt x="0" y="0"/>
                        </a:cubicBezTo>
                        <a:cubicBezTo>
                          <a:pt x="0" y="0"/>
                          <a:pt x="1257" y="533"/>
                          <a:pt x="2886" y="1629"/>
                        </a:cubicBezTo>
                        <a:cubicBezTo>
                          <a:pt x="4515" y="2667"/>
                          <a:pt x="6534" y="4267"/>
                          <a:pt x="8391" y="6020"/>
                        </a:cubicBezTo>
                        <a:cubicBezTo>
                          <a:pt x="10220" y="7801"/>
                          <a:pt x="11916" y="9725"/>
                          <a:pt x="13068" y="11297"/>
                        </a:cubicBezTo>
                        <a:cubicBezTo>
                          <a:pt x="14240" y="12859"/>
                          <a:pt x="14840" y="14068"/>
                          <a:pt x="14840" y="140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7" name="任意多边形: 形状 2456">
                    <a:extLst>
                      <a:ext uri="{FF2B5EF4-FFF2-40B4-BE49-F238E27FC236}">
                        <a16:creationId xmlns:a16="http://schemas.microsoft.com/office/drawing/2014/main" id="{E8FFE641-7CD6-45B7-C7A9-2E4698B84031}"/>
                      </a:ext>
                    </a:extLst>
                  </p:cNvPr>
                  <p:cNvSpPr/>
                  <p:nvPr/>
                </p:nvSpPr>
                <p:spPr>
                  <a:xfrm>
                    <a:off x="8644832" y="2053418"/>
                    <a:ext cx="6716" cy="19297"/>
                  </a:xfrm>
                  <a:custGeom>
                    <a:avLst/>
                    <a:gdLst>
                      <a:gd name="connsiteX0" fmla="*/ 0 w 6716"/>
                      <a:gd name="connsiteY0" fmla="*/ 19298 h 19297"/>
                      <a:gd name="connsiteX1" fmla="*/ 296 w 6716"/>
                      <a:gd name="connsiteY1" fmla="*/ 16012 h 19297"/>
                      <a:gd name="connsiteX2" fmla="*/ 2067 w 6716"/>
                      <a:gd name="connsiteY2" fmla="*/ 9182 h 19297"/>
                      <a:gd name="connsiteX3" fmla="*/ 4925 w 6716"/>
                      <a:gd name="connsiteY3" fmla="*/ 2743 h 19297"/>
                      <a:gd name="connsiteX4" fmla="*/ 6716 w 6716"/>
                      <a:gd name="connsiteY4" fmla="*/ 0 h 19297"/>
                      <a:gd name="connsiteX5" fmla="*/ 6439 w 6716"/>
                      <a:gd name="connsiteY5" fmla="*/ 3267 h 19297"/>
                      <a:gd name="connsiteX6" fmla="*/ 4667 w 6716"/>
                      <a:gd name="connsiteY6" fmla="*/ 10096 h 19297"/>
                      <a:gd name="connsiteX7" fmla="*/ 1791 w 6716"/>
                      <a:gd name="connsiteY7" fmla="*/ 16535 h 19297"/>
                      <a:gd name="connsiteX8" fmla="*/ 0 w 6716"/>
                      <a:gd name="connsiteY8" fmla="*/ 19298 h 19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16" h="19297">
                        <a:moveTo>
                          <a:pt x="0" y="19298"/>
                        </a:moveTo>
                        <a:cubicBezTo>
                          <a:pt x="0" y="19298"/>
                          <a:pt x="-19" y="17926"/>
                          <a:pt x="296" y="16012"/>
                        </a:cubicBezTo>
                        <a:cubicBezTo>
                          <a:pt x="582" y="14087"/>
                          <a:pt x="1229" y="11601"/>
                          <a:pt x="2067" y="9182"/>
                        </a:cubicBezTo>
                        <a:cubicBezTo>
                          <a:pt x="2905" y="6772"/>
                          <a:pt x="3953" y="4439"/>
                          <a:pt x="4925" y="2743"/>
                        </a:cubicBezTo>
                        <a:cubicBezTo>
                          <a:pt x="5868" y="1038"/>
                          <a:pt x="6716" y="0"/>
                          <a:pt x="6716" y="0"/>
                        </a:cubicBezTo>
                        <a:cubicBezTo>
                          <a:pt x="6716" y="0"/>
                          <a:pt x="6753" y="1353"/>
                          <a:pt x="6439" y="3267"/>
                        </a:cubicBezTo>
                        <a:cubicBezTo>
                          <a:pt x="6134" y="5191"/>
                          <a:pt x="5515" y="7677"/>
                          <a:pt x="4667" y="10096"/>
                        </a:cubicBezTo>
                        <a:cubicBezTo>
                          <a:pt x="3820" y="12506"/>
                          <a:pt x="2762" y="14840"/>
                          <a:pt x="1791" y="16535"/>
                        </a:cubicBezTo>
                        <a:cubicBezTo>
                          <a:pt x="867" y="18231"/>
                          <a:pt x="0" y="19298"/>
                          <a:pt x="0" y="192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8" name="任意多边形: 形状 2457">
                    <a:extLst>
                      <a:ext uri="{FF2B5EF4-FFF2-40B4-BE49-F238E27FC236}">
                        <a16:creationId xmlns:a16="http://schemas.microsoft.com/office/drawing/2014/main" id="{AD5620FD-4A0D-E0C1-4EF3-58F910BFB677}"/>
                      </a:ext>
                    </a:extLst>
                  </p:cNvPr>
                  <p:cNvSpPr/>
                  <p:nvPr/>
                </p:nvSpPr>
                <p:spPr>
                  <a:xfrm>
                    <a:off x="8646785" y="2042160"/>
                    <a:ext cx="14420" cy="14763"/>
                  </a:xfrm>
                  <a:custGeom>
                    <a:avLst/>
                    <a:gdLst>
                      <a:gd name="connsiteX0" fmla="*/ 14421 w 14420"/>
                      <a:gd name="connsiteY0" fmla="*/ 6934 h 14763"/>
                      <a:gd name="connsiteX1" fmla="*/ 9992 w 14420"/>
                      <a:gd name="connsiteY1" fmla="*/ 9592 h 14763"/>
                      <a:gd name="connsiteX2" fmla="*/ 9668 w 14420"/>
                      <a:gd name="connsiteY2" fmla="*/ 14764 h 14763"/>
                      <a:gd name="connsiteX3" fmla="*/ 5772 w 14420"/>
                      <a:gd name="connsiteY3" fmla="*/ 11373 h 14763"/>
                      <a:gd name="connsiteX4" fmla="*/ 743 w 14420"/>
                      <a:gd name="connsiteY4" fmla="*/ 12668 h 14763"/>
                      <a:gd name="connsiteX5" fmla="*/ 2772 w 14420"/>
                      <a:gd name="connsiteY5" fmla="*/ 7906 h 14763"/>
                      <a:gd name="connsiteX6" fmla="*/ 0 w 14420"/>
                      <a:gd name="connsiteY6" fmla="*/ 3553 h 14763"/>
                      <a:gd name="connsiteX7" fmla="*/ 5153 w 14420"/>
                      <a:gd name="connsiteY7" fmla="*/ 3991 h 14763"/>
                      <a:gd name="connsiteX8" fmla="*/ 8448 w 14420"/>
                      <a:gd name="connsiteY8" fmla="*/ 0 h 14763"/>
                      <a:gd name="connsiteX9" fmla="*/ 9601 w 14420"/>
                      <a:gd name="connsiteY9" fmla="*/ 5048 h 14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20" h="14763">
                        <a:moveTo>
                          <a:pt x="14421" y="6934"/>
                        </a:moveTo>
                        <a:lnTo>
                          <a:pt x="9992" y="9592"/>
                        </a:lnTo>
                        <a:lnTo>
                          <a:pt x="9668" y="14764"/>
                        </a:lnTo>
                        <a:lnTo>
                          <a:pt x="5772" y="11373"/>
                        </a:lnTo>
                        <a:lnTo>
                          <a:pt x="743" y="12668"/>
                        </a:lnTo>
                        <a:lnTo>
                          <a:pt x="2772" y="7906"/>
                        </a:lnTo>
                        <a:lnTo>
                          <a:pt x="0" y="3553"/>
                        </a:lnTo>
                        <a:lnTo>
                          <a:pt x="5153" y="3991"/>
                        </a:lnTo>
                        <a:lnTo>
                          <a:pt x="8448" y="0"/>
                        </a:lnTo>
                        <a:lnTo>
                          <a:pt x="9601" y="504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59" name="图形 113">
                  <a:extLst>
                    <a:ext uri="{FF2B5EF4-FFF2-40B4-BE49-F238E27FC236}">
                      <a16:creationId xmlns:a16="http://schemas.microsoft.com/office/drawing/2014/main" id="{F82A913C-6357-7F89-4BB7-78AB64A1A0D0}"/>
                    </a:ext>
                  </a:extLst>
                </p:cNvPr>
                <p:cNvGrpSpPr/>
                <p:nvPr/>
              </p:nvGrpSpPr>
              <p:grpSpPr>
                <a:xfrm>
                  <a:off x="8698665" y="2006861"/>
                  <a:ext cx="60125" cy="59051"/>
                  <a:chOff x="8698665" y="2006861"/>
                  <a:chExt cx="60125" cy="59051"/>
                </a:xfrm>
              </p:grpSpPr>
              <p:sp>
                <p:nvSpPr>
                  <p:cNvPr id="2460" name="任意多边形: 形状 2459">
                    <a:extLst>
                      <a:ext uri="{FF2B5EF4-FFF2-40B4-BE49-F238E27FC236}">
                        <a16:creationId xmlns:a16="http://schemas.microsoft.com/office/drawing/2014/main" id="{4F62D912-7AAD-76E0-012A-FBAAA8D45C52}"/>
                      </a:ext>
                    </a:extLst>
                  </p:cNvPr>
                  <p:cNvSpPr/>
                  <p:nvPr/>
                </p:nvSpPr>
                <p:spPr>
                  <a:xfrm>
                    <a:off x="8698665" y="2006861"/>
                    <a:ext cx="60125" cy="59051"/>
                  </a:xfrm>
                  <a:custGeom>
                    <a:avLst/>
                    <a:gdLst>
                      <a:gd name="connsiteX0" fmla="*/ 27501 w 60125"/>
                      <a:gd name="connsiteY0" fmla="*/ 33212 h 59051"/>
                      <a:gd name="connsiteX1" fmla="*/ 23129 w 60125"/>
                      <a:gd name="connsiteY1" fmla="*/ 29440 h 59051"/>
                      <a:gd name="connsiteX2" fmla="*/ 25358 w 60125"/>
                      <a:gd name="connsiteY2" fmla="*/ 24116 h 59051"/>
                      <a:gd name="connsiteX3" fmla="*/ 31111 w 60125"/>
                      <a:gd name="connsiteY3" fmla="*/ 24602 h 59051"/>
                      <a:gd name="connsiteX4" fmla="*/ 32426 w 60125"/>
                      <a:gd name="connsiteY4" fmla="*/ 30231 h 59051"/>
                      <a:gd name="connsiteX5" fmla="*/ 27501 w 60125"/>
                      <a:gd name="connsiteY5" fmla="*/ 33212 h 5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125" h="59051">
                        <a:moveTo>
                          <a:pt x="27501" y="33212"/>
                        </a:moveTo>
                        <a:cubicBezTo>
                          <a:pt x="25977" y="81456"/>
                          <a:pt x="-18229" y="43328"/>
                          <a:pt x="23129" y="29440"/>
                        </a:cubicBezTo>
                        <a:cubicBezTo>
                          <a:pt x="-18229" y="43318"/>
                          <a:pt x="4393" y="-10489"/>
                          <a:pt x="25358" y="24116"/>
                        </a:cubicBezTo>
                        <a:cubicBezTo>
                          <a:pt x="4384" y="-10498"/>
                          <a:pt x="62553" y="-5631"/>
                          <a:pt x="31111" y="24602"/>
                        </a:cubicBezTo>
                        <a:cubicBezTo>
                          <a:pt x="62563" y="-5631"/>
                          <a:pt x="75888" y="51214"/>
                          <a:pt x="32426" y="30231"/>
                        </a:cubicBezTo>
                        <a:cubicBezTo>
                          <a:pt x="75897" y="51214"/>
                          <a:pt x="25977" y="81456"/>
                          <a:pt x="27501" y="332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1" name="任意多边形: 形状 2460">
                    <a:extLst>
                      <a:ext uri="{FF2B5EF4-FFF2-40B4-BE49-F238E27FC236}">
                        <a16:creationId xmlns:a16="http://schemas.microsoft.com/office/drawing/2014/main" id="{09531D93-1BD5-E8C0-8083-C495FB31C9BE}"/>
                      </a:ext>
                    </a:extLst>
                  </p:cNvPr>
                  <p:cNvSpPr/>
                  <p:nvPr/>
                </p:nvSpPr>
                <p:spPr>
                  <a:xfrm>
                    <a:off x="8700377" y="2008574"/>
                    <a:ext cx="56287" cy="55268"/>
                  </a:xfrm>
                  <a:custGeom>
                    <a:avLst/>
                    <a:gdLst>
                      <a:gd name="connsiteX0" fmla="*/ 25741 w 56287"/>
                      <a:gd name="connsiteY0" fmla="*/ 31081 h 55268"/>
                      <a:gd name="connsiteX1" fmla="*/ 21646 w 56287"/>
                      <a:gd name="connsiteY1" fmla="*/ 27547 h 55268"/>
                      <a:gd name="connsiteX2" fmla="*/ 23742 w 56287"/>
                      <a:gd name="connsiteY2" fmla="*/ 22575 h 55268"/>
                      <a:gd name="connsiteX3" fmla="*/ 29123 w 56287"/>
                      <a:gd name="connsiteY3" fmla="*/ 23022 h 55268"/>
                      <a:gd name="connsiteX4" fmla="*/ 30371 w 56287"/>
                      <a:gd name="connsiteY4" fmla="*/ 28290 h 55268"/>
                      <a:gd name="connsiteX5" fmla="*/ 25741 w 56287"/>
                      <a:gd name="connsiteY5" fmla="*/ 31081 h 55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287" h="55268">
                        <a:moveTo>
                          <a:pt x="25741" y="31081"/>
                        </a:moveTo>
                        <a:cubicBezTo>
                          <a:pt x="24322" y="76248"/>
                          <a:pt x="-17054" y="40539"/>
                          <a:pt x="21646" y="27547"/>
                        </a:cubicBezTo>
                        <a:cubicBezTo>
                          <a:pt x="-17054" y="40539"/>
                          <a:pt x="4101" y="-9839"/>
                          <a:pt x="23742" y="22575"/>
                        </a:cubicBezTo>
                        <a:cubicBezTo>
                          <a:pt x="4101" y="-9829"/>
                          <a:pt x="58555" y="-5267"/>
                          <a:pt x="29123" y="23022"/>
                        </a:cubicBezTo>
                        <a:cubicBezTo>
                          <a:pt x="58555" y="-5267"/>
                          <a:pt x="71052" y="47930"/>
                          <a:pt x="30371" y="28290"/>
                        </a:cubicBezTo>
                        <a:cubicBezTo>
                          <a:pt x="71071" y="47921"/>
                          <a:pt x="24322" y="76248"/>
                          <a:pt x="25741" y="3108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2" name="任意多边形: 形状 2461">
                    <a:extLst>
                      <a:ext uri="{FF2B5EF4-FFF2-40B4-BE49-F238E27FC236}">
                        <a16:creationId xmlns:a16="http://schemas.microsoft.com/office/drawing/2014/main" id="{CB484E49-00A6-0017-9655-2AB026FE2A3E}"/>
                      </a:ext>
                    </a:extLst>
                  </p:cNvPr>
                  <p:cNvSpPr/>
                  <p:nvPr/>
                </p:nvSpPr>
                <p:spPr>
                  <a:xfrm>
                    <a:off x="8707592" y="2028148"/>
                    <a:ext cx="17526" cy="6258"/>
                  </a:xfrm>
                  <a:custGeom>
                    <a:avLst/>
                    <a:gdLst>
                      <a:gd name="connsiteX0" fmla="*/ 0 w 17526"/>
                      <a:gd name="connsiteY0" fmla="*/ 0 h 6258"/>
                      <a:gd name="connsiteX1" fmla="*/ 2981 w 17526"/>
                      <a:gd name="connsiteY1" fmla="*/ 276 h 6258"/>
                      <a:gd name="connsiteX2" fmla="*/ 9192 w 17526"/>
                      <a:gd name="connsiteY2" fmla="*/ 1924 h 6258"/>
                      <a:gd name="connsiteX3" fmla="*/ 15030 w 17526"/>
                      <a:gd name="connsiteY3" fmla="*/ 4591 h 6258"/>
                      <a:gd name="connsiteX4" fmla="*/ 17526 w 17526"/>
                      <a:gd name="connsiteY4" fmla="*/ 6258 h 6258"/>
                      <a:gd name="connsiteX5" fmla="*/ 14545 w 17526"/>
                      <a:gd name="connsiteY5" fmla="*/ 5972 h 6258"/>
                      <a:gd name="connsiteX6" fmla="*/ 8344 w 17526"/>
                      <a:gd name="connsiteY6" fmla="*/ 4315 h 6258"/>
                      <a:gd name="connsiteX7" fmla="*/ 2505 w 17526"/>
                      <a:gd name="connsiteY7" fmla="*/ 1658 h 6258"/>
                      <a:gd name="connsiteX8" fmla="*/ 0 w 17526"/>
                      <a:gd name="connsiteY8" fmla="*/ 0 h 6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26" h="6258">
                        <a:moveTo>
                          <a:pt x="0" y="0"/>
                        </a:moveTo>
                        <a:cubicBezTo>
                          <a:pt x="0" y="0"/>
                          <a:pt x="1238" y="-19"/>
                          <a:pt x="2981" y="276"/>
                        </a:cubicBezTo>
                        <a:cubicBezTo>
                          <a:pt x="4734" y="572"/>
                          <a:pt x="7011" y="1153"/>
                          <a:pt x="9192" y="1924"/>
                        </a:cubicBezTo>
                        <a:cubicBezTo>
                          <a:pt x="11373" y="2724"/>
                          <a:pt x="13507" y="3705"/>
                          <a:pt x="15030" y="4591"/>
                        </a:cubicBezTo>
                        <a:cubicBezTo>
                          <a:pt x="16573" y="5458"/>
                          <a:pt x="17526" y="6258"/>
                          <a:pt x="17526" y="6258"/>
                        </a:cubicBezTo>
                        <a:cubicBezTo>
                          <a:pt x="17526" y="6258"/>
                          <a:pt x="16297" y="6268"/>
                          <a:pt x="14545" y="5972"/>
                        </a:cubicBezTo>
                        <a:cubicBezTo>
                          <a:pt x="12792" y="5687"/>
                          <a:pt x="10535" y="5096"/>
                          <a:pt x="8344" y="4315"/>
                        </a:cubicBezTo>
                        <a:cubicBezTo>
                          <a:pt x="6163" y="3524"/>
                          <a:pt x="4048" y="2543"/>
                          <a:pt x="2505" y="1658"/>
                        </a:cubicBezTo>
                        <a:cubicBezTo>
                          <a:pt x="953" y="78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3" name="任意多边形: 形状 2462">
                    <a:extLst>
                      <a:ext uri="{FF2B5EF4-FFF2-40B4-BE49-F238E27FC236}">
                        <a16:creationId xmlns:a16="http://schemas.microsoft.com/office/drawing/2014/main" id="{BA30E837-5139-DFF9-64C1-44902A6D2FB4}"/>
                      </a:ext>
                    </a:extLst>
                  </p:cNvPr>
                  <p:cNvSpPr/>
                  <p:nvPr/>
                </p:nvSpPr>
                <p:spPr>
                  <a:xfrm>
                    <a:off x="8729977" y="2030933"/>
                    <a:ext cx="18411" cy="3361"/>
                  </a:xfrm>
                  <a:custGeom>
                    <a:avLst/>
                    <a:gdLst>
                      <a:gd name="connsiteX0" fmla="*/ 0 w 18411"/>
                      <a:gd name="connsiteY0" fmla="*/ 3073 h 3361"/>
                      <a:gd name="connsiteX1" fmla="*/ 2771 w 18411"/>
                      <a:gd name="connsiteY1" fmla="*/ 1920 h 3361"/>
                      <a:gd name="connsiteX2" fmla="*/ 9010 w 18411"/>
                      <a:gd name="connsiteY2" fmla="*/ 444 h 3361"/>
                      <a:gd name="connsiteX3" fmla="*/ 15421 w 18411"/>
                      <a:gd name="connsiteY3" fmla="*/ 15 h 3361"/>
                      <a:gd name="connsiteX4" fmla="*/ 18412 w 18411"/>
                      <a:gd name="connsiteY4" fmla="*/ 301 h 3361"/>
                      <a:gd name="connsiteX5" fmla="*/ 15640 w 18411"/>
                      <a:gd name="connsiteY5" fmla="*/ 1444 h 3361"/>
                      <a:gd name="connsiteX6" fmla="*/ 9391 w 18411"/>
                      <a:gd name="connsiteY6" fmla="*/ 2939 h 3361"/>
                      <a:gd name="connsiteX7" fmla="*/ 2971 w 18411"/>
                      <a:gd name="connsiteY7" fmla="*/ 3349 h 3361"/>
                      <a:gd name="connsiteX8" fmla="*/ 0 w 18411"/>
                      <a:gd name="connsiteY8" fmla="*/ 3073 h 3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11" h="3361">
                        <a:moveTo>
                          <a:pt x="0" y="3073"/>
                        </a:moveTo>
                        <a:cubicBezTo>
                          <a:pt x="0" y="3073"/>
                          <a:pt x="1095" y="2482"/>
                          <a:pt x="2771" y="1920"/>
                        </a:cubicBezTo>
                        <a:cubicBezTo>
                          <a:pt x="4457" y="1339"/>
                          <a:pt x="6715" y="796"/>
                          <a:pt x="9010" y="444"/>
                        </a:cubicBezTo>
                        <a:cubicBezTo>
                          <a:pt x="11306" y="101"/>
                          <a:pt x="13649" y="-51"/>
                          <a:pt x="15421" y="15"/>
                        </a:cubicBezTo>
                        <a:cubicBezTo>
                          <a:pt x="17202" y="53"/>
                          <a:pt x="18412" y="301"/>
                          <a:pt x="18412" y="301"/>
                        </a:cubicBezTo>
                        <a:cubicBezTo>
                          <a:pt x="18412" y="301"/>
                          <a:pt x="17326" y="901"/>
                          <a:pt x="15640" y="1444"/>
                        </a:cubicBezTo>
                        <a:cubicBezTo>
                          <a:pt x="13944" y="2035"/>
                          <a:pt x="11677" y="2578"/>
                          <a:pt x="9391" y="2939"/>
                        </a:cubicBezTo>
                        <a:cubicBezTo>
                          <a:pt x="7077" y="3263"/>
                          <a:pt x="4763" y="3406"/>
                          <a:pt x="2971" y="3349"/>
                        </a:cubicBezTo>
                        <a:cubicBezTo>
                          <a:pt x="1209" y="3301"/>
                          <a:pt x="0" y="3073"/>
                          <a:pt x="0" y="30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4" name="任意多边形: 形状 2463">
                    <a:extLst>
                      <a:ext uri="{FF2B5EF4-FFF2-40B4-BE49-F238E27FC236}">
                        <a16:creationId xmlns:a16="http://schemas.microsoft.com/office/drawing/2014/main" id="{205D5953-45F7-6ED4-AD4A-AF2BF068A8C8}"/>
                      </a:ext>
                    </a:extLst>
                  </p:cNvPr>
                  <p:cNvSpPr/>
                  <p:nvPr/>
                </p:nvSpPr>
                <p:spPr>
                  <a:xfrm>
                    <a:off x="8726556" y="2013670"/>
                    <a:ext cx="2891" cy="18535"/>
                  </a:xfrm>
                  <a:custGeom>
                    <a:avLst/>
                    <a:gdLst>
                      <a:gd name="connsiteX0" fmla="*/ 544 w 2891"/>
                      <a:gd name="connsiteY0" fmla="*/ 18536 h 18535"/>
                      <a:gd name="connsiteX1" fmla="*/ 96 w 2891"/>
                      <a:gd name="connsiteY1" fmla="*/ 15573 h 18535"/>
                      <a:gd name="connsiteX2" fmla="*/ 182 w 2891"/>
                      <a:gd name="connsiteY2" fmla="*/ 9154 h 18535"/>
                      <a:gd name="connsiteX3" fmla="*/ 1344 w 2891"/>
                      <a:gd name="connsiteY3" fmla="*/ 2819 h 18535"/>
                      <a:gd name="connsiteX4" fmla="*/ 2344 w 2891"/>
                      <a:gd name="connsiteY4" fmla="*/ 0 h 18535"/>
                      <a:gd name="connsiteX5" fmla="*/ 2791 w 2891"/>
                      <a:gd name="connsiteY5" fmla="*/ 2972 h 18535"/>
                      <a:gd name="connsiteX6" fmla="*/ 2715 w 2891"/>
                      <a:gd name="connsiteY6" fmla="*/ 9392 h 18535"/>
                      <a:gd name="connsiteX7" fmla="*/ 1525 w 2891"/>
                      <a:gd name="connsiteY7" fmla="*/ 15707 h 18535"/>
                      <a:gd name="connsiteX8" fmla="*/ 544 w 2891"/>
                      <a:gd name="connsiteY8" fmla="*/ 18536 h 1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1" h="18535">
                        <a:moveTo>
                          <a:pt x="544" y="18536"/>
                        </a:moveTo>
                        <a:cubicBezTo>
                          <a:pt x="544" y="18536"/>
                          <a:pt x="229" y="17345"/>
                          <a:pt x="96" y="15573"/>
                        </a:cubicBezTo>
                        <a:cubicBezTo>
                          <a:pt x="-56" y="13811"/>
                          <a:pt x="-28" y="11459"/>
                          <a:pt x="182" y="9154"/>
                        </a:cubicBezTo>
                        <a:cubicBezTo>
                          <a:pt x="410" y="6829"/>
                          <a:pt x="839" y="4543"/>
                          <a:pt x="1344" y="2819"/>
                        </a:cubicBezTo>
                        <a:cubicBezTo>
                          <a:pt x="1811" y="1114"/>
                          <a:pt x="2344" y="0"/>
                          <a:pt x="2344" y="0"/>
                        </a:cubicBezTo>
                        <a:cubicBezTo>
                          <a:pt x="2344" y="0"/>
                          <a:pt x="2649" y="1200"/>
                          <a:pt x="2791" y="2972"/>
                        </a:cubicBezTo>
                        <a:cubicBezTo>
                          <a:pt x="2944" y="4743"/>
                          <a:pt x="2925" y="7077"/>
                          <a:pt x="2715" y="9392"/>
                        </a:cubicBezTo>
                        <a:cubicBezTo>
                          <a:pt x="2468" y="11716"/>
                          <a:pt x="2030" y="14011"/>
                          <a:pt x="1525" y="15707"/>
                        </a:cubicBezTo>
                        <a:cubicBezTo>
                          <a:pt x="1058" y="17431"/>
                          <a:pt x="544" y="18536"/>
                          <a:pt x="544" y="185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5" name="任意多边形: 形状 2464">
                    <a:extLst>
                      <a:ext uri="{FF2B5EF4-FFF2-40B4-BE49-F238E27FC236}">
                        <a16:creationId xmlns:a16="http://schemas.microsoft.com/office/drawing/2014/main" id="{2E79986E-C351-B77A-0F2E-8BB23CCDC1BC}"/>
                      </a:ext>
                    </a:extLst>
                  </p:cNvPr>
                  <p:cNvSpPr/>
                  <p:nvPr/>
                </p:nvSpPr>
                <p:spPr>
                  <a:xfrm>
                    <a:off x="8728948" y="2038797"/>
                    <a:ext cx="9381" cy="16097"/>
                  </a:xfrm>
                  <a:custGeom>
                    <a:avLst/>
                    <a:gdLst>
                      <a:gd name="connsiteX0" fmla="*/ 9382 w 9381"/>
                      <a:gd name="connsiteY0" fmla="*/ 16097 h 16097"/>
                      <a:gd name="connsiteX1" fmla="*/ 7287 w 9381"/>
                      <a:gd name="connsiteY1" fmla="*/ 13954 h 16097"/>
                      <a:gd name="connsiteX2" fmla="*/ 3600 w 9381"/>
                      <a:gd name="connsiteY2" fmla="*/ 8687 h 16097"/>
                      <a:gd name="connsiteX3" fmla="*/ 848 w 9381"/>
                      <a:gd name="connsiteY3" fmla="*/ 2886 h 16097"/>
                      <a:gd name="connsiteX4" fmla="*/ 0 w 9381"/>
                      <a:gd name="connsiteY4" fmla="*/ 0 h 16097"/>
                      <a:gd name="connsiteX5" fmla="*/ 2096 w 9381"/>
                      <a:gd name="connsiteY5" fmla="*/ 2153 h 16097"/>
                      <a:gd name="connsiteX6" fmla="*/ 5810 w 9381"/>
                      <a:gd name="connsiteY6" fmla="*/ 7410 h 16097"/>
                      <a:gd name="connsiteX7" fmla="*/ 8544 w 9381"/>
                      <a:gd name="connsiteY7" fmla="*/ 13221 h 16097"/>
                      <a:gd name="connsiteX8" fmla="*/ 9382 w 9381"/>
                      <a:gd name="connsiteY8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81" h="16097">
                        <a:moveTo>
                          <a:pt x="9382" y="16097"/>
                        </a:moveTo>
                        <a:cubicBezTo>
                          <a:pt x="9382" y="16097"/>
                          <a:pt x="8430" y="15316"/>
                          <a:pt x="7287" y="13954"/>
                        </a:cubicBezTo>
                        <a:cubicBezTo>
                          <a:pt x="6134" y="12602"/>
                          <a:pt x="4782" y="10687"/>
                          <a:pt x="3600" y="8687"/>
                        </a:cubicBezTo>
                        <a:cubicBezTo>
                          <a:pt x="2439" y="6668"/>
                          <a:pt x="1438" y="4543"/>
                          <a:pt x="848" y="2886"/>
                        </a:cubicBezTo>
                        <a:cubicBezTo>
                          <a:pt x="228" y="1219"/>
                          <a:pt x="0" y="0"/>
                          <a:pt x="0" y="0"/>
                        </a:cubicBezTo>
                        <a:cubicBezTo>
                          <a:pt x="0" y="0"/>
                          <a:pt x="962" y="791"/>
                          <a:pt x="2096" y="2153"/>
                        </a:cubicBezTo>
                        <a:cubicBezTo>
                          <a:pt x="3258" y="3505"/>
                          <a:pt x="4610" y="5410"/>
                          <a:pt x="5810" y="7410"/>
                        </a:cubicBezTo>
                        <a:cubicBezTo>
                          <a:pt x="6944" y="9439"/>
                          <a:pt x="7954" y="11573"/>
                          <a:pt x="8544" y="13221"/>
                        </a:cubicBezTo>
                        <a:cubicBezTo>
                          <a:pt x="9163" y="14888"/>
                          <a:pt x="9382" y="16097"/>
                          <a:pt x="9382" y="160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6" name="任意多边形: 形状 2465">
                    <a:extLst>
                      <a:ext uri="{FF2B5EF4-FFF2-40B4-BE49-F238E27FC236}">
                        <a16:creationId xmlns:a16="http://schemas.microsoft.com/office/drawing/2014/main" id="{98C78044-D9FE-5AE0-919A-2CB5CC0E5AF2}"/>
                      </a:ext>
                    </a:extLst>
                  </p:cNvPr>
                  <p:cNvSpPr/>
                  <p:nvPr/>
                </p:nvSpPr>
                <p:spPr>
                  <a:xfrm>
                    <a:off x="8713346" y="2038988"/>
                    <a:ext cx="10820" cy="15163"/>
                  </a:xfrm>
                  <a:custGeom>
                    <a:avLst/>
                    <a:gdLst>
                      <a:gd name="connsiteX0" fmla="*/ 0 w 10820"/>
                      <a:gd name="connsiteY0" fmla="*/ 15164 h 15163"/>
                      <a:gd name="connsiteX1" fmla="*/ 1095 w 10820"/>
                      <a:gd name="connsiteY1" fmla="*/ 12363 h 15163"/>
                      <a:gd name="connsiteX2" fmla="*/ 4391 w 10820"/>
                      <a:gd name="connsiteY2" fmla="*/ 6839 h 15163"/>
                      <a:gd name="connsiteX3" fmla="*/ 8554 w 10820"/>
                      <a:gd name="connsiteY3" fmla="*/ 1934 h 15163"/>
                      <a:gd name="connsiteX4" fmla="*/ 10820 w 10820"/>
                      <a:gd name="connsiteY4" fmla="*/ 0 h 15163"/>
                      <a:gd name="connsiteX5" fmla="*/ 9744 w 10820"/>
                      <a:gd name="connsiteY5" fmla="*/ 2781 h 15163"/>
                      <a:gd name="connsiteX6" fmla="*/ 6448 w 10820"/>
                      <a:gd name="connsiteY6" fmla="*/ 8306 h 15163"/>
                      <a:gd name="connsiteX7" fmla="*/ 2286 w 10820"/>
                      <a:gd name="connsiteY7" fmla="*/ 13202 h 15163"/>
                      <a:gd name="connsiteX8" fmla="*/ 0 w 10820"/>
                      <a:gd name="connsiteY8" fmla="*/ 15164 h 1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820" h="15163">
                        <a:moveTo>
                          <a:pt x="0" y="15164"/>
                        </a:moveTo>
                        <a:cubicBezTo>
                          <a:pt x="0" y="15164"/>
                          <a:pt x="334" y="13964"/>
                          <a:pt x="1095" y="12363"/>
                        </a:cubicBezTo>
                        <a:cubicBezTo>
                          <a:pt x="1848" y="10754"/>
                          <a:pt x="3029" y="8744"/>
                          <a:pt x="4391" y="6839"/>
                        </a:cubicBezTo>
                        <a:cubicBezTo>
                          <a:pt x="5763" y="4943"/>
                          <a:pt x="7268" y="3172"/>
                          <a:pt x="8554" y="1934"/>
                        </a:cubicBezTo>
                        <a:cubicBezTo>
                          <a:pt x="9820" y="695"/>
                          <a:pt x="10820" y="0"/>
                          <a:pt x="10820" y="0"/>
                        </a:cubicBezTo>
                        <a:cubicBezTo>
                          <a:pt x="10820" y="0"/>
                          <a:pt x="10506" y="1191"/>
                          <a:pt x="9744" y="2781"/>
                        </a:cubicBezTo>
                        <a:cubicBezTo>
                          <a:pt x="8982" y="4391"/>
                          <a:pt x="7811" y="6420"/>
                          <a:pt x="6448" y="8306"/>
                        </a:cubicBezTo>
                        <a:cubicBezTo>
                          <a:pt x="5086" y="10192"/>
                          <a:pt x="3553" y="11973"/>
                          <a:pt x="2286" y="13202"/>
                        </a:cubicBezTo>
                        <a:cubicBezTo>
                          <a:pt x="1029" y="14449"/>
                          <a:pt x="0" y="15164"/>
                          <a:pt x="0" y="151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7" name="任意多边形: 形状 2466">
                    <a:extLst>
                      <a:ext uri="{FF2B5EF4-FFF2-40B4-BE49-F238E27FC236}">
                        <a16:creationId xmlns:a16="http://schemas.microsoft.com/office/drawing/2014/main" id="{223F67FC-5B68-0A22-AB7F-7088ACC4EAAE}"/>
                      </a:ext>
                    </a:extLst>
                  </p:cNvPr>
                  <p:cNvSpPr/>
                  <p:nvPr/>
                </p:nvSpPr>
                <p:spPr>
                  <a:xfrm>
                    <a:off x="8720289" y="2030072"/>
                    <a:ext cx="13420" cy="13239"/>
                  </a:xfrm>
                  <a:custGeom>
                    <a:avLst/>
                    <a:gdLst>
                      <a:gd name="connsiteX0" fmla="*/ 13421 w 13420"/>
                      <a:gd name="connsiteY0" fmla="*/ 7601 h 13239"/>
                      <a:gd name="connsiteX1" fmla="*/ 8868 w 13420"/>
                      <a:gd name="connsiteY1" fmla="*/ 8792 h 13239"/>
                      <a:gd name="connsiteX2" fmla="*/ 7268 w 13420"/>
                      <a:gd name="connsiteY2" fmla="*/ 13240 h 13239"/>
                      <a:gd name="connsiteX3" fmla="*/ 4715 w 13420"/>
                      <a:gd name="connsiteY3" fmla="*/ 9268 h 13239"/>
                      <a:gd name="connsiteX4" fmla="*/ 0 w 13420"/>
                      <a:gd name="connsiteY4" fmla="*/ 9125 h 13239"/>
                      <a:gd name="connsiteX5" fmla="*/ 2972 w 13420"/>
                      <a:gd name="connsiteY5" fmla="*/ 5467 h 13239"/>
                      <a:gd name="connsiteX6" fmla="*/ 1677 w 13420"/>
                      <a:gd name="connsiteY6" fmla="*/ 943 h 13239"/>
                      <a:gd name="connsiteX7" fmla="*/ 6077 w 13420"/>
                      <a:gd name="connsiteY7" fmla="*/ 2648 h 13239"/>
                      <a:gd name="connsiteX8" fmla="*/ 9963 w 13420"/>
                      <a:gd name="connsiteY8" fmla="*/ 0 h 13239"/>
                      <a:gd name="connsiteX9" fmla="*/ 9697 w 13420"/>
                      <a:gd name="connsiteY9" fmla="*/ 4715 h 13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420" h="13239">
                        <a:moveTo>
                          <a:pt x="13421" y="7601"/>
                        </a:moveTo>
                        <a:lnTo>
                          <a:pt x="8868" y="8792"/>
                        </a:lnTo>
                        <a:lnTo>
                          <a:pt x="7268" y="13240"/>
                        </a:lnTo>
                        <a:lnTo>
                          <a:pt x="4715" y="9268"/>
                        </a:lnTo>
                        <a:lnTo>
                          <a:pt x="0" y="9125"/>
                        </a:lnTo>
                        <a:lnTo>
                          <a:pt x="2972" y="5467"/>
                        </a:lnTo>
                        <a:lnTo>
                          <a:pt x="1677" y="943"/>
                        </a:lnTo>
                        <a:lnTo>
                          <a:pt x="6077" y="2648"/>
                        </a:lnTo>
                        <a:lnTo>
                          <a:pt x="9963" y="0"/>
                        </a:lnTo>
                        <a:lnTo>
                          <a:pt x="9697" y="471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68" name="图形 113">
                  <a:extLst>
                    <a:ext uri="{FF2B5EF4-FFF2-40B4-BE49-F238E27FC236}">
                      <a16:creationId xmlns:a16="http://schemas.microsoft.com/office/drawing/2014/main" id="{7580C276-959B-3C35-4425-AF7BF742328E}"/>
                    </a:ext>
                  </a:extLst>
                </p:cNvPr>
                <p:cNvGrpSpPr/>
                <p:nvPr/>
              </p:nvGrpSpPr>
              <p:grpSpPr>
                <a:xfrm>
                  <a:off x="8790385" y="1811180"/>
                  <a:ext cx="48778" cy="47234"/>
                  <a:chOff x="8790385" y="1811180"/>
                  <a:chExt cx="48778" cy="47234"/>
                </a:xfrm>
              </p:grpSpPr>
              <p:sp>
                <p:nvSpPr>
                  <p:cNvPr id="2469" name="任意多边形: 形状 2468">
                    <a:extLst>
                      <a:ext uri="{FF2B5EF4-FFF2-40B4-BE49-F238E27FC236}">
                        <a16:creationId xmlns:a16="http://schemas.microsoft.com/office/drawing/2014/main" id="{178F6762-FEF9-5DE1-DAD8-EE5C9377277B}"/>
                      </a:ext>
                    </a:extLst>
                  </p:cNvPr>
                  <p:cNvSpPr/>
                  <p:nvPr/>
                </p:nvSpPr>
                <p:spPr>
                  <a:xfrm>
                    <a:off x="8790385" y="1811180"/>
                    <a:ext cx="48778" cy="47234"/>
                  </a:xfrm>
                  <a:custGeom>
                    <a:avLst/>
                    <a:gdLst>
                      <a:gd name="connsiteX0" fmla="*/ 23011 w 48778"/>
                      <a:gd name="connsiteY0" fmla="*/ 27106 h 47234"/>
                      <a:gd name="connsiteX1" fmla="*/ 19182 w 48778"/>
                      <a:gd name="connsiteY1" fmla="*/ 24429 h 47234"/>
                      <a:gd name="connsiteX2" fmla="*/ 20554 w 48778"/>
                      <a:gd name="connsiteY2" fmla="*/ 19953 h 47234"/>
                      <a:gd name="connsiteX3" fmla="*/ 25221 w 48778"/>
                      <a:gd name="connsiteY3" fmla="*/ 19876 h 47234"/>
                      <a:gd name="connsiteX4" fmla="*/ 26745 w 48778"/>
                      <a:gd name="connsiteY4" fmla="*/ 24296 h 47234"/>
                      <a:gd name="connsiteX5" fmla="*/ 23011 w 48778"/>
                      <a:gd name="connsiteY5" fmla="*/ 27106 h 47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778" h="47234">
                        <a:moveTo>
                          <a:pt x="23011" y="27106"/>
                        </a:moveTo>
                        <a:cubicBezTo>
                          <a:pt x="25668" y="66111"/>
                          <a:pt x="-13013" y="38955"/>
                          <a:pt x="19182" y="24429"/>
                        </a:cubicBezTo>
                        <a:cubicBezTo>
                          <a:pt x="-13013" y="38955"/>
                          <a:pt x="846" y="-6241"/>
                          <a:pt x="20554" y="19953"/>
                        </a:cubicBezTo>
                        <a:cubicBezTo>
                          <a:pt x="865" y="-6241"/>
                          <a:pt x="48138" y="-7032"/>
                          <a:pt x="25221" y="19876"/>
                        </a:cubicBezTo>
                        <a:cubicBezTo>
                          <a:pt x="48128" y="-7032"/>
                          <a:pt x="63473" y="37698"/>
                          <a:pt x="26745" y="24296"/>
                        </a:cubicBezTo>
                        <a:cubicBezTo>
                          <a:pt x="63454" y="37698"/>
                          <a:pt x="25678" y="66111"/>
                          <a:pt x="23011" y="271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0" name="任意多边形: 形状 2469">
                    <a:extLst>
                      <a:ext uri="{FF2B5EF4-FFF2-40B4-BE49-F238E27FC236}">
                        <a16:creationId xmlns:a16="http://schemas.microsoft.com/office/drawing/2014/main" id="{480ED492-9F7E-14DE-49B7-7B109093D3D6}"/>
                      </a:ext>
                    </a:extLst>
                  </p:cNvPr>
                  <p:cNvSpPr/>
                  <p:nvPr/>
                </p:nvSpPr>
                <p:spPr>
                  <a:xfrm>
                    <a:off x="8791770" y="1812567"/>
                    <a:ext cx="45680" cy="44220"/>
                  </a:xfrm>
                  <a:custGeom>
                    <a:avLst/>
                    <a:gdLst>
                      <a:gd name="connsiteX0" fmla="*/ 21540 w 45680"/>
                      <a:gd name="connsiteY0" fmla="*/ 25377 h 44220"/>
                      <a:gd name="connsiteX1" fmla="*/ 17959 w 45680"/>
                      <a:gd name="connsiteY1" fmla="*/ 22862 h 44220"/>
                      <a:gd name="connsiteX2" fmla="*/ 19254 w 45680"/>
                      <a:gd name="connsiteY2" fmla="*/ 18681 h 44220"/>
                      <a:gd name="connsiteX3" fmla="*/ 23636 w 45680"/>
                      <a:gd name="connsiteY3" fmla="*/ 18605 h 44220"/>
                      <a:gd name="connsiteX4" fmla="*/ 25046 w 45680"/>
                      <a:gd name="connsiteY4" fmla="*/ 22739 h 44220"/>
                      <a:gd name="connsiteX5" fmla="*/ 21540 w 45680"/>
                      <a:gd name="connsiteY5" fmla="*/ 25377 h 44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680" h="44220">
                        <a:moveTo>
                          <a:pt x="21540" y="25377"/>
                        </a:moveTo>
                        <a:cubicBezTo>
                          <a:pt x="24055" y="61896"/>
                          <a:pt x="-12187" y="36464"/>
                          <a:pt x="17959" y="22862"/>
                        </a:cubicBezTo>
                        <a:cubicBezTo>
                          <a:pt x="-12187" y="36464"/>
                          <a:pt x="795" y="-5856"/>
                          <a:pt x="19254" y="18681"/>
                        </a:cubicBezTo>
                        <a:cubicBezTo>
                          <a:pt x="795" y="-5856"/>
                          <a:pt x="45067" y="-6570"/>
                          <a:pt x="23636" y="18605"/>
                        </a:cubicBezTo>
                        <a:cubicBezTo>
                          <a:pt x="45067" y="-6579"/>
                          <a:pt x="59440" y="35292"/>
                          <a:pt x="25046" y="22739"/>
                        </a:cubicBezTo>
                        <a:cubicBezTo>
                          <a:pt x="59431" y="35292"/>
                          <a:pt x="24045" y="61896"/>
                          <a:pt x="21540" y="2537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1" name="任意多边形: 形状 2470">
                    <a:extLst>
                      <a:ext uri="{FF2B5EF4-FFF2-40B4-BE49-F238E27FC236}">
                        <a16:creationId xmlns:a16="http://schemas.microsoft.com/office/drawing/2014/main" id="{6261CBEC-767B-D581-16E6-03C89E267139}"/>
                      </a:ext>
                    </a:extLst>
                  </p:cNvPr>
                  <p:cNvSpPr/>
                  <p:nvPr/>
                </p:nvSpPr>
                <p:spPr>
                  <a:xfrm>
                    <a:off x="8797442" y="1830120"/>
                    <a:ext cx="14668" cy="3735"/>
                  </a:xfrm>
                  <a:custGeom>
                    <a:avLst/>
                    <a:gdLst>
                      <a:gd name="connsiteX0" fmla="*/ 0 w 14668"/>
                      <a:gd name="connsiteY0" fmla="*/ 51 h 3735"/>
                      <a:gd name="connsiteX1" fmla="*/ 2428 w 14668"/>
                      <a:gd name="connsiteY1" fmla="*/ 51 h 3735"/>
                      <a:gd name="connsiteX2" fmla="*/ 7582 w 14668"/>
                      <a:gd name="connsiteY2" fmla="*/ 870 h 3735"/>
                      <a:gd name="connsiteX3" fmla="*/ 12506 w 14668"/>
                      <a:gd name="connsiteY3" fmla="*/ 2546 h 3735"/>
                      <a:gd name="connsiteX4" fmla="*/ 14668 w 14668"/>
                      <a:gd name="connsiteY4" fmla="*/ 3689 h 3735"/>
                      <a:gd name="connsiteX5" fmla="*/ 12239 w 14668"/>
                      <a:gd name="connsiteY5" fmla="*/ 3689 h 3735"/>
                      <a:gd name="connsiteX6" fmla="*/ 7096 w 14668"/>
                      <a:gd name="connsiteY6" fmla="*/ 2861 h 3735"/>
                      <a:gd name="connsiteX7" fmla="*/ 2162 w 14668"/>
                      <a:gd name="connsiteY7" fmla="*/ 1184 h 3735"/>
                      <a:gd name="connsiteX8" fmla="*/ 0 w 14668"/>
                      <a:gd name="connsiteY8" fmla="*/ 51 h 3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68" h="3735">
                        <a:moveTo>
                          <a:pt x="0" y="51"/>
                        </a:moveTo>
                        <a:cubicBezTo>
                          <a:pt x="0" y="51"/>
                          <a:pt x="1000" y="-64"/>
                          <a:pt x="2428" y="51"/>
                        </a:cubicBezTo>
                        <a:cubicBezTo>
                          <a:pt x="3857" y="137"/>
                          <a:pt x="5753" y="422"/>
                          <a:pt x="7582" y="870"/>
                        </a:cubicBezTo>
                        <a:cubicBezTo>
                          <a:pt x="9401" y="1337"/>
                          <a:pt x="11201" y="1946"/>
                          <a:pt x="12506" y="2546"/>
                        </a:cubicBezTo>
                        <a:cubicBezTo>
                          <a:pt x="13830" y="3127"/>
                          <a:pt x="14668" y="3689"/>
                          <a:pt x="14668" y="3689"/>
                        </a:cubicBezTo>
                        <a:cubicBezTo>
                          <a:pt x="14668" y="3689"/>
                          <a:pt x="13678" y="3794"/>
                          <a:pt x="12239" y="3689"/>
                        </a:cubicBezTo>
                        <a:cubicBezTo>
                          <a:pt x="10810" y="3594"/>
                          <a:pt x="8934" y="3308"/>
                          <a:pt x="7096" y="2861"/>
                        </a:cubicBezTo>
                        <a:cubicBezTo>
                          <a:pt x="5286" y="2394"/>
                          <a:pt x="3486" y="1784"/>
                          <a:pt x="2162" y="1184"/>
                        </a:cubicBezTo>
                        <a:cubicBezTo>
                          <a:pt x="828" y="603"/>
                          <a:pt x="0" y="51"/>
                          <a:pt x="0" y="5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2" name="任意多边形: 形状 2471">
                    <a:extLst>
                      <a:ext uri="{FF2B5EF4-FFF2-40B4-BE49-F238E27FC236}">
                        <a16:creationId xmlns:a16="http://schemas.microsoft.com/office/drawing/2014/main" id="{86DF8460-8DAB-C897-434A-E169617A80AC}"/>
                      </a:ext>
                    </a:extLst>
                  </p:cNvPr>
                  <p:cNvSpPr/>
                  <p:nvPr/>
                </p:nvSpPr>
                <p:spPr>
                  <a:xfrm>
                    <a:off x="8815968" y="1829318"/>
                    <a:ext cx="14640" cy="3803"/>
                  </a:xfrm>
                  <a:custGeom>
                    <a:avLst/>
                    <a:gdLst>
                      <a:gd name="connsiteX0" fmla="*/ 0 w 14640"/>
                      <a:gd name="connsiteY0" fmla="*/ 3768 h 3803"/>
                      <a:gd name="connsiteX1" fmla="*/ 2143 w 14640"/>
                      <a:gd name="connsiteY1" fmla="*/ 2616 h 3803"/>
                      <a:gd name="connsiteX2" fmla="*/ 7068 w 14640"/>
                      <a:gd name="connsiteY2" fmla="*/ 911 h 3803"/>
                      <a:gd name="connsiteX3" fmla="*/ 12202 w 14640"/>
                      <a:gd name="connsiteY3" fmla="*/ 53 h 3803"/>
                      <a:gd name="connsiteX4" fmla="*/ 14640 w 14640"/>
                      <a:gd name="connsiteY4" fmla="*/ 44 h 3803"/>
                      <a:gd name="connsiteX5" fmla="*/ 12488 w 14640"/>
                      <a:gd name="connsiteY5" fmla="*/ 1196 h 3803"/>
                      <a:gd name="connsiteX6" fmla="*/ 7563 w 14640"/>
                      <a:gd name="connsiteY6" fmla="*/ 2901 h 3803"/>
                      <a:gd name="connsiteX7" fmla="*/ 2420 w 14640"/>
                      <a:gd name="connsiteY7" fmla="*/ 3759 h 3803"/>
                      <a:gd name="connsiteX8" fmla="*/ 0 w 14640"/>
                      <a:gd name="connsiteY8" fmla="*/ 3768 h 3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40" h="3803">
                        <a:moveTo>
                          <a:pt x="0" y="3768"/>
                        </a:moveTo>
                        <a:cubicBezTo>
                          <a:pt x="0" y="3768"/>
                          <a:pt x="829" y="3206"/>
                          <a:pt x="2143" y="2616"/>
                        </a:cubicBezTo>
                        <a:cubicBezTo>
                          <a:pt x="3458" y="2016"/>
                          <a:pt x="5229" y="1387"/>
                          <a:pt x="7068" y="911"/>
                        </a:cubicBezTo>
                        <a:cubicBezTo>
                          <a:pt x="8877" y="453"/>
                          <a:pt x="10773" y="139"/>
                          <a:pt x="12202" y="53"/>
                        </a:cubicBezTo>
                        <a:cubicBezTo>
                          <a:pt x="13621" y="-61"/>
                          <a:pt x="14640" y="44"/>
                          <a:pt x="14640" y="44"/>
                        </a:cubicBezTo>
                        <a:cubicBezTo>
                          <a:pt x="14640" y="44"/>
                          <a:pt x="13811" y="606"/>
                          <a:pt x="12488" y="1196"/>
                        </a:cubicBezTo>
                        <a:cubicBezTo>
                          <a:pt x="11163" y="1806"/>
                          <a:pt x="9392" y="2425"/>
                          <a:pt x="7563" y="2901"/>
                        </a:cubicBezTo>
                        <a:cubicBezTo>
                          <a:pt x="5735" y="3349"/>
                          <a:pt x="3867" y="3654"/>
                          <a:pt x="2420" y="3759"/>
                        </a:cubicBezTo>
                        <a:cubicBezTo>
                          <a:pt x="981" y="3854"/>
                          <a:pt x="0" y="3768"/>
                          <a:pt x="0" y="37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3" name="任意多边形: 形状 2472">
                    <a:extLst>
                      <a:ext uri="{FF2B5EF4-FFF2-40B4-BE49-F238E27FC236}">
                        <a16:creationId xmlns:a16="http://schemas.microsoft.com/office/drawing/2014/main" id="{D791D9DC-8AB3-9025-4557-367B6704B8A1}"/>
                      </a:ext>
                    </a:extLst>
                  </p:cNvPr>
                  <p:cNvSpPr/>
                  <p:nvPr/>
                </p:nvSpPr>
                <p:spPr>
                  <a:xfrm>
                    <a:off x="8812453" y="1816788"/>
                    <a:ext cx="2076" cy="15087"/>
                  </a:xfrm>
                  <a:custGeom>
                    <a:avLst/>
                    <a:gdLst>
                      <a:gd name="connsiteX0" fmla="*/ 1048 w 2076"/>
                      <a:gd name="connsiteY0" fmla="*/ 15088 h 15087"/>
                      <a:gd name="connsiteX1" fmla="*/ 448 w 2076"/>
                      <a:gd name="connsiteY1" fmla="*/ 12735 h 15087"/>
                      <a:gd name="connsiteX2" fmla="*/ 0 w 2076"/>
                      <a:gd name="connsiteY2" fmla="*/ 7553 h 15087"/>
                      <a:gd name="connsiteX3" fmla="*/ 419 w 2076"/>
                      <a:gd name="connsiteY3" fmla="*/ 2362 h 15087"/>
                      <a:gd name="connsiteX4" fmla="*/ 1019 w 2076"/>
                      <a:gd name="connsiteY4" fmla="*/ 0 h 15087"/>
                      <a:gd name="connsiteX5" fmla="*/ 1619 w 2076"/>
                      <a:gd name="connsiteY5" fmla="*/ 2353 h 15087"/>
                      <a:gd name="connsiteX6" fmla="*/ 2076 w 2076"/>
                      <a:gd name="connsiteY6" fmla="*/ 7534 h 15087"/>
                      <a:gd name="connsiteX7" fmla="*/ 1628 w 2076"/>
                      <a:gd name="connsiteY7" fmla="*/ 12716 h 15087"/>
                      <a:gd name="connsiteX8" fmla="*/ 1048 w 2076"/>
                      <a:gd name="connsiteY8" fmla="*/ 15088 h 15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6" h="15087">
                        <a:moveTo>
                          <a:pt x="1048" y="15088"/>
                        </a:moveTo>
                        <a:cubicBezTo>
                          <a:pt x="1048" y="15088"/>
                          <a:pt x="705" y="14145"/>
                          <a:pt x="448" y="12735"/>
                        </a:cubicBezTo>
                        <a:cubicBezTo>
                          <a:pt x="200" y="11325"/>
                          <a:pt x="19" y="9430"/>
                          <a:pt x="0" y="7553"/>
                        </a:cubicBezTo>
                        <a:cubicBezTo>
                          <a:pt x="0" y="5667"/>
                          <a:pt x="172" y="3781"/>
                          <a:pt x="419" y="2362"/>
                        </a:cubicBezTo>
                        <a:cubicBezTo>
                          <a:pt x="648" y="943"/>
                          <a:pt x="1019" y="0"/>
                          <a:pt x="1019" y="0"/>
                        </a:cubicBezTo>
                        <a:cubicBezTo>
                          <a:pt x="1019" y="0"/>
                          <a:pt x="1371" y="943"/>
                          <a:pt x="1619" y="2353"/>
                        </a:cubicBezTo>
                        <a:cubicBezTo>
                          <a:pt x="1867" y="3762"/>
                          <a:pt x="2048" y="5658"/>
                          <a:pt x="2076" y="7534"/>
                        </a:cubicBezTo>
                        <a:cubicBezTo>
                          <a:pt x="2057" y="9420"/>
                          <a:pt x="1886" y="11306"/>
                          <a:pt x="1628" y="12716"/>
                        </a:cubicBezTo>
                        <a:cubicBezTo>
                          <a:pt x="1381" y="14145"/>
                          <a:pt x="1048" y="15088"/>
                          <a:pt x="1048" y="150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4" name="任意多边形: 形状 2473">
                    <a:extLst>
                      <a:ext uri="{FF2B5EF4-FFF2-40B4-BE49-F238E27FC236}">
                        <a16:creationId xmlns:a16="http://schemas.microsoft.com/office/drawing/2014/main" id="{9251D45C-1A39-9C5F-22AB-455CE0296A5D}"/>
                      </a:ext>
                    </a:extLst>
                  </p:cNvPr>
                  <p:cNvSpPr/>
                  <p:nvPr/>
                </p:nvSpPr>
                <p:spPr>
                  <a:xfrm>
                    <a:off x="8815559" y="1837039"/>
                    <a:ext cx="8829" cy="12211"/>
                  </a:xfrm>
                  <a:custGeom>
                    <a:avLst/>
                    <a:gdLst>
                      <a:gd name="connsiteX0" fmla="*/ 8830 w 8829"/>
                      <a:gd name="connsiteY0" fmla="*/ 12211 h 12211"/>
                      <a:gd name="connsiteX1" fmla="*/ 6991 w 8829"/>
                      <a:gd name="connsiteY1" fmla="*/ 10649 h 12211"/>
                      <a:gd name="connsiteX2" fmla="*/ 3591 w 8829"/>
                      <a:gd name="connsiteY2" fmla="*/ 6706 h 12211"/>
                      <a:gd name="connsiteX3" fmla="*/ 914 w 8829"/>
                      <a:gd name="connsiteY3" fmla="*/ 2248 h 12211"/>
                      <a:gd name="connsiteX4" fmla="*/ 0 w 8829"/>
                      <a:gd name="connsiteY4" fmla="*/ 0 h 12211"/>
                      <a:gd name="connsiteX5" fmla="*/ 1857 w 8829"/>
                      <a:gd name="connsiteY5" fmla="*/ 1562 h 12211"/>
                      <a:gd name="connsiteX6" fmla="*/ 5248 w 8829"/>
                      <a:gd name="connsiteY6" fmla="*/ 5505 h 12211"/>
                      <a:gd name="connsiteX7" fmla="*/ 7925 w 8829"/>
                      <a:gd name="connsiteY7" fmla="*/ 9973 h 12211"/>
                      <a:gd name="connsiteX8" fmla="*/ 8830 w 8829"/>
                      <a:gd name="connsiteY8" fmla="*/ 12211 h 12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29" h="12211">
                        <a:moveTo>
                          <a:pt x="8830" y="12211"/>
                        </a:moveTo>
                        <a:cubicBezTo>
                          <a:pt x="8830" y="12211"/>
                          <a:pt x="8001" y="11659"/>
                          <a:pt x="6991" y="10649"/>
                        </a:cubicBezTo>
                        <a:cubicBezTo>
                          <a:pt x="5953" y="9658"/>
                          <a:pt x="4715" y="8230"/>
                          <a:pt x="3591" y="6706"/>
                        </a:cubicBezTo>
                        <a:cubicBezTo>
                          <a:pt x="2496" y="5172"/>
                          <a:pt x="1524" y="3543"/>
                          <a:pt x="914" y="2248"/>
                        </a:cubicBezTo>
                        <a:cubicBezTo>
                          <a:pt x="295" y="962"/>
                          <a:pt x="0" y="0"/>
                          <a:pt x="0" y="0"/>
                        </a:cubicBezTo>
                        <a:cubicBezTo>
                          <a:pt x="0" y="0"/>
                          <a:pt x="838" y="552"/>
                          <a:pt x="1857" y="1562"/>
                        </a:cubicBezTo>
                        <a:cubicBezTo>
                          <a:pt x="2886" y="2553"/>
                          <a:pt x="4134" y="3981"/>
                          <a:pt x="5248" y="5505"/>
                        </a:cubicBezTo>
                        <a:cubicBezTo>
                          <a:pt x="6334" y="7048"/>
                          <a:pt x="7315" y="8677"/>
                          <a:pt x="7925" y="9973"/>
                        </a:cubicBezTo>
                        <a:cubicBezTo>
                          <a:pt x="8554" y="11249"/>
                          <a:pt x="8830" y="12211"/>
                          <a:pt x="8830" y="122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5" name="任意多边形: 形状 2474">
                    <a:extLst>
                      <a:ext uri="{FF2B5EF4-FFF2-40B4-BE49-F238E27FC236}">
                        <a16:creationId xmlns:a16="http://schemas.microsoft.com/office/drawing/2014/main" id="{36B0A5FF-BC09-2558-F692-A468EC7D180E}"/>
                      </a:ext>
                    </a:extLst>
                  </p:cNvPr>
                  <p:cNvSpPr/>
                  <p:nvPr/>
                </p:nvSpPr>
                <p:spPr>
                  <a:xfrm>
                    <a:off x="8804185" y="1837572"/>
                    <a:ext cx="7486" cy="13096"/>
                  </a:xfrm>
                  <a:custGeom>
                    <a:avLst/>
                    <a:gdLst>
                      <a:gd name="connsiteX0" fmla="*/ 0 w 7486"/>
                      <a:gd name="connsiteY0" fmla="*/ 13097 h 13096"/>
                      <a:gd name="connsiteX1" fmla="*/ 667 w 7486"/>
                      <a:gd name="connsiteY1" fmla="*/ 10754 h 13096"/>
                      <a:gd name="connsiteX2" fmla="*/ 2858 w 7486"/>
                      <a:gd name="connsiteY2" fmla="*/ 6029 h 13096"/>
                      <a:gd name="connsiteX3" fmla="*/ 5811 w 7486"/>
                      <a:gd name="connsiteY3" fmla="*/ 1743 h 13096"/>
                      <a:gd name="connsiteX4" fmla="*/ 7487 w 7486"/>
                      <a:gd name="connsiteY4" fmla="*/ 0 h 13096"/>
                      <a:gd name="connsiteX5" fmla="*/ 6849 w 7486"/>
                      <a:gd name="connsiteY5" fmla="*/ 2334 h 13096"/>
                      <a:gd name="connsiteX6" fmla="*/ 4658 w 7486"/>
                      <a:gd name="connsiteY6" fmla="*/ 7048 h 13096"/>
                      <a:gd name="connsiteX7" fmla="*/ 1696 w 7486"/>
                      <a:gd name="connsiteY7" fmla="*/ 11335 h 13096"/>
                      <a:gd name="connsiteX8" fmla="*/ 0 w 7486"/>
                      <a:gd name="connsiteY8" fmla="*/ 13097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86" h="13096">
                        <a:moveTo>
                          <a:pt x="0" y="13097"/>
                        </a:moveTo>
                        <a:cubicBezTo>
                          <a:pt x="0" y="13097"/>
                          <a:pt x="181" y="12106"/>
                          <a:pt x="667" y="10754"/>
                        </a:cubicBezTo>
                        <a:cubicBezTo>
                          <a:pt x="1134" y="9392"/>
                          <a:pt x="1934" y="7677"/>
                          <a:pt x="2858" y="6029"/>
                        </a:cubicBezTo>
                        <a:cubicBezTo>
                          <a:pt x="3801" y="4401"/>
                          <a:pt x="4877" y="2848"/>
                          <a:pt x="5811" y="1743"/>
                        </a:cubicBezTo>
                        <a:cubicBezTo>
                          <a:pt x="6734" y="638"/>
                          <a:pt x="7487" y="0"/>
                          <a:pt x="7487" y="0"/>
                        </a:cubicBezTo>
                        <a:cubicBezTo>
                          <a:pt x="7487" y="0"/>
                          <a:pt x="7325" y="981"/>
                          <a:pt x="6849" y="2334"/>
                        </a:cubicBezTo>
                        <a:cubicBezTo>
                          <a:pt x="6363" y="3696"/>
                          <a:pt x="5582" y="5420"/>
                          <a:pt x="4658" y="7048"/>
                        </a:cubicBezTo>
                        <a:cubicBezTo>
                          <a:pt x="3715" y="8687"/>
                          <a:pt x="2620" y="10230"/>
                          <a:pt x="1696" y="11335"/>
                        </a:cubicBezTo>
                        <a:cubicBezTo>
                          <a:pt x="781" y="12440"/>
                          <a:pt x="0" y="13097"/>
                          <a:pt x="0" y="130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6" name="任意多边形: 形状 2475">
                    <a:extLst>
                      <a:ext uri="{FF2B5EF4-FFF2-40B4-BE49-F238E27FC236}">
                        <a16:creationId xmlns:a16="http://schemas.microsoft.com/office/drawing/2014/main" id="{D8798CFC-B89A-3DE9-768B-7E132DB53625}"/>
                      </a:ext>
                    </a:extLst>
                  </p:cNvPr>
                  <p:cNvSpPr/>
                  <p:nvPr/>
                </p:nvSpPr>
                <p:spPr>
                  <a:xfrm>
                    <a:off x="8808567" y="1829904"/>
                    <a:ext cx="10696" cy="10877"/>
                  </a:xfrm>
                  <a:custGeom>
                    <a:avLst/>
                    <a:gdLst>
                      <a:gd name="connsiteX0" fmla="*/ 10696 w 10696"/>
                      <a:gd name="connsiteY0" fmla="*/ 5829 h 10877"/>
                      <a:gd name="connsiteX1" fmla="*/ 7115 w 10696"/>
                      <a:gd name="connsiteY1" fmla="*/ 7172 h 10877"/>
                      <a:gd name="connsiteX2" fmla="*/ 6191 w 10696"/>
                      <a:gd name="connsiteY2" fmla="*/ 10878 h 10877"/>
                      <a:gd name="connsiteX3" fmla="*/ 3829 w 10696"/>
                      <a:gd name="connsiteY3" fmla="*/ 7877 h 10877"/>
                      <a:gd name="connsiteX4" fmla="*/ 0 w 10696"/>
                      <a:gd name="connsiteY4" fmla="*/ 8144 h 10877"/>
                      <a:gd name="connsiteX5" fmla="*/ 2114 w 10696"/>
                      <a:gd name="connsiteY5" fmla="*/ 4963 h 10877"/>
                      <a:gd name="connsiteX6" fmla="*/ 705 w 10696"/>
                      <a:gd name="connsiteY6" fmla="*/ 1429 h 10877"/>
                      <a:gd name="connsiteX7" fmla="*/ 4382 w 10696"/>
                      <a:gd name="connsiteY7" fmla="*/ 2448 h 10877"/>
                      <a:gd name="connsiteX8" fmla="*/ 7306 w 10696"/>
                      <a:gd name="connsiteY8" fmla="*/ 0 h 10877"/>
                      <a:gd name="connsiteX9" fmla="*/ 7477 w 10696"/>
                      <a:gd name="connsiteY9" fmla="*/ 3810 h 10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696" h="10877">
                        <a:moveTo>
                          <a:pt x="10696" y="5829"/>
                        </a:moveTo>
                        <a:lnTo>
                          <a:pt x="7115" y="7172"/>
                        </a:lnTo>
                        <a:lnTo>
                          <a:pt x="6191" y="10878"/>
                        </a:lnTo>
                        <a:lnTo>
                          <a:pt x="3829" y="7877"/>
                        </a:lnTo>
                        <a:lnTo>
                          <a:pt x="0" y="8144"/>
                        </a:lnTo>
                        <a:lnTo>
                          <a:pt x="2114" y="4963"/>
                        </a:lnTo>
                        <a:lnTo>
                          <a:pt x="705" y="1429"/>
                        </a:lnTo>
                        <a:lnTo>
                          <a:pt x="4382" y="2448"/>
                        </a:lnTo>
                        <a:lnTo>
                          <a:pt x="7306" y="0"/>
                        </a:lnTo>
                        <a:lnTo>
                          <a:pt x="7477" y="38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77" name="图形 113">
                  <a:extLst>
                    <a:ext uri="{FF2B5EF4-FFF2-40B4-BE49-F238E27FC236}">
                      <a16:creationId xmlns:a16="http://schemas.microsoft.com/office/drawing/2014/main" id="{1C9F6D31-5759-CBC8-F7C3-FA6C1D0C088D}"/>
                    </a:ext>
                  </a:extLst>
                </p:cNvPr>
                <p:cNvGrpSpPr/>
                <p:nvPr/>
              </p:nvGrpSpPr>
              <p:grpSpPr>
                <a:xfrm>
                  <a:off x="8660662" y="1686923"/>
                  <a:ext cx="118497" cy="117161"/>
                  <a:chOff x="8660662" y="1686923"/>
                  <a:chExt cx="118497" cy="117161"/>
                </a:xfrm>
              </p:grpSpPr>
              <p:sp>
                <p:nvSpPr>
                  <p:cNvPr id="2478" name="任意多边形: 形状 2477">
                    <a:extLst>
                      <a:ext uri="{FF2B5EF4-FFF2-40B4-BE49-F238E27FC236}">
                        <a16:creationId xmlns:a16="http://schemas.microsoft.com/office/drawing/2014/main" id="{2B0763A2-1285-A021-539E-5AD7DACC9747}"/>
                      </a:ext>
                    </a:extLst>
                  </p:cNvPr>
                  <p:cNvSpPr/>
                  <p:nvPr/>
                </p:nvSpPr>
                <p:spPr>
                  <a:xfrm>
                    <a:off x="8660662" y="1686923"/>
                    <a:ext cx="118497" cy="117161"/>
                  </a:xfrm>
                  <a:custGeom>
                    <a:avLst/>
                    <a:gdLst>
                      <a:gd name="connsiteX0" fmla="*/ 53655 w 118497"/>
                      <a:gd name="connsiteY0" fmla="*/ 65324 h 117161"/>
                      <a:gd name="connsiteX1" fmla="*/ 45244 w 118497"/>
                      <a:gd name="connsiteY1" fmla="*/ 57599 h 117161"/>
                      <a:gd name="connsiteX2" fmla="*/ 50007 w 118497"/>
                      <a:gd name="connsiteY2" fmla="*/ 47236 h 117161"/>
                      <a:gd name="connsiteX3" fmla="*/ 61323 w 118497"/>
                      <a:gd name="connsiteY3" fmla="*/ 48560 h 117161"/>
                      <a:gd name="connsiteX4" fmla="*/ 63552 w 118497"/>
                      <a:gd name="connsiteY4" fmla="*/ 59742 h 117161"/>
                      <a:gd name="connsiteX5" fmla="*/ 53655 w 118497"/>
                      <a:gd name="connsiteY5" fmla="*/ 65324 h 117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497" h="117161">
                        <a:moveTo>
                          <a:pt x="53655" y="65324"/>
                        </a:moveTo>
                        <a:cubicBezTo>
                          <a:pt x="47588" y="160422"/>
                          <a:pt x="-37223" y="82383"/>
                          <a:pt x="45244" y="57599"/>
                        </a:cubicBezTo>
                        <a:cubicBezTo>
                          <a:pt x="-37223" y="82383"/>
                          <a:pt x="10793" y="-22392"/>
                          <a:pt x="50007" y="47236"/>
                        </a:cubicBezTo>
                        <a:cubicBezTo>
                          <a:pt x="10793" y="-22401"/>
                          <a:pt x="125283" y="-9114"/>
                          <a:pt x="61323" y="48560"/>
                        </a:cubicBezTo>
                        <a:cubicBezTo>
                          <a:pt x="125302" y="-9114"/>
                          <a:pt x="148029" y="103910"/>
                          <a:pt x="63552" y="59742"/>
                        </a:cubicBezTo>
                        <a:cubicBezTo>
                          <a:pt x="148010" y="103910"/>
                          <a:pt x="47588" y="160422"/>
                          <a:pt x="53655" y="653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9" name="任意多边形: 形状 2478">
                    <a:extLst>
                      <a:ext uri="{FF2B5EF4-FFF2-40B4-BE49-F238E27FC236}">
                        <a16:creationId xmlns:a16="http://schemas.microsoft.com/office/drawing/2014/main" id="{2B0E5137-A971-6695-55A4-BB45E33834E3}"/>
                      </a:ext>
                    </a:extLst>
                  </p:cNvPr>
                  <p:cNvSpPr/>
                  <p:nvPr/>
                </p:nvSpPr>
                <p:spPr>
                  <a:xfrm>
                    <a:off x="8664038" y="1690243"/>
                    <a:ext cx="110930" cy="109693"/>
                  </a:xfrm>
                  <a:custGeom>
                    <a:avLst/>
                    <a:gdLst>
                      <a:gd name="connsiteX0" fmla="*/ 50203 w 110930"/>
                      <a:gd name="connsiteY0" fmla="*/ 61166 h 109693"/>
                      <a:gd name="connsiteX1" fmla="*/ 42373 w 110930"/>
                      <a:gd name="connsiteY1" fmla="*/ 53927 h 109693"/>
                      <a:gd name="connsiteX2" fmla="*/ 46802 w 110930"/>
                      <a:gd name="connsiteY2" fmla="*/ 44230 h 109693"/>
                      <a:gd name="connsiteX3" fmla="*/ 57404 w 110930"/>
                      <a:gd name="connsiteY3" fmla="*/ 45459 h 109693"/>
                      <a:gd name="connsiteX4" fmla="*/ 59528 w 110930"/>
                      <a:gd name="connsiteY4" fmla="*/ 55899 h 109693"/>
                      <a:gd name="connsiteX5" fmla="*/ 50203 w 110930"/>
                      <a:gd name="connsiteY5" fmla="*/ 61166 h 109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930" h="109693">
                        <a:moveTo>
                          <a:pt x="50203" y="61166"/>
                        </a:moveTo>
                        <a:cubicBezTo>
                          <a:pt x="44516" y="150206"/>
                          <a:pt x="-34865" y="77130"/>
                          <a:pt x="42373" y="53927"/>
                        </a:cubicBezTo>
                        <a:cubicBezTo>
                          <a:pt x="-34846" y="77130"/>
                          <a:pt x="10093" y="-20968"/>
                          <a:pt x="46802" y="44230"/>
                        </a:cubicBezTo>
                        <a:cubicBezTo>
                          <a:pt x="10093" y="-20978"/>
                          <a:pt x="117287" y="-8529"/>
                          <a:pt x="57404" y="45459"/>
                        </a:cubicBezTo>
                        <a:cubicBezTo>
                          <a:pt x="117287" y="-8529"/>
                          <a:pt x="138576" y="97266"/>
                          <a:pt x="59528" y="55899"/>
                        </a:cubicBezTo>
                        <a:cubicBezTo>
                          <a:pt x="138585" y="97275"/>
                          <a:pt x="44526" y="150206"/>
                          <a:pt x="50203" y="6116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0" name="任意多边形: 形状 2479">
                    <a:extLst>
                      <a:ext uri="{FF2B5EF4-FFF2-40B4-BE49-F238E27FC236}">
                        <a16:creationId xmlns:a16="http://schemas.microsoft.com/office/drawing/2014/main" id="{C7ACEF90-F951-0321-BA15-7A1ECD2D9B9A}"/>
                      </a:ext>
                    </a:extLst>
                  </p:cNvPr>
                  <p:cNvSpPr/>
                  <p:nvPr/>
                </p:nvSpPr>
                <p:spPr>
                  <a:xfrm>
                    <a:off x="8678389" y="1727520"/>
                    <a:ext cx="34204" cy="13468"/>
                  </a:xfrm>
                  <a:custGeom>
                    <a:avLst/>
                    <a:gdLst>
                      <a:gd name="connsiteX0" fmla="*/ 0 w 34204"/>
                      <a:gd name="connsiteY0" fmla="*/ 0 h 13468"/>
                      <a:gd name="connsiteX1" fmla="*/ 5877 w 34204"/>
                      <a:gd name="connsiteY1" fmla="*/ 762 h 13468"/>
                      <a:gd name="connsiteX2" fmla="*/ 18021 w 34204"/>
                      <a:gd name="connsiteY2" fmla="*/ 4391 h 13468"/>
                      <a:gd name="connsiteX3" fmla="*/ 29394 w 34204"/>
                      <a:gd name="connsiteY3" fmla="*/ 10030 h 13468"/>
                      <a:gd name="connsiteX4" fmla="*/ 34204 w 34204"/>
                      <a:gd name="connsiteY4" fmla="*/ 13468 h 13468"/>
                      <a:gd name="connsiteX5" fmla="*/ 28365 w 34204"/>
                      <a:gd name="connsiteY5" fmla="*/ 12706 h 13468"/>
                      <a:gd name="connsiteX6" fmla="*/ 16202 w 34204"/>
                      <a:gd name="connsiteY6" fmla="*/ 9039 h 13468"/>
                      <a:gd name="connsiteX7" fmla="*/ 4848 w 34204"/>
                      <a:gd name="connsiteY7" fmla="*/ 3400 h 13468"/>
                      <a:gd name="connsiteX8" fmla="*/ 0 w 34204"/>
                      <a:gd name="connsiteY8" fmla="*/ 0 h 13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204" h="13468">
                        <a:moveTo>
                          <a:pt x="0" y="0"/>
                        </a:moveTo>
                        <a:cubicBezTo>
                          <a:pt x="0" y="0"/>
                          <a:pt x="2457" y="57"/>
                          <a:pt x="5877" y="762"/>
                        </a:cubicBezTo>
                        <a:cubicBezTo>
                          <a:pt x="9297" y="1429"/>
                          <a:pt x="13764" y="2715"/>
                          <a:pt x="18021" y="4391"/>
                        </a:cubicBezTo>
                        <a:cubicBezTo>
                          <a:pt x="22317" y="6086"/>
                          <a:pt x="26432" y="8163"/>
                          <a:pt x="29394" y="10030"/>
                        </a:cubicBezTo>
                        <a:cubicBezTo>
                          <a:pt x="32385" y="11849"/>
                          <a:pt x="34204" y="13468"/>
                          <a:pt x="34204" y="13468"/>
                        </a:cubicBezTo>
                        <a:cubicBezTo>
                          <a:pt x="34204" y="13468"/>
                          <a:pt x="31775" y="13411"/>
                          <a:pt x="28365" y="12706"/>
                        </a:cubicBezTo>
                        <a:cubicBezTo>
                          <a:pt x="24927" y="12021"/>
                          <a:pt x="20498" y="10735"/>
                          <a:pt x="16202" y="9039"/>
                        </a:cubicBezTo>
                        <a:cubicBezTo>
                          <a:pt x="11925" y="7344"/>
                          <a:pt x="7811" y="5277"/>
                          <a:pt x="4848" y="3400"/>
                        </a:cubicBezTo>
                        <a:cubicBezTo>
                          <a:pt x="1829" y="160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1" name="任意多边形: 形状 2480">
                    <a:extLst>
                      <a:ext uri="{FF2B5EF4-FFF2-40B4-BE49-F238E27FC236}">
                        <a16:creationId xmlns:a16="http://schemas.microsoft.com/office/drawing/2014/main" id="{007CAA2E-C192-527E-A1FA-278F3E2C4DF7}"/>
                      </a:ext>
                    </a:extLst>
                  </p:cNvPr>
                  <p:cNvSpPr/>
                  <p:nvPr/>
                </p:nvSpPr>
                <p:spPr>
                  <a:xfrm>
                    <a:off x="8722204" y="1735326"/>
                    <a:ext cx="36519" cy="6023"/>
                  </a:xfrm>
                  <a:custGeom>
                    <a:avLst/>
                    <a:gdLst>
                      <a:gd name="connsiteX0" fmla="*/ 0 w 36519"/>
                      <a:gd name="connsiteY0" fmla="*/ 5167 h 6023"/>
                      <a:gd name="connsiteX1" fmla="*/ 5544 w 36519"/>
                      <a:gd name="connsiteY1" fmla="*/ 3081 h 6023"/>
                      <a:gd name="connsiteX2" fmla="*/ 17955 w 36519"/>
                      <a:gd name="connsiteY2" fmla="*/ 528 h 6023"/>
                      <a:gd name="connsiteX3" fmla="*/ 30642 w 36519"/>
                      <a:gd name="connsiteY3" fmla="*/ 99 h 6023"/>
                      <a:gd name="connsiteX4" fmla="*/ 36519 w 36519"/>
                      <a:gd name="connsiteY4" fmla="*/ 861 h 6023"/>
                      <a:gd name="connsiteX5" fmla="*/ 30995 w 36519"/>
                      <a:gd name="connsiteY5" fmla="*/ 2966 h 6023"/>
                      <a:gd name="connsiteX6" fmla="*/ 18536 w 36519"/>
                      <a:gd name="connsiteY6" fmla="*/ 5500 h 6023"/>
                      <a:gd name="connsiteX7" fmla="*/ 5848 w 36519"/>
                      <a:gd name="connsiteY7" fmla="*/ 5929 h 6023"/>
                      <a:gd name="connsiteX8" fmla="*/ 0 w 36519"/>
                      <a:gd name="connsiteY8" fmla="*/ 5167 h 6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519" h="6023">
                        <a:moveTo>
                          <a:pt x="0" y="5167"/>
                        </a:moveTo>
                        <a:cubicBezTo>
                          <a:pt x="0" y="5167"/>
                          <a:pt x="2181" y="4090"/>
                          <a:pt x="5544" y="3081"/>
                        </a:cubicBezTo>
                        <a:cubicBezTo>
                          <a:pt x="8877" y="2043"/>
                          <a:pt x="13402" y="1090"/>
                          <a:pt x="17955" y="528"/>
                        </a:cubicBezTo>
                        <a:cubicBezTo>
                          <a:pt x="22517" y="23"/>
                          <a:pt x="27147" y="-120"/>
                          <a:pt x="30642" y="99"/>
                        </a:cubicBezTo>
                        <a:cubicBezTo>
                          <a:pt x="34138" y="299"/>
                          <a:pt x="36519" y="861"/>
                          <a:pt x="36519" y="861"/>
                        </a:cubicBezTo>
                        <a:cubicBezTo>
                          <a:pt x="36519" y="861"/>
                          <a:pt x="34347" y="1976"/>
                          <a:pt x="30995" y="2966"/>
                        </a:cubicBezTo>
                        <a:cubicBezTo>
                          <a:pt x="27623" y="4005"/>
                          <a:pt x="23127" y="4957"/>
                          <a:pt x="18536" y="5500"/>
                        </a:cubicBezTo>
                        <a:cubicBezTo>
                          <a:pt x="13974" y="6024"/>
                          <a:pt x="9363" y="6129"/>
                          <a:pt x="5848" y="5929"/>
                        </a:cubicBezTo>
                        <a:cubicBezTo>
                          <a:pt x="2363" y="5719"/>
                          <a:pt x="0" y="5167"/>
                          <a:pt x="0" y="51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2" name="任意多边形: 形状 2481">
                    <a:extLst>
                      <a:ext uri="{FF2B5EF4-FFF2-40B4-BE49-F238E27FC236}">
                        <a16:creationId xmlns:a16="http://schemas.microsoft.com/office/drawing/2014/main" id="{DE2B37B7-528A-788E-3920-A97A0DFFEB57}"/>
                      </a:ext>
                    </a:extLst>
                  </p:cNvPr>
                  <p:cNvSpPr/>
                  <p:nvPr/>
                </p:nvSpPr>
                <p:spPr>
                  <a:xfrm>
                    <a:off x="8715882" y="1700307"/>
                    <a:ext cx="6254" cy="36480"/>
                  </a:xfrm>
                  <a:custGeom>
                    <a:avLst/>
                    <a:gdLst>
                      <a:gd name="connsiteX0" fmla="*/ 759 w 6254"/>
                      <a:gd name="connsiteY0" fmla="*/ 36481 h 36480"/>
                      <a:gd name="connsiteX1" fmla="*/ 73 w 6254"/>
                      <a:gd name="connsiteY1" fmla="*/ 30623 h 36480"/>
                      <a:gd name="connsiteX2" fmla="*/ 635 w 6254"/>
                      <a:gd name="connsiteY2" fmla="*/ 17936 h 36480"/>
                      <a:gd name="connsiteX3" fmla="*/ 3312 w 6254"/>
                      <a:gd name="connsiteY3" fmla="*/ 5524 h 36480"/>
                      <a:gd name="connsiteX4" fmla="*/ 5484 w 6254"/>
                      <a:gd name="connsiteY4" fmla="*/ 0 h 36480"/>
                      <a:gd name="connsiteX5" fmla="*/ 6179 w 6254"/>
                      <a:gd name="connsiteY5" fmla="*/ 5896 h 36480"/>
                      <a:gd name="connsiteX6" fmla="*/ 5617 w 6254"/>
                      <a:gd name="connsiteY6" fmla="*/ 18583 h 36480"/>
                      <a:gd name="connsiteX7" fmla="*/ 2902 w 6254"/>
                      <a:gd name="connsiteY7" fmla="*/ 30975 h 36480"/>
                      <a:gd name="connsiteX8" fmla="*/ 759 w 6254"/>
                      <a:gd name="connsiteY8" fmla="*/ 36481 h 36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54" h="36480">
                        <a:moveTo>
                          <a:pt x="759" y="36481"/>
                        </a:moveTo>
                        <a:cubicBezTo>
                          <a:pt x="759" y="36481"/>
                          <a:pt x="207" y="34100"/>
                          <a:pt x="73" y="30623"/>
                        </a:cubicBezTo>
                        <a:cubicBezTo>
                          <a:pt x="-127" y="27127"/>
                          <a:pt x="92" y="22489"/>
                          <a:pt x="635" y="17936"/>
                        </a:cubicBezTo>
                        <a:cubicBezTo>
                          <a:pt x="1245" y="13373"/>
                          <a:pt x="2236" y="8877"/>
                          <a:pt x="3312" y="5524"/>
                        </a:cubicBezTo>
                        <a:cubicBezTo>
                          <a:pt x="4350" y="2172"/>
                          <a:pt x="5484" y="0"/>
                          <a:pt x="5484" y="0"/>
                        </a:cubicBezTo>
                        <a:cubicBezTo>
                          <a:pt x="5484" y="0"/>
                          <a:pt x="6064" y="2419"/>
                          <a:pt x="6179" y="5896"/>
                        </a:cubicBezTo>
                        <a:cubicBezTo>
                          <a:pt x="6379" y="9392"/>
                          <a:pt x="6179" y="14030"/>
                          <a:pt x="5617" y="18583"/>
                        </a:cubicBezTo>
                        <a:cubicBezTo>
                          <a:pt x="4988" y="23127"/>
                          <a:pt x="3978" y="27642"/>
                          <a:pt x="2902" y="30975"/>
                        </a:cubicBezTo>
                        <a:cubicBezTo>
                          <a:pt x="1873" y="34300"/>
                          <a:pt x="759" y="36481"/>
                          <a:pt x="759" y="3648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3" name="任意多边形: 形状 2482">
                    <a:extLst>
                      <a:ext uri="{FF2B5EF4-FFF2-40B4-BE49-F238E27FC236}">
                        <a16:creationId xmlns:a16="http://schemas.microsoft.com/office/drawing/2014/main" id="{1118B25F-7560-8358-D1D8-78120400AC9E}"/>
                      </a:ext>
                    </a:extLst>
                  </p:cNvPr>
                  <p:cNvSpPr/>
                  <p:nvPr/>
                </p:nvSpPr>
                <p:spPr>
                  <a:xfrm>
                    <a:off x="8719918" y="1749913"/>
                    <a:ext cx="17450" cy="32356"/>
                  </a:xfrm>
                  <a:custGeom>
                    <a:avLst/>
                    <a:gdLst>
                      <a:gd name="connsiteX0" fmla="*/ 17450 w 17450"/>
                      <a:gd name="connsiteY0" fmla="*/ 32356 h 32356"/>
                      <a:gd name="connsiteX1" fmla="*/ 13468 w 17450"/>
                      <a:gd name="connsiteY1" fmla="*/ 27984 h 32356"/>
                      <a:gd name="connsiteX2" fmla="*/ 6515 w 17450"/>
                      <a:gd name="connsiteY2" fmla="*/ 17364 h 32356"/>
                      <a:gd name="connsiteX3" fmla="*/ 1467 w 17450"/>
                      <a:gd name="connsiteY3" fmla="*/ 5734 h 32356"/>
                      <a:gd name="connsiteX4" fmla="*/ 0 w 17450"/>
                      <a:gd name="connsiteY4" fmla="*/ 0 h 32356"/>
                      <a:gd name="connsiteX5" fmla="*/ 4000 w 17450"/>
                      <a:gd name="connsiteY5" fmla="*/ 4353 h 32356"/>
                      <a:gd name="connsiteX6" fmla="*/ 10944 w 17450"/>
                      <a:gd name="connsiteY6" fmla="*/ 14973 h 32356"/>
                      <a:gd name="connsiteX7" fmla="*/ 15983 w 17450"/>
                      <a:gd name="connsiteY7" fmla="*/ 26622 h 32356"/>
                      <a:gd name="connsiteX8" fmla="*/ 17450 w 17450"/>
                      <a:gd name="connsiteY8" fmla="*/ 32356 h 32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50" h="32356">
                        <a:moveTo>
                          <a:pt x="17450" y="32356"/>
                        </a:moveTo>
                        <a:cubicBezTo>
                          <a:pt x="17450" y="32356"/>
                          <a:pt x="15630" y="30756"/>
                          <a:pt x="13468" y="27984"/>
                        </a:cubicBezTo>
                        <a:cubicBezTo>
                          <a:pt x="11287" y="25251"/>
                          <a:pt x="8744" y="21403"/>
                          <a:pt x="6515" y="17364"/>
                        </a:cubicBezTo>
                        <a:cubicBezTo>
                          <a:pt x="4353" y="13325"/>
                          <a:pt x="2534" y="9068"/>
                          <a:pt x="1467" y="5734"/>
                        </a:cubicBezTo>
                        <a:cubicBezTo>
                          <a:pt x="352" y="2419"/>
                          <a:pt x="0" y="0"/>
                          <a:pt x="0" y="0"/>
                        </a:cubicBezTo>
                        <a:cubicBezTo>
                          <a:pt x="0" y="0"/>
                          <a:pt x="1838" y="1619"/>
                          <a:pt x="4000" y="4353"/>
                        </a:cubicBezTo>
                        <a:cubicBezTo>
                          <a:pt x="6182" y="7087"/>
                          <a:pt x="8763" y="10954"/>
                          <a:pt x="10944" y="14973"/>
                        </a:cubicBezTo>
                        <a:cubicBezTo>
                          <a:pt x="13116" y="19069"/>
                          <a:pt x="14907" y="23289"/>
                          <a:pt x="15983" y="26622"/>
                        </a:cubicBezTo>
                        <a:cubicBezTo>
                          <a:pt x="17097" y="29937"/>
                          <a:pt x="17450" y="32356"/>
                          <a:pt x="17450" y="32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4" name="任意多边形: 形状 2483">
                    <a:extLst>
                      <a:ext uri="{FF2B5EF4-FFF2-40B4-BE49-F238E27FC236}">
                        <a16:creationId xmlns:a16="http://schemas.microsoft.com/office/drawing/2014/main" id="{6832BE09-C67A-77FE-D306-04DD8D18A471}"/>
                      </a:ext>
                    </a:extLst>
                  </p:cNvPr>
                  <p:cNvSpPr/>
                  <p:nvPr/>
                </p:nvSpPr>
                <p:spPr>
                  <a:xfrm>
                    <a:off x="8688123" y="1749980"/>
                    <a:ext cx="22288" cy="29222"/>
                  </a:xfrm>
                  <a:custGeom>
                    <a:avLst/>
                    <a:gdLst>
                      <a:gd name="connsiteX0" fmla="*/ 0 w 22288"/>
                      <a:gd name="connsiteY0" fmla="*/ 29223 h 29222"/>
                      <a:gd name="connsiteX1" fmla="*/ 2343 w 22288"/>
                      <a:gd name="connsiteY1" fmla="*/ 23774 h 29222"/>
                      <a:gd name="connsiteX2" fmla="*/ 9173 w 22288"/>
                      <a:gd name="connsiteY2" fmla="*/ 13078 h 29222"/>
                      <a:gd name="connsiteX3" fmla="*/ 17679 w 22288"/>
                      <a:gd name="connsiteY3" fmla="*/ 3667 h 29222"/>
                      <a:gd name="connsiteX4" fmla="*/ 22289 w 22288"/>
                      <a:gd name="connsiteY4" fmla="*/ 0 h 29222"/>
                      <a:gd name="connsiteX5" fmla="*/ 19964 w 22288"/>
                      <a:gd name="connsiteY5" fmla="*/ 5410 h 29222"/>
                      <a:gd name="connsiteX6" fmla="*/ 13154 w 22288"/>
                      <a:gd name="connsiteY6" fmla="*/ 16126 h 29222"/>
                      <a:gd name="connsiteX7" fmla="*/ 4620 w 22288"/>
                      <a:gd name="connsiteY7" fmla="*/ 25517 h 29222"/>
                      <a:gd name="connsiteX8" fmla="*/ 0 w 22288"/>
                      <a:gd name="connsiteY8" fmla="*/ 29223 h 29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88" h="29222">
                        <a:moveTo>
                          <a:pt x="0" y="29223"/>
                        </a:moveTo>
                        <a:cubicBezTo>
                          <a:pt x="0" y="29223"/>
                          <a:pt x="724" y="26880"/>
                          <a:pt x="2343" y="23774"/>
                        </a:cubicBezTo>
                        <a:cubicBezTo>
                          <a:pt x="3925" y="20669"/>
                          <a:pt x="6382" y="16764"/>
                          <a:pt x="9173" y="13078"/>
                        </a:cubicBezTo>
                        <a:cubicBezTo>
                          <a:pt x="11982" y="9430"/>
                          <a:pt x="15088" y="6029"/>
                          <a:pt x="17679" y="3667"/>
                        </a:cubicBezTo>
                        <a:cubicBezTo>
                          <a:pt x="20270" y="1305"/>
                          <a:pt x="22289" y="0"/>
                          <a:pt x="22289" y="0"/>
                        </a:cubicBezTo>
                        <a:cubicBezTo>
                          <a:pt x="22289" y="0"/>
                          <a:pt x="21584" y="2324"/>
                          <a:pt x="19964" y="5410"/>
                        </a:cubicBezTo>
                        <a:cubicBezTo>
                          <a:pt x="18365" y="8534"/>
                          <a:pt x="15926" y="12459"/>
                          <a:pt x="13154" y="16126"/>
                        </a:cubicBezTo>
                        <a:cubicBezTo>
                          <a:pt x="10344" y="19774"/>
                          <a:pt x="7220" y="23155"/>
                          <a:pt x="4620" y="25517"/>
                        </a:cubicBezTo>
                        <a:cubicBezTo>
                          <a:pt x="2086" y="27899"/>
                          <a:pt x="0" y="29223"/>
                          <a:pt x="0" y="292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5" name="任意多边形: 形状 2484">
                    <a:extLst>
                      <a:ext uri="{FF2B5EF4-FFF2-40B4-BE49-F238E27FC236}">
                        <a16:creationId xmlns:a16="http://schemas.microsoft.com/office/drawing/2014/main" id="{D0D0D14A-57D9-FE48-309A-EF29B23DA09D}"/>
                      </a:ext>
                    </a:extLst>
                  </p:cNvPr>
                  <p:cNvSpPr/>
                  <p:nvPr/>
                </p:nvSpPr>
                <p:spPr>
                  <a:xfrm>
                    <a:off x="8702744" y="1732768"/>
                    <a:ext cx="26603" cy="25936"/>
                  </a:xfrm>
                  <a:custGeom>
                    <a:avLst/>
                    <a:gdLst>
                      <a:gd name="connsiteX0" fmla="*/ 26603 w 26603"/>
                      <a:gd name="connsiteY0" fmla="*/ 15202 h 25936"/>
                      <a:gd name="connsiteX1" fmla="*/ 17526 w 26603"/>
                      <a:gd name="connsiteY1" fmla="*/ 17259 h 25936"/>
                      <a:gd name="connsiteX2" fmla="*/ 14088 w 26603"/>
                      <a:gd name="connsiteY2" fmla="*/ 25937 h 25936"/>
                      <a:gd name="connsiteX3" fmla="*/ 9325 w 26603"/>
                      <a:gd name="connsiteY3" fmla="*/ 17936 h 25936"/>
                      <a:gd name="connsiteX4" fmla="*/ 0 w 26603"/>
                      <a:gd name="connsiteY4" fmla="*/ 17355 h 25936"/>
                      <a:gd name="connsiteX5" fmla="*/ 6143 w 26603"/>
                      <a:gd name="connsiteY5" fmla="*/ 10344 h 25936"/>
                      <a:gd name="connsiteX6" fmla="*/ 3829 w 26603"/>
                      <a:gd name="connsiteY6" fmla="*/ 1343 h 25936"/>
                      <a:gd name="connsiteX7" fmla="*/ 12411 w 26603"/>
                      <a:gd name="connsiteY7" fmla="*/ 4963 h 25936"/>
                      <a:gd name="connsiteX8" fmla="*/ 20260 w 26603"/>
                      <a:gd name="connsiteY8" fmla="*/ 0 h 25936"/>
                      <a:gd name="connsiteX9" fmla="*/ 19421 w 26603"/>
                      <a:gd name="connsiteY9" fmla="*/ 9268 h 25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603" h="25936">
                        <a:moveTo>
                          <a:pt x="26603" y="15202"/>
                        </a:moveTo>
                        <a:lnTo>
                          <a:pt x="17526" y="17259"/>
                        </a:lnTo>
                        <a:lnTo>
                          <a:pt x="14088" y="25937"/>
                        </a:lnTo>
                        <a:lnTo>
                          <a:pt x="9325" y="17936"/>
                        </a:lnTo>
                        <a:lnTo>
                          <a:pt x="0" y="17355"/>
                        </a:lnTo>
                        <a:lnTo>
                          <a:pt x="6143" y="10344"/>
                        </a:lnTo>
                        <a:lnTo>
                          <a:pt x="3829" y="1343"/>
                        </a:lnTo>
                        <a:lnTo>
                          <a:pt x="12411" y="4963"/>
                        </a:lnTo>
                        <a:lnTo>
                          <a:pt x="20260" y="0"/>
                        </a:lnTo>
                        <a:lnTo>
                          <a:pt x="19421" y="92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86" name="图形 113">
                  <a:extLst>
                    <a:ext uri="{FF2B5EF4-FFF2-40B4-BE49-F238E27FC236}">
                      <a16:creationId xmlns:a16="http://schemas.microsoft.com/office/drawing/2014/main" id="{58417F4C-7F6F-555F-E375-F1300B2C2B18}"/>
                    </a:ext>
                  </a:extLst>
                </p:cNvPr>
                <p:cNvGrpSpPr/>
                <p:nvPr/>
              </p:nvGrpSpPr>
              <p:grpSpPr>
                <a:xfrm>
                  <a:off x="8546571" y="1616462"/>
                  <a:ext cx="140286" cy="140204"/>
                  <a:chOff x="8546571" y="1616462"/>
                  <a:chExt cx="140286" cy="140204"/>
                </a:xfrm>
              </p:grpSpPr>
              <p:sp>
                <p:nvSpPr>
                  <p:cNvPr id="2487" name="任意多边形: 形状 2486">
                    <a:extLst>
                      <a:ext uri="{FF2B5EF4-FFF2-40B4-BE49-F238E27FC236}">
                        <a16:creationId xmlns:a16="http://schemas.microsoft.com/office/drawing/2014/main" id="{B6CD647F-96CA-2D12-7091-C15518006626}"/>
                      </a:ext>
                    </a:extLst>
                  </p:cNvPr>
                  <p:cNvSpPr/>
                  <p:nvPr/>
                </p:nvSpPr>
                <p:spPr>
                  <a:xfrm>
                    <a:off x="8546571" y="1616462"/>
                    <a:ext cx="140286" cy="140204"/>
                  </a:xfrm>
                  <a:custGeom>
                    <a:avLst/>
                    <a:gdLst>
                      <a:gd name="connsiteX0" fmla="*/ 69057 w 140286"/>
                      <a:gd name="connsiteY0" fmla="*/ 78673 h 140204"/>
                      <a:gd name="connsiteX1" fmla="*/ 56970 w 140286"/>
                      <a:gd name="connsiteY1" fmla="*/ 72482 h 140204"/>
                      <a:gd name="connsiteX2" fmla="*/ 59113 w 140286"/>
                      <a:gd name="connsiteY2" fmla="*/ 59090 h 140204"/>
                      <a:gd name="connsiteX3" fmla="*/ 72525 w 140286"/>
                      <a:gd name="connsiteY3" fmla="*/ 57004 h 140204"/>
                      <a:gd name="connsiteX4" fmla="*/ 78649 w 140286"/>
                      <a:gd name="connsiteY4" fmla="*/ 69110 h 140204"/>
                      <a:gd name="connsiteX5" fmla="*/ 69057 w 140286"/>
                      <a:gd name="connsiteY5" fmla="*/ 78673 h 14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286" h="140204">
                        <a:moveTo>
                          <a:pt x="69057" y="78673"/>
                        </a:moveTo>
                        <a:cubicBezTo>
                          <a:pt x="92317" y="189716"/>
                          <a:pt x="-29774" y="127098"/>
                          <a:pt x="56970" y="72482"/>
                        </a:cubicBezTo>
                        <a:cubicBezTo>
                          <a:pt x="-29774" y="127098"/>
                          <a:pt x="-8000" y="-8347"/>
                          <a:pt x="59113" y="59090"/>
                        </a:cubicBezTo>
                        <a:cubicBezTo>
                          <a:pt x="-8000" y="-8347"/>
                          <a:pt x="127588" y="-29483"/>
                          <a:pt x="72525" y="57004"/>
                        </a:cubicBezTo>
                        <a:cubicBezTo>
                          <a:pt x="127588" y="-29483"/>
                          <a:pt x="189577" y="92923"/>
                          <a:pt x="78649" y="69110"/>
                        </a:cubicBezTo>
                        <a:cubicBezTo>
                          <a:pt x="189577" y="92923"/>
                          <a:pt x="92317" y="189716"/>
                          <a:pt x="69057" y="786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8" name="任意多边形: 形状 2487">
                    <a:extLst>
                      <a:ext uri="{FF2B5EF4-FFF2-40B4-BE49-F238E27FC236}">
                        <a16:creationId xmlns:a16="http://schemas.microsoft.com/office/drawing/2014/main" id="{D3DED574-2F6A-2940-F470-8410733EA3B2}"/>
                      </a:ext>
                    </a:extLst>
                  </p:cNvPr>
                  <p:cNvSpPr/>
                  <p:nvPr/>
                </p:nvSpPr>
                <p:spPr>
                  <a:xfrm>
                    <a:off x="8550638" y="1620533"/>
                    <a:ext cx="131339" cy="131260"/>
                  </a:xfrm>
                  <a:custGeom>
                    <a:avLst/>
                    <a:gdLst>
                      <a:gd name="connsiteX0" fmla="*/ 64629 w 131339"/>
                      <a:gd name="connsiteY0" fmla="*/ 73649 h 131260"/>
                      <a:gd name="connsiteX1" fmla="*/ 53342 w 131339"/>
                      <a:gd name="connsiteY1" fmla="*/ 67849 h 131260"/>
                      <a:gd name="connsiteX2" fmla="*/ 55323 w 131339"/>
                      <a:gd name="connsiteY2" fmla="*/ 55333 h 131260"/>
                      <a:gd name="connsiteX3" fmla="*/ 67906 w 131339"/>
                      <a:gd name="connsiteY3" fmla="*/ 53342 h 131260"/>
                      <a:gd name="connsiteX4" fmla="*/ 73659 w 131339"/>
                      <a:gd name="connsiteY4" fmla="*/ 64667 h 131260"/>
                      <a:gd name="connsiteX5" fmla="*/ 64629 w 131339"/>
                      <a:gd name="connsiteY5" fmla="*/ 73649 h 13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339" h="131260">
                        <a:moveTo>
                          <a:pt x="64629" y="73649"/>
                        </a:moveTo>
                        <a:cubicBezTo>
                          <a:pt x="86423" y="177605"/>
                          <a:pt x="-27877" y="119007"/>
                          <a:pt x="53342" y="67849"/>
                        </a:cubicBezTo>
                        <a:cubicBezTo>
                          <a:pt x="-27877" y="119007"/>
                          <a:pt x="-7484" y="-7808"/>
                          <a:pt x="55323" y="55333"/>
                        </a:cubicBezTo>
                        <a:cubicBezTo>
                          <a:pt x="-7484" y="-7808"/>
                          <a:pt x="119426" y="-27601"/>
                          <a:pt x="67906" y="53342"/>
                        </a:cubicBezTo>
                        <a:cubicBezTo>
                          <a:pt x="119426" y="-27601"/>
                          <a:pt x="177491" y="86994"/>
                          <a:pt x="73659" y="64667"/>
                        </a:cubicBezTo>
                        <a:cubicBezTo>
                          <a:pt x="177501" y="86994"/>
                          <a:pt x="86432" y="177605"/>
                          <a:pt x="64629" y="736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9" name="任意多边形: 形状 2488">
                    <a:extLst>
                      <a:ext uri="{FF2B5EF4-FFF2-40B4-BE49-F238E27FC236}">
                        <a16:creationId xmlns:a16="http://schemas.microsoft.com/office/drawing/2014/main" id="{BFC39897-DA23-231C-02C6-9D19702ACA1A}"/>
                      </a:ext>
                    </a:extLst>
                  </p:cNvPr>
                  <p:cNvSpPr/>
                  <p:nvPr/>
                </p:nvSpPr>
                <p:spPr>
                  <a:xfrm>
                    <a:off x="8566546" y="1676995"/>
                    <a:ext cx="43529" cy="6938"/>
                  </a:xfrm>
                  <a:custGeom>
                    <a:avLst/>
                    <a:gdLst>
                      <a:gd name="connsiteX0" fmla="*/ 0 w 43529"/>
                      <a:gd name="connsiteY0" fmla="*/ 1176 h 6938"/>
                      <a:gd name="connsiteX1" fmla="*/ 6972 w 43529"/>
                      <a:gd name="connsiteY1" fmla="*/ 186 h 6938"/>
                      <a:gd name="connsiteX2" fmla="*/ 22079 w 43529"/>
                      <a:gd name="connsiteY2" fmla="*/ 481 h 6938"/>
                      <a:gd name="connsiteX3" fmla="*/ 36909 w 43529"/>
                      <a:gd name="connsiteY3" fmla="*/ 3329 h 6938"/>
                      <a:gd name="connsiteX4" fmla="*/ 43529 w 43529"/>
                      <a:gd name="connsiteY4" fmla="*/ 5748 h 6938"/>
                      <a:gd name="connsiteX5" fmla="*/ 36586 w 43529"/>
                      <a:gd name="connsiteY5" fmla="*/ 6739 h 6938"/>
                      <a:gd name="connsiteX6" fmla="*/ 21460 w 43529"/>
                      <a:gd name="connsiteY6" fmla="*/ 6444 h 6938"/>
                      <a:gd name="connsiteX7" fmla="*/ 6620 w 43529"/>
                      <a:gd name="connsiteY7" fmla="*/ 3577 h 6938"/>
                      <a:gd name="connsiteX8" fmla="*/ 0 w 43529"/>
                      <a:gd name="connsiteY8" fmla="*/ 1176 h 69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529" h="6938">
                        <a:moveTo>
                          <a:pt x="0" y="1176"/>
                        </a:moveTo>
                        <a:cubicBezTo>
                          <a:pt x="0" y="1176"/>
                          <a:pt x="2838" y="471"/>
                          <a:pt x="6972" y="186"/>
                        </a:cubicBezTo>
                        <a:cubicBezTo>
                          <a:pt x="11144" y="-129"/>
                          <a:pt x="16650" y="-53"/>
                          <a:pt x="22079" y="481"/>
                        </a:cubicBezTo>
                        <a:cubicBezTo>
                          <a:pt x="27527" y="1081"/>
                          <a:pt x="32909" y="2157"/>
                          <a:pt x="36909" y="3329"/>
                        </a:cubicBezTo>
                        <a:cubicBezTo>
                          <a:pt x="40938" y="4481"/>
                          <a:pt x="43529" y="5748"/>
                          <a:pt x="43529" y="5748"/>
                        </a:cubicBezTo>
                        <a:cubicBezTo>
                          <a:pt x="43529" y="5748"/>
                          <a:pt x="40738" y="6472"/>
                          <a:pt x="36586" y="6739"/>
                        </a:cubicBezTo>
                        <a:cubicBezTo>
                          <a:pt x="32414" y="7072"/>
                          <a:pt x="26918" y="6996"/>
                          <a:pt x="21460" y="6444"/>
                        </a:cubicBezTo>
                        <a:cubicBezTo>
                          <a:pt x="16030" y="5834"/>
                          <a:pt x="10639" y="4767"/>
                          <a:pt x="6620" y="3577"/>
                        </a:cubicBezTo>
                        <a:cubicBezTo>
                          <a:pt x="2629" y="2453"/>
                          <a:pt x="0" y="1176"/>
                          <a:pt x="0" y="11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0" name="任意多边形: 形状 2489">
                    <a:extLst>
                      <a:ext uri="{FF2B5EF4-FFF2-40B4-BE49-F238E27FC236}">
                        <a16:creationId xmlns:a16="http://schemas.microsoft.com/office/drawing/2014/main" id="{7CE6B8B9-6158-C30A-2C7C-42C7E1DC06F3}"/>
                      </a:ext>
                    </a:extLst>
                  </p:cNvPr>
                  <p:cNvSpPr/>
                  <p:nvPr/>
                </p:nvSpPr>
                <p:spPr>
                  <a:xfrm>
                    <a:off x="8620924" y="1662588"/>
                    <a:ext cx="40548" cy="16544"/>
                  </a:xfrm>
                  <a:custGeom>
                    <a:avLst/>
                    <a:gdLst>
                      <a:gd name="connsiteX0" fmla="*/ 0 w 40548"/>
                      <a:gd name="connsiteY0" fmla="*/ 16545 h 16544"/>
                      <a:gd name="connsiteX1" fmla="*/ 5705 w 40548"/>
                      <a:gd name="connsiteY1" fmla="*/ 12373 h 16544"/>
                      <a:gd name="connsiteX2" fmla="*/ 19136 w 40548"/>
                      <a:gd name="connsiteY2" fmla="*/ 5524 h 16544"/>
                      <a:gd name="connsiteX3" fmla="*/ 33557 w 40548"/>
                      <a:gd name="connsiteY3" fmla="*/ 1000 h 16544"/>
                      <a:gd name="connsiteX4" fmla="*/ 40548 w 40548"/>
                      <a:gd name="connsiteY4" fmla="*/ 0 h 16544"/>
                      <a:gd name="connsiteX5" fmla="*/ 34852 w 40548"/>
                      <a:gd name="connsiteY5" fmla="*/ 4153 h 16544"/>
                      <a:gd name="connsiteX6" fmla="*/ 21393 w 40548"/>
                      <a:gd name="connsiteY6" fmla="*/ 11020 h 16544"/>
                      <a:gd name="connsiteX7" fmla="*/ 6963 w 40548"/>
                      <a:gd name="connsiteY7" fmla="*/ 15564 h 16544"/>
                      <a:gd name="connsiteX8" fmla="*/ 0 w 40548"/>
                      <a:gd name="connsiteY8" fmla="*/ 16545 h 1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548" h="16544">
                        <a:moveTo>
                          <a:pt x="0" y="16545"/>
                        </a:moveTo>
                        <a:cubicBezTo>
                          <a:pt x="0" y="16545"/>
                          <a:pt x="2172" y="14611"/>
                          <a:pt x="5705" y="12373"/>
                        </a:cubicBezTo>
                        <a:cubicBezTo>
                          <a:pt x="9211" y="10125"/>
                          <a:pt x="14097" y="7610"/>
                          <a:pt x="19136" y="5524"/>
                        </a:cubicBezTo>
                        <a:cubicBezTo>
                          <a:pt x="24184" y="3477"/>
                          <a:pt x="29480" y="1838"/>
                          <a:pt x="33557" y="1000"/>
                        </a:cubicBezTo>
                        <a:cubicBezTo>
                          <a:pt x="37643" y="86"/>
                          <a:pt x="40548" y="0"/>
                          <a:pt x="40548" y="0"/>
                        </a:cubicBezTo>
                        <a:cubicBezTo>
                          <a:pt x="40548" y="0"/>
                          <a:pt x="38386" y="1972"/>
                          <a:pt x="34852" y="4153"/>
                        </a:cubicBezTo>
                        <a:cubicBezTo>
                          <a:pt x="31309" y="6439"/>
                          <a:pt x="26441" y="8954"/>
                          <a:pt x="21393" y="11020"/>
                        </a:cubicBezTo>
                        <a:cubicBezTo>
                          <a:pt x="16307" y="13087"/>
                          <a:pt x="11068" y="14669"/>
                          <a:pt x="6963" y="15564"/>
                        </a:cubicBezTo>
                        <a:cubicBezTo>
                          <a:pt x="2905" y="16412"/>
                          <a:pt x="0" y="16545"/>
                          <a:pt x="0" y="165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1" name="任意多边形: 形状 2490">
                    <a:extLst>
                      <a:ext uri="{FF2B5EF4-FFF2-40B4-BE49-F238E27FC236}">
                        <a16:creationId xmlns:a16="http://schemas.microsoft.com/office/drawing/2014/main" id="{0A0389C4-FBDF-1194-8DEF-CE78759E125A}"/>
                      </a:ext>
                    </a:extLst>
                  </p:cNvPr>
                  <p:cNvSpPr/>
                  <p:nvPr/>
                </p:nvSpPr>
                <p:spPr>
                  <a:xfrm>
                    <a:off x="8606428" y="1633327"/>
                    <a:ext cx="7688" cy="43329"/>
                  </a:xfrm>
                  <a:custGeom>
                    <a:avLst/>
                    <a:gdLst>
                      <a:gd name="connsiteX0" fmla="*/ 6943 w 7688"/>
                      <a:gd name="connsiteY0" fmla="*/ 43329 h 43329"/>
                      <a:gd name="connsiteX1" fmla="*/ 4286 w 7688"/>
                      <a:gd name="connsiteY1" fmla="*/ 36814 h 43329"/>
                      <a:gd name="connsiteX2" fmla="*/ 914 w 7688"/>
                      <a:gd name="connsiteY2" fmla="*/ 22079 h 43329"/>
                      <a:gd name="connsiteX3" fmla="*/ 47 w 7688"/>
                      <a:gd name="connsiteY3" fmla="*/ 6991 h 43329"/>
                      <a:gd name="connsiteX4" fmla="*/ 762 w 7688"/>
                      <a:gd name="connsiteY4" fmla="*/ 0 h 43329"/>
                      <a:gd name="connsiteX5" fmla="*/ 3438 w 7688"/>
                      <a:gd name="connsiteY5" fmla="*/ 6515 h 43329"/>
                      <a:gd name="connsiteX6" fmla="*/ 6810 w 7688"/>
                      <a:gd name="connsiteY6" fmla="*/ 21231 h 43329"/>
                      <a:gd name="connsiteX7" fmla="*/ 7629 w 7688"/>
                      <a:gd name="connsiteY7" fmla="*/ 36338 h 43329"/>
                      <a:gd name="connsiteX8" fmla="*/ 6943 w 7688"/>
                      <a:gd name="connsiteY8" fmla="*/ 43329 h 43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688" h="43329">
                        <a:moveTo>
                          <a:pt x="6943" y="43329"/>
                        </a:moveTo>
                        <a:cubicBezTo>
                          <a:pt x="6943" y="43329"/>
                          <a:pt x="5571" y="40757"/>
                          <a:pt x="4286" y="36814"/>
                        </a:cubicBezTo>
                        <a:cubicBezTo>
                          <a:pt x="2962" y="32852"/>
                          <a:pt x="1723" y="27480"/>
                          <a:pt x="914" y="22079"/>
                        </a:cubicBezTo>
                        <a:cubicBezTo>
                          <a:pt x="171" y="16650"/>
                          <a:pt x="-124" y="11173"/>
                          <a:pt x="47" y="6991"/>
                        </a:cubicBezTo>
                        <a:cubicBezTo>
                          <a:pt x="161" y="2838"/>
                          <a:pt x="762" y="0"/>
                          <a:pt x="762" y="0"/>
                        </a:cubicBezTo>
                        <a:cubicBezTo>
                          <a:pt x="762" y="0"/>
                          <a:pt x="2152" y="2553"/>
                          <a:pt x="3438" y="6515"/>
                        </a:cubicBezTo>
                        <a:cubicBezTo>
                          <a:pt x="4781" y="10458"/>
                          <a:pt x="6019" y="15840"/>
                          <a:pt x="6810" y="21231"/>
                        </a:cubicBezTo>
                        <a:cubicBezTo>
                          <a:pt x="7553" y="26660"/>
                          <a:pt x="7820" y="32166"/>
                          <a:pt x="7629" y="36338"/>
                        </a:cubicBezTo>
                        <a:cubicBezTo>
                          <a:pt x="7534" y="40491"/>
                          <a:pt x="6943" y="43329"/>
                          <a:pt x="6943" y="433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2" name="任意多边形: 形状 2491">
                    <a:extLst>
                      <a:ext uri="{FF2B5EF4-FFF2-40B4-BE49-F238E27FC236}">
                        <a16:creationId xmlns:a16="http://schemas.microsoft.com/office/drawing/2014/main" id="{3E556612-5A46-4B24-02C7-D3F99CA31F81}"/>
                      </a:ext>
                    </a:extLst>
                  </p:cNvPr>
                  <p:cNvSpPr/>
                  <p:nvPr/>
                </p:nvSpPr>
                <p:spPr>
                  <a:xfrm>
                    <a:off x="8621306" y="1690677"/>
                    <a:ext cx="30308" cy="31575"/>
                  </a:xfrm>
                  <a:custGeom>
                    <a:avLst/>
                    <a:gdLst>
                      <a:gd name="connsiteX0" fmla="*/ 30309 w 30308"/>
                      <a:gd name="connsiteY0" fmla="*/ 31575 h 31575"/>
                      <a:gd name="connsiteX1" fmla="*/ 24346 w 30308"/>
                      <a:gd name="connsiteY1" fmla="*/ 27813 h 31575"/>
                      <a:gd name="connsiteX2" fmla="*/ 13011 w 30308"/>
                      <a:gd name="connsiteY2" fmla="*/ 17840 h 31575"/>
                      <a:gd name="connsiteX3" fmla="*/ 3496 w 30308"/>
                      <a:gd name="connsiteY3" fmla="*/ 6106 h 31575"/>
                      <a:gd name="connsiteX4" fmla="*/ 0 w 30308"/>
                      <a:gd name="connsiteY4" fmla="*/ 0 h 31575"/>
                      <a:gd name="connsiteX5" fmla="*/ 5953 w 30308"/>
                      <a:gd name="connsiteY5" fmla="*/ 3743 h 31575"/>
                      <a:gd name="connsiteX6" fmla="*/ 17326 w 30308"/>
                      <a:gd name="connsiteY6" fmla="*/ 13697 h 31575"/>
                      <a:gd name="connsiteX7" fmla="*/ 26803 w 30308"/>
                      <a:gd name="connsiteY7" fmla="*/ 25451 h 31575"/>
                      <a:gd name="connsiteX8" fmla="*/ 30309 w 30308"/>
                      <a:gd name="connsiteY8" fmla="*/ 31575 h 31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08" h="31575">
                        <a:moveTo>
                          <a:pt x="30309" y="31575"/>
                        </a:moveTo>
                        <a:cubicBezTo>
                          <a:pt x="30309" y="31575"/>
                          <a:pt x="27708" y="30290"/>
                          <a:pt x="24346" y="27813"/>
                        </a:cubicBezTo>
                        <a:cubicBezTo>
                          <a:pt x="20955" y="25375"/>
                          <a:pt x="16821" y="21746"/>
                          <a:pt x="13011" y="17840"/>
                        </a:cubicBezTo>
                        <a:cubicBezTo>
                          <a:pt x="9239" y="13878"/>
                          <a:pt x="5791" y="9582"/>
                          <a:pt x="3496" y="6106"/>
                        </a:cubicBezTo>
                        <a:cubicBezTo>
                          <a:pt x="1171" y="2648"/>
                          <a:pt x="0" y="0"/>
                          <a:pt x="0" y="0"/>
                        </a:cubicBezTo>
                        <a:cubicBezTo>
                          <a:pt x="0" y="0"/>
                          <a:pt x="2610" y="1267"/>
                          <a:pt x="5953" y="3743"/>
                        </a:cubicBezTo>
                        <a:cubicBezTo>
                          <a:pt x="9344" y="6182"/>
                          <a:pt x="13506" y="9792"/>
                          <a:pt x="17326" y="13697"/>
                        </a:cubicBezTo>
                        <a:cubicBezTo>
                          <a:pt x="21088" y="17697"/>
                          <a:pt x="24508" y="21974"/>
                          <a:pt x="26803" y="25451"/>
                        </a:cubicBezTo>
                        <a:cubicBezTo>
                          <a:pt x="29137" y="28918"/>
                          <a:pt x="30309" y="31575"/>
                          <a:pt x="30309" y="31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3" name="任意多边形: 形状 2492">
                    <a:extLst>
                      <a:ext uri="{FF2B5EF4-FFF2-40B4-BE49-F238E27FC236}">
                        <a16:creationId xmlns:a16="http://schemas.microsoft.com/office/drawing/2014/main" id="{63662BA5-88EC-539A-1D35-985DFCBFBD44}"/>
                      </a:ext>
                    </a:extLst>
                  </p:cNvPr>
                  <p:cNvSpPr/>
                  <p:nvPr/>
                </p:nvSpPr>
                <p:spPr>
                  <a:xfrm>
                    <a:off x="8594131" y="1693754"/>
                    <a:ext cx="16306" cy="40633"/>
                  </a:xfrm>
                  <a:custGeom>
                    <a:avLst/>
                    <a:gdLst>
                      <a:gd name="connsiteX0" fmla="*/ 0 w 16306"/>
                      <a:gd name="connsiteY0" fmla="*/ 40634 h 40633"/>
                      <a:gd name="connsiteX1" fmla="*/ 991 w 16306"/>
                      <a:gd name="connsiteY1" fmla="*/ 33623 h 40633"/>
                      <a:gd name="connsiteX2" fmla="*/ 5420 w 16306"/>
                      <a:gd name="connsiteY2" fmla="*/ 19183 h 40633"/>
                      <a:gd name="connsiteX3" fmla="*/ 12173 w 16306"/>
                      <a:gd name="connsiteY3" fmla="*/ 5677 h 40633"/>
                      <a:gd name="connsiteX4" fmla="*/ 16307 w 16306"/>
                      <a:gd name="connsiteY4" fmla="*/ 0 h 40633"/>
                      <a:gd name="connsiteX5" fmla="*/ 15373 w 16306"/>
                      <a:gd name="connsiteY5" fmla="*/ 6944 h 40633"/>
                      <a:gd name="connsiteX6" fmla="*/ 10925 w 16306"/>
                      <a:gd name="connsiteY6" fmla="*/ 21403 h 40633"/>
                      <a:gd name="connsiteX7" fmla="*/ 4153 w 16306"/>
                      <a:gd name="connsiteY7" fmla="*/ 34890 h 40633"/>
                      <a:gd name="connsiteX8" fmla="*/ 0 w 16306"/>
                      <a:gd name="connsiteY8" fmla="*/ 40634 h 40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306" h="40633">
                        <a:moveTo>
                          <a:pt x="0" y="40634"/>
                        </a:moveTo>
                        <a:cubicBezTo>
                          <a:pt x="0" y="40634"/>
                          <a:pt x="95" y="37709"/>
                          <a:pt x="991" y="33623"/>
                        </a:cubicBezTo>
                        <a:cubicBezTo>
                          <a:pt x="1800" y="29547"/>
                          <a:pt x="3372" y="24289"/>
                          <a:pt x="5420" y="19183"/>
                        </a:cubicBezTo>
                        <a:cubicBezTo>
                          <a:pt x="7458" y="14107"/>
                          <a:pt x="9953" y="9211"/>
                          <a:pt x="12173" y="5677"/>
                        </a:cubicBezTo>
                        <a:cubicBezTo>
                          <a:pt x="14354" y="2162"/>
                          <a:pt x="16307" y="0"/>
                          <a:pt x="16307" y="0"/>
                        </a:cubicBezTo>
                        <a:cubicBezTo>
                          <a:pt x="16307" y="0"/>
                          <a:pt x="16230" y="2886"/>
                          <a:pt x="15373" y="6944"/>
                        </a:cubicBezTo>
                        <a:cubicBezTo>
                          <a:pt x="14516" y="11059"/>
                          <a:pt x="12973" y="16316"/>
                          <a:pt x="10925" y="21403"/>
                        </a:cubicBezTo>
                        <a:cubicBezTo>
                          <a:pt x="8868" y="26460"/>
                          <a:pt x="6363" y="31356"/>
                          <a:pt x="4153" y="34890"/>
                        </a:cubicBezTo>
                        <a:cubicBezTo>
                          <a:pt x="1972" y="38433"/>
                          <a:pt x="0" y="40634"/>
                          <a:pt x="0" y="406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4" name="任意多边形: 形状 2493">
                    <a:extLst>
                      <a:ext uri="{FF2B5EF4-FFF2-40B4-BE49-F238E27FC236}">
                        <a16:creationId xmlns:a16="http://schemas.microsoft.com/office/drawing/2014/main" id="{0096297B-41CC-69D8-B03B-72077531F760}"/>
                      </a:ext>
                    </a:extLst>
                  </p:cNvPr>
                  <p:cNvSpPr/>
                  <p:nvPr/>
                </p:nvSpPr>
                <p:spPr>
                  <a:xfrm>
                    <a:off x="8600979" y="1670018"/>
                    <a:ext cx="30517" cy="31718"/>
                  </a:xfrm>
                  <a:custGeom>
                    <a:avLst/>
                    <a:gdLst>
                      <a:gd name="connsiteX0" fmla="*/ 30518 w 30517"/>
                      <a:gd name="connsiteY0" fmla="*/ 15421 h 31718"/>
                      <a:gd name="connsiteX1" fmla="*/ 20774 w 30517"/>
                      <a:gd name="connsiteY1" fmla="*/ 20707 h 31718"/>
                      <a:gd name="connsiteX2" fmla="*/ 19584 w 30517"/>
                      <a:gd name="connsiteY2" fmla="*/ 31718 h 31718"/>
                      <a:gd name="connsiteX3" fmla="*/ 11563 w 30517"/>
                      <a:gd name="connsiteY3" fmla="*/ 24051 h 31718"/>
                      <a:gd name="connsiteX4" fmla="*/ 714 w 30517"/>
                      <a:gd name="connsiteY4" fmla="*/ 26365 h 31718"/>
                      <a:gd name="connsiteX5" fmla="*/ 5505 w 30517"/>
                      <a:gd name="connsiteY5" fmla="*/ 16354 h 31718"/>
                      <a:gd name="connsiteX6" fmla="*/ 0 w 30517"/>
                      <a:gd name="connsiteY6" fmla="*/ 6772 h 31718"/>
                      <a:gd name="connsiteX7" fmla="*/ 11002 w 30517"/>
                      <a:gd name="connsiteY7" fmla="*/ 8201 h 31718"/>
                      <a:gd name="connsiteX8" fmla="*/ 18422 w 30517"/>
                      <a:gd name="connsiteY8" fmla="*/ 0 h 31718"/>
                      <a:gd name="connsiteX9" fmla="*/ 20403 w 30517"/>
                      <a:gd name="connsiteY9" fmla="*/ 10887 h 31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517" h="31718">
                        <a:moveTo>
                          <a:pt x="30518" y="15421"/>
                        </a:moveTo>
                        <a:lnTo>
                          <a:pt x="20774" y="20707"/>
                        </a:lnTo>
                        <a:lnTo>
                          <a:pt x="19584" y="31718"/>
                        </a:lnTo>
                        <a:lnTo>
                          <a:pt x="11563" y="24051"/>
                        </a:lnTo>
                        <a:lnTo>
                          <a:pt x="714" y="26365"/>
                        </a:lnTo>
                        <a:lnTo>
                          <a:pt x="5505" y="16354"/>
                        </a:lnTo>
                        <a:lnTo>
                          <a:pt x="0" y="6772"/>
                        </a:lnTo>
                        <a:lnTo>
                          <a:pt x="11002" y="8201"/>
                        </a:lnTo>
                        <a:lnTo>
                          <a:pt x="18422" y="0"/>
                        </a:lnTo>
                        <a:lnTo>
                          <a:pt x="20403" y="1088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95" name="图形 113">
                  <a:extLst>
                    <a:ext uri="{FF2B5EF4-FFF2-40B4-BE49-F238E27FC236}">
                      <a16:creationId xmlns:a16="http://schemas.microsoft.com/office/drawing/2014/main" id="{5847CE7A-BF60-756D-2E5D-DEF689E3F1BD}"/>
                    </a:ext>
                  </a:extLst>
                </p:cNvPr>
                <p:cNvGrpSpPr/>
                <p:nvPr/>
              </p:nvGrpSpPr>
              <p:grpSpPr>
                <a:xfrm>
                  <a:off x="8554481" y="1747094"/>
                  <a:ext cx="67274" cy="66775"/>
                  <a:chOff x="8554481" y="1747094"/>
                  <a:chExt cx="67274" cy="66775"/>
                </a:xfrm>
              </p:grpSpPr>
              <p:sp>
                <p:nvSpPr>
                  <p:cNvPr id="2496" name="任意多边形: 形状 2495">
                    <a:extLst>
                      <a:ext uri="{FF2B5EF4-FFF2-40B4-BE49-F238E27FC236}">
                        <a16:creationId xmlns:a16="http://schemas.microsoft.com/office/drawing/2014/main" id="{226568F6-6587-89C3-319F-78BD46654EBE}"/>
                      </a:ext>
                    </a:extLst>
                  </p:cNvPr>
                  <p:cNvSpPr/>
                  <p:nvPr/>
                </p:nvSpPr>
                <p:spPr>
                  <a:xfrm>
                    <a:off x="8554481" y="1747094"/>
                    <a:ext cx="67274" cy="66775"/>
                  </a:xfrm>
                  <a:custGeom>
                    <a:avLst/>
                    <a:gdLst>
                      <a:gd name="connsiteX0" fmla="*/ 30268 w 67274"/>
                      <a:gd name="connsiteY0" fmla="*/ 37033 h 66775"/>
                      <a:gd name="connsiteX1" fmla="*/ 25591 w 67274"/>
                      <a:gd name="connsiteY1" fmla="*/ 32556 h 66775"/>
                      <a:gd name="connsiteX2" fmla="*/ 28391 w 67274"/>
                      <a:gd name="connsiteY2" fmla="*/ 26717 h 66775"/>
                      <a:gd name="connsiteX3" fmla="*/ 34820 w 67274"/>
                      <a:gd name="connsiteY3" fmla="*/ 27594 h 66775"/>
                      <a:gd name="connsiteX4" fmla="*/ 35973 w 67274"/>
                      <a:gd name="connsiteY4" fmla="*/ 33966 h 66775"/>
                      <a:gd name="connsiteX5" fmla="*/ 30268 w 67274"/>
                      <a:gd name="connsiteY5" fmla="*/ 37033 h 66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274" h="66775">
                        <a:moveTo>
                          <a:pt x="30268" y="37033"/>
                        </a:moveTo>
                        <a:cubicBezTo>
                          <a:pt x="25810" y="91049"/>
                          <a:pt x="-21558" y="45768"/>
                          <a:pt x="25591" y="32556"/>
                        </a:cubicBezTo>
                        <a:cubicBezTo>
                          <a:pt x="-21558" y="45768"/>
                          <a:pt x="6836" y="-13287"/>
                          <a:pt x="28391" y="26717"/>
                        </a:cubicBezTo>
                        <a:cubicBezTo>
                          <a:pt x="6836" y="-13278"/>
                          <a:pt x="71816" y="-4505"/>
                          <a:pt x="34820" y="27594"/>
                        </a:cubicBezTo>
                        <a:cubicBezTo>
                          <a:pt x="71816" y="-4505"/>
                          <a:pt x="83503" y="59969"/>
                          <a:pt x="35973" y="33966"/>
                        </a:cubicBezTo>
                        <a:cubicBezTo>
                          <a:pt x="83503" y="59969"/>
                          <a:pt x="25819" y="91040"/>
                          <a:pt x="30268" y="370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7" name="任意多边形: 形状 2496">
                    <a:extLst>
                      <a:ext uri="{FF2B5EF4-FFF2-40B4-BE49-F238E27FC236}">
                        <a16:creationId xmlns:a16="http://schemas.microsoft.com/office/drawing/2014/main" id="{4C2BF0CA-B4D3-C4E1-E51C-B67C6DC348E7}"/>
                      </a:ext>
                    </a:extLst>
                  </p:cNvPr>
                  <p:cNvSpPr/>
                  <p:nvPr/>
                </p:nvSpPr>
                <p:spPr>
                  <a:xfrm>
                    <a:off x="8556380" y="1748982"/>
                    <a:ext cx="62978" cy="62510"/>
                  </a:xfrm>
                  <a:custGeom>
                    <a:avLst/>
                    <a:gdLst>
                      <a:gd name="connsiteX0" fmla="*/ 28330 w 62978"/>
                      <a:gd name="connsiteY0" fmla="*/ 34669 h 62510"/>
                      <a:gd name="connsiteX1" fmla="*/ 23958 w 62978"/>
                      <a:gd name="connsiteY1" fmla="*/ 30487 h 62510"/>
                      <a:gd name="connsiteX2" fmla="*/ 26568 w 62978"/>
                      <a:gd name="connsiteY2" fmla="*/ 25029 h 62510"/>
                      <a:gd name="connsiteX3" fmla="*/ 32597 w 62978"/>
                      <a:gd name="connsiteY3" fmla="*/ 25829 h 62510"/>
                      <a:gd name="connsiteX4" fmla="*/ 33683 w 62978"/>
                      <a:gd name="connsiteY4" fmla="*/ 31792 h 62510"/>
                      <a:gd name="connsiteX5" fmla="*/ 28330 w 62978"/>
                      <a:gd name="connsiteY5" fmla="*/ 34669 h 62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78" h="62510">
                        <a:moveTo>
                          <a:pt x="28330" y="34669"/>
                        </a:moveTo>
                        <a:cubicBezTo>
                          <a:pt x="24158" y="85237"/>
                          <a:pt x="-20190" y="42841"/>
                          <a:pt x="23958" y="30487"/>
                        </a:cubicBezTo>
                        <a:cubicBezTo>
                          <a:pt x="-20190" y="42851"/>
                          <a:pt x="6413" y="-12433"/>
                          <a:pt x="26568" y="25029"/>
                        </a:cubicBezTo>
                        <a:cubicBezTo>
                          <a:pt x="6413" y="-12433"/>
                          <a:pt x="67211" y="-4222"/>
                          <a:pt x="32597" y="25829"/>
                        </a:cubicBezTo>
                        <a:cubicBezTo>
                          <a:pt x="67211" y="-4222"/>
                          <a:pt x="78184" y="56147"/>
                          <a:pt x="33683" y="31792"/>
                        </a:cubicBezTo>
                        <a:cubicBezTo>
                          <a:pt x="78194" y="56138"/>
                          <a:pt x="24168" y="85227"/>
                          <a:pt x="28330" y="346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8" name="任意多边形: 形状 2497">
                    <a:extLst>
                      <a:ext uri="{FF2B5EF4-FFF2-40B4-BE49-F238E27FC236}">
                        <a16:creationId xmlns:a16="http://schemas.microsoft.com/office/drawing/2014/main" id="{FED6DACC-0DC5-1BF0-ED1F-F5F6B761CF2E}"/>
                      </a:ext>
                    </a:extLst>
                  </p:cNvPr>
                  <p:cNvSpPr/>
                  <p:nvPr/>
                </p:nvSpPr>
                <p:spPr>
                  <a:xfrm>
                    <a:off x="8564584" y="1769687"/>
                    <a:ext cx="19326" cy="8029"/>
                  </a:xfrm>
                  <a:custGeom>
                    <a:avLst/>
                    <a:gdLst>
                      <a:gd name="connsiteX0" fmla="*/ 0 w 19326"/>
                      <a:gd name="connsiteY0" fmla="*/ 0 h 8029"/>
                      <a:gd name="connsiteX1" fmla="*/ 3343 w 19326"/>
                      <a:gd name="connsiteY1" fmla="*/ 505 h 8029"/>
                      <a:gd name="connsiteX2" fmla="*/ 10230 w 19326"/>
                      <a:gd name="connsiteY2" fmla="*/ 2705 h 8029"/>
                      <a:gd name="connsiteX3" fmla="*/ 16630 w 19326"/>
                      <a:gd name="connsiteY3" fmla="*/ 6020 h 8029"/>
                      <a:gd name="connsiteX4" fmla="*/ 19326 w 19326"/>
                      <a:gd name="connsiteY4" fmla="*/ 8030 h 8029"/>
                      <a:gd name="connsiteX5" fmla="*/ 15993 w 19326"/>
                      <a:gd name="connsiteY5" fmla="*/ 7534 h 8029"/>
                      <a:gd name="connsiteX6" fmla="*/ 9125 w 19326"/>
                      <a:gd name="connsiteY6" fmla="*/ 5334 h 8029"/>
                      <a:gd name="connsiteX7" fmla="*/ 2705 w 19326"/>
                      <a:gd name="connsiteY7" fmla="*/ 2000 h 8029"/>
                      <a:gd name="connsiteX8" fmla="*/ 0 w 19326"/>
                      <a:gd name="connsiteY8" fmla="*/ 0 h 8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326" h="8029">
                        <a:moveTo>
                          <a:pt x="0" y="0"/>
                        </a:moveTo>
                        <a:cubicBezTo>
                          <a:pt x="0" y="0"/>
                          <a:pt x="1391" y="67"/>
                          <a:pt x="3343" y="505"/>
                        </a:cubicBezTo>
                        <a:cubicBezTo>
                          <a:pt x="5296" y="924"/>
                          <a:pt x="7801" y="1705"/>
                          <a:pt x="10230" y="2705"/>
                        </a:cubicBezTo>
                        <a:cubicBezTo>
                          <a:pt x="12639" y="3705"/>
                          <a:pt x="14954" y="4924"/>
                          <a:pt x="16630" y="6020"/>
                        </a:cubicBezTo>
                        <a:cubicBezTo>
                          <a:pt x="18316" y="7087"/>
                          <a:pt x="19326" y="8030"/>
                          <a:pt x="19326" y="8030"/>
                        </a:cubicBezTo>
                        <a:cubicBezTo>
                          <a:pt x="19326" y="8030"/>
                          <a:pt x="17945" y="7972"/>
                          <a:pt x="15993" y="7534"/>
                        </a:cubicBezTo>
                        <a:cubicBezTo>
                          <a:pt x="14049" y="7106"/>
                          <a:pt x="11544" y="6325"/>
                          <a:pt x="9125" y="5334"/>
                        </a:cubicBezTo>
                        <a:cubicBezTo>
                          <a:pt x="6715" y="4315"/>
                          <a:pt x="4391" y="3105"/>
                          <a:pt x="2705" y="2000"/>
                        </a:cubicBezTo>
                        <a:cubicBezTo>
                          <a:pt x="1038" y="94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9" name="任意多边形: 形状 2498">
                    <a:extLst>
                      <a:ext uri="{FF2B5EF4-FFF2-40B4-BE49-F238E27FC236}">
                        <a16:creationId xmlns:a16="http://schemas.microsoft.com/office/drawing/2014/main" id="{C823FC84-EAA6-07CC-4290-6D2440CAEC6A}"/>
                      </a:ext>
                    </a:extLst>
                  </p:cNvPr>
                  <p:cNvSpPr/>
                  <p:nvPr/>
                </p:nvSpPr>
                <p:spPr>
                  <a:xfrm>
                    <a:off x="8589368" y="1774877"/>
                    <a:ext cx="20812" cy="3246"/>
                  </a:xfrm>
                  <a:custGeom>
                    <a:avLst/>
                    <a:gdLst>
                      <a:gd name="connsiteX0" fmla="*/ 0 w 20812"/>
                      <a:gd name="connsiteY0" fmla="*/ 2649 h 3246"/>
                      <a:gd name="connsiteX1" fmla="*/ 3172 w 20812"/>
                      <a:gd name="connsiteY1" fmla="*/ 1525 h 3246"/>
                      <a:gd name="connsiteX2" fmla="*/ 10249 w 20812"/>
                      <a:gd name="connsiteY2" fmla="*/ 211 h 3246"/>
                      <a:gd name="connsiteX3" fmla="*/ 17469 w 20812"/>
                      <a:gd name="connsiteY3" fmla="*/ 106 h 3246"/>
                      <a:gd name="connsiteX4" fmla="*/ 20812 w 20812"/>
                      <a:gd name="connsiteY4" fmla="*/ 601 h 3246"/>
                      <a:gd name="connsiteX5" fmla="*/ 17650 w 20812"/>
                      <a:gd name="connsiteY5" fmla="*/ 1725 h 3246"/>
                      <a:gd name="connsiteX6" fmla="*/ 10563 w 20812"/>
                      <a:gd name="connsiteY6" fmla="*/ 3040 h 3246"/>
                      <a:gd name="connsiteX7" fmla="*/ 3324 w 20812"/>
                      <a:gd name="connsiteY7" fmla="*/ 3144 h 3246"/>
                      <a:gd name="connsiteX8" fmla="*/ 0 w 20812"/>
                      <a:gd name="connsiteY8" fmla="*/ 2649 h 3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812" h="3246">
                        <a:moveTo>
                          <a:pt x="0" y="2649"/>
                        </a:moveTo>
                        <a:cubicBezTo>
                          <a:pt x="0" y="2649"/>
                          <a:pt x="1257" y="2058"/>
                          <a:pt x="3172" y="1525"/>
                        </a:cubicBezTo>
                        <a:cubicBezTo>
                          <a:pt x="5077" y="973"/>
                          <a:pt x="7668" y="487"/>
                          <a:pt x="10249" y="211"/>
                        </a:cubicBezTo>
                        <a:cubicBezTo>
                          <a:pt x="12830" y="-27"/>
                          <a:pt x="15487" y="-66"/>
                          <a:pt x="17469" y="106"/>
                        </a:cubicBezTo>
                        <a:cubicBezTo>
                          <a:pt x="19460" y="249"/>
                          <a:pt x="20812" y="601"/>
                          <a:pt x="20812" y="601"/>
                        </a:cubicBezTo>
                        <a:cubicBezTo>
                          <a:pt x="20812" y="601"/>
                          <a:pt x="19555" y="1201"/>
                          <a:pt x="17650" y="1725"/>
                        </a:cubicBezTo>
                        <a:cubicBezTo>
                          <a:pt x="15726" y="2297"/>
                          <a:pt x="13135" y="2773"/>
                          <a:pt x="10563" y="3040"/>
                        </a:cubicBezTo>
                        <a:cubicBezTo>
                          <a:pt x="7954" y="3278"/>
                          <a:pt x="5315" y="3306"/>
                          <a:pt x="3324" y="3144"/>
                        </a:cubicBezTo>
                        <a:cubicBezTo>
                          <a:pt x="1334" y="2992"/>
                          <a:pt x="0" y="2649"/>
                          <a:pt x="0" y="264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0" name="任意多边形: 形状 2499">
                    <a:extLst>
                      <a:ext uri="{FF2B5EF4-FFF2-40B4-BE49-F238E27FC236}">
                        <a16:creationId xmlns:a16="http://schemas.microsoft.com/office/drawing/2014/main" id="{1E9DE36C-2F3B-3DE8-D262-6C0CA14681F0}"/>
                      </a:ext>
                    </a:extLst>
                  </p:cNvPr>
                  <p:cNvSpPr/>
                  <p:nvPr/>
                </p:nvSpPr>
                <p:spPr>
                  <a:xfrm>
                    <a:off x="8585899" y="1754695"/>
                    <a:ext cx="3784" cy="20678"/>
                  </a:xfrm>
                  <a:custGeom>
                    <a:avLst/>
                    <a:gdLst>
                      <a:gd name="connsiteX0" fmla="*/ 345 w 3784"/>
                      <a:gd name="connsiteY0" fmla="*/ 20679 h 20678"/>
                      <a:gd name="connsiteX1" fmla="*/ 21 w 3784"/>
                      <a:gd name="connsiteY1" fmla="*/ 17326 h 20678"/>
                      <a:gd name="connsiteX2" fmla="*/ 478 w 3784"/>
                      <a:gd name="connsiteY2" fmla="*/ 10125 h 20678"/>
                      <a:gd name="connsiteX3" fmla="*/ 2135 w 3784"/>
                      <a:gd name="connsiteY3" fmla="*/ 3096 h 20678"/>
                      <a:gd name="connsiteX4" fmla="*/ 3431 w 3784"/>
                      <a:gd name="connsiteY4" fmla="*/ 0 h 20678"/>
                      <a:gd name="connsiteX5" fmla="*/ 3774 w 3784"/>
                      <a:gd name="connsiteY5" fmla="*/ 3362 h 20678"/>
                      <a:gd name="connsiteX6" fmla="*/ 3297 w 3784"/>
                      <a:gd name="connsiteY6" fmla="*/ 10554 h 20678"/>
                      <a:gd name="connsiteX7" fmla="*/ 1621 w 3784"/>
                      <a:gd name="connsiteY7" fmla="*/ 17574 h 20678"/>
                      <a:gd name="connsiteX8" fmla="*/ 345 w 3784"/>
                      <a:gd name="connsiteY8" fmla="*/ 20679 h 20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4" h="20678">
                        <a:moveTo>
                          <a:pt x="345" y="20679"/>
                        </a:moveTo>
                        <a:cubicBezTo>
                          <a:pt x="345" y="20679"/>
                          <a:pt x="59" y="19317"/>
                          <a:pt x="21" y="17326"/>
                        </a:cubicBezTo>
                        <a:cubicBezTo>
                          <a:pt x="-65" y="15335"/>
                          <a:pt x="116" y="12716"/>
                          <a:pt x="478" y="10125"/>
                        </a:cubicBezTo>
                        <a:cubicBezTo>
                          <a:pt x="869" y="7544"/>
                          <a:pt x="1469" y="4991"/>
                          <a:pt x="2135" y="3096"/>
                        </a:cubicBezTo>
                        <a:cubicBezTo>
                          <a:pt x="2745" y="1219"/>
                          <a:pt x="3431" y="0"/>
                          <a:pt x="3431" y="0"/>
                        </a:cubicBezTo>
                        <a:cubicBezTo>
                          <a:pt x="3431" y="0"/>
                          <a:pt x="3717" y="1362"/>
                          <a:pt x="3774" y="3362"/>
                        </a:cubicBezTo>
                        <a:cubicBezTo>
                          <a:pt x="3831" y="5344"/>
                          <a:pt x="3660" y="7972"/>
                          <a:pt x="3297" y="10554"/>
                        </a:cubicBezTo>
                        <a:cubicBezTo>
                          <a:pt x="2907" y="13145"/>
                          <a:pt x="2288" y="15707"/>
                          <a:pt x="1621" y="17574"/>
                        </a:cubicBezTo>
                        <a:cubicBezTo>
                          <a:pt x="992" y="19450"/>
                          <a:pt x="345" y="20679"/>
                          <a:pt x="345" y="206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1" name="任意多边形: 形状 2500">
                    <a:extLst>
                      <a:ext uri="{FF2B5EF4-FFF2-40B4-BE49-F238E27FC236}">
                        <a16:creationId xmlns:a16="http://schemas.microsoft.com/office/drawing/2014/main" id="{863EB1FD-6494-ADC9-B5FE-2A2B6B439AC7}"/>
                      </a:ext>
                    </a:extLst>
                  </p:cNvPr>
                  <p:cNvSpPr/>
                  <p:nvPr/>
                </p:nvSpPr>
                <p:spPr>
                  <a:xfrm>
                    <a:off x="8587968" y="1782860"/>
                    <a:ext cx="9572" cy="18583"/>
                  </a:xfrm>
                  <a:custGeom>
                    <a:avLst/>
                    <a:gdLst>
                      <a:gd name="connsiteX0" fmla="*/ 9573 w 9572"/>
                      <a:gd name="connsiteY0" fmla="*/ 18583 h 18583"/>
                      <a:gd name="connsiteX1" fmla="*/ 7353 w 9572"/>
                      <a:gd name="connsiteY1" fmla="*/ 16059 h 18583"/>
                      <a:gd name="connsiteX2" fmla="*/ 3524 w 9572"/>
                      <a:gd name="connsiteY2" fmla="*/ 9944 h 18583"/>
                      <a:gd name="connsiteX3" fmla="*/ 781 w 9572"/>
                      <a:gd name="connsiteY3" fmla="*/ 3267 h 18583"/>
                      <a:gd name="connsiteX4" fmla="*/ 0 w 9572"/>
                      <a:gd name="connsiteY4" fmla="*/ 0 h 18583"/>
                      <a:gd name="connsiteX5" fmla="*/ 2210 w 9572"/>
                      <a:gd name="connsiteY5" fmla="*/ 2534 h 18583"/>
                      <a:gd name="connsiteX6" fmla="*/ 6058 w 9572"/>
                      <a:gd name="connsiteY6" fmla="*/ 8639 h 18583"/>
                      <a:gd name="connsiteX7" fmla="*/ 8801 w 9572"/>
                      <a:gd name="connsiteY7" fmla="*/ 15316 h 18583"/>
                      <a:gd name="connsiteX8" fmla="*/ 9573 w 9572"/>
                      <a:gd name="connsiteY8" fmla="*/ 18583 h 18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72" h="18583">
                        <a:moveTo>
                          <a:pt x="9573" y="18583"/>
                        </a:moveTo>
                        <a:cubicBezTo>
                          <a:pt x="9573" y="18583"/>
                          <a:pt x="8553" y="17650"/>
                          <a:pt x="7353" y="16059"/>
                        </a:cubicBezTo>
                        <a:cubicBezTo>
                          <a:pt x="6143" y="14468"/>
                          <a:pt x="4743" y="12259"/>
                          <a:pt x="3524" y="9944"/>
                        </a:cubicBezTo>
                        <a:cubicBezTo>
                          <a:pt x="2324" y="7620"/>
                          <a:pt x="1343" y="5182"/>
                          <a:pt x="781" y="3267"/>
                        </a:cubicBezTo>
                        <a:cubicBezTo>
                          <a:pt x="181" y="1381"/>
                          <a:pt x="0" y="0"/>
                          <a:pt x="0" y="0"/>
                        </a:cubicBezTo>
                        <a:cubicBezTo>
                          <a:pt x="0" y="0"/>
                          <a:pt x="1019" y="943"/>
                          <a:pt x="2210" y="2534"/>
                        </a:cubicBezTo>
                        <a:cubicBezTo>
                          <a:pt x="3438" y="4096"/>
                          <a:pt x="4839" y="6315"/>
                          <a:pt x="6058" y="8639"/>
                        </a:cubicBezTo>
                        <a:cubicBezTo>
                          <a:pt x="7229" y="10973"/>
                          <a:pt x="8229" y="13411"/>
                          <a:pt x="8801" y="15316"/>
                        </a:cubicBezTo>
                        <a:cubicBezTo>
                          <a:pt x="9401" y="17202"/>
                          <a:pt x="9573" y="18583"/>
                          <a:pt x="9573" y="185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2" name="任意多边形: 形状 2501">
                    <a:extLst>
                      <a:ext uri="{FF2B5EF4-FFF2-40B4-BE49-F238E27FC236}">
                        <a16:creationId xmlns:a16="http://schemas.microsoft.com/office/drawing/2014/main" id="{48DF0EEF-DA23-259E-4B7C-43F6D85C167A}"/>
                      </a:ext>
                    </a:extLst>
                  </p:cNvPr>
                  <p:cNvSpPr/>
                  <p:nvPr/>
                </p:nvSpPr>
                <p:spPr>
                  <a:xfrm>
                    <a:off x="8569575" y="1782794"/>
                    <a:ext cx="12982" cy="16382"/>
                  </a:xfrm>
                  <a:custGeom>
                    <a:avLst/>
                    <a:gdLst>
                      <a:gd name="connsiteX0" fmla="*/ 0 w 12982"/>
                      <a:gd name="connsiteY0" fmla="*/ 16383 h 16382"/>
                      <a:gd name="connsiteX1" fmla="*/ 1391 w 12982"/>
                      <a:gd name="connsiteY1" fmla="*/ 13325 h 16382"/>
                      <a:gd name="connsiteX2" fmla="*/ 5391 w 12982"/>
                      <a:gd name="connsiteY2" fmla="*/ 7306 h 16382"/>
                      <a:gd name="connsiteX3" fmla="*/ 10325 w 12982"/>
                      <a:gd name="connsiteY3" fmla="*/ 2048 h 16382"/>
                      <a:gd name="connsiteX4" fmla="*/ 12983 w 12982"/>
                      <a:gd name="connsiteY4" fmla="*/ 0 h 16382"/>
                      <a:gd name="connsiteX5" fmla="*/ 11592 w 12982"/>
                      <a:gd name="connsiteY5" fmla="*/ 3067 h 16382"/>
                      <a:gd name="connsiteX6" fmla="*/ 7601 w 12982"/>
                      <a:gd name="connsiteY6" fmla="*/ 9068 h 16382"/>
                      <a:gd name="connsiteX7" fmla="*/ 2648 w 12982"/>
                      <a:gd name="connsiteY7" fmla="*/ 14326 h 16382"/>
                      <a:gd name="connsiteX8" fmla="*/ 0 w 12982"/>
                      <a:gd name="connsiteY8" fmla="*/ 16383 h 16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982" h="16382">
                        <a:moveTo>
                          <a:pt x="0" y="16383"/>
                        </a:moveTo>
                        <a:cubicBezTo>
                          <a:pt x="0" y="16383"/>
                          <a:pt x="438" y="15059"/>
                          <a:pt x="1391" y="13325"/>
                        </a:cubicBezTo>
                        <a:cubicBezTo>
                          <a:pt x="2324" y="11554"/>
                          <a:pt x="3763" y="9373"/>
                          <a:pt x="5391" y="7306"/>
                        </a:cubicBezTo>
                        <a:cubicBezTo>
                          <a:pt x="7020" y="5258"/>
                          <a:pt x="8811" y="3362"/>
                          <a:pt x="10325" y="2048"/>
                        </a:cubicBezTo>
                        <a:cubicBezTo>
                          <a:pt x="11811" y="724"/>
                          <a:pt x="12983" y="0"/>
                          <a:pt x="12983" y="0"/>
                        </a:cubicBezTo>
                        <a:cubicBezTo>
                          <a:pt x="12983" y="0"/>
                          <a:pt x="12564" y="1324"/>
                          <a:pt x="11592" y="3067"/>
                        </a:cubicBezTo>
                        <a:cubicBezTo>
                          <a:pt x="10649" y="4829"/>
                          <a:pt x="9220" y="7029"/>
                          <a:pt x="7601" y="9068"/>
                        </a:cubicBezTo>
                        <a:cubicBezTo>
                          <a:pt x="5972" y="11116"/>
                          <a:pt x="4163" y="13002"/>
                          <a:pt x="2648" y="14326"/>
                        </a:cubicBezTo>
                        <a:cubicBezTo>
                          <a:pt x="1191" y="15650"/>
                          <a:pt x="0" y="16383"/>
                          <a:pt x="0" y="163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3" name="任意多边形: 形状 2502">
                    <a:extLst>
                      <a:ext uri="{FF2B5EF4-FFF2-40B4-BE49-F238E27FC236}">
                        <a16:creationId xmlns:a16="http://schemas.microsoft.com/office/drawing/2014/main" id="{D89A0A66-952D-7830-96F0-0CF19140E1A9}"/>
                      </a:ext>
                    </a:extLst>
                  </p:cNvPr>
                  <p:cNvSpPr/>
                  <p:nvPr/>
                </p:nvSpPr>
                <p:spPr>
                  <a:xfrm>
                    <a:off x="8578205" y="1773145"/>
                    <a:ext cx="15135" cy="14678"/>
                  </a:xfrm>
                  <a:custGeom>
                    <a:avLst/>
                    <a:gdLst>
                      <a:gd name="connsiteX0" fmla="*/ 15135 w 15135"/>
                      <a:gd name="connsiteY0" fmla="*/ 8706 h 14678"/>
                      <a:gd name="connsiteX1" fmla="*/ 9953 w 15135"/>
                      <a:gd name="connsiteY1" fmla="*/ 9801 h 14678"/>
                      <a:gd name="connsiteX2" fmla="*/ 7915 w 15135"/>
                      <a:gd name="connsiteY2" fmla="*/ 14678 h 14678"/>
                      <a:gd name="connsiteX3" fmla="*/ 5286 w 15135"/>
                      <a:gd name="connsiteY3" fmla="*/ 10096 h 14678"/>
                      <a:gd name="connsiteX4" fmla="*/ 0 w 15135"/>
                      <a:gd name="connsiteY4" fmla="*/ 9658 h 14678"/>
                      <a:gd name="connsiteX5" fmla="*/ 3563 w 15135"/>
                      <a:gd name="connsiteY5" fmla="*/ 5744 h 14678"/>
                      <a:gd name="connsiteX6" fmla="*/ 2343 w 15135"/>
                      <a:gd name="connsiteY6" fmla="*/ 591 h 14678"/>
                      <a:gd name="connsiteX7" fmla="*/ 7182 w 15135"/>
                      <a:gd name="connsiteY7" fmla="*/ 2743 h 14678"/>
                      <a:gd name="connsiteX8" fmla="*/ 11687 w 15135"/>
                      <a:gd name="connsiteY8" fmla="*/ 0 h 14678"/>
                      <a:gd name="connsiteX9" fmla="*/ 11125 w 15135"/>
                      <a:gd name="connsiteY9" fmla="*/ 5267 h 14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135" h="14678">
                        <a:moveTo>
                          <a:pt x="15135" y="8706"/>
                        </a:moveTo>
                        <a:lnTo>
                          <a:pt x="9953" y="9801"/>
                        </a:lnTo>
                        <a:lnTo>
                          <a:pt x="7915" y="14678"/>
                        </a:lnTo>
                        <a:lnTo>
                          <a:pt x="5286" y="10096"/>
                        </a:lnTo>
                        <a:lnTo>
                          <a:pt x="0" y="9658"/>
                        </a:lnTo>
                        <a:lnTo>
                          <a:pt x="3563" y="5744"/>
                        </a:lnTo>
                        <a:lnTo>
                          <a:pt x="2343" y="591"/>
                        </a:lnTo>
                        <a:lnTo>
                          <a:pt x="7182" y="2743"/>
                        </a:lnTo>
                        <a:lnTo>
                          <a:pt x="11687" y="0"/>
                        </a:lnTo>
                        <a:lnTo>
                          <a:pt x="11125" y="526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04" name="图形 113">
                  <a:extLst>
                    <a:ext uri="{FF2B5EF4-FFF2-40B4-BE49-F238E27FC236}">
                      <a16:creationId xmlns:a16="http://schemas.microsoft.com/office/drawing/2014/main" id="{ED0ACE1E-0F93-1B80-D30A-1D357AF26050}"/>
                    </a:ext>
                  </a:extLst>
                </p:cNvPr>
                <p:cNvGrpSpPr/>
                <p:nvPr/>
              </p:nvGrpSpPr>
              <p:grpSpPr>
                <a:xfrm>
                  <a:off x="8621671" y="1733454"/>
                  <a:ext cx="53899" cy="54683"/>
                  <a:chOff x="8621671" y="1733454"/>
                  <a:chExt cx="53899" cy="54683"/>
                </a:xfrm>
              </p:grpSpPr>
              <p:sp>
                <p:nvSpPr>
                  <p:cNvPr id="2505" name="任意多边形: 形状 2504">
                    <a:extLst>
                      <a:ext uri="{FF2B5EF4-FFF2-40B4-BE49-F238E27FC236}">
                        <a16:creationId xmlns:a16="http://schemas.microsoft.com/office/drawing/2014/main" id="{FFA52AC0-72C0-9629-48CA-6601F89DD500}"/>
                      </a:ext>
                    </a:extLst>
                  </p:cNvPr>
                  <p:cNvSpPr/>
                  <p:nvPr/>
                </p:nvSpPr>
                <p:spPr>
                  <a:xfrm>
                    <a:off x="8621671" y="1733454"/>
                    <a:ext cx="53899" cy="54683"/>
                  </a:xfrm>
                  <a:custGeom>
                    <a:avLst/>
                    <a:gdLst>
                      <a:gd name="connsiteX0" fmla="*/ 27076 w 53899"/>
                      <a:gd name="connsiteY0" fmla="*/ 30366 h 54683"/>
                      <a:gd name="connsiteX1" fmla="*/ 22238 w 53899"/>
                      <a:gd name="connsiteY1" fmla="*/ 28280 h 54683"/>
                      <a:gd name="connsiteX2" fmla="*/ 22733 w 53899"/>
                      <a:gd name="connsiteY2" fmla="*/ 23032 h 54683"/>
                      <a:gd name="connsiteX3" fmla="*/ 27867 w 53899"/>
                      <a:gd name="connsiteY3" fmla="*/ 21889 h 54683"/>
                      <a:gd name="connsiteX4" fmla="*/ 30534 w 53899"/>
                      <a:gd name="connsiteY4" fmla="*/ 26413 h 54683"/>
                      <a:gd name="connsiteX5" fmla="*/ 27076 w 53899"/>
                      <a:gd name="connsiteY5" fmla="*/ 30366 h 54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99" h="54683">
                        <a:moveTo>
                          <a:pt x="27076" y="30366"/>
                        </a:moveTo>
                        <a:cubicBezTo>
                          <a:pt x="38906" y="72705"/>
                          <a:pt x="-9919" y="51626"/>
                          <a:pt x="22238" y="28280"/>
                        </a:cubicBezTo>
                        <a:cubicBezTo>
                          <a:pt x="-9919" y="51626"/>
                          <a:pt x="-4947" y="-1314"/>
                          <a:pt x="22733" y="23032"/>
                        </a:cubicBezTo>
                        <a:cubicBezTo>
                          <a:pt x="-4947" y="-1324"/>
                          <a:pt x="46955" y="-12973"/>
                          <a:pt x="27867" y="21889"/>
                        </a:cubicBezTo>
                        <a:cubicBezTo>
                          <a:pt x="46955" y="-12973"/>
                          <a:pt x="74063" y="32785"/>
                          <a:pt x="30534" y="26413"/>
                        </a:cubicBezTo>
                        <a:cubicBezTo>
                          <a:pt x="74063" y="32785"/>
                          <a:pt x="38916" y="72705"/>
                          <a:pt x="27076" y="303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6" name="任意多边形: 形状 2505">
                    <a:extLst>
                      <a:ext uri="{FF2B5EF4-FFF2-40B4-BE49-F238E27FC236}">
                        <a16:creationId xmlns:a16="http://schemas.microsoft.com/office/drawing/2014/main" id="{4BBAA11D-F7F6-7144-4518-2862F4B38623}"/>
                      </a:ext>
                    </a:extLst>
                  </p:cNvPr>
                  <p:cNvSpPr/>
                  <p:nvPr/>
                </p:nvSpPr>
                <p:spPr>
                  <a:xfrm>
                    <a:off x="8623252" y="1735040"/>
                    <a:ext cx="50460" cy="51191"/>
                  </a:xfrm>
                  <a:custGeom>
                    <a:avLst/>
                    <a:gdLst>
                      <a:gd name="connsiteX0" fmla="*/ 25343 w 50460"/>
                      <a:gd name="connsiteY0" fmla="*/ 28418 h 51191"/>
                      <a:gd name="connsiteX1" fmla="*/ 20818 w 50460"/>
                      <a:gd name="connsiteY1" fmla="*/ 26465 h 51191"/>
                      <a:gd name="connsiteX2" fmla="*/ 21266 w 50460"/>
                      <a:gd name="connsiteY2" fmla="*/ 21569 h 51191"/>
                      <a:gd name="connsiteX3" fmla="*/ 26086 w 50460"/>
                      <a:gd name="connsiteY3" fmla="*/ 20483 h 51191"/>
                      <a:gd name="connsiteX4" fmla="*/ 28601 w 50460"/>
                      <a:gd name="connsiteY4" fmla="*/ 24713 h 51191"/>
                      <a:gd name="connsiteX5" fmla="*/ 25343 w 50460"/>
                      <a:gd name="connsiteY5" fmla="*/ 28418 h 51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60" h="51191">
                        <a:moveTo>
                          <a:pt x="25343" y="28418"/>
                        </a:moveTo>
                        <a:cubicBezTo>
                          <a:pt x="36430" y="68070"/>
                          <a:pt x="-9280" y="48325"/>
                          <a:pt x="20818" y="26465"/>
                        </a:cubicBezTo>
                        <a:cubicBezTo>
                          <a:pt x="-9280" y="48325"/>
                          <a:pt x="-4632" y="-1234"/>
                          <a:pt x="21266" y="21569"/>
                        </a:cubicBezTo>
                        <a:cubicBezTo>
                          <a:pt x="-4632" y="-1243"/>
                          <a:pt x="43946" y="-12140"/>
                          <a:pt x="26086" y="20483"/>
                        </a:cubicBezTo>
                        <a:cubicBezTo>
                          <a:pt x="43946" y="-12140"/>
                          <a:pt x="69339" y="30685"/>
                          <a:pt x="28601" y="24713"/>
                        </a:cubicBezTo>
                        <a:cubicBezTo>
                          <a:pt x="69339" y="30685"/>
                          <a:pt x="36430" y="68070"/>
                          <a:pt x="25343" y="284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7" name="任意多边形: 形状 2506">
                    <a:extLst>
                      <a:ext uri="{FF2B5EF4-FFF2-40B4-BE49-F238E27FC236}">
                        <a16:creationId xmlns:a16="http://schemas.microsoft.com/office/drawing/2014/main" id="{8D2C7157-A469-CB3E-F51F-F8676D400EBB}"/>
                      </a:ext>
                    </a:extLst>
                  </p:cNvPr>
                  <p:cNvSpPr/>
                  <p:nvPr/>
                </p:nvSpPr>
                <p:spPr>
                  <a:xfrm>
                    <a:off x="8629335" y="1757654"/>
                    <a:ext cx="16916" cy="2356"/>
                  </a:xfrm>
                  <a:custGeom>
                    <a:avLst/>
                    <a:gdLst>
                      <a:gd name="connsiteX0" fmla="*/ 0 w 16916"/>
                      <a:gd name="connsiteY0" fmla="*/ 861 h 2356"/>
                      <a:gd name="connsiteX1" fmla="*/ 2667 w 16916"/>
                      <a:gd name="connsiteY1" fmla="*/ 289 h 2356"/>
                      <a:gd name="connsiteX2" fmla="*/ 8506 w 16916"/>
                      <a:gd name="connsiteY2" fmla="*/ 23 h 2356"/>
                      <a:gd name="connsiteX3" fmla="*/ 14316 w 16916"/>
                      <a:gd name="connsiteY3" fmla="*/ 746 h 2356"/>
                      <a:gd name="connsiteX4" fmla="*/ 16916 w 16916"/>
                      <a:gd name="connsiteY4" fmla="*/ 1508 h 2356"/>
                      <a:gd name="connsiteX5" fmla="*/ 14269 w 16916"/>
                      <a:gd name="connsiteY5" fmla="*/ 2070 h 2356"/>
                      <a:gd name="connsiteX6" fmla="*/ 8411 w 16916"/>
                      <a:gd name="connsiteY6" fmla="*/ 2328 h 2356"/>
                      <a:gd name="connsiteX7" fmla="*/ 2610 w 16916"/>
                      <a:gd name="connsiteY7" fmla="*/ 1613 h 2356"/>
                      <a:gd name="connsiteX8" fmla="*/ 0 w 16916"/>
                      <a:gd name="connsiteY8" fmla="*/ 861 h 2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16" h="2356">
                        <a:moveTo>
                          <a:pt x="0" y="861"/>
                        </a:moveTo>
                        <a:cubicBezTo>
                          <a:pt x="0" y="861"/>
                          <a:pt x="1067" y="508"/>
                          <a:pt x="2667" y="289"/>
                        </a:cubicBezTo>
                        <a:cubicBezTo>
                          <a:pt x="4277" y="70"/>
                          <a:pt x="6401" y="-54"/>
                          <a:pt x="8506" y="23"/>
                        </a:cubicBezTo>
                        <a:cubicBezTo>
                          <a:pt x="10659" y="118"/>
                          <a:pt x="12745" y="394"/>
                          <a:pt x="14316" y="746"/>
                        </a:cubicBezTo>
                        <a:cubicBezTo>
                          <a:pt x="15897" y="1080"/>
                          <a:pt x="16916" y="1508"/>
                          <a:pt x="16916" y="1508"/>
                        </a:cubicBezTo>
                        <a:cubicBezTo>
                          <a:pt x="16916" y="1508"/>
                          <a:pt x="15869" y="1861"/>
                          <a:pt x="14269" y="2070"/>
                        </a:cubicBezTo>
                        <a:cubicBezTo>
                          <a:pt x="12668" y="2299"/>
                          <a:pt x="10535" y="2413"/>
                          <a:pt x="8411" y="2328"/>
                        </a:cubicBezTo>
                        <a:cubicBezTo>
                          <a:pt x="6306" y="2242"/>
                          <a:pt x="4191" y="1975"/>
                          <a:pt x="2610" y="1613"/>
                        </a:cubicBezTo>
                        <a:cubicBezTo>
                          <a:pt x="1038" y="1280"/>
                          <a:pt x="0" y="861"/>
                          <a:pt x="0" y="8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8" name="任意多边形: 形状 2507">
                    <a:extLst>
                      <a:ext uri="{FF2B5EF4-FFF2-40B4-BE49-F238E27FC236}">
                        <a16:creationId xmlns:a16="http://schemas.microsoft.com/office/drawing/2014/main" id="{823F0F96-29BB-8569-7F47-C63CC2E3F7C8}"/>
                      </a:ext>
                    </a:extLst>
                  </p:cNvPr>
                  <p:cNvSpPr/>
                  <p:nvPr/>
                </p:nvSpPr>
                <p:spPr>
                  <a:xfrm>
                    <a:off x="8650395" y="1750056"/>
                    <a:ext cx="15240" cy="7439"/>
                  </a:xfrm>
                  <a:custGeom>
                    <a:avLst/>
                    <a:gdLst>
                      <a:gd name="connsiteX0" fmla="*/ 0 w 15240"/>
                      <a:gd name="connsiteY0" fmla="*/ 7439 h 7439"/>
                      <a:gd name="connsiteX1" fmla="*/ 2105 w 15240"/>
                      <a:gd name="connsiteY1" fmla="*/ 5686 h 7439"/>
                      <a:gd name="connsiteX2" fmla="*/ 7115 w 15240"/>
                      <a:gd name="connsiteY2" fmla="*/ 2686 h 7439"/>
                      <a:gd name="connsiteX3" fmla="*/ 12564 w 15240"/>
                      <a:gd name="connsiteY3" fmla="*/ 571 h 7439"/>
                      <a:gd name="connsiteX4" fmla="*/ 15240 w 15240"/>
                      <a:gd name="connsiteY4" fmla="*/ 0 h 7439"/>
                      <a:gd name="connsiteX5" fmla="*/ 13154 w 15240"/>
                      <a:gd name="connsiteY5" fmla="*/ 1762 h 7439"/>
                      <a:gd name="connsiteX6" fmla="*/ 8116 w 15240"/>
                      <a:gd name="connsiteY6" fmla="*/ 4753 h 7439"/>
                      <a:gd name="connsiteX7" fmla="*/ 2657 w 15240"/>
                      <a:gd name="connsiteY7" fmla="*/ 6877 h 7439"/>
                      <a:gd name="connsiteX8" fmla="*/ 0 w 15240"/>
                      <a:gd name="connsiteY8" fmla="*/ 7439 h 7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40" h="7439">
                        <a:moveTo>
                          <a:pt x="0" y="7439"/>
                        </a:moveTo>
                        <a:cubicBezTo>
                          <a:pt x="0" y="7439"/>
                          <a:pt x="781" y="6629"/>
                          <a:pt x="2105" y="5686"/>
                        </a:cubicBezTo>
                        <a:cubicBezTo>
                          <a:pt x="3391" y="4715"/>
                          <a:pt x="5220" y="3620"/>
                          <a:pt x="7115" y="2686"/>
                        </a:cubicBezTo>
                        <a:cubicBezTo>
                          <a:pt x="9020" y="1762"/>
                          <a:pt x="11011" y="1000"/>
                          <a:pt x="12564" y="571"/>
                        </a:cubicBezTo>
                        <a:cubicBezTo>
                          <a:pt x="14107" y="114"/>
                          <a:pt x="15240" y="0"/>
                          <a:pt x="15240" y="0"/>
                        </a:cubicBezTo>
                        <a:cubicBezTo>
                          <a:pt x="15240" y="0"/>
                          <a:pt x="14459" y="810"/>
                          <a:pt x="13154" y="1762"/>
                        </a:cubicBezTo>
                        <a:cubicBezTo>
                          <a:pt x="11830" y="2734"/>
                          <a:pt x="10011" y="3829"/>
                          <a:pt x="8116" y="4753"/>
                        </a:cubicBezTo>
                        <a:cubicBezTo>
                          <a:pt x="6201" y="5677"/>
                          <a:pt x="4220" y="6429"/>
                          <a:pt x="2657" y="6877"/>
                        </a:cubicBezTo>
                        <a:cubicBezTo>
                          <a:pt x="1114" y="7315"/>
                          <a:pt x="0" y="7439"/>
                          <a:pt x="0" y="74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9" name="任意多边形: 形状 2508">
                    <a:extLst>
                      <a:ext uri="{FF2B5EF4-FFF2-40B4-BE49-F238E27FC236}">
                        <a16:creationId xmlns:a16="http://schemas.microsoft.com/office/drawing/2014/main" id="{A8A3F40A-7F84-8E15-A752-C2F0C1AA65A1}"/>
                      </a:ext>
                    </a:extLst>
                  </p:cNvPr>
                  <p:cNvSpPr/>
                  <p:nvPr/>
                </p:nvSpPr>
                <p:spPr>
                  <a:xfrm>
                    <a:off x="8643794" y="1740131"/>
                    <a:ext cx="3721" cy="16602"/>
                  </a:xfrm>
                  <a:custGeom>
                    <a:avLst/>
                    <a:gdLst>
                      <a:gd name="connsiteX0" fmla="*/ 3611 w 3721"/>
                      <a:gd name="connsiteY0" fmla="*/ 16602 h 16602"/>
                      <a:gd name="connsiteX1" fmla="*/ 2420 w 3721"/>
                      <a:gd name="connsiteY1" fmla="*/ 14145 h 16602"/>
                      <a:gd name="connsiteX2" fmla="*/ 743 w 3721"/>
                      <a:gd name="connsiteY2" fmla="*/ 8534 h 16602"/>
                      <a:gd name="connsiteX3" fmla="*/ 19 w 3721"/>
                      <a:gd name="connsiteY3" fmla="*/ 2724 h 16602"/>
                      <a:gd name="connsiteX4" fmla="*/ 115 w 3721"/>
                      <a:gd name="connsiteY4" fmla="*/ 0 h 16602"/>
                      <a:gd name="connsiteX5" fmla="*/ 1325 w 3721"/>
                      <a:gd name="connsiteY5" fmla="*/ 2448 h 16602"/>
                      <a:gd name="connsiteX6" fmla="*/ 3011 w 3721"/>
                      <a:gd name="connsiteY6" fmla="*/ 8068 h 16602"/>
                      <a:gd name="connsiteX7" fmla="*/ 3706 w 3721"/>
                      <a:gd name="connsiteY7" fmla="*/ 13868 h 16602"/>
                      <a:gd name="connsiteX8" fmla="*/ 3611 w 3721"/>
                      <a:gd name="connsiteY8" fmla="*/ 16602 h 16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21" h="16602">
                        <a:moveTo>
                          <a:pt x="3611" y="16602"/>
                        </a:moveTo>
                        <a:cubicBezTo>
                          <a:pt x="3611" y="16602"/>
                          <a:pt x="3011" y="15640"/>
                          <a:pt x="2420" y="14145"/>
                        </a:cubicBezTo>
                        <a:cubicBezTo>
                          <a:pt x="1820" y="12659"/>
                          <a:pt x="1191" y="10611"/>
                          <a:pt x="743" y="8534"/>
                        </a:cubicBezTo>
                        <a:cubicBezTo>
                          <a:pt x="306" y="6458"/>
                          <a:pt x="58" y="4353"/>
                          <a:pt x="19" y="2724"/>
                        </a:cubicBezTo>
                        <a:cubicBezTo>
                          <a:pt x="-57" y="1114"/>
                          <a:pt x="115" y="0"/>
                          <a:pt x="115" y="0"/>
                        </a:cubicBezTo>
                        <a:cubicBezTo>
                          <a:pt x="115" y="0"/>
                          <a:pt x="724" y="962"/>
                          <a:pt x="1325" y="2448"/>
                        </a:cubicBezTo>
                        <a:cubicBezTo>
                          <a:pt x="1934" y="3953"/>
                          <a:pt x="2563" y="5991"/>
                          <a:pt x="3011" y="8068"/>
                        </a:cubicBezTo>
                        <a:cubicBezTo>
                          <a:pt x="3439" y="10144"/>
                          <a:pt x="3677" y="12259"/>
                          <a:pt x="3706" y="13868"/>
                        </a:cubicBezTo>
                        <a:cubicBezTo>
                          <a:pt x="3772" y="15478"/>
                          <a:pt x="3611" y="16602"/>
                          <a:pt x="3611" y="166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0" name="任意多边形: 形状 2509">
                    <a:extLst>
                      <a:ext uri="{FF2B5EF4-FFF2-40B4-BE49-F238E27FC236}">
                        <a16:creationId xmlns:a16="http://schemas.microsoft.com/office/drawing/2014/main" id="{1B1980D2-0730-59B4-E692-360E716577B4}"/>
                      </a:ext>
                    </a:extLst>
                  </p:cNvPr>
                  <p:cNvSpPr/>
                  <p:nvPr/>
                </p:nvSpPr>
                <p:spPr>
                  <a:xfrm>
                    <a:off x="8650833" y="1761953"/>
                    <a:ext cx="12525" cy="11429"/>
                  </a:xfrm>
                  <a:custGeom>
                    <a:avLst/>
                    <a:gdLst>
                      <a:gd name="connsiteX0" fmla="*/ 12525 w 12525"/>
                      <a:gd name="connsiteY0" fmla="*/ 11430 h 11429"/>
                      <a:gd name="connsiteX1" fmla="*/ 10125 w 12525"/>
                      <a:gd name="connsiteY1" fmla="*/ 10135 h 11429"/>
                      <a:gd name="connsiteX2" fmla="*/ 5505 w 12525"/>
                      <a:gd name="connsiteY2" fmla="*/ 6572 h 11429"/>
                      <a:gd name="connsiteX3" fmla="*/ 1524 w 12525"/>
                      <a:gd name="connsiteY3" fmla="*/ 2267 h 11429"/>
                      <a:gd name="connsiteX4" fmla="*/ 0 w 12525"/>
                      <a:gd name="connsiteY4" fmla="*/ 0 h 11429"/>
                      <a:gd name="connsiteX5" fmla="*/ 2400 w 12525"/>
                      <a:gd name="connsiteY5" fmla="*/ 1295 h 11429"/>
                      <a:gd name="connsiteX6" fmla="*/ 7068 w 12525"/>
                      <a:gd name="connsiteY6" fmla="*/ 4858 h 11429"/>
                      <a:gd name="connsiteX7" fmla="*/ 11030 w 12525"/>
                      <a:gd name="connsiteY7" fmla="*/ 9163 h 11429"/>
                      <a:gd name="connsiteX8" fmla="*/ 12525 w 12525"/>
                      <a:gd name="connsiteY8" fmla="*/ 11430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525" h="11429">
                        <a:moveTo>
                          <a:pt x="12525" y="11430"/>
                        </a:moveTo>
                        <a:cubicBezTo>
                          <a:pt x="12525" y="11430"/>
                          <a:pt x="11497" y="11001"/>
                          <a:pt x="10125" y="10135"/>
                        </a:cubicBezTo>
                        <a:cubicBezTo>
                          <a:pt x="8744" y="9268"/>
                          <a:pt x="7068" y="7982"/>
                          <a:pt x="5505" y="6572"/>
                        </a:cubicBezTo>
                        <a:cubicBezTo>
                          <a:pt x="3924" y="5143"/>
                          <a:pt x="2496" y="3562"/>
                          <a:pt x="1524" y="2267"/>
                        </a:cubicBezTo>
                        <a:cubicBezTo>
                          <a:pt x="524" y="991"/>
                          <a:pt x="0" y="0"/>
                          <a:pt x="0" y="0"/>
                        </a:cubicBezTo>
                        <a:cubicBezTo>
                          <a:pt x="0" y="0"/>
                          <a:pt x="1028" y="419"/>
                          <a:pt x="2400" y="1295"/>
                        </a:cubicBezTo>
                        <a:cubicBezTo>
                          <a:pt x="3781" y="2153"/>
                          <a:pt x="5486" y="3448"/>
                          <a:pt x="7068" y="4858"/>
                        </a:cubicBezTo>
                        <a:cubicBezTo>
                          <a:pt x="8601" y="6306"/>
                          <a:pt x="10049" y="7877"/>
                          <a:pt x="11030" y="9163"/>
                        </a:cubicBezTo>
                        <a:cubicBezTo>
                          <a:pt x="12011" y="10430"/>
                          <a:pt x="12525" y="11430"/>
                          <a:pt x="12525" y="114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1" name="任意多边形: 形状 2510">
                    <a:extLst>
                      <a:ext uri="{FF2B5EF4-FFF2-40B4-BE49-F238E27FC236}">
                        <a16:creationId xmlns:a16="http://schemas.microsoft.com/office/drawing/2014/main" id="{A4FAA591-5A0F-687F-78B0-C93EFC62ADC2}"/>
                      </a:ext>
                    </a:extLst>
                  </p:cNvPr>
                  <p:cNvSpPr/>
                  <p:nvPr/>
                </p:nvSpPr>
                <p:spPr>
                  <a:xfrm>
                    <a:off x="8641449" y="1763420"/>
                    <a:ext cx="5273" cy="16125"/>
                  </a:xfrm>
                  <a:custGeom>
                    <a:avLst/>
                    <a:gdLst>
                      <a:gd name="connsiteX0" fmla="*/ 2 w 5273"/>
                      <a:gd name="connsiteY0" fmla="*/ 16126 h 16125"/>
                      <a:gd name="connsiteX1" fmla="*/ 202 w 5273"/>
                      <a:gd name="connsiteY1" fmla="*/ 13402 h 16125"/>
                      <a:gd name="connsiteX2" fmla="*/ 1564 w 5273"/>
                      <a:gd name="connsiteY2" fmla="*/ 7696 h 16125"/>
                      <a:gd name="connsiteX3" fmla="*/ 3822 w 5273"/>
                      <a:gd name="connsiteY3" fmla="*/ 2305 h 16125"/>
                      <a:gd name="connsiteX4" fmla="*/ 5269 w 5273"/>
                      <a:gd name="connsiteY4" fmla="*/ 0 h 16125"/>
                      <a:gd name="connsiteX5" fmla="*/ 5079 w 5273"/>
                      <a:gd name="connsiteY5" fmla="*/ 2715 h 16125"/>
                      <a:gd name="connsiteX6" fmla="*/ 3726 w 5273"/>
                      <a:gd name="connsiteY6" fmla="*/ 8420 h 16125"/>
                      <a:gd name="connsiteX7" fmla="*/ 1450 w 5273"/>
                      <a:gd name="connsiteY7" fmla="*/ 13802 h 16125"/>
                      <a:gd name="connsiteX8" fmla="*/ 2 w 5273"/>
                      <a:gd name="connsiteY8" fmla="*/ 16126 h 16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73" h="16125">
                        <a:moveTo>
                          <a:pt x="2" y="16126"/>
                        </a:moveTo>
                        <a:cubicBezTo>
                          <a:pt x="2" y="16126"/>
                          <a:pt x="-36" y="14992"/>
                          <a:pt x="202" y="13402"/>
                        </a:cubicBezTo>
                        <a:cubicBezTo>
                          <a:pt x="412" y="11792"/>
                          <a:pt x="898" y="9716"/>
                          <a:pt x="1564" y="7696"/>
                        </a:cubicBezTo>
                        <a:cubicBezTo>
                          <a:pt x="2212" y="5677"/>
                          <a:pt x="3050" y="3724"/>
                          <a:pt x="3822" y="2305"/>
                        </a:cubicBezTo>
                        <a:cubicBezTo>
                          <a:pt x="4593" y="886"/>
                          <a:pt x="5269" y="0"/>
                          <a:pt x="5269" y="0"/>
                        </a:cubicBezTo>
                        <a:cubicBezTo>
                          <a:pt x="5269" y="0"/>
                          <a:pt x="5317" y="1124"/>
                          <a:pt x="5079" y="2715"/>
                        </a:cubicBezTo>
                        <a:cubicBezTo>
                          <a:pt x="4860" y="4324"/>
                          <a:pt x="4393" y="6401"/>
                          <a:pt x="3726" y="8420"/>
                        </a:cubicBezTo>
                        <a:cubicBezTo>
                          <a:pt x="3069" y="10430"/>
                          <a:pt x="2212" y="12383"/>
                          <a:pt x="1450" y="13802"/>
                        </a:cubicBezTo>
                        <a:cubicBezTo>
                          <a:pt x="698" y="15221"/>
                          <a:pt x="2" y="16126"/>
                          <a:pt x="2" y="161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2" name="任意多边形: 形状 2511">
                    <a:extLst>
                      <a:ext uri="{FF2B5EF4-FFF2-40B4-BE49-F238E27FC236}">
                        <a16:creationId xmlns:a16="http://schemas.microsoft.com/office/drawing/2014/main" id="{645048DD-48FE-94D9-4863-89C628C4BE27}"/>
                      </a:ext>
                    </a:extLst>
                  </p:cNvPr>
                  <p:cNvSpPr/>
                  <p:nvPr/>
                </p:nvSpPr>
                <p:spPr>
                  <a:xfrm>
                    <a:off x="8642623" y="1754009"/>
                    <a:ext cx="12010" cy="12239"/>
                  </a:xfrm>
                  <a:custGeom>
                    <a:avLst/>
                    <a:gdLst>
                      <a:gd name="connsiteX0" fmla="*/ 12011 w 12010"/>
                      <a:gd name="connsiteY0" fmla="*/ 5648 h 12239"/>
                      <a:gd name="connsiteX1" fmla="*/ 8382 w 12010"/>
                      <a:gd name="connsiteY1" fmla="*/ 7934 h 12239"/>
                      <a:gd name="connsiteX2" fmla="*/ 8201 w 12010"/>
                      <a:gd name="connsiteY2" fmla="*/ 12240 h 12239"/>
                      <a:gd name="connsiteX3" fmla="*/ 4906 w 12010"/>
                      <a:gd name="connsiteY3" fmla="*/ 9477 h 12239"/>
                      <a:gd name="connsiteX4" fmla="*/ 762 w 12010"/>
                      <a:gd name="connsiteY4" fmla="*/ 10649 h 12239"/>
                      <a:gd name="connsiteX5" fmla="*/ 2362 w 12010"/>
                      <a:gd name="connsiteY5" fmla="*/ 6658 h 12239"/>
                      <a:gd name="connsiteX6" fmla="*/ 0 w 12010"/>
                      <a:gd name="connsiteY6" fmla="*/ 3086 h 12239"/>
                      <a:gd name="connsiteX7" fmla="*/ 4286 w 12010"/>
                      <a:gd name="connsiteY7" fmla="*/ 3362 h 12239"/>
                      <a:gd name="connsiteX8" fmla="*/ 6934 w 12010"/>
                      <a:gd name="connsiteY8" fmla="*/ 0 h 12239"/>
                      <a:gd name="connsiteX9" fmla="*/ 7991 w 12010"/>
                      <a:gd name="connsiteY9" fmla="*/ 4162 h 12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010" h="12239">
                        <a:moveTo>
                          <a:pt x="12011" y="5648"/>
                        </a:moveTo>
                        <a:lnTo>
                          <a:pt x="8382" y="7934"/>
                        </a:lnTo>
                        <a:lnTo>
                          <a:pt x="8201" y="12240"/>
                        </a:lnTo>
                        <a:lnTo>
                          <a:pt x="4906" y="9477"/>
                        </a:lnTo>
                        <a:lnTo>
                          <a:pt x="762" y="10649"/>
                        </a:lnTo>
                        <a:lnTo>
                          <a:pt x="2362" y="6658"/>
                        </a:lnTo>
                        <a:lnTo>
                          <a:pt x="0" y="3086"/>
                        </a:lnTo>
                        <a:lnTo>
                          <a:pt x="4286" y="3362"/>
                        </a:lnTo>
                        <a:lnTo>
                          <a:pt x="6934" y="0"/>
                        </a:lnTo>
                        <a:lnTo>
                          <a:pt x="7991" y="416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513" name="图形 113">
                <a:extLst>
                  <a:ext uri="{FF2B5EF4-FFF2-40B4-BE49-F238E27FC236}">
                    <a16:creationId xmlns:a16="http://schemas.microsoft.com/office/drawing/2014/main" id="{CCC400DF-708B-FDA9-B99E-69B5F18FED35}"/>
                  </a:ext>
                </a:extLst>
              </p:cNvPr>
              <p:cNvGrpSpPr/>
              <p:nvPr/>
            </p:nvGrpSpPr>
            <p:grpSpPr>
              <a:xfrm>
                <a:off x="8412818" y="1965592"/>
                <a:ext cx="180924" cy="215330"/>
                <a:chOff x="8412818" y="1965592"/>
                <a:chExt cx="180924" cy="215330"/>
              </a:xfrm>
            </p:grpSpPr>
            <p:grpSp>
              <p:nvGrpSpPr>
                <p:cNvPr id="2514" name="图形 113">
                  <a:extLst>
                    <a:ext uri="{FF2B5EF4-FFF2-40B4-BE49-F238E27FC236}">
                      <a16:creationId xmlns:a16="http://schemas.microsoft.com/office/drawing/2014/main" id="{580F37D0-63C5-0037-191D-5C97B319CA5E}"/>
                    </a:ext>
                  </a:extLst>
                </p:cNvPr>
                <p:cNvGrpSpPr/>
                <p:nvPr/>
              </p:nvGrpSpPr>
              <p:grpSpPr>
                <a:xfrm>
                  <a:off x="8412818" y="2042552"/>
                  <a:ext cx="138101" cy="138370"/>
                  <a:chOff x="8412818" y="2042552"/>
                  <a:chExt cx="138101" cy="138370"/>
                </a:xfrm>
              </p:grpSpPr>
              <p:sp>
                <p:nvSpPr>
                  <p:cNvPr id="2515" name="任意多边形: 形状 2514">
                    <a:extLst>
                      <a:ext uri="{FF2B5EF4-FFF2-40B4-BE49-F238E27FC236}">
                        <a16:creationId xmlns:a16="http://schemas.microsoft.com/office/drawing/2014/main" id="{AD7B2BF6-AA7B-8478-95D8-F6B8FD1434BC}"/>
                      </a:ext>
                    </a:extLst>
                  </p:cNvPr>
                  <p:cNvSpPr/>
                  <p:nvPr/>
                </p:nvSpPr>
                <p:spPr>
                  <a:xfrm>
                    <a:off x="8412818" y="2042552"/>
                    <a:ext cx="138101" cy="138370"/>
                  </a:xfrm>
                  <a:custGeom>
                    <a:avLst/>
                    <a:gdLst>
                      <a:gd name="connsiteX0" fmla="*/ 68212 w 138101"/>
                      <a:gd name="connsiteY0" fmla="*/ 77503 h 138370"/>
                      <a:gd name="connsiteX1" fmla="*/ 56240 w 138101"/>
                      <a:gd name="connsiteY1" fmla="*/ 71550 h 138370"/>
                      <a:gd name="connsiteX2" fmla="*/ 58211 w 138101"/>
                      <a:gd name="connsiteY2" fmla="*/ 58300 h 138370"/>
                      <a:gd name="connsiteX3" fmla="*/ 71384 w 138101"/>
                      <a:gd name="connsiteY3" fmla="*/ 56110 h 138370"/>
                      <a:gd name="connsiteX4" fmla="*/ 77576 w 138101"/>
                      <a:gd name="connsiteY4" fmla="*/ 67959 h 138370"/>
                      <a:gd name="connsiteX5" fmla="*/ 68212 w 138101"/>
                      <a:gd name="connsiteY5" fmla="*/ 77503 h 138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101" h="138370">
                        <a:moveTo>
                          <a:pt x="68212" y="77503"/>
                        </a:moveTo>
                        <a:cubicBezTo>
                          <a:pt x="92406" y="186669"/>
                          <a:pt x="-28647" y="126357"/>
                          <a:pt x="56240" y="71550"/>
                        </a:cubicBezTo>
                        <a:cubicBezTo>
                          <a:pt x="-28647" y="126357"/>
                          <a:pt x="-8721" y="-7384"/>
                          <a:pt x="58211" y="58300"/>
                        </a:cubicBezTo>
                        <a:cubicBezTo>
                          <a:pt x="-8721" y="-7384"/>
                          <a:pt x="124686" y="-29768"/>
                          <a:pt x="71384" y="56110"/>
                        </a:cubicBezTo>
                        <a:cubicBezTo>
                          <a:pt x="124696" y="-29768"/>
                          <a:pt x="187170" y="90190"/>
                          <a:pt x="77576" y="67959"/>
                        </a:cubicBezTo>
                        <a:cubicBezTo>
                          <a:pt x="187170" y="90190"/>
                          <a:pt x="92406" y="186669"/>
                          <a:pt x="68212" y="775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6" name="任意多边形: 形状 2515">
                    <a:extLst>
                      <a:ext uri="{FF2B5EF4-FFF2-40B4-BE49-F238E27FC236}">
                        <a16:creationId xmlns:a16="http://schemas.microsoft.com/office/drawing/2014/main" id="{5821063A-552F-D18F-9D41-EBEDCCA4BD92}"/>
                      </a:ext>
                    </a:extLst>
                  </p:cNvPr>
                  <p:cNvSpPr/>
                  <p:nvPr/>
                </p:nvSpPr>
                <p:spPr>
                  <a:xfrm>
                    <a:off x="8416832" y="2046562"/>
                    <a:ext cx="129285" cy="129563"/>
                  </a:xfrm>
                  <a:custGeom>
                    <a:avLst/>
                    <a:gdLst>
                      <a:gd name="connsiteX0" fmla="*/ 63837 w 129285"/>
                      <a:gd name="connsiteY0" fmla="*/ 72559 h 129563"/>
                      <a:gd name="connsiteX1" fmla="*/ 52654 w 129285"/>
                      <a:gd name="connsiteY1" fmla="*/ 66977 h 129563"/>
                      <a:gd name="connsiteX2" fmla="*/ 54464 w 129285"/>
                      <a:gd name="connsiteY2" fmla="*/ 54623 h 129563"/>
                      <a:gd name="connsiteX3" fmla="*/ 66847 w 129285"/>
                      <a:gd name="connsiteY3" fmla="*/ 52499 h 129563"/>
                      <a:gd name="connsiteX4" fmla="*/ 72619 w 129285"/>
                      <a:gd name="connsiteY4" fmla="*/ 63606 h 129563"/>
                      <a:gd name="connsiteX5" fmla="*/ 63837 w 129285"/>
                      <a:gd name="connsiteY5" fmla="*/ 72559 h 129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9285" h="129563">
                        <a:moveTo>
                          <a:pt x="63837" y="72559"/>
                        </a:moveTo>
                        <a:cubicBezTo>
                          <a:pt x="86516" y="174800"/>
                          <a:pt x="-26822" y="118308"/>
                          <a:pt x="52654" y="66977"/>
                        </a:cubicBezTo>
                        <a:cubicBezTo>
                          <a:pt x="-26822" y="118308"/>
                          <a:pt x="-8153" y="-6918"/>
                          <a:pt x="54464" y="54623"/>
                        </a:cubicBezTo>
                        <a:cubicBezTo>
                          <a:pt x="-8153" y="-6918"/>
                          <a:pt x="116691" y="-27863"/>
                          <a:pt x="66847" y="52499"/>
                        </a:cubicBezTo>
                        <a:cubicBezTo>
                          <a:pt x="116691" y="-27873"/>
                          <a:pt x="175251" y="84427"/>
                          <a:pt x="72619" y="63606"/>
                        </a:cubicBezTo>
                        <a:cubicBezTo>
                          <a:pt x="175251" y="84437"/>
                          <a:pt x="86516" y="174810"/>
                          <a:pt x="63837" y="725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7" name="任意多边形: 形状 2516">
                    <a:extLst>
                      <a:ext uri="{FF2B5EF4-FFF2-40B4-BE49-F238E27FC236}">
                        <a16:creationId xmlns:a16="http://schemas.microsoft.com/office/drawing/2014/main" id="{1013B972-0D5D-330C-0B5C-1F537D7E8C7C}"/>
                      </a:ext>
                    </a:extLst>
                  </p:cNvPr>
                  <p:cNvSpPr/>
                  <p:nvPr/>
                </p:nvSpPr>
                <p:spPr>
                  <a:xfrm>
                    <a:off x="8432473" y="2102592"/>
                    <a:ext cx="42967" cy="6624"/>
                  </a:xfrm>
                  <a:custGeom>
                    <a:avLst/>
                    <a:gdLst>
                      <a:gd name="connsiteX0" fmla="*/ 0 w 42967"/>
                      <a:gd name="connsiteY0" fmla="*/ 1299 h 6624"/>
                      <a:gd name="connsiteX1" fmla="*/ 6877 w 42967"/>
                      <a:gd name="connsiteY1" fmla="*/ 241 h 6624"/>
                      <a:gd name="connsiteX2" fmla="*/ 21774 w 42967"/>
                      <a:gd name="connsiteY2" fmla="*/ 394 h 6624"/>
                      <a:gd name="connsiteX3" fmla="*/ 36404 w 42967"/>
                      <a:gd name="connsiteY3" fmla="*/ 3013 h 6624"/>
                      <a:gd name="connsiteX4" fmla="*/ 42967 w 42967"/>
                      <a:gd name="connsiteY4" fmla="*/ 5337 h 6624"/>
                      <a:gd name="connsiteX5" fmla="*/ 36109 w 42967"/>
                      <a:gd name="connsiteY5" fmla="*/ 6376 h 6624"/>
                      <a:gd name="connsiteX6" fmla="*/ 21203 w 42967"/>
                      <a:gd name="connsiteY6" fmla="*/ 6223 h 6624"/>
                      <a:gd name="connsiteX7" fmla="*/ 6562 w 42967"/>
                      <a:gd name="connsiteY7" fmla="*/ 3585 h 6624"/>
                      <a:gd name="connsiteX8" fmla="*/ 0 w 42967"/>
                      <a:gd name="connsiteY8" fmla="*/ 1299 h 6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967" h="6624">
                        <a:moveTo>
                          <a:pt x="0" y="1299"/>
                        </a:moveTo>
                        <a:cubicBezTo>
                          <a:pt x="0" y="1299"/>
                          <a:pt x="2781" y="575"/>
                          <a:pt x="6877" y="241"/>
                        </a:cubicBezTo>
                        <a:cubicBezTo>
                          <a:pt x="10973" y="-111"/>
                          <a:pt x="16402" y="-92"/>
                          <a:pt x="21774" y="394"/>
                        </a:cubicBezTo>
                        <a:cubicBezTo>
                          <a:pt x="27137" y="918"/>
                          <a:pt x="32461" y="1899"/>
                          <a:pt x="36404" y="3013"/>
                        </a:cubicBezTo>
                        <a:cubicBezTo>
                          <a:pt x="40367" y="4109"/>
                          <a:pt x="42967" y="5337"/>
                          <a:pt x="42967" y="5337"/>
                        </a:cubicBezTo>
                        <a:cubicBezTo>
                          <a:pt x="42967" y="5337"/>
                          <a:pt x="40214" y="6042"/>
                          <a:pt x="36109" y="6376"/>
                        </a:cubicBezTo>
                        <a:cubicBezTo>
                          <a:pt x="31975" y="6747"/>
                          <a:pt x="26603" y="6709"/>
                          <a:pt x="21203" y="6223"/>
                        </a:cubicBezTo>
                        <a:cubicBezTo>
                          <a:pt x="15850" y="5699"/>
                          <a:pt x="10535" y="4737"/>
                          <a:pt x="6562" y="3585"/>
                        </a:cubicBezTo>
                        <a:cubicBezTo>
                          <a:pt x="2600" y="2508"/>
                          <a:pt x="0" y="1299"/>
                          <a:pt x="0" y="1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8" name="任意多边形: 形状 2517">
                    <a:extLst>
                      <a:ext uri="{FF2B5EF4-FFF2-40B4-BE49-F238E27FC236}">
                        <a16:creationId xmlns:a16="http://schemas.microsoft.com/office/drawing/2014/main" id="{F11B5BB6-FE6F-AC45-879E-0370D798EA71}"/>
                      </a:ext>
                    </a:extLst>
                  </p:cNvPr>
                  <p:cNvSpPr/>
                  <p:nvPr/>
                </p:nvSpPr>
                <p:spPr>
                  <a:xfrm>
                    <a:off x="8486079" y="2087479"/>
                    <a:ext cx="39776" cy="16763"/>
                  </a:xfrm>
                  <a:custGeom>
                    <a:avLst/>
                    <a:gdLst>
                      <a:gd name="connsiteX0" fmla="*/ 0 w 39776"/>
                      <a:gd name="connsiteY0" fmla="*/ 16764 h 16763"/>
                      <a:gd name="connsiteX1" fmla="*/ 5582 w 39776"/>
                      <a:gd name="connsiteY1" fmla="*/ 12592 h 16763"/>
                      <a:gd name="connsiteX2" fmla="*/ 18755 w 39776"/>
                      <a:gd name="connsiteY2" fmla="*/ 5667 h 16763"/>
                      <a:gd name="connsiteX3" fmla="*/ 32890 w 39776"/>
                      <a:gd name="connsiteY3" fmla="*/ 1057 h 16763"/>
                      <a:gd name="connsiteX4" fmla="*/ 39777 w 39776"/>
                      <a:gd name="connsiteY4" fmla="*/ 0 h 16763"/>
                      <a:gd name="connsiteX5" fmla="*/ 34233 w 39776"/>
                      <a:gd name="connsiteY5" fmla="*/ 4153 h 16763"/>
                      <a:gd name="connsiteX6" fmla="*/ 21041 w 39776"/>
                      <a:gd name="connsiteY6" fmla="*/ 11078 h 16763"/>
                      <a:gd name="connsiteX7" fmla="*/ 6858 w 39776"/>
                      <a:gd name="connsiteY7" fmla="*/ 15688 h 16763"/>
                      <a:gd name="connsiteX8" fmla="*/ 0 w 39776"/>
                      <a:gd name="connsiteY8" fmla="*/ 16764 h 16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776" h="16763">
                        <a:moveTo>
                          <a:pt x="0" y="16764"/>
                        </a:moveTo>
                        <a:cubicBezTo>
                          <a:pt x="0" y="16764"/>
                          <a:pt x="2124" y="14811"/>
                          <a:pt x="5582" y="12592"/>
                        </a:cubicBezTo>
                        <a:cubicBezTo>
                          <a:pt x="8991" y="10344"/>
                          <a:pt x="13792" y="7791"/>
                          <a:pt x="18755" y="5667"/>
                        </a:cubicBezTo>
                        <a:cubicBezTo>
                          <a:pt x="23717" y="3581"/>
                          <a:pt x="28899" y="1905"/>
                          <a:pt x="32890" y="1057"/>
                        </a:cubicBezTo>
                        <a:cubicBezTo>
                          <a:pt x="36909" y="124"/>
                          <a:pt x="39777" y="0"/>
                          <a:pt x="39777" y="0"/>
                        </a:cubicBezTo>
                        <a:cubicBezTo>
                          <a:pt x="39777" y="0"/>
                          <a:pt x="37690" y="1934"/>
                          <a:pt x="34233" y="4153"/>
                        </a:cubicBezTo>
                        <a:cubicBezTo>
                          <a:pt x="30785" y="6439"/>
                          <a:pt x="25994" y="8992"/>
                          <a:pt x="21041" y="11078"/>
                        </a:cubicBezTo>
                        <a:cubicBezTo>
                          <a:pt x="16040" y="13164"/>
                          <a:pt x="10906" y="14802"/>
                          <a:pt x="6858" y="15688"/>
                        </a:cubicBezTo>
                        <a:cubicBezTo>
                          <a:pt x="2877" y="16612"/>
                          <a:pt x="0" y="16764"/>
                          <a:pt x="0" y="167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9" name="任意多边形: 形状 2518">
                    <a:extLst>
                      <a:ext uri="{FF2B5EF4-FFF2-40B4-BE49-F238E27FC236}">
                        <a16:creationId xmlns:a16="http://schemas.microsoft.com/office/drawing/2014/main" id="{E5C78908-DF97-9D97-69D1-6DA080B99246}"/>
                      </a:ext>
                    </a:extLst>
                  </p:cNvPr>
                  <p:cNvSpPr/>
                  <p:nvPr/>
                </p:nvSpPr>
                <p:spPr>
                  <a:xfrm>
                    <a:off x="8471379" y="2059219"/>
                    <a:ext cx="7883" cy="42643"/>
                  </a:xfrm>
                  <a:custGeom>
                    <a:avLst/>
                    <a:gdLst>
                      <a:gd name="connsiteX0" fmla="*/ 7223 w 7883"/>
                      <a:gd name="connsiteY0" fmla="*/ 42643 h 42643"/>
                      <a:gd name="connsiteX1" fmla="*/ 4547 w 7883"/>
                      <a:gd name="connsiteY1" fmla="*/ 36262 h 42643"/>
                      <a:gd name="connsiteX2" fmla="*/ 1051 w 7883"/>
                      <a:gd name="connsiteY2" fmla="*/ 21774 h 42643"/>
                      <a:gd name="connsiteX3" fmla="*/ 22 w 7883"/>
                      <a:gd name="connsiteY3" fmla="*/ 6925 h 42643"/>
                      <a:gd name="connsiteX4" fmla="*/ 651 w 7883"/>
                      <a:gd name="connsiteY4" fmla="*/ 0 h 42643"/>
                      <a:gd name="connsiteX5" fmla="*/ 3375 w 7883"/>
                      <a:gd name="connsiteY5" fmla="*/ 6401 h 42643"/>
                      <a:gd name="connsiteX6" fmla="*/ 6871 w 7883"/>
                      <a:gd name="connsiteY6" fmla="*/ 20879 h 42643"/>
                      <a:gd name="connsiteX7" fmla="*/ 7861 w 7883"/>
                      <a:gd name="connsiteY7" fmla="*/ 35766 h 42643"/>
                      <a:gd name="connsiteX8" fmla="*/ 7223 w 7883"/>
                      <a:gd name="connsiteY8" fmla="*/ 42643 h 42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83" h="42643">
                        <a:moveTo>
                          <a:pt x="7223" y="42643"/>
                        </a:moveTo>
                        <a:cubicBezTo>
                          <a:pt x="7223" y="42643"/>
                          <a:pt x="5851" y="40148"/>
                          <a:pt x="4547" y="36262"/>
                        </a:cubicBezTo>
                        <a:cubicBezTo>
                          <a:pt x="3185" y="32394"/>
                          <a:pt x="1899" y="27108"/>
                          <a:pt x="1051" y="21774"/>
                        </a:cubicBezTo>
                        <a:cubicBezTo>
                          <a:pt x="232" y="16450"/>
                          <a:pt x="-92" y="11059"/>
                          <a:pt x="22" y="6925"/>
                        </a:cubicBezTo>
                        <a:cubicBezTo>
                          <a:pt x="98" y="2829"/>
                          <a:pt x="651" y="0"/>
                          <a:pt x="651" y="0"/>
                        </a:cubicBezTo>
                        <a:cubicBezTo>
                          <a:pt x="651" y="0"/>
                          <a:pt x="2060" y="2534"/>
                          <a:pt x="3375" y="6401"/>
                        </a:cubicBezTo>
                        <a:cubicBezTo>
                          <a:pt x="4728" y="10287"/>
                          <a:pt x="6004" y="15554"/>
                          <a:pt x="6871" y="20879"/>
                        </a:cubicBezTo>
                        <a:cubicBezTo>
                          <a:pt x="7652" y="26222"/>
                          <a:pt x="7976" y="31633"/>
                          <a:pt x="7861" y="35766"/>
                        </a:cubicBezTo>
                        <a:cubicBezTo>
                          <a:pt x="7776" y="39853"/>
                          <a:pt x="7223" y="42643"/>
                          <a:pt x="7223" y="426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0" name="任意多边形: 形状 2519">
                    <a:extLst>
                      <a:ext uri="{FF2B5EF4-FFF2-40B4-BE49-F238E27FC236}">
                        <a16:creationId xmlns:a16="http://schemas.microsoft.com/office/drawing/2014/main" id="{CFB55B0A-1DC8-5FE3-5FC8-5DD2EFA9C72C}"/>
                      </a:ext>
                    </a:extLst>
                  </p:cNvPr>
                  <p:cNvSpPr/>
                  <p:nvPr/>
                </p:nvSpPr>
                <p:spPr>
                  <a:xfrm>
                    <a:off x="8486565" y="2115607"/>
                    <a:ext cx="30251" cy="30775"/>
                  </a:xfrm>
                  <a:custGeom>
                    <a:avLst/>
                    <a:gdLst>
                      <a:gd name="connsiteX0" fmla="*/ 30251 w 30251"/>
                      <a:gd name="connsiteY0" fmla="*/ 30775 h 30775"/>
                      <a:gd name="connsiteX1" fmla="*/ 24326 w 30251"/>
                      <a:gd name="connsiteY1" fmla="*/ 27146 h 30775"/>
                      <a:gd name="connsiteX2" fmla="*/ 13039 w 30251"/>
                      <a:gd name="connsiteY2" fmla="*/ 17450 h 30775"/>
                      <a:gd name="connsiteX3" fmla="*/ 3534 w 30251"/>
                      <a:gd name="connsiteY3" fmla="*/ 5972 h 30775"/>
                      <a:gd name="connsiteX4" fmla="*/ 0 w 30251"/>
                      <a:gd name="connsiteY4" fmla="*/ 0 h 30775"/>
                      <a:gd name="connsiteX5" fmla="*/ 5934 w 30251"/>
                      <a:gd name="connsiteY5" fmla="*/ 3629 h 30775"/>
                      <a:gd name="connsiteX6" fmla="*/ 17250 w 30251"/>
                      <a:gd name="connsiteY6" fmla="*/ 13306 h 30775"/>
                      <a:gd name="connsiteX7" fmla="*/ 26718 w 30251"/>
                      <a:gd name="connsiteY7" fmla="*/ 24803 h 30775"/>
                      <a:gd name="connsiteX8" fmla="*/ 30251 w 30251"/>
                      <a:gd name="connsiteY8" fmla="*/ 30775 h 30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251" h="30775">
                        <a:moveTo>
                          <a:pt x="30251" y="30775"/>
                        </a:moveTo>
                        <a:cubicBezTo>
                          <a:pt x="30251" y="30775"/>
                          <a:pt x="27670" y="29566"/>
                          <a:pt x="24326" y="27146"/>
                        </a:cubicBezTo>
                        <a:cubicBezTo>
                          <a:pt x="20984" y="24784"/>
                          <a:pt x="16859" y="21269"/>
                          <a:pt x="13039" y="17450"/>
                        </a:cubicBezTo>
                        <a:cubicBezTo>
                          <a:pt x="9267" y="13602"/>
                          <a:pt x="5839" y="9373"/>
                          <a:pt x="3534" y="5972"/>
                        </a:cubicBezTo>
                        <a:cubicBezTo>
                          <a:pt x="1200" y="2610"/>
                          <a:pt x="0" y="0"/>
                          <a:pt x="0" y="0"/>
                        </a:cubicBezTo>
                        <a:cubicBezTo>
                          <a:pt x="0" y="0"/>
                          <a:pt x="2591" y="1210"/>
                          <a:pt x="5934" y="3629"/>
                        </a:cubicBezTo>
                        <a:cubicBezTo>
                          <a:pt x="9306" y="5972"/>
                          <a:pt x="13430" y="9487"/>
                          <a:pt x="17250" y="13306"/>
                        </a:cubicBezTo>
                        <a:cubicBezTo>
                          <a:pt x="20993" y="17193"/>
                          <a:pt x="24422" y="21384"/>
                          <a:pt x="26718" y="24803"/>
                        </a:cubicBezTo>
                        <a:cubicBezTo>
                          <a:pt x="29051" y="28146"/>
                          <a:pt x="30251" y="30775"/>
                          <a:pt x="30251" y="307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1" name="任意多边形: 形状 2520">
                    <a:extLst>
                      <a:ext uri="{FF2B5EF4-FFF2-40B4-BE49-F238E27FC236}">
                        <a16:creationId xmlns:a16="http://schemas.microsoft.com/office/drawing/2014/main" id="{EA8F6486-D954-93EF-8E43-1E1701A2772E}"/>
                      </a:ext>
                    </a:extLst>
                  </p:cNvPr>
                  <p:cNvSpPr/>
                  <p:nvPr/>
                </p:nvSpPr>
                <p:spPr>
                  <a:xfrm>
                    <a:off x="8460314" y="2118769"/>
                    <a:ext cx="15573" cy="40224"/>
                  </a:xfrm>
                  <a:custGeom>
                    <a:avLst/>
                    <a:gdLst>
                      <a:gd name="connsiteX0" fmla="*/ 0 w 15573"/>
                      <a:gd name="connsiteY0" fmla="*/ 40224 h 40224"/>
                      <a:gd name="connsiteX1" fmla="*/ 877 w 15573"/>
                      <a:gd name="connsiteY1" fmla="*/ 33299 h 40224"/>
                      <a:gd name="connsiteX2" fmla="*/ 5058 w 15573"/>
                      <a:gd name="connsiteY2" fmla="*/ 19031 h 40224"/>
                      <a:gd name="connsiteX3" fmla="*/ 11592 w 15573"/>
                      <a:gd name="connsiteY3" fmla="*/ 5639 h 40224"/>
                      <a:gd name="connsiteX4" fmla="*/ 15573 w 15573"/>
                      <a:gd name="connsiteY4" fmla="*/ 0 h 40224"/>
                      <a:gd name="connsiteX5" fmla="*/ 14745 w 15573"/>
                      <a:gd name="connsiteY5" fmla="*/ 6868 h 40224"/>
                      <a:gd name="connsiteX6" fmla="*/ 10544 w 15573"/>
                      <a:gd name="connsiteY6" fmla="*/ 21155 h 40224"/>
                      <a:gd name="connsiteX7" fmla="*/ 4001 w 15573"/>
                      <a:gd name="connsiteY7" fmla="*/ 34528 h 40224"/>
                      <a:gd name="connsiteX8" fmla="*/ 0 w 15573"/>
                      <a:gd name="connsiteY8" fmla="*/ 40224 h 40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573" h="40224">
                        <a:moveTo>
                          <a:pt x="0" y="40224"/>
                        </a:moveTo>
                        <a:cubicBezTo>
                          <a:pt x="0" y="40224"/>
                          <a:pt x="48" y="37338"/>
                          <a:pt x="877" y="33299"/>
                        </a:cubicBezTo>
                        <a:cubicBezTo>
                          <a:pt x="1629" y="29261"/>
                          <a:pt x="3134" y="24089"/>
                          <a:pt x="5058" y="19031"/>
                        </a:cubicBezTo>
                        <a:cubicBezTo>
                          <a:pt x="7020" y="14011"/>
                          <a:pt x="9420" y="9173"/>
                          <a:pt x="11592" y="5639"/>
                        </a:cubicBezTo>
                        <a:cubicBezTo>
                          <a:pt x="13716" y="2143"/>
                          <a:pt x="15573" y="0"/>
                          <a:pt x="15573" y="0"/>
                        </a:cubicBezTo>
                        <a:cubicBezTo>
                          <a:pt x="15573" y="0"/>
                          <a:pt x="15536" y="2848"/>
                          <a:pt x="14745" y="6868"/>
                        </a:cubicBezTo>
                        <a:cubicBezTo>
                          <a:pt x="13954" y="10925"/>
                          <a:pt x="12478" y="16135"/>
                          <a:pt x="10544" y="21155"/>
                        </a:cubicBezTo>
                        <a:cubicBezTo>
                          <a:pt x="8573" y="26175"/>
                          <a:pt x="6163" y="31013"/>
                          <a:pt x="4001" y="34528"/>
                        </a:cubicBezTo>
                        <a:cubicBezTo>
                          <a:pt x="1896" y="38052"/>
                          <a:pt x="0" y="40224"/>
                          <a:pt x="0" y="402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2" name="任意多边形: 形状 2521">
                    <a:extLst>
                      <a:ext uri="{FF2B5EF4-FFF2-40B4-BE49-F238E27FC236}">
                        <a16:creationId xmlns:a16="http://schemas.microsoft.com/office/drawing/2014/main" id="{93FA6975-E549-994D-5BAF-942CB92A21A5}"/>
                      </a:ext>
                    </a:extLst>
                  </p:cNvPr>
                  <p:cNvSpPr/>
                  <p:nvPr/>
                </p:nvSpPr>
                <p:spPr>
                  <a:xfrm>
                    <a:off x="8466391" y="2095280"/>
                    <a:ext cx="30184" cy="31232"/>
                  </a:xfrm>
                  <a:custGeom>
                    <a:avLst/>
                    <a:gdLst>
                      <a:gd name="connsiteX0" fmla="*/ 30185 w 30184"/>
                      <a:gd name="connsiteY0" fmla="*/ 15069 h 31232"/>
                      <a:gd name="connsiteX1" fmla="*/ 20641 w 30184"/>
                      <a:gd name="connsiteY1" fmla="*/ 20345 h 31232"/>
                      <a:gd name="connsiteX2" fmla="*/ 19584 w 30184"/>
                      <a:gd name="connsiteY2" fmla="*/ 31232 h 31232"/>
                      <a:gd name="connsiteX3" fmla="*/ 11602 w 30184"/>
                      <a:gd name="connsiteY3" fmla="*/ 23774 h 31232"/>
                      <a:gd name="connsiteX4" fmla="*/ 924 w 30184"/>
                      <a:gd name="connsiteY4" fmla="*/ 26156 h 31232"/>
                      <a:gd name="connsiteX5" fmla="*/ 5553 w 30184"/>
                      <a:gd name="connsiteY5" fmla="*/ 16259 h 31232"/>
                      <a:gd name="connsiteX6" fmla="*/ 0 w 30184"/>
                      <a:gd name="connsiteY6" fmla="*/ 6858 h 31232"/>
                      <a:gd name="connsiteX7" fmla="*/ 10859 w 30184"/>
                      <a:gd name="connsiteY7" fmla="*/ 8163 h 31232"/>
                      <a:gd name="connsiteX8" fmla="*/ 18088 w 30184"/>
                      <a:gd name="connsiteY8" fmla="*/ 0 h 31232"/>
                      <a:gd name="connsiteX9" fmla="*/ 20174 w 30184"/>
                      <a:gd name="connsiteY9" fmla="*/ 10716 h 31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184" h="31232">
                        <a:moveTo>
                          <a:pt x="30185" y="15069"/>
                        </a:moveTo>
                        <a:lnTo>
                          <a:pt x="20641" y="20345"/>
                        </a:lnTo>
                        <a:lnTo>
                          <a:pt x="19584" y="31232"/>
                        </a:lnTo>
                        <a:lnTo>
                          <a:pt x="11602" y="23774"/>
                        </a:lnTo>
                        <a:lnTo>
                          <a:pt x="924" y="26156"/>
                        </a:lnTo>
                        <a:lnTo>
                          <a:pt x="5553" y="16259"/>
                        </a:lnTo>
                        <a:lnTo>
                          <a:pt x="0" y="6858"/>
                        </a:lnTo>
                        <a:lnTo>
                          <a:pt x="10859" y="8163"/>
                        </a:lnTo>
                        <a:lnTo>
                          <a:pt x="18088" y="0"/>
                        </a:lnTo>
                        <a:lnTo>
                          <a:pt x="20174" y="1071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23" name="图形 113">
                  <a:extLst>
                    <a:ext uri="{FF2B5EF4-FFF2-40B4-BE49-F238E27FC236}">
                      <a16:creationId xmlns:a16="http://schemas.microsoft.com/office/drawing/2014/main" id="{CAB08B09-54B4-8C90-07E3-BA6B650DECFC}"/>
                    </a:ext>
                  </a:extLst>
                </p:cNvPr>
                <p:cNvGrpSpPr/>
                <p:nvPr/>
              </p:nvGrpSpPr>
              <p:grpSpPr>
                <a:xfrm>
                  <a:off x="8415420" y="1990637"/>
                  <a:ext cx="95313" cy="93952"/>
                  <a:chOff x="8415420" y="1990637"/>
                  <a:chExt cx="95313" cy="93952"/>
                </a:xfrm>
              </p:grpSpPr>
              <p:sp>
                <p:nvSpPr>
                  <p:cNvPr id="2524" name="任意多边形: 形状 2523">
                    <a:extLst>
                      <a:ext uri="{FF2B5EF4-FFF2-40B4-BE49-F238E27FC236}">
                        <a16:creationId xmlns:a16="http://schemas.microsoft.com/office/drawing/2014/main" id="{1CB92907-EE83-14BD-8387-DF8146D97F03}"/>
                      </a:ext>
                    </a:extLst>
                  </p:cNvPr>
                  <p:cNvSpPr/>
                  <p:nvPr/>
                </p:nvSpPr>
                <p:spPr>
                  <a:xfrm>
                    <a:off x="8415420" y="1990637"/>
                    <a:ext cx="95313" cy="93952"/>
                  </a:xfrm>
                  <a:custGeom>
                    <a:avLst/>
                    <a:gdLst>
                      <a:gd name="connsiteX0" fmla="*/ 46056 w 95313"/>
                      <a:gd name="connsiteY0" fmla="*/ 53228 h 93952"/>
                      <a:gd name="connsiteX1" fmla="*/ 38160 w 95313"/>
                      <a:gd name="connsiteY1" fmla="*/ 48570 h 93952"/>
                      <a:gd name="connsiteX2" fmla="*/ 40160 w 95313"/>
                      <a:gd name="connsiteY2" fmla="*/ 39617 h 93952"/>
                      <a:gd name="connsiteX3" fmla="*/ 49276 w 95313"/>
                      <a:gd name="connsiteY3" fmla="*/ 38760 h 93952"/>
                      <a:gd name="connsiteX4" fmla="*/ 52924 w 95313"/>
                      <a:gd name="connsiteY4" fmla="*/ 47170 h 93952"/>
                      <a:gd name="connsiteX5" fmla="*/ 46056 w 95313"/>
                      <a:gd name="connsiteY5" fmla="*/ 53228 h 93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313" h="93952">
                        <a:moveTo>
                          <a:pt x="46056" y="53228"/>
                        </a:moveTo>
                        <a:cubicBezTo>
                          <a:pt x="57258" y="129057"/>
                          <a:pt x="-22552" y="81908"/>
                          <a:pt x="38160" y="48570"/>
                        </a:cubicBezTo>
                        <a:cubicBezTo>
                          <a:pt x="-22552" y="81908"/>
                          <a:pt x="-2388" y="-8561"/>
                          <a:pt x="40160" y="39617"/>
                        </a:cubicBezTo>
                        <a:cubicBezTo>
                          <a:pt x="-2388" y="-8561"/>
                          <a:pt x="89928" y="-17343"/>
                          <a:pt x="49276" y="38760"/>
                        </a:cubicBezTo>
                        <a:cubicBezTo>
                          <a:pt x="89928" y="-17352"/>
                          <a:pt x="126771" y="67725"/>
                          <a:pt x="52924" y="47170"/>
                        </a:cubicBezTo>
                        <a:cubicBezTo>
                          <a:pt x="126771" y="67725"/>
                          <a:pt x="57258" y="129057"/>
                          <a:pt x="46056" y="5322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5" name="任意多边形: 形状 2524">
                    <a:extLst>
                      <a:ext uri="{FF2B5EF4-FFF2-40B4-BE49-F238E27FC236}">
                        <a16:creationId xmlns:a16="http://schemas.microsoft.com/office/drawing/2014/main" id="{BB7CF880-6647-6ED5-D752-01AB626B4E81}"/>
                      </a:ext>
                    </a:extLst>
                  </p:cNvPr>
                  <p:cNvSpPr/>
                  <p:nvPr/>
                </p:nvSpPr>
                <p:spPr>
                  <a:xfrm>
                    <a:off x="8418181" y="1993376"/>
                    <a:ext cx="89213" cy="87967"/>
                  </a:xfrm>
                  <a:custGeom>
                    <a:avLst/>
                    <a:gdLst>
                      <a:gd name="connsiteX0" fmla="*/ 43095 w 89213"/>
                      <a:gd name="connsiteY0" fmla="*/ 49840 h 87967"/>
                      <a:gd name="connsiteX1" fmla="*/ 35742 w 89213"/>
                      <a:gd name="connsiteY1" fmla="*/ 45478 h 87967"/>
                      <a:gd name="connsiteX2" fmla="*/ 37570 w 89213"/>
                      <a:gd name="connsiteY2" fmla="*/ 37096 h 87967"/>
                      <a:gd name="connsiteX3" fmla="*/ 46124 w 89213"/>
                      <a:gd name="connsiteY3" fmla="*/ 36277 h 87967"/>
                      <a:gd name="connsiteX4" fmla="*/ 49534 w 89213"/>
                      <a:gd name="connsiteY4" fmla="*/ 44144 h 87967"/>
                      <a:gd name="connsiteX5" fmla="*/ 43095 w 89213"/>
                      <a:gd name="connsiteY5" fmla="*/ 49840 h 87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213" h="87967">
                        <a:moveTo>
                          <a:pt x="43095" y="49840"/>
                        </a:moveTo>
                        <a:cubicBezTo>
                          <a:pt x="53610" y="120840"/>
                          <a:pt x="-21123" y="76682"/>
                          <a:pt x="35742" y="45478"/>
                        </a:cubicBezTo>
                        <a:cubicBezTo>
                          <a:pt x="-21123" y="76682"/>
                          <a:pt x="-2225" y="-8015"/>
                          <a:pt x="37570" y="37096"/>
                        </a:cubicBezTo>
                        <a:cubicBezTo>
                          <a:pt x="-2244" y="-8015"/>
                          <a:pt x="84167" y="-16235"/>
                          <a:pt x="46124" y="36277"/>
                        </a:cubicBezTo>
                        <a:cubicBezTo>
                          <a:pt x="84148" y="-16235"/>
                          <a:pt x="118676" y="63404"/>
                          <a:pt x="49534" y="44144"/>
                        </a:cubicBezTo>
                        <a:cubicBezTo>
                          <a:pt x="118685" y="63404"/>
                          <a:pt x="53601" y="120840"/>
                          <a:pt x="43095" y="4984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6" name="任意多边形: 形状 2525">
                    <a:extLst>
                      <a:ext uri="{FF2B5EF4-FFF2-40B4-BE49-F238E27FC236}">
                        <a16:creationId xmlns:a16="http://schemas.microsoft.com/office/drawing/2014/main" id="{CDC3DAFF-8006-E71F-FE15-DF47891FECEB}"/>
                      </a:ext>
                    </a:extLst>
                  </p:cNvPr>
                  <p:cNvSpPr/>
                  <p:nvPr/>
                </p:nvSpPr>
                <p:spPr>
                  <a:xfrm>
                    <a:off x="8429072" y="2030057"/>
                    <a:ext cx="29184" cy="5628"/>
                  </a:xfrm>
                  <a:custGeom>
                    <a:avLst/>
                    <a:gdLst>
                      <a:gd name="connsiteX0" fmla="*/ 0 w 29184"/>
                      <a:gd name="connsiteY0" fmla="*/ 386 h 5628"/>
                      <a:gd name="connsiteX1" fmla="*/ 4753 w 29184"/>
                      <a:gd name="connsiteY1" fmla="*/ 5 h 5628"/>
                      <a:gd name="connsiteX2" fmla="*/ 14935 w 29184"/>
                      <a:gd name="connsiteY2" fmla="*/ 825 h 5628"/>
                      <a:gd name="connsiteX3" fmla="*/ 24812 w 29184"/>
                      <a:gd name="connsiteY3" fmla="*/ 3339 h 5628"/>
                      <a:gd name="connsiteX4" fmla="*/ 29184 w 29184"/>
                      <a:gd name="connsiteY4" fmla="*/ 5235 h 5628"/>
                      <a:gd name="connsiteX5" fmla="*/ 24441 w 29184"/>
                      <a:gd name="connsiteY5" fmla="*/ 5625 h 5628"/>
                      <a:gd name="connsiteX6" fmla="*/ 14268 w 29184"/>
                      <a:gd name="connsiteY6" fmla="*/ 4787 h 5628"/>
                      <a:gd name="connsiteX7" fmla="*/ 4391 w 29184"/>
                      <a:gd name="connsiteY7" fmla="*/ 2263 h 5628"/>
                      <a:gd name="connsiteX8" fmla="*/ 0 w 29184"/>
                      <a:gd name="connsiteY8" fmla="*/ 386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84" h="5628">
                        <a:moveTo>
                          <a:pt x="0" y="386"/>
                        </a:moveTo>
                        <a:cubicBezTo>
                          <a:pt x="0" y="386"/>
                          <a:pt x="1943" y="15"/>
                          <a:pt x="4753" y="5"/>
                        </a:cubicBezTo>
                        <a:cubicBezTo>
                          <a:pt x="7582" y="-42"/>
                          <a:pt x="11306" y="224"/>
                          <a:pt x="14935" y="825"/>
                        </a:cubicBezTo>
                        <a:cubicBezTo>
                          <a:pt x="18583" y="1444"/>
                          <a:pt x="22174" y="2368"/>
                          <a:pt x="24812" y="3339"/>
                        </a:cubicBezTo>
                        <a:cubicBezTo>
                          <a:pt x="27461" y="4273"/>
                          <a:pt x="29184" y="5235"/>
                          <a:pt x="29184" y="5235"/>
                        </a:cubicBezTo>
                        <a:cubicBezTo>
                          <a:pt x="29184" y="5235"/>
                          <a:pt x="27270" y="5606"/>
                          <a:pt x="24441" y="5625"/>
                        </a:cubicBezTo>
                        <a:cubicBezTo>
                          <a:pt x="21621" y="5663"/>
                          <a:pt x="17916" y="5397"/>
                          <a:pt x="14268" y="4787"/>
                        </a:cubicBezTo>
                        <a:cubicBezTo>
                          <a:pt x="10630" y="4177"/>
                          <a:pt x="7039" y="3244"/>
                          <a:pt x="4391" y="2263"/>
                        </a:cubicBezTo>
                        <a:cubicBezTo>
                          <a:pt x="1724" y="1348"/>
                          <a:pt x="0" y="386"/>
                          <a:pt x="0" y="3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7" name="任意多边形: 形状 2526">
                    <a:extLst>
                      <a:ext uri="{FF2B5EF4-FFF2-40B4-BE49-F238E27FC236}">
                        <a16:creationId xmlns:a16="http://schemas.microsoft.com/office/drawing/2014/main" id="{796B779E-CD2C-17F5-6525-9799CDB16B2B}"/>
                      </a:ext>
                    </a:extLst>
                  </p:cNvPr>
                  <p:cNvSpPr/>
                  <p:nvPr/>
                </p:nvSpPr>
                <p:spPr>
                  <a:xfrm>
                    <a:off x="8465715" y="2023782"/>
                    <a:ext cx="27994" cy="9519"/>
                  </a:xfrm>
                  <a:custGeom>
                    <a:avLst/>
                    <a:gdLst>
                      <a:gd name="connsiteX0" fmla="*/ 0 w 27994"/>
                      <a:gd name="connsiteY0" fmla="*/ 9519 h 9519"/>
                      <a:gd name="connsiteX1" fmla="*/ 4000 w 27994"/>
                      <a:gd name="connsiteY1" fmla="*/ 6938 h 9519"/>
                      <a:gd name="connsiteX2" fmla="*/ 13345 w 27994"/>
                      <a:gd name="connsiteY2" fmla="*/ 2851 h 9519"/>
                      <a:gd name="connsiteX3" fmla="*/ 23241 w 27994"/>
                      <a:gd name="connsiteY3" fmla="*/ 394 h 9519"/>
                      <a:gd name="connsiteX4" fmla="*/ 27994 w 27994"/>
                      <a:gd name="connsiteY4" fmla="*/ 3 h 9519"/>
                      <a:gd name="connsiteX5" fmla="*/ 24003 w 27994"/>
                      <a:gd name="connsiteY5" fmla="*/ 2575 h 9519"/>
                      <a:gd name="connsiteX6" fmla="*/ 14640 w 27994"/>
                      <a:gd name="connsiteY6" fmla="*/ 6652 h 9519"/>
                      <a:gd name="connsiteX7" fmla="*/ 4724 w 27994"/>
                      <a:gd name="connsiteY7" fmla="*/ 9128 h 9519"/>
                      <a:gd name="connsiteX8" fmla="*/ 0 w 27994"/>
                      <a:gd name="connsiteY8" fmla="*/ 9519 h 9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994" h="9519">
                        <a:moveTo>
                          <a:pt x="0" y="9519"/>
                        </a:moveTo>
                        <a:cubicBezTo>
                          <a:pt x="0" y="9519"/>
                          <a:pt x="1543" y="8290"/>
                          <a:pt x="4000" y="6938"/>
                        </a:cubicBezTo>
                        <a:cubicBezTo>
                          <a:pt x="6468" y="5566"/>
                          <a:pt x="9858" y="4052"/>
                          <a:pt x="13345" y="2851"/>
                        </a:cubicBezTo>
                        <a:cubicBezTo>
                          <a:pt x="16831" y="1680"/>
                          <a:pt x="20460" y="784"/>
                          <a:pt x="23241" y="394"/>
                        </a:cubicBezTo>
                        <a:cubicBezTo>
                          <a:pt x="26022" y="-63"/>
                          <a:pt x="27994" y="3"/>
                          <a:pt x="27994" y="3"/>
                        </a:cubicBezTo>
                        <a:cubicBezTo>
                          <a:pt x="27994" y="3"/>
                          <a:pt x="26470" y="1232"/>
                          <a:pt x="24003" y="2575"/>
                        </a:cubicBezTo>
                        <a:cubicBezTo>
                          <a:pt x="21517" y="3966"/>
                          <a:pt x="18126" y="5461"/>
                          <a:pt x="14640" y="6652"/>
                        </a:cubicBezTo>
                        <a:cubicBezTo>
                          <a:pt x="11125" y="7833"/>
                          <a:pt x="7553" y="8700"/>
                          <a:pt x="4724" y="9128"/>
                        </a:cubicBezTo>
                        <a:cubicBezTo>
                          <a:pt x="1953" y="9557"/>
                          <a:pt x="0" y="9519"/>
                          <a:pt x="0" y="95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8" name="任意多边形: 形状 2527">
                    <a:extLst>
                      <a:ext uri="{FF2B5EF4-FFF2-40B4-BE49-F238E27FC236}">
                        <a16:creationId xmlns:a16="http://schemas.microsoft.com/office/drawing/2014/main" id="{A3B86346-7C70-5C86-67A3-1C724B1EDDBC}"/>
                      </a:ext>
                    </a:extLst>
                  </p:cNvPr>
                  <p:cNvSpPr/>
                  <p:nvPr/>
                </p:nvSpPr>
                <p:spPr>
                  <a:xfrm>
                    <a:off x="8457299" y="2001840"/>
                    <a:ext cx="4412" cy="29470"/>
                  </a:xfrm>
                  <a:custGeom>
                    <a:avLst/>
                    <a:gdLst>
                      <a:gd name="connsiteX0" fmla="*/ 3415 w 4412"/>
                      <a:gd name="connsiteY0" fmla="*/ 29470 h 29470"/>
                      <a:gd name="connsiteX1" fmla="*/ 1891 w 4412"/>
                      <a:gd name="connsiteY1" fmla="*/ 24965 h 29470"/>
                      <a:gd name="connsiteX2" fmla="*/ 205 w 4412"/>
                      <a:gd name="connsiteY2" fmla="*/ 14907 h 29470"/>
                      <a:gd name="connsiteX3" fmla="*/ 224 w 4412"/>
                      <a:gd name="connsiteY3" fmla="*/ 4696 h 29470"/>
                      <a:gd name="connsiteX4" fmla="*/ 996 w 4412"/>
                      <a:gd name="connsiteY4" fmla="*/ 0 h 29470"/>
                      <a:gd name="connsiteX5" fmla="*/ 2548 w 4412"/>
                      <a:gd name="connsiteY5" fmla="*/ 4515 h 29470"/>
                      <a:gd name="connsiteX6" fmla="*/ 4225 w 4412"/>
                      <a:gd name="connsiteY6" fmla="*/ 14573 h 29470"/>
                      <a:gd name="connsiteX7" fmla="*/ 4177 w 4412"/>
                      <a:gd name="connsiteY7" fmla="*/ 24794 h 29470"/>
                      <a:gd name="connsiteX8" fmla="*/ 3415 w 4412"/>
                      <a:gd name="connsiteY8" fmla="*/ 29470 h 29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12" h="29470">
                        <a:moveTo>
                          <a:pt x="3415" y="29470"/>
                        </a:moveTo>
                        <a:cubicBezTo>
                          <a:pt x="3415" y="29470"/>
                          <a:pt x="2596" y="27689"/>
                          <a:pt x="1891" y="24965"/>
                        </a:cubicBezTo>
                        <a:cubicBezTo>
                          <a:pt x="1148" y="22260"/>
                          <a:pt x="529" y="18583"/>
                          <a:pt x="205" y="14907"/>
                        </a:cubicBezTo>
                        <a:cubicBezTo>
                          <a:pt x="-81" y="11211"/>
                          <a:pt x="-62" y="7515"/>
                          <a:pt x="224" y="4696"/>
                        </a:cubicBezTo>
                        <a:cubicBezTo>
                          <a:pt x="462" y="1895"/>
                          <a:pt x="996" y="0"/>
                          <a:pt x="996" y="0"/>
                        </a:cubicBezTo>
                        <a:cubicBezTo>
                          <a:pt x="996" y="0"/>
                          <a:pt x="1843" y="1791"/>
                          <a:pt x="2548" y="4515"/>
                        </a:cubicBezTo>
                        <a:cubicBezTo>
                          <a:pt x="3263" y="7220"/>
                          <a:pt x="3901" y="10897"/>
                          <a:pt x="4225" y="14573"/>
                        </a:cubicBezTo>
                        <a:cubicBezTo>
                          <a:pt x="4501" y="18278"/>
                          <a:pt x="4463" y="21984"/>
                          <a:pt x="4177" y="24794"/>
                        </a:cubicBezTo>
                        <a:cubicBezTo>
                          <a:pt x="3929" y="27584"/>
                          <a:pt x="3415" y="29470"/>
                          <a:pt x="3415" y="294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9" name="任意多边形: 形状 2528">
                    <a:extLst>
                      <a:ext uri="{FF2B5EF4-FFF2-40B4-BE49-F238E27FC236}">
                        <a16:creationId xmlns:a16="http://schemas.microsoft.com/office/drawing/2014/main" id="{5128EF8E-D80A-204C-8B65-6620A0029AA8}"/>
                      </a:ext>
                    </a:extLst>
                  </p:cNvPr>
                  <p:cNvSpPr/>
                  <p:nvPr/>
                </p:nvSpPr>
                <p:spPr>
                  <a:xfrm>
                    <a:off x="8465486" y="2041093"/>
                    <a:ext cx="19173" cy="22507"/>
                  </a:xfrm>
                  <a:custGeom>
                    <a:avLst/>
                    <a:gdLst>
                      <a:gd name="connsiteX0" fmla="*/ 19174 w 19173"/>
                      <a:gd name="connsiteY0" fmla="*/ 22508 h 22507"/>
                      <a:gd name="connsiteX1" fmla="*/ 15307 w 19173"/>
                      <a:gd name="connsiteY1" fmla="*/ 19755 h 22507"/>
                      <a:gd name="connsiteX2" fmla="*/ 8068 w 19173"/>
                      <a:gd name="connsiteY2" fmla="*/ 12573 h 22507"/>
                      <a:gd name="connsiteX3" fmla="*/ 2124 w 19173"/>
                      <a:gd name="connsiteY3" fmla="*/ 4258 h 22507"/>
                      <a:gd name="connsiteX4" fmla="*/ 0 w 19173"/>
                      <a:gd name="connsiteY4" fmla="*/ 0 h 22507"/>
                      <a:gd name="connsiteX5" fmla="*/ 3867 w 19173"/>
                      <a:gd name="connsiteY5" fmla="*/ 2772 h 22507"/>
                      <a:gd name="connsiteX6" fmla="*/ 11135 w 19173"/>
                      <a:gd name="connsiteY6" fmla="*/ 9944 h 22507"/>
                      <a:gd name="connsiteX7" fmla="*/ 17069 w 19173"/>
                      <a:gd name="connsiteY7" fmla="*/ 18250 h 22507"/>
                      <a:gd name="connsiteX8" fmla="*/ 19174 w 19173"/>
                      <a:gd name="connsiteY8" fmla="*/ 22508 h 22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173" h="22507">
                        <a:moveTo>
                          <a:pt x="19174" y="22508"/>
                        </a:moveTo>
                        <a:cubicBezTo>
                          <a:pt x="19174" y="22508"/>
                          <a:pt x="17469" y="21555"/>
                          <a:pt x="15307" y="19755"/>
                        </a:cubicBezTo>
                        <a:cubicBezTo>
                          <a:pt x="13125" y="17964"/>
                          <a:pt x="10487" y="15364"/>
                          <a:pt x="8068" y="12573"/>
                        </a:cubicBezTo>
                        <a:cubicBezTo>
                          <a:pt x="5667" y="9744"/>
                          <a:pt x="3524" y="6706"/>
                          <a:pt x="2124" y="4258"/>
                        </a:cubicBezTo>
                        <a:cubicBezTo>
                          <a:pt x="695" y="1838"/>
                          <a:pt x="0" y="0"/>
                          <a:pt x="0" y="0"/>
                        </a:cubicBezTo>
                        <a:cubicBezTo>
                          <a:pt x="0" y="0"/>
                          <a:pt x="1714" y="972"/>
                          <a:pt x="3867" y="2772"/>
                        </a:cubicBezTo>
                        <a:cubicBezTo>
                          <a:pt x="6048" y="4553"/>
                          <a:pt x="8715" y="7163"/>
                          <a:pt x="11135" y="9944"/>
                        </a:cubicBezTo>
                        <a:cubicBezTo>
                          <a:pt x="13506" y="12792"/>
                          <a:pt x="15659" y="15821"/>
                          <a:pt x="17069" y="18250"/>
                        </a:cubicBezTo>
                        <a:cubicBezTo>
                          <a:pt x="18469" y="20679"/>
                          <a:pt x="19174" y="22508"/>
                          <a:pt x="19174" y="225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0" name="任意多边形: 形状 2529">
                    <a:extLst>
                      <a:ext uri="{FF2B5EF4-FFF2-40B4-BE49-F238E27FC236}">
                        <a16:creationId xmlns:a16="http://schemas.microsoft.com/office/drawing/2014/main" id="{A4CF3018-7374-82CC-28F9-5CD796BAA9A5}"/>
                      </a:ext>
                    </a:extLst>
                  </p:cNvPr>
                  <p:cNvSpPr/>
                  <p:nvPr/>
                </p:nvSpPr>
                <p:spPr>
                  <a:xfrm>
                    <a:off x="8445398" y="2042731"/>
                    <a:ext cx="12620" cy="26746"/>
                  </a:xfrm>
                  <a:custGeom>
                    <a:avLst/>
                    <a:gdLst>
                      <a:gd name="connsiteX0" fmla="*/ 0 w 12620"/>
                      <a:gd name="connsiteY0" fmla="*/ 26746 h 26746"/>
                      <a:gd name="connsiteX1" fmla="*/ 952 w 12620"/>
                      <a:gd name="connsiteY1" fmla="*/ 22069 h 26746"/>
                      <a:gd name="connsiteX2" fmla="*/ 4524 w 12620"/>
                      <a:gd name="connsiteY2" fmla="*/ 12506 h 26746"/>
                      <a:gd name="connsiteX3" fmla="*/ 9620 w 12620"/>
                      <a:gd name="connsiteY3" fmla="*/ 3667 h 26746"/>
                      <a:gd name="connsiteX4" fmla="*/ 12621 w 12620"/>
                      <a:gd name="connsiteY4" fmla="*/ 0 h 26746"/>
                      <a:gd name="connsiteX5" fmla="*/ 11706 w 12620"/>
                      <a:gd name="connsiteY5" fmla="*/ 4658 h 26746"/>
                      <a:gd name="connsiteX6" fmla="*/ 8144 w 12620"/>
                      <a:gd name="connsiteY6" fmla="*/ 14211 h 26746"/>
                      <a:gd name="connsiteX7" fmla="*/ 3020 w 12620"/>
                      <a:gd name="connsiteY7" fmla="*/ 23051 h 26746"/>
                      <a:gd name="connsiteX8" fmla="*/ 0 w 12620"/>
                      <a:gd name="connsiteY8" fmla="*/ 26746 h 2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620" h="26746">
                        <a:moveTo>
                          <a:pt x="0" y="26746"/>
                        </a:moveTo>
                        <a:cubicBezTo>
                          <a:pt x="0" y="26746"/>
                          <a:pt x="191" y="24784"/>
                          <a:pt x="952" y="22069"/>
                        </a:cubicBezTo>
                        <a:cubicBezTo>
                          <a:pt x="1657" y="19336"/>
                          <a:pt x="2953" y="15878"/>
                          <a:pt x="4524" y="12506"/>
                        </a:cubicBezTo>
                        <a:cubicBezTo>
                          <a:pt x="6115" y="9163"/>
                          <a:pt x="7982" y="5972"/>
                          <a:pt x="9620" y="3667"/>
                        </a:cubicBezTo>
                        <a:cubicBezTo>
                          <a:pt x="11259" y="1381"/>
                          <a:pt x="12621" y="0"/>
                          <a:pt x="12621" y="0"/>
                        </a:cubicBezTo>
                        <a:cubicBezTo>
                          <a:pt x="12621" y="0"/>
                          <a:pt x="12459" y="1953"/>
                          <a:pt x="11706" y="4658"/>
                        </a:cubicBezTo>
                        <a:cubicBezTo>
                          <a:pt x="10982" y="7391"/>
                          <a:pt x="9716" y="10868"/>
                          <a:pt x="8144" y="14211"/>
                        </a:cubicBezTo>
                        <a:cubicBezTo>
                          <a:pt x="6553" y="17564"/>
                          <a:pt x="4658" y="20745"/>
                          <a:pt x="3020" y="23051"/>
                        </a:cubicBezTo>
                        <a:cubicBezTo>
                          <a:pt x="1419" y="25346"/>
                          <a:pt x="0" y="26746"/>
                          <a:pt x="0" y="26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1" name="任意多边形: 形状 2530">
                    <a:extLst>
                      <a:ext uri="{FF2B5EF4-FFF2-40B4-BE49-F238E27FC236}">
                        <a16:creationId xmlns:a16="http://schemas.microsoft.com/office/drawing/2014/main" id="{15A9D44E-F66E-A846-6088-EFBB470F77DB}"/>
                      </a:ext>
                    </a:extLst>
                  </p:cNvPr>
                  <p:cNvSpPr/>
                  <p:nvPr/>
                </p:nvSpPr>
                <p:spPr>
                  <a:xfrm>
                    <a:off x="8452037" y="2027081"/>
                    <a:ext cx="20545" cy="21440"/>
                  </a:xfrm>
                  <a:custGeom>
                    <a:avLst/>
                    <a:gdLst>
                      <a:gd name="connsiteX0" fmla="*/ 20545 w 20545"/>
                      <a:gd name="connsiteY0" fmla="*/ 10897 h 21440"/>
                      <a:gd name="connsiteX1" fmla="*/ 13754 w 20545"/>
                      <a:gd name="connsiteY1" fmla="*/ 14049 h 21440"/>
                      <a:gd name="connsiteX2" fmla="*/ 12506 w 20545"/>
                      <a:gd name="connsiteY2" fmla="*/ 21441 h 21440"/>
                      <a:gd name="connsiteX3" fmla="*/ 7410 w 20545"/>
                      <a:gd name="connsiteY3" fmla="*/ 15954 h 21440"/>
                      <a:gd name="connsiteX4" fmla="*/ 0 w 20545"/>
                      <a:gd name="connsiteY4" fmla="*/ 17059 h 21440"/>
                      <a:gd name="connsiteX5" fmla="*/ 3638 w 20545"/>
                      <a:gd name="connsiteY5" fmla="*/ 10516 h 21440"/>
                      <a:gd name="connsiteX6" fmla="*/ 314 w 20545"/>
                      <a:gd name="connsiteY6" fmla="*/ 3819 h 21440"/>
                      <a:gd name="connsiteX7" fmla="*/ 7668 w 20545"/>
                      <a:gd name="connsiteY7" fmla="*/ 5248 h 21440"/>
                      <a:gd name="connsiteX8" fmla="*/ 13011 w 20545"/>
                      <a:gd name="connsiteY8" fmla="*/ 0 h 21440"/>
                      <a:gd name="connsiteX9" fmla="*/ 13916 w 20545"/>
                      <a:gd name="connsiteY9" fmla="*/ 7439 h 2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545" h="21440">
                        <a:moveTo>
                          <a:pt x="20545" y="10897"/>
                        </a:moveTo>
                        <a:lnTo>
                          <a:pt x="13754" y="14049"/>
                        </a:lnTo>
                        <a:lnTo>
                          <a:pt x="12506" y="21441"/>
                        </a:lnTo>
                        <a:lnTo>
                          <a:pt x="7410" y="15954"/>
                        </a:lnTo>
                        <a:lnTo>
                          <a:pt x="0" y="17059"/>
                        </a:lnTo>
                        <a:lnTo>
                          <a:pt x="3638" y="10516"/>
                        </a:lnTo>
                        <a:lnTo>
                          <a:pt x="314" y="3819"/>
                        </a:lnTo>
                        <a:lnTo>
                          <a:pt x="7668" y="5248"/>
                        </a:lnTo>
                        <a:lnTo>
                          <a:pt x="13011" y="0"/>
                        </a:lnTo>
                        <a:lnTo>
                          <a:pt x="13916" y="74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32" name="图形 113">
                  <a:extLst>
                    <a:ext uri="{FF2B5EF4-FFF2-40B4-BE49-F238E27FC236}">
                      <a16:creationId xmlns:a16="http://schemas.microsoft.com/office/drawing/2014/main" id="{DA6E9CED-AFC3-14F6-9ABC-B828CEB7D2BF}"/>
                    </a:ext>
                  </a:extLst>
                </p:cNvPr>
                <p:cNvGrpSpPr/>
                <p:nvPr/>
              </p:nvGrpSpPr>
              <p:grpSpPr>
                <a:xfrm>
                  <a:off x="8528565" y="1965592"/>
                  <a:ext cx="65177" cy="63820"/>
                  <a:chOff x="8528565" y="1965592"/>
                  <a:chExt cx="65177" cy="63820"/>
                </a:xfrm>
              </p:grpSpPr>
              <p:sp>
                <p:nvSpPr>
                  <p:cNvPr id="2533" name="任意多边形: 形状 2532">
                    <a:extLst>
                      <a:ext uri="{FF2B5EF4-FFF2-40B4-BE49-F238E27FC236}">
                        <a16:creationId xmlns:a16="http://schemas.microsoft.com/office/drawing/2014/main" id="{8CD7B997-CC15-F881-2BE4-839D8E639721}"/>
                      </a:ext>
                    </a:extLst>
                  </p:cNvPr>
                  <p:cNvSpPr/>
                  <p:nvPr/>
                </p:nvSpPr>
                <p:spPr>
                  <a:xfrm>
                    <a:off x="8528565" y="1965592"/>
                    <a:ext cx="65177" cy="63820"/>
                  </a:xfrm>
                  <a:custGeom>
                    <a:avLst/>
                    <a:gdLst>
                      <a:gd name="connsiteX0" fmla="*/ 29942 w 65177"/>
                      <a:gd name="connsiteY0" fmla="*/ 36029 h 63820"/>
                      <a:gd name="connsiteX1" fmla="*/ 25141 w 65177"/>
                      <a:gd name="connsiteY1" fmla="*/ 32009 h 63820"/>
                      <a:gd name="connsiteX2" fmla="*/ 27485 w 65177"/>
                      <a:gd name="connsiteY2" fmla="*/ 26208 h 63820"/>
                      <a:gd name="connsiteX3" fmla="*/ 33714 w 65177"/>
                      <a:gd name="connsiteY3" fmla="*/ 26647 h 63820"/>
                      <a:gd name="connsiteX4" fmla="*/ 35228 w 65177"/>
                      <a:gd name="connsiteY4" fmla="*/ 32724 h 63820"/>
                      <a:gd name="connsiteX5" fmla="*/ 29942 w 65177"/>
                      <a:gd name="connsiteY5" fmla="*/ 36029 h 6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177" h="63820">
                        <a:moveTo>
                          <a:pt x="29942" y="36029"/>
                        </a:moveTo>
                        <a:cubicBezTo>
                          <a:pt x="28999" y="88311"/>
                          <a:pt x="-19445" y="47659"/>
                          <a:pt x="25141" y="32009"/>
                        </a:cubicBezTo>
                        <a:cubicBezTo>
                          <a:pt x="-19445" y="47659"/>
                          <a:pt x="4263" y="-10987"/>
                          <a:pt x="27485" y="26208"/>
                        </a:cubicBezTo>
                        <a:cubicBezTo>
                          <a:pt x="4253" y="-10977"/>
                          <a:pt x="67356" y="-6558"/>
                          <a:pt x="33714" y="26647"/>
                        </a:cubicBezTo>
                        <a:cubicBezTo>
                          <a:pt x="67337" y="-6558"/>
                          <a:pt x="82634" y="54812"/>
                          <a:pt x="35228" y="32724"/>
                        </a:cubicBezTo>
                        <a:cubicBezTo>
                          <a:pt x="82634" y="54803"/>
                          <a:pt x="28999" y="88311"/>
                          <a:pt x="29942" y="360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4" name="任意多边形: 形状 2533">
                    <a:extLst>
                      <a:ext uri="{FF2B5EF4-FFF2-40B4-BE49-F238E27FC236}">
                        <a16:creationId xmlns:a16="http://schemas.microsoft.com/office/drawing/2014/main" id="{9E468666-8244-51F8-C340-A9FDCE4F334E}"/>
                      </a:ext>
                    </a:extLst>
                  </p:cNvPr>
                  <p:cNvSpPr/>
                  <p:nvPr/>
                </p:nvSpPr>
                <p:spPr>
                  <a:xfrm>
                    <a:off x="8530412" y="1967429"/>
                    <a:ext cx="61034" cy="59752"/>
                  </a:xfrm>
                  <a:custGeom>
                    <a:avLst/>
                    <a:gdLst>
                      <a:gd name="connsiteX0" fmla="*/ 28028 w 61034"/>
                      <a:gd name="connsiteY0" fmla="*/ 33735 h 59752"/>
                      <a:gd name="connsiteX1" fmla="*/ 23552 w 61034"/>
                      <a:gd name="connsiteY1" fmla="*/ 29963 h 59752"/>
                      <a:gd name="connsiteX2" fmla="*/ 25733 w 61034"/>
                      <a:gd name="connsiteY2" fmla="*/ 24543 h 59752"/>
                      <a:gd name="connsiteX3" fmla="*/ 31581 w 61034"/>
                      <a:gd name="connsiteY3" fmla="*/ 24943 h 59752"/>
                      <a:gd name="connsiteX4" fmla="*/ 33001 w 61034"/>
                      <a:gd name="connsiteY4" fmla="*/ 30620 h 59752"/>
                      <a:gd name="connsiteX5" fmla="*/ 28028 w 61034"/>
                      <a:gd name="connsiteY5" fmla="*/ 33735 h 5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034" h="59752">
                        <a:moveTo>
                          <a:pt x="28028" y="33735"/>
                        </a:moveTo>
                        <a:cubicBezTo>
                          <a:pt x="27152" y="82693"/>
                          <a:pt x="-18196" y="44622"/>
                          <a:pt x="23552" y="29963"/>
                        </a:cubicBezTo>
                        <a:cubicBezTo>
                          <a:pt x="-18196" y="44612"/>
                          <a:pt x="3968" y="-10290"/>
                          <a:pt x="25733" y="24543"/>
                        </a:cubicBezTo>
                        <a:cubicBezTo>
                          <a:pt x="3978" y="-10280"/>
                          <a:pt x="63052" y="-6137"/>
                          <a:pt x="31581" y="24943"/>
                        </a:cubicBezTo>
                        <a:cubicBezTo>
                          <a:pt x="63052" y="-6137"/>
                          <a:pt x="77378" y="51318"/>
                          <a:pt x="33001" y="30620"/>
                        </a:cubicBezTo>
                        <a:cubicBezTo>
                          <a:pt x="77378" y="51308"/>
                          <a:pt x="27152" y="82684"/>
                          <a:pt x="28028" y="337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5" name="任意多边形: 形状 2534">
                    <a:extLst>
                      <a:ext uri="{FF2B5EF4-FFF2-40B4-BE49-F238E27FC236}">
                        <a16:creationId xmlns:a16="http://schemas.microsoft.com/office/drawing/2014/main" id="{3DF0848A-CF39-08E4-F48D-E1BFA3CAD218}"/>
                      </a:ext>
                    </a:extLst>
                  </p:cNvPr>
                  <p:cNvSpPr/>
                  <p:nvPr/>
                </p:nvSpPr>
                <p:spPr>
                  <a:xfrm>
                    <a:off x="8538191" y="1988953"/>
                    <a:ext cx="19097" cy="6544"/>
                  </a:xfrm>
                  <a:custGeom>
                    <a:avLst/>
                    <a:gdLst>
                      <a:gd name="connsiteX0" fmla="*/ 0 w 19097"/>
                      <a:gd name="connsiteY0" fmla="*/ 0 h 6544"/>
                      <a:gd name="connsiteX1" fmla="*/ 3248 w 19097"/>
                      <a:gd name="connsiteY1" fmla="*/ 276 h 6544"/>
                      <a:gd name="connsiteX2" fmla="*/ 10001 w 19097"/>
                      <a:gd name="connsiteY2" fmla="*/ 1962 h 6544"/>
                      <a:gd name="connsiteX3" fmla="*/ 16373 w 19097"/>
                      <a:gd name="connsiteY3" fmla="*/ 4763 h 6544"/>
                      <a:gd name="connsiteX4" fmla="*/ 19098 w 19097"/>
                      <a:gd name="connsiteY4" fmla="*/ 6544 h 6544"/>
                      <a:gd name="connsiteX5" fmla="*/ 15869 w 19097"/>
                      <a:gd name="connsiteY5" fmla="*/ 6268 h 6544"/>
                      <a:gd name="connsiteX6" fmla="*/ 9115 w 19097"/>
                      <a:gd name="connsiteY6" fmla="*/ 4572 h 6544"/>
                      <a:gd name="connsiteX7" fmla="*/ 2743 w 19097"/>
                      <a:gd name="connsiteY7" fmla="*/ 1762 h 6544"/>
                      <a:gd name="connsiteX8" fmla="*/ 0 w 19097"/>
                      <a:gd name="connsiteY8" fmla="*/ 0 h 6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97" h="6544">
                        <a:moveTo>
                          <a:pt x="0" y="0"/>
                        </a:moveTo>
                        <a:cubicBezTo>
                          <a:pt x="0" y="0"/>
                          <a:pt x="1352" y="-19"/>
                          <a:pt x="3248" y="276"/>
                        </a:cubicBezTo>
                        <a:cubicBezTo>
                          <a:pt x="5143" y="562"/>
                          <a:pt x="7611" y="1153"/>
                          <a:pt x="10001" y="1962"/>
                        </a:cubicBezTo>
                        <a:cubicBezTo>
                          <a:pt x="12392" y="2791"/>
                          <a:pt x="14707" y="3820"/>
                          <a:pt x="16373" y="4763"/>
                        </a:cubicBezTo>
                        <a:cubicBezTo>
                          <a:pt x="18079" y="5696"/>
                          <a:pt x="19098" y="6544"/>
                          <a:pt x="19098" y="6544"/>
                        </a:cubicBezTo>
                        <a:cubicBezTo>
                          <a:pt x="19098" y="6544"/>
                          <a:pt x="17773" y="6563"/>
                          <a:pt x="15869" y="6268"/>
                        </a:cubicBezTo>
                        <a:cubicBezTo>
                          <a:pt x="13973" y="5982"/>
                          <a:pt x="11516" y="5391"/>
                          <a:pt x="9115" y="4572"/>
                        </a:cubicBezTo>
                        <a:cubicBezTo>
                          <a:pt x="6734" y="3744"/>
                          <a:pt x="4419" y="2715"/>
                          <a:pt x="2743" y="1762"/>
                        </a:cubicBezTo>
                        <a:cubicBezTo>
                          <a:pt x="1048" y="84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6" name="任意多边形: 形状 2535">
                    <a:extLst>
                      <a:ext uri="{FF2B5EF4-FFF2-40B4-BE49-F238E27FC236}">
                        <a16:creationId xmlns:a16="http://schemas.microsoft.com/office/drawing/2014/main" id="{14FA4CD2-2120-D6E3-653B-BFFB328E3F18}"/>
                      </a:ext>
                    </a:extLst>
                  </p:cNvPr>
                  <p:cNvSpPr/>
                  <p:nvPr/>
                </p:nvSpPr>
                <p:spPr>
                  <a:xfrm>
                    <a:off x="8562536" y="1991425"/>
                    <a:ext cx="19916" cy="3819"/>
                  </a:xfrm>
                  <a:custGeom>
                    <a:avLst/>
                    <a:gdLst>
                      <a:gd name="connsiteX0" fmla="*/ 0 w 19916"/>
                      <a:gd name="connsiteY0" fmla="*/ 3558 h 3819"/>
                      <a:gd name="connsiteX1" fmla="*/ 2982 w 19916"/>
                      <a:gd name="connsiteY1" fmla="*/ 2262 h 3819"/>
                      <a:gd name="connsiteX2" fmla="*/ 9725 w 19916"/>
                      <a:gd name="connsiteY2" fmla="*/ 557 h 3819"/>
                      <a:gd name="connsiteX3" fmla="*/ 16659 w 19916"/>
                      <a:gd name="connsiteY3" fmla="*/ 5 h 3819"/>
                      <a:gd name="connsiteX4" fmla="*/ 19917 w 19916"/>
                      <a:gd name="connsiteY4" fmla="*/ 271 h 3819"/>
                      <a:gd name="connsiteX5" fmla="*/ 16936 w 19916"/>
                      <a:gd name="connsiteY5" fmla="*/ 1557 h 3819"/>
                      <a:gd name="connsiteX6" fmla="*/ 10183 w 19916"/>
                      <a:gd name="connsiteY6" fmla="*/ 3262 h 3819"/>
                      <a:gd name="connsiteX7" fmla="*/ 3239 w 19916"/>
                      <a:gd name="connsiteY7" fmla="*/ 3815 h 3819"/>
                      <a:gd name="connsiteX8" fmla="*/ 0 w 19916"/>
                      <a:gd name="connsiteY8" fmla="*/ 3558 h 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916" h="3819">
                        <a:moveTo>
                          <a:pt x="0" y="3558"/>
                        </a:moveTo>
                        <a:cubicBezTo>
                          <a:pt x="0" y="3558"/>
                          <a:pt x="1162" y="2910"/>
                          <a:pt x="2982" y="2262"/>
                        </a:cubicBezTo>
                        <a:cubicBezTo>
                          <a:pt x="4772" y="1614"/>
                          <a:pt x="7239" y="986"/>
                          <a:pt x="9725" y="557"/>
                        </a:cubicBezTo>
                        <a:cubicBezTo>
                          <a:pt x="12202" y="157"/>
                          <a:pt x="14735" y="-33"/>
                          <a:pt x="16659" y="5"/>
                        </a:cubicBezTo>
                        <a:cubicBezTo>
                          <a:pt x="18584" y="24"/>
                          <a:pt x="19917" y="271"/>
                          <a:pt x="19917" y="271"/>
                        </a:cubicBezTo>
                        <a:cubicBezTo>
                          <a:pt x="19917" y="271"/>
                          <a:pt x="18755" y="919"/>
                          <a:pt x="16936" y="1557"/>
                        </a:cubicBezTo>
                        <a:cubicBezTo>
                          <a:pt x="15126" y="2215"/>
                          <a:pt x="12668" y="2843"/>
                          <a:pt x="10183" y="3262"/>
                        </a:cubicBezTo>
                        <a:cubicBezTo>
                          <a:pt x="7668" y="3653"/>
                          <a:pt x="5172" y="3853"/>
                          <a:pt x="3239" y="3815"/>
                        </a:cubicBezTo>
                        <a:cubicBezTo>
                          <a:pt x="1314" y="3796"/>
                          <a:pt x="0" y="3558"/>
                          <a:pt x="0" y="35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7" name="任意多边形: 形状 2536">
                    <a:extLst>
                      <a:ext uri="{FF2B5EF4-FFF2-40B4-BE49-F238E27FC236}">
                        <a16:creationId xmlns:a16="http://schemas.microsoft.com/office/drawing/2014/main" id="{6F9C2C8D-B06E-69E3-BAC6-D9DA5E3CC032}"/>
                      </a:ext>
                    </a:extLst>
                  </p:cNvPr>
                  <p:cNvSpPr/>
                  <p:nvPr/>
                </p:nvSpPr>
                <p:spPr>
                  <a:xfrm>
                    <a:off x="8558708" y="1972979"/>
                    <a:ext cx="3032" cy="20107"/>
                  </a:xfrm>
                  <a:custGeom>
                    <a:avLst/>
                    <a:gdLst>
                      <a:gd name="connsiteX0" fmla="*/ 675 w 3032"/>
                      <a:gd name="connsiteY0" fmla="*/ 20107 h 20107"/>
                      <a:gd name="connsiteX1" fmla="*/ 151 w 3032"/>
                      <a:gd name="connsiteY1" fmla="*/ 16897 h 20107"/>
                      <a:gd name="connsiteX2" fmla="*/ 142 w 3032"/>
                      <a:gd name="connsiteY2" fmla="*/ 9944 h 20107"/>
                      <a:gd name="connsiteX3" fmla="*/ 1294 w 3032"/>
                      <a:gd name="connsiteY3" fmla="*/ 3077 h 20107"/>
                      <a:gd name="connsiteX4" fmla="*/ 2352 w 3032"/>
                      <a:gd name="connsiteY4" fmla="*/ 0 h 20107"/>
                      <a:gd name="connsiteX5" fmla="*/ 2885 w 3032"/>
                      <a:gd name="connsiteY5" fmla="*/ 3200 h 20107"/>
                      <a:gd name="connsiteX6" fmla="*/ 2895 w 3032"/>
                      <a:gd name="connsiteY6" fmla="*/ 10173 h 20107"/>
                      <a:gd name="connsiteX7" fmla="*/ 1704 w 3032"/>
                      <a:gd name="connsiteY7" fmla="*/ 17040 h 20107"/>
                      <a:gd name="connsiteX8" fmla="*/ 675 w 3032"/>
                      <a:gd name="connsiteY8" fmla="*/ 20107 h 20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2" h="20107">
                        <a:moveTo>
                          <a:pt x="675" y="20107"/>
                        </a:moveTo>
                        <a:cubicBezTo>
                          <a:pt x="675" y="20107"/>
                          <a:pt x="342" y="18812"/>
                          <a:pt x="151" y="16897"/>
                        </a:cubicBezTo>
                        <a:cubicBezTo>
                          <a:pt x="-49" y="14992"/>
                          <a:pt x="-49" y="12449"/>
                          <a:pt x="142" y="9944"/>
                        </a:cubicBezTo>
                        <a:cubicBezTo>
                          <a:pt x="361" y="7429"/>
                          <a:pt x="790" y="4943"/>
                          <a:pt x="1294" y="3077"/>
                        </a:cubicBezTo>
                        <a:cubicBezTo>
                          <a:pt x="1780" y="1219"/>
                          <a:pt x="2352" y="0"/>
                          <a:pt x="2352" y="0"/>
                        </a:cubicBezTo>
                        <a:cubicBezTo>
                          <a:pt x="2352" y="0"/>
                          <a:pt x="2704" y="1305"/>
                          <a:pt x="2885" y="3200"/>
                        </a:cubicBezTo>
                        <a:cubicBezTo>
                          <a:pt x="3075" y="5115"/>
                          <a:pt x="3085" y="7658"/>
                          <a:pt x="2895" y="10173"/>
                        </a:cubicBezTo>
                        <a:cubicBezTo>
                          <a:pt x="2675" y="12687"/>
                          <a:pt x="2228" y="15173"/>
                          <a:pt x="1704" y="17040"/>
                        </a:cubicBezTo>
                        <a:cubicBezTo>
                          <a:pt x="1237" y="18888"/>
                          <a:pt x="675" y="20107"/>
                          <a:pt x="675" y="201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8" name="任意多边形: 形状 2537">
                    <a:extLst>
                      <a:ext uri="{FF2B5EF4-FFF2-40B4-BE49-F238E27FC236}">
                        <a16:creationId xmlns:a16="http://schemas.microsoft.com/office/drawing/2014/main" id="{496D8D39-749E-846D-BEFC-5A63518650CD}"/>
                      </a:ext>
                    </a:extLst>
                  </p:cNvPr>
                  <p:cNvSpPr/>
                  <p:nvPr/>
                </p:nvSpPr>
                <p:spPr>
                  <a:xfrm>
                    <a:off x="8561498" y="2000211"/>
                    <a:ext cx="10391" cy="17287"/>
                  </a:xfrm>
                  <a:custGeom>
                    <a:avLst/>
                    <a:gdLst>
                      <a:gd name="connsiteX0" fmla="*/ 10392 w 10391"/>
                      <a:gd name="connsiteY0" fmla="*/ 17288 h 17287"/>
                      <a:gd name="connsiteX1" fmla="*/ 8106 w 10391"/>
                      <a:gd name="connsiteY1" fmla="*/ 15002 h 17287"/>
                      <a:gd name="connsiteX2" fmla="*/ 4029 w 10391"/>
                      <a:gd name="connsiteY2" fmla="*/ 9354 h 17287"/>
                      <a:gd name="connsiteX3" fmla="*/ 972 w 10391"/>
                      <a:gd name="connsiteY3" fmla="*/ 3096 h 17287"/>
                      <a:gd name="connsiteX4" fmla="*/ 0 w 10391"/>
                      <a:gd name="connsiteY4" fmla="*/ 0 h 17287"/>
                      <a:gd name="connsiteX5" fmla="*/ 2305 w 10391"/>
                      <a:gd name="connsiteY5" fmla="*/ 2296 h 17287"/>
                      <a:gd name="connsiteX6" fmla="*/ 6391 w 10391"/>
                      <a:gd name="connsiteY6" fmla="*/ 7934 h 17287"/>
                      <a:gd name="connsiteX7" fmla="*/ 9449 w 10391"/>
                      <a:gd name="connsiteY7" fmla="*/ 14183 h 17287"/>
                      <a:gd name="connsiteX8" fmla="*/ 10392 w 10391"/>
                      <a:gd name="connsiteY8" fmla="*/ 17288 h 17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391" h="17287">
                        <a:moveTo>
                          <a:pt x="10392" y="17288"/>
                        </a:moveTo>
                        <a:cubicBezTo>
                          <a:pt x="10392" y="17288"/>
                          <a:pt x="9354" y="16450"/>
                          <a:pt x="8106" y="15002"/>
                        </a:cubicBezTo>
                        <a:cubicBezTo>
                          <a:pt x="6839" y="13554"/>
                          <a:pt x="5353" y="11506"/>
                          <a:pt x="4029" y="9354"/>
                        </a:cubicBezTo>
                        <a:cubicBezTo>
                          <a:pt x="2724" y="7191"/>
                          <a:pt x="1639" y="4905"/>
                          <a:pt x="972" y="3096"/>
                        </a:cubicBezTo>
                        <a:cubicBezTo>
                          <a:pt x="277" y="1314"/>
                          <a:pt x="0" y="0"/>
                          <a:pt x="0" y="0"/>
                        </a:cubicBezTo>
                        <a:cubicBezTo>
                          <a:pt x="0" y="0"/>
                          <a:pt x="1038" y="848"/>
                          <a:pt x="2305" y="2296"/>
                        </a:cubicBezTo>
                        <a:cubicBezTo>
                          <a:pt x="3582" y="3724"/>
                          <a:pt x="5077" y="5782"/>
                          <a:pt x="6391" y="7934"/>
                        </a:cubicBezTo>
                        <a:cubicBezTo>
                          <a:pt x="7668" y="10116"/>
                          <a:pt x="8773" y="12402"/>
                          <a:pt x="9449" y="14183"/>
                        </a:cubicBezTo>
                        <a:cubicBezTo>
                          <a:pt x="10135" y="15973"/>
                          <a:pt x="10392" y="17288"/>
                          <a:pt x="10392" y="172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9" name="任意多边形: 形状 2538">
                    <a:extLst>
                      <a:ext uri="{FF2B5EF4-FFF2-40B4-BE49-F238E27FC236}">
                        <a16:creationId xmlns:a16="http://schemas.microsoft.com/office/drawing/2014/main" id="{DAD6CA72-1B4D-2D69-D5D6-B00DE733DE8A}"/>
                      </a:ext>
                    </a:extLst>
                  </p:cNvPr>
                  <p:cNvSpPr/>
                  <p:nvPr/>
                </p:nvSpPr>
                <p:spPr>
                  <a:xfrm>
                    <a:off x="8544820" y="2000478"/>
                    <a:ext cx="11487" cy="16583"/>
                  </a:xfrm>
                  <a:custGeom>
                    <a:avLst/>
                    <a:gdLst>
                      <a:gd name="connsiteX0" fmla="*/ 0 w 11487"/>
                      <a:gd name="connsiteY0" fmla="*/ 16583 h 16583"/>
                      <a:gd name="connsiteX1" fmla="*/ 1153 w 11487"/>
                      <a:gd name="connsiteY1" fmla="*/ 13545 h 16583"/>
                      <a:gd name="connsiteX2" fmla="*/ 4610 w 11487"/>
                      <a:gd name="connsiteY2" fmla="*/ 7506 h 16583"/>
                      <a:gd name="connsiteX3" fmla="*/ 9049 w 11487"/>
                      <a:gd name="connsiteY3" fmla="*/ 2134 h 16583"/>
                      <a:gd name="connsiteX4" fmla="*/ 11487 w 11487"/>
                      <a:gd name="connsiteY4" fmla="*/ 0 h 16583"/>
                      <a:gd name="connsiteX5" fmla="*/ 10344 w 11487"/>
                      <a:gd name="connsiteY5" fmla="*/ 3029 h 16583"/>
                      <a:gd name="connsiteX6" fmla="*/ 6877 w 11487"/>
                      <a:gd name="connsiteY6" fmla="*/ 9068 h 16583"/>
                      <a:gd name="connsiteX7" fmla="*/ 2448 w 11487"/>
                      <a:gd name="connsiteY7" fmla="*/ 14430 h 16583"/>
                      <a:gd name="connsiteX8" fmla="*/ 0 w 11487"/>
                      <a:gd name="connsiteY8" fmla="*/ 16583 h 16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487" h="16583">
                        <a:moveTo>
                          <a:pt x="0" y="16583"/>
                        </a:moveTo>
                        <a:cubicBezTo>
                          <a:pt x="0" y="16583"/>
                          <a:pt x="334" y="15269"/>
                          <a:pt x="1153" y="13545"/>
                        </a:cubicBezTo>
                        <a:cubicBezTo>
                          <a:pt x="1943" y="11782"/>
                          <a:pt x="3191" y="9582"/>
                          <a:pt x="4610" y="7506"/>
                        </a:cubicBezTo>
                        <a:cubicBezTo>
                          <a:pt x="6058" y="5429"/>
                          <a:pt x="7677" y="3486"/>
                          <a:pt x="9049" y="2134"/>
                        </a:cubicBezTo>
                        <a:cubicBezTo>
                          <a:pt x="10411" y="762"/>
                          <a:pt x="11487" y="0"/>
                          <a:pt x="11487" y="0"/>
                        </a:cubicBezTo>
                        <a:cubicBezTo>
                          <a:pt x="11487" y="0"/>
                          <a:pt x="11154" y="1286"/>
                          <a:pt x="10344" y="3029"/>
                        </a:cubicBezTo>
                        <a:cubicBezTo>
                          <a:pt x="9563" y="4791"/>
                          <a:pt x="8315" y="6982"/>
                          <a:pt x="6877" y="9068"/>
                        </a:cubicBezTo>
                        <a:cubicBezTo>
                          <a:pt x="5449" y="11135"/>
                          <a:pt x="3820" y="13068"/>
                          <a:pt x="2448" y="14430"/>
                        </a:cubicBezTo>
                        <a:cubicBezTo>
                          <a:pt x="1105" y="15792"/>
                          <a:pt x="0" y="16583"/>
                          <a:pt x="0" y="165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0" name="任意多边形: 形状 2539">
                    <a:extLst>
                      <a:ext uri="{FF2B5EF4-FFF2-40B4-BE49-F238E27FC236}">
                        <a16:creationId xmlns:a16="http://schemas.microsoft.com/office/drawing/2014/main" id="{8085E4AC-10B9-413B-1FFA-C04885762839}"/>
                      </a:ext>
                    </a:extLst>
                  </p:cNvPr>
                  <p:cNvSpPr/>
                  <p:nvPr/>
                </p:nvSpPr>
                <p:spPr>
                  <a:xfrm>
                    <a:off x="8552116" y="1990725"/>
                    <a:ext cx="14515" cy="14373"/>
                  </a:xfrm>
                  <a:custGeom>
                    <a:avLst/>
                    <a:gdLst>
                      <a:gd name="connsiteX0" fmla="*/ 14516 w 14515"/>
                      <a:gd name="connsiteY0" fmla="*/ 8172 h 14373"/>
                      <a:gd name="connsiteX1" fmla="*/ 9592 w 14515"/>
                      <a:gd name="connsiteY1" fmla="*/ 9535 h 14373"/>
                      <a:gd name="connsiteX2" fmla="*/ 7934 w 14515"/>
                      <a:gd name="connsiteY2" fmla="*/ 14373 h 14373"/>
                      <a:gd name="connsiteX3" fmla="*/ 5106 w 14515"/>
                      <a:gd name="connsiteY3" fmla="*/ 10116 h 14373"/>
                      <a:gd name="connsiteX4" fmla="*/ 0 w 14515"/>
                      <a:gd name="connsiteY4" fmla="*/ 10030 h 14373"/>
                      <a:gd name="connsiteX5" fmla="*/ 3181 w 14515"/>
                      <a:gd name="connsiteY5" fmla="*/ 6020 h 14373"/>
                      <a:gd name="connsiteX6" fmla="*/ 1686 w 14515"/>
                      <a:gd name="connsiteY6" fmla="*/ 1143 h 14373"/>
                      <a:gd name="connsiteX7" fmla="*/ 6487 w 14515"/>
                      <a:gd name="connsiteY7" fmla="*/ 2934 h 14373"/>
                      <a:gd name="connsiteX8" fmla="*/ 10668 w 14515"/>
                      <a:gd name="connsiteY8" fmla="*/ 0 h 14373"/>
                      <a:gd name="connsiteX9" fmla="*/ 10430 w 14515"/>
                      <a:gd name="connsiteY9" fmla="*/ 5105 h 143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515" h="14373">
                        <a:moveTo>
                          <a:pt x="14516" y="8172"/>
                        </a:moveTo>
                        <a:lnTo>
                          <a:pt x="9592" y="9535"/>
                        </a:lnTo>
                        <a:lnTo>
                          <a:pt x="7934" y="14373"/>
                        </a:lnTo>
                        <a:lnTo>
                          <a:pt x="5106" y="10116"/>
                        </a:lnTo>
                        <a:lnTo>
                          <a:pt x="0" y="10030"/>
                        </a:lnTo>
                        <a:lnTo>
                          <a:pt x="3181" y="6020"/>
                        </a:lnTo>
                        <a:lnTo>
                          <a:pt x="1686" y="1143"/>
                        </a:lnTo>
                        <a:lnTo>
                          <a:pt x="6487" y="2934"/>
                        </a:lnTo>
                        <a:lnTo>
                          <a:pt x="10668" y="0"/>
                        </a:lnTo>
                        <a:lnTo>
                          <a:pt x="10430" y="51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541" name="图形 113">
                <a:extLst>
                  <a:ext uri="{FF2B5EF4-FFF2-40B4-BE49-F238E27FC236}">
                    <a16:creationId xmlns:a16="http://schemas.microsoft.com/office/drawing/2014/main" id="{6E307AA9-D071-DE9A-D9F5-1B2D166C58D7}"/>
                  </a:ext>
                </a:extLst>
              </p:cNvPr>
              <p:cNvGrpSpPr/>
              <p:nvPr/>
            </p:nvGrpSpPr>
            <p:grpSpPr>
              <a:xfrm>
                <a:off x="8192019" y="1707802"/>
                <a:ext cx="317901" cy="309303"/>
                <a:chOff x="8192019" y="1707802"/>
                <a:chExt cx="317901" cy="309303"/>
              </a:xfrm>
            </p:grpSpPr>
            <p:grpSp>
              <p:nvGrpSpPr>
                <p:cNvPr id="2542" name="图形 113">
                  <a:extLst>
                    <a:ext uri="{FF2B5EF4-FFF2-40B4-BE49-F238E27FC236}">
                      <a16:creationId xmlns:a16="http://schemas.microsoft.com/office/drawing/2014/main" id="{7627B382-4132-8185-580F-6E62FC0B3719}"/>
                    </a:ext>
                  </a:extLst>
                </p:cNvPr>
                <p:cNvGrpSpPr/>
                <p:nvPr/>
              </p:nvGrpSpPr>
              <p:grpSpPr>
                <a:xfrm>
                  <a:off x="8379673" y="1847650"/>
                  <a:ext cx="130247" cy="132893"/>
                  <a:chOff x="8379673" y="1847650"/>
                  <a:chExt cx="130247" cy="132893"/>
                </a:xfrm>
              </p:grpSpPr>
              <p:sp>
                <p:nvSpPr>
                  <p:cNvPr id="2543" name="任意多边形: 形状 2542">
                    <a:extLst>
                      <a:ext uri="{FF2B5EF4-FFF2-40B4-BE49-F238E27FC236}">
                        <a16:creationId xmlns:a16="http://schemas.microsoft.com/office/drawing/2014/main" id="{F9D55A40-14F8-E64A-4E73-CFF43C70C3AA}"/>
                      </a:ext>
                    </a:extLst>
                  </p:cNvPr>
                  <p:cNvSpPr/>
                  <p:nvPr/>
                </p:nvSpPr>
                <p:spPr>
                  <a:xfrm>
                    <a:off x="8379673" y="1847650"/>
                    <a:ext cx="130247" cy="132893"/>
                  </a:xfrm>
                  <a:custGeom>
                    <a:avLst/>
                    <a:gdLst>
                      <a:gd name="connsiteX0" fmla="*/ 56219 w 130247"/>
                      <a:gd name="connsiteY0" fmla="*/ 71189 h 132893"/>
                      <a:gd name="connsiteX1" fmla="*/ 48180 w 130247"/>
                      <a:gd name="connsiteY1" fmla="*/ 61302 h 132893"/>
                      <a:gd name="connsiteX2" fmla="*/ 55105 w 130247"/>
                      <a:gd name="connsiteY2" fmla="*/ 50577 h 132893"/>
                      <a:gd name="connsiteX3" fmla="*/ 67430 w 130247"/>
                      <a:gd name="connsiteY3" fmla="*/ 53892 h 132893"/>
                      <a:gd name="connsiteX4" fmla="*/ 68087 w 130247"/>
                      <a:gd name="connsiteY4" fmla="*/ 66617 h 132893"/>
                      <a:gd name="connsiteX5" fmla="*/ 56219 w 130247"/>
                      <a:gd name="connsiteY5" fmla="*/ 71189 h 132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247" h="132893">
                        <a:moveTo>
                          <a:pt x="56219" y="71189"/>
                        </a:moveTo>
                        <a:cubicBezTo>
                          <a:pt x="34093" y="175516"/>
                          <a:pt x="-47165" y="75361"/>
                          <a:pt x="48180" y="61302"/>
                        </a:cubicBezTo>
                        <a:cubicBezTo>
                          <a:pt x="-47165" y="75371"/>
                          <a:pt x="22977" y="-32852"/>
                          <a:pt x="55105" y="50577"/>
                        </a:cubicBezTo>
                        <a:cubicBezTo>
                          <a:pt x="22986" y="-32852"/>
                          <a:pt x="147611" y="399"/>
                          <a:pt x="67430" y="53892"/>
                        </a:cubicBezTo>
                        <a:cubicBezTo>
                          <a:pt x="147611" y="409"/>
                          <a:pt x="154460" y="129196"/>
                          <a:pt x="68087" y="66617"/>
                        </a:cubicBezTo>
                        <a:cubicBezTo>
                          <a:pt x="154450" y="129196"/>
                          <a:pt x="34083" y="175516"/>
                          <a:pt x="56219" y="711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4" name="任意多边形: 形状 2543">
                    <a:extLst>
                      <a:ext uri="{FF2B5EF4-FFF2-40B4-BE49-F238E27FC236}">
                        <a16:creationId xmlns:a16="http://schemas.microsoft.com/office/drawing/2014/main" id="{7B6CB73E-BC8F-A30A-A63C-7B87C1115409}"/>
                      </a:ext>
                    </a:extLst>
                  </p:cNvPr>
                  <p:cNvSpPr/>
                  <p:nvPr/>
                </p:nvSpPr>
                <p:spPr>
                  <a:xfrm>
                    <a:off x="8383351" y="1851243"/>
                    <a:ext cx="121934" cy="124427"/>
                  </a:xfrm>
                  <a:custGeom>
                    <a:avLst/>
                    <a:gdLst>
                      <a:gd name="connsiteX0" fmla="*/ 52598 w 121934"/>
                      <a:gd name="connsiteY0" fmla="*/ 66653 h 124427"/>
                      <a:gd name="connsiteX1" fmla="*/ 45111 w 121934"/>
                      <a:gd name="connsiteY1" fmla="*/ 57395 h 124427"/>
                      <a:gd name="connsiteX2" fmla="*/ 51551 w 121934"/>
                      <a:gd name="connsiteY2" fmla="*/ 47375 h 124427"/>
                      <a:gd name="connsiteX3" fmla="*/ 63123 w 121934"/>
                      <a:gd name="connsiteY3" fmla="*/ 50432 h 124427"/>
                      <a:gd name="connsiteX4" fmla="*/ 63771 w 121934"/>
                      <a:gd name="connsiteY4" fmla="*/ 62358 h 124427"/>
                      <a:gd name="connsiteX5" fmla="*/ 52598 w 121934"/>
                      <a:gd name="connsiteY5" fmla="*/ 66653 h 124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934" h="124427">
                        <a:moveTo>
                          <a:pt x="52598" y="66653"/>
                        </a:moveTo>
                        <a:cubicBezTo>
                          <a:pt x="31891" y="164332"/>
                          <a:pt x="-44147" y="70559"/>
                          <a:pt x="45111" y="57395"/>
                        </a:cubicBezTo>
                        <a:cubicBezTo>
                          <a:pt x="-44147" y="70559"/>
                          <a:pt x="21499" y="-30759"/>
                          <a:pt x="51551" y="47375"/>
                        </a:cubicBezTo>
                        <a:cubicBezTo>
                          <a:pt x="21509" y="-30759"/>
                          <a:pt x="138152" y="369"/>
                          <a:pt x="63123" y="50432"/>
                        </a:cubicBezTo>
                        <a:cubicBezTo>
                          <a:pt x="138152" y="369"/>
                          <a:pt x="144629" y="120955"/>
                          <a:pt x="63771" y="62358"/>
                        </a:cubicBezTo>
                        <a:cubicBezTo>
                          <a:pt x="144609" y="120974"/>
                          <a:pt x="31891" y="164332"/>
                          <a:pt x="52598" y="6665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5" name="任意多边形: 形状 2544">
                    <a:extLst>
                      <a:ext uri="{FF2B5EF4-FFF2-40B4-BE49-F238E27FC236}">
                        <a16:creationId xmlns:a16="http://schemas.microsoft.com/office/drawing/2014/main" id="{6382034E-EAC2-0E56-7E34-EC620BA81586}"/>
                      </a:ext>
                    </a:extLst>
                  </p:cNvPr>
                  <p:cNvSpPr/>
                  <p:nvPr/>
                </p:nvSpPr>
                <p:spPr>
                  <a:xfrm>
                    <a:off x="8400126" y="1885664"/>
                    <a:ext cx="35708" cy="20450"/>
                  </a:xfrm>
                  <a:custGeom>
                    <a:avLst/>
                    <a:gdLst>
                      <a:gd name="connsiteX0" fmla="*/ 0 w 35708"/>
                      <a:gd name="connsiteY0" fmla="*/ 0 h 20450"/>
                      <a:gd name="connsiteX1" fmla="*/ 6382 w 35708"/>
                      <a:gd name="connsiteY1" fmla="*/ 1791 h 20450"/>
                      <a:gd name="connsiteX2" fmla="*/ 19278 w 35708"/>
                      <a:gd name="connsiteY2" fmla="*/ 7791 h 20450"/>
                      <a:gd name="connsiteX3" fmla="*/ 30928 w 35708"/>
                      <a:gd name="connsiteY3" fmla="*/ 15859 h 20450"/>
                      <a:gd name="connsiteX4" fmla="*/ 35709 w 35708"/>
                      <a:gd name="connsiteY4" fmla="*/ 20450 h 20450"/>
                      <a:gd name="connsiteX5" fmla="*/ 29366 w 35708"/>
                      <a:gd name="connsiteY5" fmla="*/ 18659 h 20450"/>
                      <a:gd name="connsiteX6" fmla="*/ 16469 w 35708"/>
                      <a:gd name="connsiteY6" fmla="*/ 12630 h 20450"/>
                      <a:gd name="connsiteX7" fmla="*/ 4791 w 35708"/>
                      <a:gd name="connsiteY7" fmla="*/ 4562 h 20450"/>
                      <a:gd name="connsiteX8" fmla="*/ 0 w 35708"/>
                      <a:gd name="connsiteY8" fmla="*/ 0 h 20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708" h="20450">
                        <a:moveTo>
                          <a:pt x="0" y="0"/>
                        </a:moveTo>
                        <a:cubicBezTo>
                          <a:pt x="0" y="0"/>
                          <a:pt x="2734" y="457"/>
                          <a:pt x="6382" y="1791"/>
                        </a:cubicBezTo>
                        <a:cubicBezTo>
                          <a:pt x="10096" y="3096"/>
                          <a:pt x="14811" y="5239"/>
                          <a:pt x="19278" y="7791"/>
                        </a:cubicBezTo>
                        <a:cubicBezTo>
                          <a:pt x="23746" y="10363"/>
                          <a:pt x="27965" y="13306"/>
                          <a:pt x="30928" y="15859"/>
                        </a:cubicBezTo>
                        <a:cubicBezTo>
                          <a:pt x="33957" y="18364"/>
                          <a:pt x="35709" y="20450"/>
                          <a:pt x="35709" y="20450"/>
                        </a:cubicBezTo>
                        <a:cubicBezTo>
                          <a:pt x="35709" y="20450"/>
                          <a:pt x="33061" y="20002"/>
                          <a:pt x="29366" y="18659"/>
                        </a:cubicBezTo>
                        <a:cubicBezTo>
                          <a:pt x="25660" y="17326"/>
                          <a:pt x="20955" y="15202"/>
                          <a:pt x="16469" y="12630"/>
                        </a:cubicBezTo>
                        <a:cubicBezTo>
                          <a:pt x="12030" y="10058"/>
                          <a:pt x="7801" y="7125"/>
                          <a:pt x="4791" y="4562"/>
                        </a:cubicBezTo>
                        <a:cubicBezTo>
                          <a:pt x="1762" y="207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6" name="任意多边形: 形状 2545">
                    <a:extLst>
                      <a:ext uri="{FF2B5EF4-FFF2-40B4-BE49-F238E27FC236}">
                        <a16:creationId xmlns:a16="http://schemas.microsoft.com/office/drawing/2014/main" id="{AFFE11D9-E284-24F4-04EB-720A0EA2827E}"/>
                      </a:ext>
                    </a:extLst>
                  </p:cNvPr>
                  <p:cNvSpPr/>
                  <p:nvPr/>
                </p:nvSpPr>
                <p:spPr>
                  <a:xfrm>
                    <a:off x="8446541" y="1904891"/>
                    <a:ext cx="41128" cy="5635"/>
                  </a:xfrm>
                  <a:custGeom>
                    <a:avLst/>
                    <a:gdLst>
                      <a:gd name="connsiteX0" fmla="*/ 0 w 41128"/>
                      <a:gd name="connsiteY0" fmla="*/ 2233 h 5635"/>
                      <a:gd name="connsiteX1" fmla="*/ 6477 w 41128"/>
                      <a:gd name="connsiteY1" fmla="*/ 814 h 5635"/>
                      <a:gd name="connsiteX2" fmla="*/ 20612 w 41128"/>
                      <a:gd name="connsiteY2" fmla="*/ 23 h 5635"/>
                      <a:gd name="connsiteX3" fmla="*/ 34728 w 41128"/>
                      <a:gd name="connsiteY3" fmla="*/ 1614 h 5635"/>
                      <a:gd name="connsiteX4" fmla="*/ 41129 w 41128"/>
                      <a:gd name="connsiteY4" fmla="*/ 3395 h 5635"/>
                      <a:gd name="connsiteX5" fmla="*/ 34643 w 41128"/>
                      <a:gd name="connsiteY5" fmla="*/ 4824 h 5635"/>
                      <a:gd name="connsiteX6" fmla="*/ 20498 w 41128"/>
                      <a:gd name="connsiteY6" fmla="*/ 5605 h 5635"/>
                      <a:gd name="connsiteX7" fmla="*/ 6362 w 41128"/>
                      <a:gd name="connsiteY7" fmla="*/ 4014 h 5635"/>
                      <a:gd name="connsiteX8" fmla="*/ 0 w 41128"/>
                      <a:gd name="connsiteY8" fmla="*/ 2233 h 5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128" h="5635">
                        <a:moveTo>
                          <a:pt x="0" y="2233"/>
                        </a:moveTo>
                        <a:cubicBezTo>
                          <a:pt x="0" y="2233"/>
                          <a:pt x="2600" y="1376"/>
                          <a:pt x="6477" y="814"/>
                        </a:cubicBezTo>
                        <a:cubicBezTo>
                          <a:pt x="10325" y="223"/>
                          <a:pt x="15497" y="-91"/>
                          <a:pt x="20612" y="23"/>
                        </a:cubicBezTo>
                        <a:cubicBezTo>
                          <a:pt x="25765" y="185"/>
                          <a:pt x="30918" y="785"/>
                          <a:pt x="34728" y="1614"/>
                        </a:cubicBezTo>
                        <a:cubicBezTo>
                          <a:pt x="38567" y="2366"/>
                          <a:pt x="41129" y="3395"/>
                          <a:pt x="41129" y="3395"/>
                        </a:cubicBezTo>
                        <a:cubicBezTo>
                          <a:pt x="41129" y="3395"/>
                          <a:pt x="38548" y="4271"/>
                          <a:pt x="34643" y="4824"/>
                        </a:cubicBezTo>
                        <a:cubicBezTo>
                          <a:pt x="30766" y="5433"/>
                          <a:pt x="25613" y="5738"/>
                          <a:pt x="20498" y="5605"/>
                        </a:cubicBezTo>
                        <a:cubicBezTo>
                          <a:pt x="15326" y="5433"/>
                          <a:pt x="10211" y="4833"/>
                          <a:pt x="6362" y="4014"/>
                        </a:cubicBezTo>
                        <a:cubicBezTo>
                          <a:pt x="2524" y="3233"/>
                          <a:pt x="0" y="2233"/>
                          <a:pt x="0" y="2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7" name="任意多边形: 形状 2546">
                    <a:extLst>
                      <a:ext uri="{FF2B5EF4-FFF2-40B4-BE49-F238E27FC236}">
                        <a16:creationId xmlns:a16="http://schemas.microsoft.com/office/drawing/2014/main" id="{FA08820F-709E-9C0B-01F9-B8C7C6A039DB}"/>
                      </a:ext>
                    </a:extLst>
                  </p:cNvPr>
                  <p:cNvSpPr/>
                  <p:nvPr/>
                </p:nvSpPr>
                <p:spPr>
                  <a:xfrm>
                    <a:off x="8440925" y="1862508"/>
                    <a:ext cx="11256" cy="39595"/>
                  </a:xfrm>
                  <a:custGeom>
                    <a:avLst/>
                    <a:gdLst>
                      <a:gd name="connsiteX0" fmla="*/ 54 w 11256"/>
                      <a:gd name="connsiteY0" fmla="*/ 39595 h 39595"/>
                      <a:gd name="connsiteX1" fmla="*/ 254 w 11256"/>
                      <a:gd name="connsiteY1" fmla="*/ 33004 h 39595"/>
                      <a:gd name="connsiteX2" fmla="*/ 2920 w 11256"/>
                      <a:gd name="connsiteY2" fmla="*/ 19060 h 39595"/>
                      <a:gd name="connsiteX3" fmla="*/ 7883 w 11256"/>
                      <a:gd name="connsiteY3" fmla="*/ 5753 h 39595"/>
                      <a:gd name="connsiteX4" fmla="*/ 11198 w 11256"/>
                      <a:gd name="connsiteY4" fmla="*/ 0 h 39595"/>
                      <a:gd name="connsiteX5" fmla="*/ 11007 w 11256"/>
                      <a:gd name="connsiteY5" fmla="*/ 6620 h 39595"/>
                      <a:gd name="connsiteX6" fmla="*/ 8331 w 11256"/>
                      <a:gd name="connsiteY6" fmla="*/ 20564 h 39595"/>
                      <a:gd name="connsiteX7" fmla="*/ 3311 w 11256"/>
                      <a:gd name="connsiteY7" fmla="*/ 33852 h 39595"/>
                      <a:gd name="connsiteX8" fmla="*/ 54 w 11256"/>
                      <a:gd name="connsiteY8" fmla="*/ 39595 h 39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256" h="39595">
                        <a:moveTo>
                          <a:pt x="54" y="39595"/>
                        </a:moveTo>
                        <a:cubicBezTo>
                          <a:pt x="54" y="39595"/>
                          <a:pt x="-156" y="36881"/>
                          <a:pt x="254" y="33004"/>
                        </a:cubicBezTo>
                        <a:cubicBezTo>
                          <a:pt x="597" y="29099"/>
                          <a:pt x="1577" y="24013"/>
                          <a:pt x="2920" y="19060"/>
                        </a:cubicBezTo>
                        <a:cubicBezTo>
                          <a:pt x="4330" y="14097"/>
                          <a:pt x="6168" y="9268"/>
                          <a:pt x="7883" y="5753"/>
                        </a:cubicBezTo>
                        <a:cubicBezTo>
                          <a:pt x="9579" y="2219"/>
                          <a:pt x="11198" y="0"/>
                          <a:pt x="11198" y="0"/>
                        </a:cubicBezTo>
                        <a:cubicBezTo>
                          <a:pt x="11198" y="0"/>
                          <a:pt x="11417" y="2743"/>
                          <a:pt x="11007" y="6620"/>
                        </a:cubicBezTo>
                        <a:cubicBezTo>
                          <a:pt x="10636" y="10525"/>
                          <a:pt x="9655" y="15611"/>
                          <a:pt x="8331" y="20564"/>
                        </a:cubicBezTo>
                        <a:cubicBezTo>
                          <a:pt x="6902" y="25508"/>
                          <a:pt x="5035" y="30337"/>
                          <a:pt x="3311" y="33852"/>
                        </a:cubicBezTo>
                        <a:cubicBezTo>
                          <a:pt x="1634" y="37386"/>
                          <a:pt x="54" y="39595"/>
                          <a:pt x="54" y="3959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8" name="任意多边形: 形状 2547">
                    <a:extLst>
                      <a:ext uri="{FF2B5EF4-FFF2-40B4-BE49-F238E27FC236}">
                        <a16:creationId xmlns:a16="http://schemas.microsoft.com/office/drawing/2014/main" id="{3F3D9C76-CA1C-73DD-CA8F-991B3B947901}"/>
                      </a:ext>
                    </a:extLst>
                  </p:cNvPr>
                  <p:cNvSpPr/>
                  <p:nvPr/>
                </p:nvSpPr>
                <p:spPr>
                  <a:xfrm>
                    <a:off x="8442455" y="1917201"/>
                    <a:ext cx="14106" cy="38633"/>
                  </a:xfrm>
                  <a:custGeom>
                    <a:avLst/>
                    <a:gdLst>
                      <a:gd name="connsiteX0" fmla="*/ 14107 w 14106"/>
                      <a:gd name="connsiteY0" fmla="*/ 38633 h 38633"/>
                      <a:gd name="connsiteX1" fmla="*/ 10383 w 14106"/>
                      <a:gd name="connsiteY1" fmla="*/ 33157 h 38633"/>
                      <a:gd name="connsiteX2" fmla="*/ 4410 w 14106"/>
                      <a:gd name="connsiteY2" fmla="*/ 20269 h 38633"/>
                      <a:gd name="connsiteX3" fmla="*/ 705 w 14106"/>
                      <a:gd name="connsiteY3" fmla="*/ 6563 h 38633"/>
                      <a:gd name="connsiteX4" fmla="*/ 0 w 14106"/>
                      <a:gd name="connsiteY4" fmla="*/ 0 h 38633"/>
                      <a:gd name="connsiteX5" fmla="*/ 3706 w 14106"/>
                      <a:gd name="connsiteY5" fmla="*/ 5477 h 38633"/>
                      <a:gd name="connsiteX6" fmla="*/ 9697 w 14106"/>
                      <a:gd name="connsiteY6" fmla="*/ 18355 h 38633"/>
                      <a:gd name="connsiteX7" fmla="*/ 13431 w 14106"/>
                      <a:gd name="connsiteY7" fmla="*/ 32071 h 38633"/>
                      <a:gd name="connsiteX8" fmla="*/ 14107 w 14106"/>
                      <a:gd name="connsiteY8" fmla="*/ 38633 h 38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106" h="38633">
                        <a:moveTo>
                          <a:pt x="14107" y="38633"/>
                        </a:moveTo>
                        <a:cubicBezTo>
                          <a:pt x="14107" y="38633"/>
                          <a:pt x="12335" y="36557"/>
                          <a:pt x="10383" y="33157"/>
                        </a:cubicBezTo>
                        <a:cubicBezTo>
                          <a:pt x="8411" y="29775"/>
                          <a:pt x="6229" y="25098"/>
                          <a:pt x="4410" y="20269"/>
                        </a:cubicBezTo>
                        <a:cubicBezTo>
                          <a:pt x="2657" y="15421"/>
                          <a:pt x="1343" y="10430"/>
                          <a:pt x="705" y="6563"/>
                        </a:cubicBezTo>
                        <a:cubicBezTo>
                          <a:pt x="0" y="2724"/>
                          <a:pt x="0" y="0"/>
                          <a:pt x="0" y="0"/>
                        </a:cubicBezTo>
                        <a:cubicBezTo>
                          <a:pt x="0" y="0"/>
                          <a:pt x="1772" y="2086"/>
                          <a:pt x="3706" y="5477"/>
                        </a:cubicBezTo>
                        <a:cubicBezTo>
                          <a:pt x="5715" y="8849"/>
                          <a:pt x="7906" y="13545"/>
                          <a:pt x="9697" y="18355"/>
                        </a:cubicBezTo>
                        <a:cubicBezTo>
                          <a:pt x="11421" y="23222"/>
                          <a:pt x="12745" y="28223"/>
                          <a:pt x="13431" y="32071"/>
                        </a:cubicBezTo>
                        <a:cubicBezTo>
                          <a:pt x="14088" y="35890"/>
                          <a:pt x="14107" y="38633"/>
                          <a:pt x="14107" y="386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9" name="任意多边形: 形状 2548">
                    <a:extLst>
                      <a:ext uri="{FF2B5EF4-FFF2-40B4-BE49-F238E27FC236}">
                        <a16:creationId xmlns:a16="http://schemas.microsoft.com/office/drawing/2014/main" id="{C13C3BD8-56EB-1BFA-63A0-5AC0C4CAF003}"/>
                      </a:ext>
                    </a:extLst>
                  </p:cNvPr>
                  <p:cNvSpPr/>
                  <p:nvPr/>
                </p:nvSpPr>
                <p:spPr>
                  <a:xfrm>
                    <a:off x="8402526" y="1915706"/>
                    <a:ext cx="29431" cy="28755"/>
                  </a:xfrm>
                  <a:custGeom>
                    <a:avLst/>
                    <a:gdLst>
                      <a:gd name="connsiteX0" fmla="*/ 0 w 29431"/>
                      <a:gd name="connsiteY0" fmla="*/ 28756 h 28755"/>
                      <a:gd name="connsiteX1" fmla="*/ 3495 w 29431"/>
                      <a:gd name="connsiteY1" fmla="*/ 23117 h 28755"/>
                      <a:gd name="connsiteX2" fmla="*/ 12782 w 29431"/>
                      <a:gd name="connsiteY2" fmla="*/ 12363 h 28755"/>
                      <a:gd name="connsiteX3" fmla="*/ 23717 w 29431"/>
                      <a:gd name="connsiteY3" fmla="*/ 3324 h 28755"/>
                      <a:gd name="connsiteX4" fmla="*/ 29432 w 29431"/>
                      <a:gd name="connsiteY4" fmla="*/ 0 h 28755"/>
                      <a:gd name="connsiteX5" fmla="*/ 25984 w 29431"/>
                      <a:gd name="connsiteY5" fmla="*/ 5629 h 28755"/>
                      <a:gd name="connsiteX6" fmla="*/ 16707 w 29431"/>
                      <a:gd name="connsiteY6" fmla="*/ 16373 h 28755"/>
                      <a:gd name="connsiteX7" fmla="*/ 5743 w 29431"/>
                      <a:gd name="connsiteY7" fmla="*/ 25394 h 28755"/>
                      <a:gd name="connsiteX8" fmla="*/ 0 w 29431"/>
                      <a:gd name="connsiteY8" fmla="*/ 28756 h 28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431" h="28755">
                        <a:moveTo>
                          <a:pt x="0" y="28756"/>
                        </a:moveTo>
                        <a:cubicBezTo>
                          <a:pt x="0" y="28756"/>
                          <a:pt x="1191" y="26279"/>
                          <a:pt x="3495" y="23117"/>
                        </a:cubicBezTo>
                        <a:cubicBezTo>
                          <a:pt x="5743" y="19898"/>
                          <a:pt x="9096" y="15992"/>
                          <a:pt x="12782" y="12363"/>
                        </a:cubicBezTo>
                        <a:cubicBezTo>
                          <a:pt x="16478" y="8782"/>
                          <a:pt x="20478" y="5524"/>
                          <a:pt x="23717" y="3324"/>
                        </a:cubicBezTo>
                        <a:cubicBezTo>
                          <a:pt x="26936" y="1133"/>
                          <a:pt x="29432" y="0"/>
                          <a:pt x="29432" y="0"/>
                        </a:cubicBezTo>
                        <a:cubicBezTo>
                          <a:pt x="29432" y="0"/>
                          <a:pt x="28260" y="2457"/>
                          <a:pt x="25984" y="5629"/>
                        </a:cubicBezTo>
                        <a:cubicBezTo>
                          <a:pt x="23717" y="8839"/>
                          <a:pt x="20355" y="12764"/>
                          <a:pt x="16707" y="16373"/>
                        </a:cubicBezTo>
                        <a:cubicBezTo>
                          <a:pt x="13002" y="19964"/>
                          <a:pt x="8982" y="23193"/>
                          <a:pt x="5743" y="25394"/>
                        </a:cubicBezTo>
                        <a:cubicBezTo>
                          <a:pt x="2505" y="27603"/>
                          <a:pt x="0" y="28756"/>
                          <a:pt x="0" y="28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0" name="任意多边形: 形状 2549">
                    <a:extLst>
                      <a:ext uri="{FF2B5EF4-FFF2-40B4-BE49-F238E27FC236}">
                        <a16:creationId xmlns:a16="http://schemas.microsoft.com/office/drawing/2014/main" id="{E97B8782-D97F-744B-72E2-A44860BFBA8F}"/>
                      </a:ext>
                    </a:extLst>
                  </p:cNvPr>
                  <p:cNvSpPr/>
                  <p:nvPr/>
                </p:nvSpPr>
                <p:spPr>
                  <a:xfrm>
                    <a:off x="8423433" y="1897522"/>
                    <a:ext cx="29784" cy="28879"/>
                  </a:xfrm>
                  <a:custGeom>
                    <a:avLst/>
                    <a:gdLst>
                      <a:gd name="connsiteX0" fmla="*/ 29785 w 29784"/>
                      <a:gd name="connsiteY0" fmla="*/ 19021 h 28879"/>
                      <a:gd name="connsiteX1" fmla="*/ 19421 w 29784"/>
                      <a:gd name="connsiteY1" fmla="*/ 19850 h 28879"/>
                      <a:gd name="connsiteX2" fmla="*/ 14211 w 29784"/>
                      <a:gd name="connsiteY2" fmla="*/ 28880 h 28879"/>
                      <a:gd name="connsiteX3" fmla="*/ 10211 w 29784"/>
                      <a:gd name="connsiteY3" fmla="*/ 19260 h 28879"/>
                      <a:gd name="connsiteX4" fmla="*/ 0 w 29784"/>
                      <a:gd name="connsiteY4" fmla="*/ 17116 h 28879"/>
                      <a:gd name="connsiteX5" fmla="*/ 7925 w 29784"/>
                      <a:gd name="connsiteY5" fmla="*/ 10354 h 28879"/>
                      <a:gd name="connsiteX6" fmla="*/ 6848 w 29784"/>
                      <a:gd name="connsiteY6" fmla="*/ 0 h 28879"/>
                      <a:gd name="connsiteX7" fmla="*/ 15736 w 29784"/>
                      <a:gd name="connsiteY7" fmla="*/ 5410 h 28879"/>
                      <a:gd name="connsiteX8" fmla="*/ 25241 w 29784"/>
                      <a:gd name="connsiteY8" fmla="*/ 1172 h 28879"/>
                      <a:gd name="connsiteX9" fmla="*/ 22803 w 29784"/>
                      <a:gd name="connsiteY9" fmla="*/ 11287 h 28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84" h="28879">
                        <a:moveTo>
                          <a:pt x="29785" y="19021"/>
                        </a:moveTo>
                        <a:lnTo>
                          <a:pt x="19421" y="19850"/>
                        </a:lnTo>
                        <a:lnTo>
                          <a:pt x="14211" y="28880"/>
                        </a:lnTo>
                        <a:lnTo>
                          <a:pt x="10211" y="19260"/>
                        </a:lnTo>
                        <a:lnTo>
                          <a:pt x="0" y="17116"/>
                        </a:lnTo>
                        <a:lnTo>
                          <a:pt x="7925" y="10354"/>
                        </a:lnTo>
                        <a:lnTo>
                          <a:pt x="6848" y="0"/>
                        </a:lnTo>
                        <a:lnTo>
                          <a:pt x="15736" y="5410"/>
                        </a:lnTo>
                        <a:lnTo>
                          <a:pt x="25241" y="1172"/>
                        </a:lnTo>
                        <a:lnTo>
                          <a:pt x="22803" y="1128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51" name="图形 113">
                  <a:extLst>
                    <a:ext uri="{FF2B5EF4-FFF2-40B4-BE49-F238E27FC236}">
                      <a16:creationId xmlns:a16="http://schemas.microsoft.com/office/drawing/2014/main" id="{3E525113-07C9-48AF-4DFB-AE553F756A83}"/>
                    </a:ext>
                  </a:extLst>
                </p:cNvPr>
                <p:cNvGrpSpPr/>
                <p:nvPr/>
              </p:nvGrpSpPr>
              <p:grpSpPr>
                <a:xfrm>
                  <a:off x="8297819" y="1884169"/>
                  <a:ext cx="133241" cy="132936"/>
                  <a:chOff x="8297819" y="1884169"/>
                  <a:chExt cx="133241" cy="132936"/>
                </a:xfrm>
              </p:grpSpPr>
              <p:sp>
                <p:nvSpPr>
                  <p:cNvPr id="2552" name="任意多边形: 形状 2551">
                    <a:extLst>
                      <a:ext uri="{FF2B5EF4-FFF2-40B4-BE49-F238E27FC236}">
                        <a16:creationId xmlns:a16="http://schemas.microsoft.com/office/drawing/2014/main" id="{26910FFC-16D0-E0F8-D6B3-E047E5C8A0E2}"/>
                      </a:ext>
                    </a:extLst>
                  </p:cNvPr>
                  <p:cNvSpPr/>
                  <p:nvPr/>
                </p:nvSpPr>
                <p:spPr>
                  <a:xfrm>
                    <a:off x="8297819" y="1884169"/>
                    <a:ext cx="133241" cy="132936"/>
                  </a:xfrm>
                  <a:custGeom>
                    <a:avLst/>
                    <a:gdLst>
                      <a:gd name="connsiteX0" fmla="*/ 59530 w 133241"/>
                      <a:gd name="connsiteY0" fmla="*/ 73275 h 132936"/>
                      <a:gd name="connsiteX1" fmla="*/ 50415 w 133241"/>
                      <a:gd name="connsiteY1" fmla="*/ 64179 h 132936"/>
                      <a:gd name="connsiteX2" fmla="*/ 56273 w 133241"/>
                      <a:gd name="connsiteY2" fmla="*/ 52720 h 132936"/>
                      <a:gd name="connsiteX3" fmla="*/ 68960 w 133241"/>
                      <a:gd name="connsiteY3" fmla="*/ 54730 h 132936"/>
                      <a:gd name="connsiteX4" fmla="*/ 70969 w 133241"/>
                      <a:gd name="connsiteY4" fmla="*/ 67437 h 132936"/>
                      <a:gd name="connsiteX5" fmla="*/ 59530 w 133241"/>
                      <a:gd name="connsiteY5" fmla="*/ 73275 h 132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241" h="132936">
                        <a:moveTo>
                          <a:pt x="59530" y="73275"/>
                        </a:moveTo>
                        <a:cubicBezTo>
                          <a:pt x="48234" y="180241"/>
                          <a:pt x="-43740" y="88230"/>
                          <a:pt x="50415" y="64179"/>
                        </a:cubicBezTo>
                        <a:cubicBezTo>
                          <a:pt x="-43740" y="88230"/>
                          <a:pt x="15325" y="-27651"/>
                          <a:pt x="56273" y="52720"/>
                        </a:cubicBezTo>
                        <a:cubicBezTo>
                          <a:pt x="15325" y="-27651"/>
                          <a:pt x="143817" y="-7297"/>
                          <a:pt x="68960" y="54730"/>
                        </a:cubicBezTo>
                        <a:cubicBezTo>
                          <a:pt x="143817" y="-7297"/>
                          <a:pt x="164115" y="121215"/>
                          <a:pt x="70969" y="67437"/>
                        </a:cubicBezTo>
                        <a:cubicBezTo>
                          <a:pt x="164124" y="121215"/>
                          <a:pt x="48243" y="180241"/>
                          <a:pt x="59530" y="732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3" name="任意多边形: 形状 2552">
                    <a:extLst>
                      <a:ext uri="{FF2B5EF4-FFF2-40B4-BE49-F238E27FC236}">
                        <a16:creationId xmlns:a16="http://schemas.microsoft.com/office/drawing/2014/main" id="{76795BA6-2F7E-B4D3-3C01-24C0C405C39D}"/>
                      </a:ext>
                    </a:extLst>
                  </p:cNvPr>
                  <p:cNvSpPr/>
                  <p:nvPr/>
                </p:nvSpPr>
                <p:spPr>
                  <a:xfrm>
                    <a:off x="8301584" y="1887891"/>
                    <a:ext cx="124749" cy="124458"/>
                  </a:xfrm>
                  <a:custGeom>
                    <a:avLst/>
                    <a:gdLst>
                      <a:gd name="connsiteX0" fmla="*/ 55708 w 124749"/>
                      <a:gd name="connsiteY0" fmla="*/ 68582 h 124458"/>
                      <a:gd name="connsiteX1" fmla="*/ 47221 w 124749"/>
                      <a:gd name="connsiteY1" fmla="*/ 60076 h 124458"/>
                      <a:gd name="connsiteX2" fmla="*/ 52669 w 124749"/>
                      <a:gd name="connsiteY2" fmla="*/ 49341 h 124458"/>
                      <a:gd name="connsiteX3" fmla="*/ 64575 w 124749"/>
                      <a:gd name="connsiteY3" fmla="*/ 51218 h 124458"/>
                      <a:gd name="connsiteX4" fmla="*/ 66461 w 124749"/>
                      <a:gd name="connsiteY4" fmla="*/ 63124 h 124458"/>
                      <a:gd name="connsiteX5" fmla="*/ 55708 w 124749"/>
                      <a:gd name="connsiteY5" fmla="*/ 68582 h 1244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749" h="124458">
                        <a:moveTo>
                          <a:pt x="55708" y="68582"/>
                        </a:moveTo>
                        <a:cubicBezTo>
                          <a:pt x="45154" y="168766"/>
                          <a:pt x="-40943" y="82593"/>
                          <a:pt x="47221" y="60076"/>
                        </a:cubicBezTo>
                        <a:cubicBezTo>
                          <a:pt x="-40961" y="82584"/>
                          <a:pt x="14350" y="-25887"/>
                          <a:pt x="52669" y="49341"/>
                        </a:cubicBezTo>
                        <a:cubicBezTo>
                          <a:pt x="14350" y="-25887"/>
                          <a:pt x="134622" y="-6818"/>
                          <a:pt x="64575" y="51218"/>
                        </a:cubicBezTo>
                        <a:cubicBezTo>
                          <a:pt x="134622" y="-6828"/>
                          <a:pt x="153672" y="113464"/>
                          <a:pt x="66461" y="63124"/>
                        </a:cubicBezTo>
                        <a:cubicBezTo>
                          <a:pt x="153701" y="113473"/>
                          <a:pt x="45145" y="168766"/>
                          <a:pt x="55708" y="68582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4" name="任意多边形: 形状 2553">
                    <a:extLst>
                      <a:ext uri="{FF2B5EF4-FFF2-40B4-BE49-F238E27FC236}">
                        <a16:creationId xmlns:a16="http://schemas.microsoft.com/office/drawing/2014/main" id="{E58443E3-DC48-3754-C4CC-9DB6A530E925}"/>
                      </a:ext>
                    </a:extLst>
                  </p:cNvPr>
                  <p:cNvSpPr/>
                  <p:nvPr/>
                </p:nvSpPr>
                <p:spPr>
                  <a:xfrm>
                    <a:off x="8318001" y="1927860"/>
                    <a:ext cx="37966" cy="16802"/>
                  </a:xfrm>
                  <a:custGeom>
                    <a:avLst/>
                    <a:gdLst>
                      <a:gd name="connsiteX0" fmla="*/ 0 w 37966"/>
                      <a:gd name="connsiteY0" fmla="*/ 0 h 16802"/>
                      <a:gd name="connsiteX1" fmla="*/ 6582 w 37966"/>
                      <a:gd name="connsiteY1" fmla="*/ 1153 h 16802"/>
                      <a:gd name="connsiteX2" fmla="*/ 20145 w 37966"/>
                      <a:gd name="connsiteY2" fmla="*/ 5820 h 16802"/>
                      <a:gd name="connsiteX3" fmla="*/ 32680 w 37966"/>
                      <a:gd name="connsiteY3" fmla="*/ 12687 h 16802"/>
                      <a:gd name="connsiteX4" fmla="*/ 37967 w 37966"/>
                      <a:gd name="connsiteY4" fmla="*/ 16802 h 16802"/>
                      <a:gd name="connsiteX5" fmla="*/ 31385 w 37966"/>
                      <a:gd name="connsiteY5" fmla="*/ 15669 h 16802"/>
                      <a:gd name="connsiteX6" fmla="*/ 17840 w 37966"/>
                      <a:gd name="connsiteY6" fmla="*/ 10982 h 16802"/>
                      <a:gd name="connsiteX7" fmla="*/ 5315 w 37966"/>
                      <a:gd name="connsiteY7" fmla="*/ 4096 h 16802"/>
                      <a:gd name="connsiteX8" fmla="*/ 0 w 37966"/>
                      <a:gd name="connsiteY8" fmla="*/ 0 h 16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966" h="16802">
                        <a:moveTo>
                          <a:pt x="0" y="0"/>
                        </a:moveTo>
                        <a:cubicBezTo>
                          <a:pt x="0" y="0"/>
                          <a:pt x="2772" y="190"/>
                          <a:pt x="6582" y="1153"/>
                        </a:cubicBezTo>
                        <a:cubicBezTo>
                          <a:pt x="10430" y="2086"/>
                          <a:pt x="15402" y="3734"/>
                          <a:pt x="20145" y="5820"/>
                        </a:cubicBezTo>
                        <a:cubicBezTo>
                          <a:pt x="24889" y="7944"/>
                          <a:pt x="29432" y="10449"/>
                          <a:pt x="32680" y="12687"/>
                        </a:cubicBezTo>
                        <a:cubicBezTo>
                          <a:pt x="35976" y="14878"/>
                          <a:pt x="37967" y="16802"/>
                          <a:pt x="37967" y="16802"/>
                        </a:cubicBezTo>
                        <a:cubicBezTo>
                          <a:pt x="37967" y="16802"/>
                          <a:pt x="35233" y="16631"/>
                          <a:pt x="31385" y="15669"/>
                        </a:cubicBezTo>
                        <a:cubicBezTo>
                          <a:pt x="27565" y="14735"/>
                          <a:pt x="22622" y="13068"/>
                          <a:pt x="17840" y="10982"/>
                        </a:cubicBezTo>
                        <a:cubicBezTo>
                          <a:pt x="13116" y="8858"/>
                          <a:pt x="8573" y="6334"/>
                          <a:pt x="5315" y="4096"/>
                        </a:cubicBezTo>
                        <a:cubicBezTo>
                          <a:pt x="2010" y="192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5" name="任意多边形: 形状 2554">
                    <a:extLst>
                      <a:ext uri="{FF2B5EF4-FFF2-40B4-BE49-F238E27FC236}">
                        <a16:creationId xmlns:a16="http://schemas.microsoft.com/office/drawing/2014/main" id="{370621C0-CE6E-69D0-ABDA-9288E6F41639}"/>
                      </a:ext>
                    </a:extLst>
                  </p:cNvPr>
                  <p:cNvSpPr/>
                  <p:nvPr/>
                </p:nvSpPr>
                <p:spPr>
                  <a:xfrm>
                    <a:off x="8366807" y="1939937"/>
                    <a:ext cx="41385" cy="6101"/>
                  </a:xfrm>
                  <a:custGeom>
                    <a:avLst/>
                    <a:gdLst>
                      <a:gd name="connsiteX0" fmla="*/ 0 w 41385"/>
                      <a:gd name="connsiteY0" fmla="*/ 4610 h 6101"/>
                      <a:gd name="connsiteX1" fmla="*/ 6362 w 41385"/>
                      <a:gd name="connsiteY1" fmla="*/ 2524 h 6101"/>
                      <a:gd name="connsiteX2" fmla="*/ 20459 w 41385"/>
                      <a:gd name="connsiteY2" fmla="*/ 238 h 6101"/>
                      <a:gd name="connsiteX3" fmla="*/ 34785 w 41385"/>
                      <a:gd name="connsiteY3" fmla="*/ 372 h 6101"/>
                      <a:gd name="connsiteX4" fmla="*/ 41386 w 41385"/>
                      <a:gd name="connsiteY4" fmla="*/ 1505 h 6101"/>
                      <a:gd name="connsiteX5" fmla="*/ 35042 w 41385"/>
                      <a:gd name="connsiteY5" fmla="*/ 3591 h 6101"/>
                      <a:gd name="connsiteX6" fmla="*/ 20907 w 41385"/>
                      <a:gd name="connsiteY6" fmla="*/ 5877 h 6101"/>
                      <a:gd name="connsiteX7" fmla="*/ 6562 w 41385"/>
                      <a:gd name="connsiteY7" fmla="*/ 5744 h 6101"/>
                      <a:gd name="connsiteX8" fmla="*/ 0 w 41385"/>
                      <a:gd name="connsiteY8" fmla="*/ 4610 h 6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385" h="6101">
                        <a:moveTo>
                          <a:pt x="0" y="4610"/>
                        </a:moveTo>
                        <a:cubicBezTo>
                          <a:pt x="0" y="4610"/>
                          <a:pt x="2543" y="3496"/>
                          <a:pt x="6362" y="2524"/>
                        </a:cubicBezTo>
                        <a:cubicBezTo>
                          <a:pt x="10153" y="1505"/>
                          <a:pt x="15325" y="648"/>
                          <a:pt x="20459" y="238"/>
                        </a:cubicBezTo>
                        <a:cubicBezTo>
                          <a:pt x="25632" y="-133"/>
                          <a:pt x="30861" y="-57"/>
                          <a:pt x="34785" y="372"/>
                        </a:cubicBezTo>
                        <a:cubicBezTo>
                          <a:pt x="38728" y="743"/>
                          <a:pt x="41386" y="1505"/>
                          <a:pt x="41386" y="1505"/>
                        </a:cubicBezTo>
                        <a:cubicBezTo>
                          <a:pt x="41386" y="1505"/>
                          <a:pt x="38862" y="2639"/>
                          <a:pt x="35042" y="3591"/>
                        </a:cubicBezTo>
                        <a:cubicBezTo>
                          <a:pt x="31194" y="4610"/>
                          <a:pt x="26060" y="5468"/>
                          <a:pt x="20907" y="5877"/>
                        </a:cubicBezTo>
                        <a:cubicBezTo>
                          <a:pt x="15697" y="6230"/>
                          <a:pt x="10525" y="6154"/>
                          <a:pt x="6562" y="5744"/>
                        </a:cubicBezTo>
                        <a:cubicBezTo>
                          <a:pt x="2657" y="5353"/>
                          <a:pt x="0" y="4610"/>
                          <a:pt x="0" y="46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6" name="任意多边形: 形状 2555">
                    <a:extLst>
                      <a:ext uri="{FF2B5EF4-FFF2-40B4-BE49-F238E27FC236}">
                        <a16:creationId xmlns:a16="http://schemas.microsoft.com/office/drawing/2014/main" id="{08367E22-D9C4-AAB5-3423-B5FABA448421}"/>
                      </a:ext>
                    </a:extLst>
                  </p:cNvPr>
                  <p:cNvSpPr/>
                  <p:nvPr/>
                </p:nvSpPr>
                <p:spPr>
                  <a:xfrm>
                    <a:off x="8360190" y="1899218"/>
                    <a:ext cx="8066" cy="40890"/>
                  </a:xfrm>
                  <a:custGeom>
                    <a:avLst/>
                    <a:gdLst>
                      <a:gd name="connsiteX0" fmla="*/ 511 w 8066"/>
                      <a:gd name="connsiteY0" fmla="*/ 40891 h 40890"/>
                      <a:gd name="connsiteX1" fmla="*/ 6 w 8066"/>
                      <a:gd name="connsiteY1" fmla="*/ 34252 h 40890"/>
                      <a:gd name="connsiteX2" fmla="*/ 1235 w 8066"/>
                      <a:gd name="connsiteY2" fmla="*/ 19983 h 40890"/>
                      <a:gd name="connsiteX3" fmla="*/ 4845 w 8066"/>
                      <a:gd name="connsiteY3" fmla="*/ 6125 h 40890"/>
                      <a:gd name="connsiteX4" fmla="*/ 7560 w 8066"/>
                      <a:gd name="connsiteY4" fmla="*/ 0 h 40890"/>
                      <a:gd name="connsiteX5" fmla="*/ 8065 w 8066"/>
                      <a:gd name="connsiteY5" fmla="*/ 6658 h 40890"/>
                      <a:gd name="connsiteX6" fmla="*/ 6817 w 8066"/>
                      <a:gd name="connsiteY6" fmla="*/ 20926 h 40890"/>
                      <a:gd name="connsiteX7" fmla="*/ 3169 w 8066"/>
                      <a:gd name="connsiteY7" fmla="*/ 34785 h 40890"/>
                      <a:gd name="connsiteX8" fmla="*/ 511 w 8066"/>
                      <a:gd name="connsiteY8" fmla="*/ 40891 h 40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66" h="40890">
                        <a:moveTo>
                          <a:pt x="511" y="40891"/>
                        </a:moveTo>
                        <a:cubicBezTo>
                          <a:pt x="511" y="40891"/>
                          <a:pt x="6" y="38214"/>
                          <a:pt x="6" y="34252"/>
                        </a:cubicBezTo>
                        <a:cubicBezTo>
                          <a:pt x="-60" y="30290"/>
                          <a:pt x="397" y="25098"/>
                          <a:pt x="1235" y="19983"/>
                        </a:cubicBezTo>
                        <a:cubicBezTo>
                          <a:pt x="2131" y="14868"/>
                          <a:pt x="3474" y="9849"/>
                          <a:pt x="4845" y="6125"/>
                        </a:cubicBezTo>
                        <a:cubicBezTo>
                          <a:pt x="6169" y="2400"/>
                          <a:pt x="7560" y="0"/>
                          <a:pt x="7560" y="0"/>
                        </a:cubicBezTo>
                        <a:cubicBezTo>
                          <a:pt x="7560" y="0"/>
                          <a:pt x="8065" y="2734"/>
                          <a:pt x="8065" y="6658"/>
                        </a:cubicBezTo>
                        <a:cubicBezTo>
                          <a:pt x="8102" y="10620"/>
                          <a:pt x="7674" y="15831"/>
                          <a:pt x="6817" y="20926"/>
                        </a:cubicBezTo>
                        <a:cubicBezTo>
                          <a:pt x="5893" y="26041"/>
                          <a:pt x="4569" y="31080"/>
                          <a:pt x="3169" y="34785"/>
                        </a:cubicBezTo>
                        <a:cubicBezTo>
                          <a:pt x="1864" y="38510"/>
                          <a:pt x="511" y="40891"/>
                          <a:pt x="511" y="408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7" name="任意多边形: 形状 2556">
                    <a:extLst>
                      <a:ext uri="{FF2B5EF4-FFF2-40B4-BE49-F238E27FC236}">
                        <a16:creationId xmlns:a16="http://schemas.microsoft.com/office/drawing/2014/main" id="{F044C5AB-F18F-8637-7D12-5D0BB2E4ED82}"/>
                      </a:ext>
                    </a:extLst>
                  </p:cNvPr>
                  <p:cNvSpPr/>
                  <p:nvPr/>
                </p:nvSpPr>
                <p:spPr>
                  <a:xfrm>
                    <a:off x="8363759" y="1955082"/>
                    <a:ext cx="18183" cy="37299"/>
                  </a:xfrm>
                  <a:custGeom>
                    <a:avLst/>
                    <a:gdLst>
                      <a:gd name="connsiteX0" fmla="*/ 18183 w 18183"/>
                      <a:gd name="connsiteY0" fmla="*/ 37300 h 37299"/>
                      <a:gd name="connsiteX1" fmla="*/ 13897 w 18183"/>
                      <a:gd name="connsiteY1" fmla="*/ 32204 h 37299"/>
                      <a:gd name="connsiteX2" fmla="*/ 6553 w 18183"/>
                      <a:gd name="connsiteY2" fmla="*/ 19888 h 37299"/>
                      <a:gd name="connsiteX3" fmla="*/ 1381 w 18183"/>
                      <a:gd name="connsiteY3" fmla="*/ 6515 h 37299"/>
                      <a:gd name="connsiteX4" fmla="*/ 0 w 18183"/>
                      <a:gd name="connsiteY4" fmla="*/ 0 h 37299"/>
                      <a:gd name="connsiteX5" fmla="*/ 4267 w 18183"/>
                      <a:gd name="connsiteY5" fmla="*/ 5115 h 37299"/>
                      <a:gd name="connsiteX6" fmla="*/ 11630 w 18183"/>
                      <a:gd name="connsiteY6" fmla="*/ 17393 h 37299"/>
                      <a:gd name="connsiteX7" fmla="*/ 16783 w 18183"/>
                      <a:gd name="connsiteY7" fmla="*/ 30766 h 37299"/>
                      <a:gd name="connsiteX8" fmla="*/ 18183 w 18183"/>
                      <a:gd name="connsiteY8" fmla="*/ 37300 h 37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83" h="37299">
                        <a:moveTo>
                          <a:pt x="18183" y="37300"/>
                        </a:moveTo>
                        <a:cubicBezTo>
                          <a:pt x="18183" y="37300"/>
                          <a:pt x="16211" y="35404"/>
                          <a:pt x="13897" y="32204"/>
                        </a:cubicBezTo>
                        <a:cubicBezTo>
                          <a:pt x="11553" y="28985"/>
                          <a:pt x="8896" y="24536"/>
                          <a:pt x="6553" y="19888"/>
                        </a:cubicBezTo>
                        <a:cubicBezTo>
                          <a:pt x="4286" y="15240"/>
                          <a:pt x="2457" y="10344"/>
                          <a:pt x="1381" y="6515"/>
                        </a:cubicBezTo>
                        <a:cubicBezTo>
                          <a:pt x="285" y="2753"/>
                          <a:pt x="0" y="0"/>
                          <a:pt x="0" y="0"/>
                        </a:cubicBezTo>
                        <a:cubicBezTo>
                          <a:pt x="0" y="0"/>
                          <a:pt x="1991" y="1895"/>
                          <a:pt x="4267" y="5115"/>
                        </a:cubicBezTo>
                        <a:cubicBezTo>
                          <a:pt x="6629" y="8277"/>
                          <a:pt x="9325" y="12783"/>
                          <a:pt x="11630" y="17393"/>
                        </a:cubicBezTo>
                        <a:cubicBezTo>
                          <a:pt x="13849" y="22098"/>
                          <a:pt x="15707" y="26975"/>
                          <a:pt x="16783" y="30766"/>
                        </a:cubicBezTo>
                        <a:cubicBezTo>
                          <a:pt x="17888" y="34547"/>
                          <a:pt x="18183" y="37300"/>
                          <a:pt x="18183" y="373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8" name="任意多边形: 形状 2557">
                    <a:extLst>
                      <a:ext uri="{FF2B5EF4-FFF2-40B4-BE49-F238E27FC236}">
                        <a16:creationId xmlns:a16="http://schemas.microsoft.com/office/drawing/2014/main" id="{72CAB93D-8F99-760F-B6FC-6796BD06A33A}"/>
                      </a:ext>
                    </a:extLst>
                  </p:cNvPr>
                  <p:cNvSpPr/>
                  <p:nvPr/>
                </p:nvSpPr>
                <p:spPr>
                  <a:xfrm>
                    <a:off x="8326545" y="1954691"/>
                    <a:ext cx="26527" cy="31918"/>
                  </a:xfrm>
                  <a:custGeom>
                    <a:avLst/>
                    <a:gdLst>
                      <a:gd name="connsiteX0" fmla="*/ 0 w 26527"/>
                      <a:gd name="connsiteY0" fmla="*/ 31918 h 31918"/>
                      <a:gd name="connsiteX1" fmla="*/ 2924 w 26527"/>
                      <a:gd name="connsiteY1" fmla="*/ 25889 h 31918"/>
                      <a:gd name="connsiteX2" fmla="*/ 11106 w 26527"/>
                      <a:gd name="connsiteY2" fmla="*/ 14154 h 31918"/>
                      <a:gd name="connsiteX3" fmla="*/ 21155 w 26527"/>
                      <a:gd name="connsiteY3" fmla="*/ 3943 h 31918"/>
                      <a:gd name="connsiteX4" fmla="*/ 26527 w 26527"/>
                      <a:gd name="connsiteY4" fmla="*/ 0 h 31918"/>
                      <a:gd name="connsiteX5" fmla="*/ 23632 w 26527"/>
                      <a:gd name="connsiteY5" fmla="*/ 6029 h 31918"/>
                      <a:gd name="connsiteX6" fmla="*/ 15440 w 26527"/>
                      <a:gd name="connsiteY6" fmla="*/ 17745 h 31918"/>
                      <a:gd name="connsiteX7" fmla="*/ 5382 w 26527"/>
                      <a:gd name="connsiteY7" fmla="*/ 27956 h 31918"/>
                      <a:gd name="connsiteX8" fmla="*/ 0 w 26527"/>
                      <a:gd name="connsiteY8" fmla="*/ 31918 h 3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527" h="31918">
                        <a:moveTo>
                          <a:pt x="0" y="31918"/>
                        </a:moveTo>
                        <a:cubicBezTo>
                          <a:pt x="0" y="31918"/>
                          <a:pt x="934" y="29318"/>
                          <a:pt x="2924" y="25889"/>
                        </a:cubicBezTo>
                        <a:cubicBezTo>
                          <a:pt x="4839" y="22431"/>
                          <a:pt x="7801" y="18145"/>
                          <a:pt x="11106" y="14154"/>
                        </a:cubicBezTo>
                        <a:cubicBezTo>
                          <a:pt x="14440" y="10154"/>
                          <a:pt x="18107" y="6467"/>
                          <a:pt x="21155" y="3943"/>
                        </a:cubicBezTo>
                        <a:cubicBezTo>
                          <a:pt x="24165" y="1372"/>
                          <a:pt x="26527" y="0"/>
                          <a:pt x="26527" y="0"/>
                        </a:cubicBezTo>
                        <a:cubicBezTo>
                          <a:pt x="26527" y="0"/>
                          <a:pt x="25604" y="2581"/>
                          <a:pt x="23632" y="6029"/>
                        </a:cubicBezTo>
                        <a:cubicBezTo>
                          <a:pt x="21707" y="9468"/>
                          <a:pt x="18736" y="13773"/>
                          <a:pt x="15440" y="17745"/>
                        </a:cubicBezTo>
                        <a:cubicBezTo>
                          <a:pt x="12116" y="21746"/>
                          <a:pt x="8449" y="25413"/>
                          <a:pt x="5382" y="27956"/>
                        </a:cubicBezTo>
                        <a:cubicBezTo>
                          <a:pt x="2400" y="30509"/>
                          <a:pt x="0" y="31918"/>
                          <a:pt x="0" y="319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9" name="任意多边形: 形状 2558">
                    <a:extLst>
                      <a:ext uri="{FF2B5EF4-FFF2-40B4-BE49-F238E27FC236}">
                        <a16:creationId xmlns:a16="http://schemas.microsoft.com/office/drawing/2014/main" id="{694264D0-D507-172F-0444-4CDBA0A647E7}"/>
                      </a:ext>
                    </a:extLst>
                  </p:cNvPr>
                  <p:cNvSpPr/>
                  <p:nvPr/>
                </p:nvSpPr>
                <p:spPr>
                  <a:xfrm>
                    <a:off x="8344423" y="1935899"/>
                    <a:ext cx="30080" cy="28946"/>
                  </a:xfrm>
                  <a:custGeom>
                    <a:avLst/>
                    <a:gdLst>
                      <a:gd name="connsiteX0" fmla="*/ 30080 w 30080"/>
                      <a:gd name="connsiteY0" fmla="*/ 17412 h 28946"/>
                      <a:gd name="connsiteX1" fmla="*/ 19755 w 30080"/>
                      <a:gd name="connsiteY1" fmla="*/ 19345 h 28946"/>
                      <a:gd name="connsiteX2" fmla="*/ 15459 w 30080"/>
                      <a:gd name="connsiteY2" fmla="*/ 28946 h 28946"/>
                      <a:gd name="connsiteX3" fmla="*/ 10459 w 30080"/>
                      <a:gd name="connsiteY3" fmla="*/ 19707 h 28946"/>
                      <a:gd name="connsiteX4" fmla="*/ 0 w 30080"/>
                      <a:gd name="connsiteY4" fmla="*/ 18621 h 28946"/>
                      <a:gd name="connsiteX5" fmla="*/ 7239 w 30080"/>
                      <a:gd name="connsiteY5" fmla="*/ 10992 h 28946"/>
                      <a:gd name="connsiteX6" fmla="*/ 5058 w 30080"/>
                      <a:gd name="connsiteY6" fmla="*/ 724 h 28946"/>
                      <a:gd name="connsiteX7" fmla="*/ 14544 w 30080"/>
                      <a:gd name="connsiteY7" fmla="*/ 5248 h 28946"/>
                      <a:gd name="connsiteX8" fmla="*/ 23641 w 30080"/>
                      <a:gd name="connsiteY8" fmla="*/ 0 h 28946"/>
                      <a:gd name="connsiteX9" fmla="*/ 22270 w 30080"/>
                      <a:gd name="connsiteY9" fmla="*/ 10401 h 28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080" h="28946">
                        <a:moveTo>
                          <a:pt x="30080" y="17412"/>
                        </a:moveTo>
                        <a:lnTo>
                          <a:pt x="19755" y="19345"/>
                        </a:lnTo>
                        <a:lnTo>
                          <a:pt x="15459" y="28946"/>
                        </a:lnTo>
                        <a:lnTo>
                          <a:pt x="10459" y="19707"/>
                        </a:lnTo>
                        <a:lnTo>
                          <a:pt x="0" y="18621"/>
                        </a:lnTo>
                        <a:lnTo>
                          <a:pt x="7239" y="10992"/>
                        </a:lnTo>
                        <a:lnTo>
                          <a:pt x="5058" y="724"/>
                        </a:lnTo>
                        <a:lnTo>
                          <a:pt x="14544" y="5248"/>
                        </a:lnTo>
                        <a:lnTo>
                          <a:pt x="23641" y="0"/>
                        </a:lnTo>
                        <a:lnTo>
                          <a:pt x="22270" y="104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60" name="图形 113">
                  <a:extLst>
                    <a:ext uri="{FF2B5EF4-FFF2-40B4-BE49-F238E27FC236}">
                      <a16:creationId xmlns:a16="http://schemas.microsoft.com/office/drawing/2014/main" id="{78EAC7B9-19F3-1D7C-15E6-64E4A27B49CF}"/>
                    </a:ext>
                  </a:extLst>
                </p:cNvPr>
                <p:cNvGrpSpPr/>
                <p:nvPr/>
              </p:nvGrpSpPr>
              <p:grpSpPr>
                <a:xfrm>
                  <a:off x="8399686" y="1901587"/>
                  <a:ext cx="95152" cy="96765"/>
                  <a:chOff x="8399686" y="1901587"/>
                  <a:chExt cx="95152" cy="96765"/>
                </a:xfrm>
              </p:grpSpPr>
              <p:sp>
                <p:nvSpPr>
                  <p:cNvPr id="2561" name="任意多边形: 形状 2560">
                    <a:extLst>
                      <a:ext uri="{FF2B5EF4-FFF2-40B4-BE49-F238E27FC236}">
                        <a16:creationId xmlns:a16="http://schemas.microsoft.com/office/drawing/2014/main" id="{29E3A291-6D81-B249-884B-DFA12BBD7749}"/>
                      </a:ext>
                    </a:extLst>
                  </p:cNvPr>
                  <p:cNvSpPr/>
                  <p:nvPr/>
                </p:nvSpPr>
                <p:spPr>
                  <a:xfrm>
                    <a:off x="8399686" y="1901587"/>
                    <a:ext cx="95152" cy="96765"/>
                  </a:xfrm>
                  <a:custGeom>
                    <a:avLst/>
                    <a:gdLst>
                      <a:gd name="connsiteX0" fmla="*/ 47950 w 95152"/>
                      <a:gd name="connsiteY0" fmla="*/ 53638 h 96765"/>
                      <a:gd name="connsiteX1" fmla="*/ 39359 w 95152"/>
                      <a:gd name="connsiteY1" fmla="*/ 50047 h 96765"/>
                      <a:gd name="connsiteX2" fmla="*/ 40140 w 95152"/>
                      <a:gd name="connsiteY2" fmla="*/ 40761 h 96765"/>
                      <a:gd name="connsiteX3" fmla="*/ 49189 w 95152"/>
                      <a:gd name="connsiteY3" fmla="*/ 38636 h 96765"/>
                      <a:gd name="connsiteX4" fmla="*/ 54018 w 95152"/>
                      <a:gd name="connsiteY4" fmla="*/ 46599 h 96765"/>
                      <a:gd name="connsiteX5" fmla="*/ 47950 w 95152"/>
                      <a:gd name="connsiteY5" fmla="*/ 53638 h 96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152" h="96765">
                        <a:moveTo>
                          <a:pt x="47950" y="53638"/>
                        </a:moveTo>
                        <a:cubicBezTo>
                          <a:pt x="69620" y="128314"/>
                          <a:pt x="-17087" y="91891"/>
                          <a:pt x="39359" y="50047"/>
                        </a:cubicBezTo>
                        <a:cubicBezTo>
                          <a:pt x="-17087" y="91891"/>
                          <a:pt x="-9238" y="-1816"/>
                          <a:pt x="40140" y="40761"/>
                        </a:cubicBezTo>
                        <a:cubicBezTo>
                          <a:pt x="-9238" y="-1826"/>
                          <a:pt x="82335" y="-23333"/>
                          <a:pt x="49189" y="38636"/>
                        </a:cubicBezTo>
                        <a:cubicBezTo>
                          <a:pt x="82326" y="-23333"/>
                          <a:pt x="131056" y="57105"/>
                          <a:pt x="54018" y="46599"/>
                        </a:cubicBezTo>
                        <a:cubicBezTo>
                          <a:pt x="131046" y="57124"/>
                          <a:pt x="69620" y="128314"/>
                          <a:pt x="47950" y="536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2" name="任意多边形: 形状 2561">
                    <a:extLst>
                      <a:ext uri="{FF2B5EF4-FFF2-40B4-BE49-F238E27FC236}">
                        <a16:creationId xmlns:a16="http://schemas.microsoft.com/office/drawing/2014/main" id="{F9803BFD-86AD-BCFE-BBF4-0F1E2E19E4E4}"/>
                      </a:ext>
                    </a:extLst>
                  </p:cNvPr>
                  <p:cNvSpPr/>
                  <p:nvPr/>
                </p:nvSpPr>
                <p:spPr>
                  <a:xfrm>
                    <a:off x="8402472" y="1904398"/>
                    <a:ext cx="89084" cy="90582"/>
                  </a:xfrm>
                  <a:custGeom>
                    <a:avLst/>
                    <a:gdLst>
                      <a:gd name="connsiteX0" fmla="*/ 44869 w 89084"/>
                      <a:gd name="connsiteY0" fmla="*/ 50198 h 90582"/>
                      <a:gd name="connsiteX1" fmla="*/ 36868 w 89084"/>
                      <a:gd name="connsiteY1" fmla="*/ 46826 h 90582"/>
                      <a:gd name="connsiteX2" fmla="*/ 37564 w 89084"/>
                      <a:gd name="connsiteY2" fmla="*/ 38158 h 90582"/>
                      <a:gd name="connsiteX3" fmla="*/ 46060 w 89084"/>
                      <a:gd name="connsiteY3" fmla="*/ 36168 h 90582"/>
                      <a:gd name="connsiteX4" fmla="*/ 50584 w 89084"/>
                      <a:gd name="connsiteY4" fmla="*/ 43588 h 90582"/>
                      <a:gd name="connsiteX5" fmla="*/ 44869 w 89084"/>
                      <a:gd name="connsiteY5" fmla="*/ 50198 h 90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084" h="90582">
                        <a:moveTo>
                          <a:pt x="44869" y="50198"/>
                        </a:moveTo>
                        <a:cubicBezTo>
                          <a:pt x="65167" y="120131"/>
                          <a:pt x="-16005" y="86012"/>
                          <a:pt x="36868" y="46826"/>
                        </a:cubicBezTo>
                        <a:cubicBezTo>
                          <a:pt x="-16005" y="86003"/>
                          <a:pt x="-8642" y="-1713"/>
                          <a:pt x="37564" y="38158"/>
                        </a:cubicBezTo>
                        <a:cubicBezTo>
                          <a:pt x="-8661" y="-1713"/>
                          <a:pt x="77054" y="-21840"/>
                          <a:pt x="46060" y="36168"/>
                        </a:cubicBezTo>
                        <a:cubicBezTo>
                          <a:pt x="77054" y="-21840"/>
                          <a:pt x="122707" y="53446"/>
                          <a:pt x="50584" y="43588"/>
                        </a:cubicBezTo>
                        <a:cubicBezTo>
                          <a:pt x="122698" y="53456"/>
                          <a:pt x="65157" y="120131"/>
                          <a:pt x="44869" y="501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3" name="任意多边形: 形状 2562">
                    <a:extLst>
                      <a:ext uri="{FF2B5EF4-FFF2-40B4-BE49-F238E27FC236}">
                        <a16:creationId xmlns:a16="http://schemas.microsoft.com/office/drawing/2014/main" id="{2FB0270C-CF8E-8E0A-6993-D0DD63E0D096}"/>
                      </a:ext>
                    </a:extLst>
                  </p:cNvPr>
                  <p:cNvSpPr/>
                  <p:nvPr/>
                </p:nvSpPr>
                <p:spPr>
                  <a:xfrm>
                    <a:off x="8413223" y="1944562"/>
                    <a:ext cx="29984" cy="4124"/>
                  </a:xfrm>
                  <a:custGeom>
                    <a:avLst/>
                    <a:gdLst>
                      <a:gd name="connsiteX0" fmla="*/ 0 w 29984"/>
                      <a:gd name="connsiteY0" fmla="*/ 1624 h 4124"/>
                      <a:gd name="connsiteX1" fmla="*/ 4705 w 29984"/>
                      <a:gd name="connsiteY1" fmla="*/ 585 h 4124"/>
                      <a:gd name="connsiteX2" fmla="*/ 15059 w 29984"/>
                      <a:gd name="connsiteY2" fmla="*/ 23 h 4124"/>
                      <a:gd name="connsiteX3" fmla="*/ 25336 w 29984"/>
                      <a:gd name="connsiteY3" fmla="*/ 1195 h 4124"/>
                      <a:gd name="connsiteX4" fmla="*/ 29985 w 29984"/>
                      <a:gd name="connsiteY4" fmla="*/ 2500 h 4124"/>
                      <a:gd name="connsiteX5" fmla="*/ 25279 w 29984"/>
                      <a:gd name="connsiteY5" fmla="*/ 3519 h 4124"/>
                      <a:gd name="connsiteX6" fmla="*/ 14925 w 29984"/>
                      <a:gd name="connsiteY6" fmla="*/ 4100 h 4124"/>
                      <a:gd name="connsiteX7" fmla="*/ 4648 w 29984"/>
                      <a:gd name="connsiteY7" fmla="*/ 2929 h 4124"/>
                      <a:gd name="connsiteX8" fmla="*/ 0 w 29984"/>
                      <a:gd name="connsiteY8" fmla="*/ 1624 h 4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984" h="4124">
                        <a:moveTo>
                          <a:pt x="0" y="1624"/>
                        </a:moveTo>
                        <a:cubicBezTo>
                          <a:pt x="0" y="1624"/>
                          <a:pt x="1895" y="995"/>
                          <a:pt x="4705" y="585"/>
                        </a:cubicBezTo>
                        <a:cubicBezTo>
                          <a:pt x="7544" y="176"/>
                          <a:pt x="11306" y="-81"/>
                          <a:pt x="15059" y="23"/>
                        </a:cubicBezTo>
                        <a:cubicBezTo>
                          <a:pt x="18831" y="138"/>
                          <a:pt x="22546" y="585"/>
                          <a:pt x="25336" y="1195"/>
                        </a:cubicBezTo>
                        <a:cubicBezTo>
                          <a:pt x="28146" y="1757"/>
                          <a:pt x="29985" y="2500"/>
                          <a:pt x="29985" y="2500"/>
                        </a:cubicBezTo>
                        <a:cubicBezTo>
                          <a:pt x="29985" y="2500"/>
                          <a:pt x="28117" y="3129"/>
                          <a:pt x="25279" y="3519"/>
                        </a:cubicBezTo>
                        <a:cubicBezTo>
                          <a:pt x="22450" y="3967"/>
                          <a:pt x="18698" y="4205"/>
                          <a:pt x="14925" y="4100"/>
                        </a:cubicBezTo>
                        <a:cubicBezTo>
                          <a:pt x="11182" y="3967"/>
                          <a:pt x="7458" y="3519"/>
                          <a:pt x="4648" y="2929"/>
                        </a:cubicBezTo>
                        <a:cubicBezTo>
                          <a:pt x="1857" y="2367"/>
                          <a:pt x="0" y="1624"/>
                          <a:pt x="0" y="16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4" name="任意多边形: 形状 2563">
                    <a:extLst>
                      <a:ext uri="{FF2B5EF4-FFF2-40B4-BE49-F238E27FC236}">
                        <a16:creationId xmlns:a16="http://schemas.microsoft.com/office/drawing/2014/main" id="{245FC621-8C3E-6A26-E6B0-E8EFD6D776A7}"/>
                      </a:ext>
                    </a:extLst>
                  </p:cNvPr>
                  <p:cNvSpPr/>
                  <p:nvPr/>
                </p:nvSpPr>
                <p:spPr>
                  <a:xfrm>
                    <a:off x="8450427" y="1930631"/>
                    <a:ext cx="26860" cy="13401"/>
                  </a:xfrm>
                  <a:custGeom>
                    <a:avLst/>
                    <a:gdLst>
                      <a:gd name="connsiteX0" fmla="*/ 0 w 26860"/>
                      <a:gd name="connsiteY0" fmla="*/ 13402 h 13401"/>
                      <a:gd name="connsiteX1" fmla="*/ 3686 w 26860"/>
                      <a:gd name="connsiteY1" fmla="*/ 10258 h 13401"/>
                      <a:gd name="connsiteX2" fmla="*/ 12525 w 26860"/>
                      <a:gd name="connsiteY2" fmla="*/ 4886 h 13401"/>
                      <a:gd name="connsiteX3" fmla="*/ 22136 w 26860"/>
                      <a:gd name="connsiteY3" fmla="*/ 1038 h 13401"/>
                      <a:gd name="connsiteX4" fmla="*/ 26861 w 26860"/>
                      <a:gd name="connsiteY4" fmla="*/ 0 h 13401"/>
                      <a:gd name="connsiteX5" fmla="*/ 23183 w 26860"/>
                      <a:gd name="connsiteY5" fmla="*/ 3143 h 13401"/>
                      <a:gd name="connsiteX6" fmla="*/ 14344 w 26860"/>
                      <a:gd name="connsiteY6" fmla="*/ 8534 h 13401"/>
                      <a:gd name="connsiteX7" fmla="*/ 4705 w 26860"/>
                      <a:gd name="connsiteY7" fmla="*/ 12363 h 13401"/>
                      <a:gd name="connsiteX8" fmla="*/ 0 w 26860"/>
                      <a:gd name="connsiteY8" fmla="*/ 13402 h 13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860" h="13401">
                        <a:moveTo>
                          <a:pt x="0" y="13402"/>
                        </a:moveTo>
                        <a:cubicBezTo>
                          <a:pt x="0" y="13402"/>
                          <a:pt x="1381" y="11954"/>
                          <a:pt x="3686" y="10258"/>
                        </a:cubicBezTo>
                        <a:cubicBezTo>
                          <a:pt x="5953" y="8544"/>
                          <a:pt x="9172" y="6553"/>
                          <a:pt x="12525" y="4886"/>
                        </a:cubicBezTo>
                        <a:cubicBezTo>
                          <a:pt x="15878" y="3210"/>
                          <a:pt x="19402" y="1819"/>
                          <a:pt x="22136" y="1038"/>
                        </a:cubicBezTo>
                        <a:cubicBezTo>
                          <a:pt x="24879" y="200"/>
                          <a:pt x="26861" y="0"/>
                          <a:pt x="26861" y="0"/>
                        </a:cubicBezTo>
                        <a:cubicBezTo>
                          <a:pt x="26861" y="0"/>
                          <a:pt x="25489" y="1448"/>
                          <a:pt x="23183" y="3143"/>
                        </a:cubicBezTo>
                        <a:cubicBezTo>
                          <a:pt x="20907" y="4877"/>
                          <a:pt x="17688" y="6848"/>
                          <a:pt x="14344" y="8534"/>
                        </a:cubicBezTo>
                        <a:cubicBezTo>
                          <a:pt x="10973" y="10192"/>
                          <a:pt x="7477" y="11544"/>
                          <a:pt x="4705" y="12363"/>
                        </a:cubicBezTo>
                        <a:cubicBezTo>
                          <a:pt x="1991" y="13173"/>
                          <a:pt x="0" y="13402"/>
                          <a:pt x="0" y="134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5" name="任意多边形: 形状 2564">
                    <a:extLst>
                      <a:ext uri="{FF2B5EF4-FFF2-40B4-BE49-F238E27FC236}">
                        <a16:creationId xmlns:a16="http://schemas.microsoft.com/office/drawing/2014/main" id="{57EE350E-F8E1-33B1-82EA-5E64A6CEDE69}"/>
                      </a:ext>
                    </a:extLst>
                  </p:cNvPr>
                  <p:cNvSpPr/>
                  <p:nvPr/>
                </p:nvSpPr>
                <p:spPr>
                  <a:xfrm>
                    <a:off x="8438468" y="1913429"/>
                    <a:ext cx="6824" cy="29298"/>
                  </a:xfrm>
                  <a:custGeom>
                    <a:avLst/>
                    <a:gdLst>
                      <a:gd name="connsiteX0" fmla="*/ 6654 w 6824"/>
                      <a:gd name="connsiteY0" fmla="*/ 29299 h 29298"/>
                      <a:gd name="connsiteX1" fmla="*/ 4492 w 6824"/>
                      <a:gd name="connsiteY1" fmla="*/ 24984 h 29298"/>
                      <a:gd name="connsiteX2" fmla="*/ 1425 w 6824"/>
                      <a:gd name="connsiteY2" fmla="*/ 15088 h 29298"/>
                      <a:gd name="connsiteX3" fmla="*/ 44 w 6824"/>
                      <a:gd name="connsiteY3" fmla="*/ 4820 h 29298"/>
                      <a:gd name="connsiteX4" fmla="*/ 187 w 6824"/>
                      <a:gd name="connsiteY4" fmla="*/ 0 h 29298"/>
                      <a:gd name="connsiteX5" fmla="*/ 2359 w 6824"/>
                      <a:gd name="connsiteY5" fmla="*/ 4315 h 29298"/>
                      <a:gd name="connsiteX6" fmla="*/ 5416 w 6824"/>
                      <a:gd name="connsiteY6" fmla="*/ 14192 h 29298"/>
                      <a:gd name="connsiteX7" fmla="*/ 6787 w 6824"/>
                      <a:gd name="connsiteY7" fmla="*/ 24479 h 29298"/>
                      <a:gd name="connsiteX8" fmla="*/ 6654 w 6824"/>
                      <a:gd name="connsiteY8" fmla="*/ 29299 h 2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24" h="29298">
                        <a:moveTo>
                          <a:pt x="6654" y="29299"/>
                        </a:moveTo>
                        <a:cubicBezTo>
                          <a:pt x="6654" y="29299"/>
                          <a:pt x="5597" y="27623"/>
                          <a:pt x="4492" y="24984"/>
                        </a:cubicBezTo>
                        <a:cubicBezTo>
                          <a:pt x="3368" y="22346"/>
                          <a:pt x="2263" y="18755"/>
                          <a:pt x="1425" y="15088"/>
                        </a:cubicBezTo>
                        <a:cubicBezTo>
                          <a:pt x="615" y="11420"/>
                          <a:pt x="139" y="7706"/>
                          <a:pt x="44" y="4820"/>
                        </a:cubicBezTo>
                        <a:cubicBezTo>
                          <a:pt x="-109" y="1972"/>
                          <a:pt x="187" y="0"/>
                          <a:pt x="187" y="0"/>
                        </a:cubicBezTo>
                        <a:cubicBezTo>
                          <a:pt x="187" y="0"/>
                          <a:pt x="1263" y="1695"/>
                          <a:pt x="2359" y="4315"/>
                        </a:cubicBezTo>
                        <a:cubicBezTo>
                          <a:pt x="3473" y="6934"/>
                          <a:pt x="4597" y="10544"/>
                          <a:pt x="5416" y="14192"/>
                        </a:cubicBezTo>
                        <a:cubicBezTo>
                          <a:pt x="6207" y="17878"/>
                          <a:pt x="6692" y="21612"/>
                          <a:pt x="6787" y="24479"/>
                        </a:cubicBezTo>
                        <a:cubicBezTo>
                          <a:pt x="6921" y="27327"/>
                          <a:pt x="6654" y="29299"/>
                          <a:pt x="6654" y="29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" name="任意多边形: 形状 2565">
                    <a:extLst>
                      <a:ext uri="{FF2B5EF4-FFF2-40B4-BE49-F238E27FC236}">
                        <a16:creationId xmlns:a16="http://schemas.microsoft.com/office/drawing/2014/main" id="{9E3B900E-FA1D-BFD0-E2C7-842225A489DE}"/>
                      </a:ext>
                    </a:extLst>
                  </p:cNvPr>
                  <p:cNvSpPr/>
                  <p:nvPr/>
                </p:nvSpPr>
                <p:spPr>
                  <a:xfrm>
                    <a:off x="8451275" y="1951901"/>
                    <a:ext cx="22355" cy="19992"/>
                  </a:xfrm>
                  <a:custGeom>
                    <a:avLst/>
                    <a:gdLst>
                      <a:gd name="connsiteX0" fmla="*/ 22355 w 22355"/>
                      <a:gd name="connsiteY0" fmla="*/ 19993 h 19992"/>
                      <a:gd name="connsiteX1" fmla="*/ 18097 w 22355"/>
                      <a:gd name="connsiteY1" fmla="*/ 17745 h 19992"/>
                      <a:gd name="connsiteX2" fmla="*/ 9830 w 22355"/>
                      <a:gd name="connsiteY2" fmla="*/ 11516 h 19992"/>
                      <a:gd name="connsiteX3" fmla="*/ 2734 w 22355"/>
                      <a:gd name="connsiteY3" fmla="*/ 4001 h 19992"/>
                      <a:gd name="connsiteX4" fmla="*/ 0 w 22355"/>
                      <a:gd name="connsiteY4" fmla="*/ 0 h 19992"/>
                      <a:gd name="connsiteX5" fmla="*/ 4276 w 22355"/>
                      <a:gd name="connsiteY5" fmla="*/ 2248 h 19992"/>
                      <a:gd name="connsiteX6" fmla="*/ 12573 w 22355"/>
                      <a:gd name="connsiteY6" fmla="*/ 8458 h 19992"/>
                      <a:gd name="connsiteX7" fmla="*/ 19659 w 22355"/>
                      <a:gd name="connsiteY7" fmla="*/ 15992 h 19992"/>
                      <a:gd name="connsiteX8" fmla="*/ 22355 w 22355"/>
                      <a:gd name="connsiteY8" fmla="*/ 19993 h 19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55" h="19992">
                        <a:moveTo>
                          <a:pt x="22355" y="19993"/>
                        </a:moveTo>
                        <a:cubicBezTo>
                          <a:pt x="22355" y="19993"/>
                          <a:pt x="20536" y="19250"/>
                          <a:pt x="18097" y="17745"/>
                        </a:cubicBezTo>
                        <a:cubicBezTo>
                          <a:pt x="15650" y="16240"/>
                          <a:pt x="12649" y="14002"/>
                          <a:pt x="9830" y="11516"/>
                        </a:cubicBezTo>
                        <a:cubicBezTo>
                          <a:pt x="7039" y="9020"/>
                          <a:pt x="4467" y="6248"/>
                          <a:pt x="2734" y="4001"/>
                        </a:cubicBezTo>
                        <a:cubicBezTo>
                          <a:pt x="943" y="1772"/>
                          <a:pt x="0" y="0"/>
                          <a:pt x="0" y="0"/>
                        </a:cubicBezTo>
                        <a:cubicBezTo>
                          <a:pt x="0" y="0"/>
                          <a:pt x="1857" y="724"/>
                          <a:pt x="4276" y="2248"/>
                        </a:cubicBezTo>
                        <a:cubicBezTo>
                          <a:pt x="6725" y="3715"/>
                          <a:pt x="9744" y="5991"/>
                          <a:pt x="12573" y="8458"/>
                        </a:cubicBezTo>
                        <a:cubicBezTo>
                          <a:pt x="15335" y="10992"/>
                          <a:pt x="17916" y="13745"/>
                          <a:pt x="19659" y="15992"/>
                        </a:cubicBezTo>
                        <a:cubicBezTo>
                          <a:pt x="21421" y="18250"/>
                          <a:pt x="22355" y="19993"/>
                          <a:pt x="22355" y="199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7" name="任意多边形: 形状 2566">
                    <a:extLst>
                      <a:ext uri="{FF2B5EF4-FFF2-40B4-BE49-F238E27FC236}">
                        <a16:creationId xmlns:a16="http://schemas.microsoft.com/office/drawing/2014/main" id="{B4F136A0-FC0F-2383-74A9-A5DB6BB97A05}"/>
                      </a:ext>
                    </a:extLst>
                  </p:cNvPr>
                  <p:cNvSpPr/>
                  <p:nvPr/>
                </p:nvSpPr>
                <p:spPr>
                  <a:xfrm>
                    <a:off x="8434977" y="1954549"/>
                    <a:ext cx="9043" cy="28622"/>
                  </a:xfrm>
                  <a:custGeom>
                    <a:avLst/>
                    <a:gdLst>
                      <a:gd name="connsiteX0" fmla="*/ 10 w 9043"/>
                      <a:gd name="connsiteY0" fmla="*/ 28623 h 28622"/>
                      <a:gd name="connsiteX1" fmla="*/ 315 w 9043"/>
                      <a:gd name="connsiteY1" fmla="*/ 23784 h 28622"/>
                      <a:gd name="connsiteX2" fmla="*/ 2572 w 9043"/>
                      <a:gd name="connsiteY2" fmla="*/ 13697 h 28622"/>
                      <a:gd name="connsiteX3" fmla="*/ 6487 w 9043"/>
                      <a:gd name="connsiteY3" fmla="*/ 4115 h 28622"/>
                      <a:gd name="connsiteX4" fmla="*/ 9030 w 9043"/>
                      <a:gd name="connsiteY4" fmla="*/ 0 h 28622"/>
                      <a:gd name="connsiteX5" fmla="*/ 8754 w 9043"/>
                      <a:gd name="connsiteY5" fmla="*/ 4820 h 28622"/>
                      <a:gd name="connsiteX6" fmla="*/ 6478 w 9043"/>
                      <a:gd name="connsiteY6" fmla="*/ 14926 h 28622"/>
                      <a:gd name="connsiteX7" fmla="*/ 2544 w 9043"/>
                      <a:gd name="connsiteY7" fmla="*/ 24489 h 28622"/>
                      <a:gd name="connsiteX8" fmla="*/ 10 w 9043"/>
                      <a:gd name="connsiteY8" fmla="*/ 28623 h 2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043" h="28622">
                        <a:moveTo>
                          <a:pt x="10" y="28623"/>
                        </a:moveTo>
                        <a:cubicBezTo>
                          <a:pt x="10" y="28623"/>
                          <a:pt x="-85" y="26632"/>
                          <a:pt x="315" y="23784"/>
                        </a:cubicBezTo>
                        <a:cubicBezTo>
                          <a:pt x="658" y="20955"/>
                          <a:pt x="1467" y="17288"/>
                          <a:pt x="2572" y="13697"/>
                        </a:cubicBezTo>
                        <a:cubicBezTo>
                          <a:pt x="3706" y="10125"/>
                          <a:pt x="5154" y="6648"/>
                          <a:pt x="6487" y="4115"/>
                        </a:cubicBezTo>
                        <a:cubicBezTo>
                          <a:pt x="7830" y="1581"/>
                          <a:pt x="9030" y="0"/>
                          <a:pt x="9030" y="0"/>
                        </a:cubicBezTo>
                        <a:cubicBezTo>
                          <a:pt x="9030" y="0"/>
                          <a:pt x="9135" y="1991"/>
                          <a:pt x="8754" y="4820"/>
                        </a:cubicBezTo>
                        <a:cubicBezTo>
                          <a:pt x="8392" y="7668"/>
                          <a:pt x="7601" y="11354"/>
                          <a:pt x="6478" y="14926"/>
                        </a:cubicBezTo>
                        <a:cubicBezTo>
                          <a:pt x="5354" y="18498"/>
                          <a:pt x="3896" y="21955"/>
                          <a:pt x="2544" y="24489"/>
                        </a:cubicBezTo>
                        <a:cubicBezTo>
                          <a:pt x="1239" y="27022"/>
                          <a:pt x="10" y="28623"/>
                          <a:pt x="10" y="286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8" name="任意多边形: 形状 2567">
                    <a:extLst>
                      <a:ext uri="{FF2B5EF4-FFF2-40B4-BE49-F238E27FC236}">
                        <a16:creationId xmlns:a16="http://schemas.microsoft.com/office/drawing/2014/main" id="{6CF57788-7533-2C9E-CAF8-0F09647870AC}"/>
                      </a:ext>
                    </a:extLst>
                  </p:cNvPr>
                  <p:cNvSpPr/>
                  <p:nvPr/>
                </p:nvSpPr>
                <p:spPr>
                  <a:xfrm>
                    <a:off x="8436673" y="1937870"/>
                    <a:ext cx="21307" cy="21621"/>
                  </a:xfrm>
                  <a:custGeom>
                    <a:avLst/>
                    <a:gdLst>
                      <a:gd name="connsiteX0" fmla="*/ 21307 w 21307"/>
                      <a:gd name="connsiteY0" fmla="*/ 9916 h 21621"/>
                      <a:gd name="connsiteX1" fmla="*/ 14917 w 21307"/>
                      <a:gd name="connsiteY1" fmla="*/ 14011 h 21621"/>
                      <a:gd name="connsiteX2" fmla="*/ 14678 w 21307"/>
                      <a:gd name="connsiteY2" fmla="*/ 21622 h 21621"/>
                      <a:gd name="connsiteX3" fmla="*/ 8792 w 21307"/>
                      <a:gd name="connsiteY3" fmla="*/ 16802 h 21621"/>
                      <a:gd name="connsiteX4" fmla="*/ 1495 w 21307"/>
                      <a:gd name="connsiteY4" fmla="*/ 18936 h 21621"/>
                      <a:gd name="connsiteX5" fmla="*/ 4248 w 21307"/>
                      <a:gd name="connsiteY5" fmla="*/ 11849 h 21621"/>
                      <a:gd name="connsiteX6" fmla="*/ 0 w 21307"/>
                      <a:gd name="connsiteY6" fmla="*/ 5582 h 21621"/>
                      <a:gd name="connsiteX7" fmla="*/ 7572 w 21307"/>
                      <a:gd name="connsiteY7" fmla="*/ 6010 h 21621"/>
                      <a:gd name="connsiteX8" fmla="*/ 12230 w 21307"/>
                      <a:gd name="connsiteY8" fmla="*/ 0 h 21621"/>
                      <a:gd name="connsiteX9" fmla="*/ 14164 w 21307"/>
                      <a:gd name="connsiteY9" fmla="*/ 7353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307" h="21621">
                        <a:moveTo>
                          <a:pt x="21307" y="9916"/>
                        </a:moveTo>
                        <a:lnTo>
                          <a:pt x="14917" y="14011"/>
                        </a:lnTo>
                        <a:lnTo>
                          <a:pt x="14678" y="21622"/>
                        </a:lnTo>
                        <a:lnTo>
                          <a:pt x="8792" y="16802"/>
                        </a:lnTo>
                        <a:lnTo>
                          <a:pt x="1495" y="18936"/>
                        </a:lnTo>
                        <a:lnTo>
                          <a:pt x="4248" y="11849"/>
                        </a:lnTo>
                        <a:lnTo>
                          <a:pt x="0" y="5582"/>
                        </a:lnTo>
                        <a:lnTo>
                          <a:pt x="7572" y="6010"/>
                        </a:lnTo>
                        <a:lnTo>
                          <a:pt x="12230" y="0"/>
                        </a:lnTo>
                        <a:lnTo>
                          <a:pt x="14164" y="735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69" name="图形 113">
                  <a:extLst>
                    <a:ext uri="{FF2B5EF4-FFF2-40B4-BE49-F238E27FC236}">
                      <a16:creationId xmlns:a16="http://schemas.microsoft.com/office/drawing/2014/main" id="{7A368D83-3E56-98D8-BF24-E1EEF97544D6}"/>
                    </a:ext>
                  </a:extLst>
                </p:cNvPr>
                <p:cNvGrpSpPr/>
                <p:nvPr/>
              </p:nvGrpSpPr>
              <p:grpSpPr>
                <a:xfrm>
                  <a:off x="8192019" y="1707802"/>
                  <a:ext cx="137217" cy="139449"/>
                  <a:chOff x="8192019" y="1707802"/>
                  <a:chExt cx="137217" cy="139449"/>
                </a:xfrm>
              </p:grpSpPr>
              <p:sp>
                <p:nvSpPr>
                  <p:cNvPr id="2570" name="任意多边形: 形状 2569">
                    <a:extLst>
                      <a:ext uri="{FF2B5EF4-FFF2-40B4-BE49-F238E27FC236}">
                        <a16:creationId xmlns:a16="http://schemas.microsoft.com/office/drawing/2014/main" id="{7897CA01-BD8D-DF6A-68F3-5329A8EE0CFA}"/>
                      </a:ext>
                    </a:extLst>
                  </p:cNvPr>
                  <p:cNvSpPr/>
                  <p:nvPr/>
                </p:nvSpPr>
                <p:spPr>
                  <a:xfrm>
                    <a:off x="8192019" y="1707802"/>
                    <a:ext cx="137217" cy="139449"/>
                  </a:xfrm>
                  <a:custGeom>
                    <a:avLst/>
                    <a:gdLst>
                      <a:gd name="connsiteX0" fmla="*/ 59611 w 137217"/>
                      <a:gd name="connsiteY0" fmla="*/ 75106 h 139449"/>
                      <a:gd name="connsiteX1" fmla="*/ 50963 w 137217"/>
                      <a:gd name="connsiteY1" fmla="*/ 64877 h 139449"/>
                      <a:gd name="connsiteX2" fmla="*/ 58049 w 137217"/>
                      <a:gd name="connsiteY2" fmla="*/ 53494 h 139449"/>
                      <a:gd name="connsiteX3" fmla="*/ 71013 w 137217"/>
                      <a:gd name="connsiteY3" fmla="*/ 56695 h 139449"/>
                      <a:gd name="connsiteX4" fmla="*/ 72004 w 137217"/>
                      <a:gd name="connsiteY4" fmla="*/ 70068 h 139449"/>
                      <a:gd name="connsiteX5" fmla="*/ 59611 w 137217"/>
                      <a:gd name="connsiteY5" fmla="*/ 75106 h 139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217" h="139449">
                        <a:moveTo>
                          <a:pt x="59611" y="75106"/>
                        </a:moveTo>
                        <a:cubicBezTo>
                          <a:pt x="38456" y="185111"/>
                          <a:pt x="-48869" y="81526"/>
                          <a:pt x="50963" y="64877"/>
                        </a:cubicBezTo>
                        <a:cubicBezTo>
                          <a:pt x="-48850" y="81526"/>
                          <a:pt x="22626" y="-33517"/>
                          <a:pt x="58049" y="53494"/>
                        </a:cubicBezTo>
                        <a:cubicBezTo>
                          <a:pt x="22626" y="-33517"/>
                          <a:pt x="154176" y="-1075"/>
                          <a:pt x="71013" y="56695"/>
                        </a:cubicBezTo>
                        <a:cubicBezTo>
                          <a:pt x="154157" y="-1065"/>
                          <a:pt x="163919" y="134047"/>
                          <a:pt x="72004" y="70068"/>
                        </a:cubicBezTo>
                        <a:cubicBezTo>
                          <a:pt x="163919" y="134038"/>
                          <a:pt x="38456" y="185101"/>
                          <a:pt x="59611" y="751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1" name="任意多边形: 形状 2570">
                    <a:extLst>
                      <a:ext uri="{FF2B5EF4-FFF2-40B4-BE49-F238E27FC236}">
                        <a16:creationId xmlns:a16="http://schemas.microsoft.com/office/drawing/2014/main" id="{62FDE2FB-E09D-0CD3-F734-D523124CE9FB}"/>
                      </a:ext>
                    </a:extLst>
                  </p:cNvPr>
                  <p:cNvSpPr/>
                  <p:nvPr/>
                </p:nvSpPr>
                <p:spPr>
                  <a:xfrm>
                    <a:off x="8195877" y="1711607"/>
                    <a:ext cx="128453" cy="130557"/>
                  </a:xfrm>
                  <a:custGeom>
                    <a:avLst/>
                    <a:gdLst>
                      <a:gd name="connsiteX0" fmla="*/ 55793 w 128453"/>
                      <a:gd name="connsiteY0" fmla="*/ 70291 h 130557"/>
                      <a:gd name="connsiteX1" fmla="*/ 47734 w 128453"/>
                      <a:gd name="connsiteY1" fmla="*/ 60728 h 130557"/>
                      <a:gd name="connsiteX2" fmla="*/ 54307 w 128453"/>
                      <a:gd name="connsiteY2" fmla="*/ 50069 h 130557"/>
                      <a:gd name="connsiteX3" fmla="*/ 66489 w 128453"/>
                      <a:gd name="connsiteY3" fmla="*/ 53060 h 130557"/>
                      <a:gd name="connsiteX4" fmla="*/ 67423 w 128453"/>
                      <a:gd name="connsiteY4" fmla="*/ 65567 h 130557"/>
                      <a:gd name="connsiteX5" fmla="*/ 55793 w 128453"/>
                      <a:gd name="connsiteY5" fmla="*/ 70291 h 130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453" h="130557">
                        <a:moveTo>
                          <a:pt x="55793" y="70291"/>
                        </a:moveTo>
                        <a:cubicBezTo>
                          <a:pt x="36000" y="173294"/>
                          <a:pt x="-45744" y="76320"/>
                          <a:pt x="47734" y="60728"/>
                        </a:cubicBezTo>
                        <a:cubicBezTo>
                          <a:pt x="-45744" y="76320"/>
                          <a:pt x="21188" y="-31379"/>
                          <a:pt x="54307" y="50069"/>
                        </a:cubicBezTo>
                        <a:cubicBezTo>
                          <a:pt x="21169" y="-31379"/>
                          <a:pt x="144289" y="-994"/>
                          <a:pt x="66489" y="53060"/>
                        </a:cubicBezTo>
                        <a:cubicBezTo>
                          <a:pt x="144289" y="-1004"/>
                          <a:pt x="153462" y="125498"/>
                          <a:pt x="67423" y="65567"/>
                        </a:cubicBezTo>
                        <a:cubicBezTo>
                          <a:pt x="153481" y="125507"/>
                          <a:pt x="36000" y="173304"/>
                          <a:pt x="55793" y="70291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2" name="任意多边形: 形状 2571">
                    <a:extLst>
                      <a:ext uri="{FF2B5EF4-FFF2-40B4-BE49-F238E27FC236}">
                        <a16:creationId xmlns:a16="http://schemas.microsoft.com/office/drawing/2014/main" id="{EFD536E0-C568-0DE8-16C1-35E1DE763E20}"/>
                      </a:ext>
                    </a:extLst>
                  </p:cNvPr>
                  <p:cNvSpPr/>
                  <p:nvPr/>
                </p:nvSpPr>
                <p:spPr>
                  <a:xfrm>
                    <a:off x="8213398" y="1748751"/>
                    <a:ext cx="37919" cy="20783"/>
                  </a:xfrm>
                  <a:custGeom>
                    <a:avLst/>
                    <a:gdLst>
                      <a:gd name="connsiteX0" fmla="*/ 0 w 37919"/>
                      <a:gd name="connsiteY0" fmla="*/ 0 h 20783"/>
                      <a:gd name="connsiteX1" fmla="*/ 6734 w 37919"/>
                      <a:gd name="connsiteY1" fmla="*/ 1772 h 20783"/>
                      <a:gd name="connsiteX2" fmla="*/ 20374 w 37919"/>
                      <a:gd name="connsiteY2" fmla="*/ 7820 h 20783"/>
                      <a:gd name="connsiteX3" fmla="*/ 32804 w 37919"/>
                      <a:gd name="connsiteY3" fmla="*/ 16059 h 20783"/>
                      <a:gd name="connsiteX4" fmla="*/ 37919 w 37919"/>
                      <a:gd name="connsiteY4" fmla="*/ 20784 h 20783"/>
                      <a:gd name="connsiteX5" fmla="*/ 31204 w 37919"/>
                      <a:gd name="connsiteY5" fmla="*/ 19012 h 20783"/>
                      <a:gd name="connsiteX6" fmla="*/ 17545 w 37919"/>
                      <a:gd name="connsiteY6" fmla="*/ 12944 h 20783"/>
                      <a:gd name="connsiteX7" fmla="*/ 5134 w 37919"/>
                      <a:gd name="connsiteY7" fmla="*/ 4705 h 20783"/>
                      <a:gd name="connsiteX8" fmla="*/ 0 w 37919"/>
                      <a:gd name="connsiteY8" fmla="*/ 0 h 20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919" h="20783">
                        <a:moveTo>
                          <a:pt x="0" y="0"/>
                        </a:moveTo>
                        <a:cubicBezTo>
                          <a:pt x="0" y="0"/>
                          <a:pt x="2867" y="429"/>
                          <a:pt x="6734" y="1772"/>
                        </a:cubicBezTo>
                        <a:cubicBezTo>
                          <a:pt x="10659" y="3096"/>
                          <a:pt x="15650" y="5229"/>
                          <a:pt x="20374" y="7820"/>
                        </a:cubicBezTo>
                        <a:cubicBezTo>
                          <a:pt x="25136" y="10420"/>
                          <a:pt x="29642" y="13459"/>
                          <a:pt x="32804" y="16059"/>
                        </a:cubicBezTo>
                        <a:cubicBezTo>
                          <a:pt x="36043" y="18631"/>
                          <a:pt x="37919" y="20784"/>
                          <a:pt x="37919" y="20784"/>
                        </a:cubicBezTo>
                        <a:cubicBezTo>
                          <a:pt x="37919" y="20784"/>
                          <a:pt x="35109" y="20355"/>
                          <a:pt x="31204" y="19012"/>
                        </a:cubicBezTo>
                        <a:cubicBezTo>
                          <a:pt x="27280" y="17707"/>
                          <a:pt x="22327" y="15554"/>
                          <a:pt x="17545" y="12944"/>
                        </a:cubicBezTo>
                        <a:cubicBezTo>
                          <a:pt x="12821" y="10363"/>
                          <a:pt x="8354" y="7325"/>
                          <a:pt x="5134" y="4705"/>
                        </a:cubicBezTo>
                        <a:cubicBezTo>
                          <a:pt x="1914" y="215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3" name="任意多边形: 形状 2572">
                    <a:extLst>
                      <a:ext uri="{FF2B5EF4-FFF2-40B4-BE49-F238E27FC236}">
                        <a16:creationId xmlns:a16="http://schemas.microsoft.com/office/drawing/2014/main" id="{3DB660BE-4B29-368A-2CCF-D68B3618F090}"/>
                      </a:ext>
                    </a:extLst>
                  </p:cNvPr>
                  <p:cNvSpPr/>
                  <p:nvPr/>
                </p:nvSpPr>
                <p:spPr>
                  <a:xfrm>
                    <a:off x="8262546" y="1767647"/>
                    <a:ext cx="43243" cy="5871"/>
                  </a:xfrm>
                  <a:custGeom>
                    <a:avLst/>
                    <a:gdLst>
                      <a:gd name="connsiteX0" fmla="*/ 0 w 43243"/>
                      <a:gd name="connsiteY0" fmla="*/ 2717 h 5871"/>
                      <a:gd name="connsiteX1" fmla="*/ 6791 w 43243"/>
                      <a:gd name="connsiteY1" fmla="*/ 1117 h 5871"/>
                      <a:gd name="connsiteX2" fmla="*/ 21641 w 43243"/>
                      <a:gd name="connsiteY2" fmla="*/ 2 h 5871"/>
                      <a:gd name="connsiteX3" fmla="*/ 36490 w 43243"/>
                      <a:gd name="connsiteY3" fmla="*/ 1364 h 5871"/>
                      <a:gd name="connsiteX4" fmla="*/ 43244 w 43243"/>
                      <a:gd name="connsiteY4" fmla="*/ 3136 h 5871"/>
                      <a:gd name="connsiteX5" fmla="*/ 36490 w 43243"/>
                      <a:gd name="connsiteY5" fmla="*/ 4736 h 5871"/>
                      <a:gd name="connsiteX6" fmla="*/ 21603 w 43243"/>
                      <a:gd name="connsiteY6" fmla="*/ 5870 h 5871"/>
                      <a:gd name="connsiteX7" fmla="*/ 6734 w 43243"/>
                      <a:gd name="connsiteY7" fmla="*/ 4479 h 5871"/>
                      <a:gd name="connsiteX8" fmla="*/ 0 w 43243"/>
                      <a:gd name="connsiteY8" fmla="*/ 2717 h 5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43" h="5871">
                        <a:moveTo>
                          <a:pt x="0" y="2717"/>
                        </a:moveTo>
                        <a:cubicBezTo>
                          <a:pt x="0" y="2717"/>
                          <a:pt x="2724" y="1783"/>
                          <a:pt x="6791" y="1117"/>
                        </a:cubicBezTo>
                        <a:cubicBezTo>
                          <a:pt x="10830" y="412"/>
                          <a:pt x="16259" y="-36"/>
                          <a:pt x="21641" y="2"/>
                        </a:cubicBezTo>
                        <a:cubicBezTo>
                          <a:pt x="27032" y="40"/>
                          <a:pt x="32471" y="583"/>
                          <a:pt x="36490" y="1364"/>
                        </a:cubicBezTo>
                        <a:cubicBezTo>
                          <a:pt x="40577" y="2107"/>
                          <a:pt x="43244" y="3136"/>
                          <a:pt x="43244" y="3136"/>
                        </a:cubicBezTo>
                        <a:cubicBezTo>
                          <a:pt x="43244" y="3136"/>
                          <a:pt x="40557" y="4108"/>
                          <a:pt x="36490" y="4736"/>
                        </a:cubicBezTo>
                        <a:cubicBezTo>
                          <a:pt x="32395" y="5460"/>
                          <a:pt x="27013" y="5908"/>
                          <a:pt x="21603" y="5870"/>
                        </a:cubicBezTo>
                        <a:cubicBezTo>
                          <a:pt x="16193" y="5774"/>
                          <a:pt x="10811" y="5260"/>
                          <a:pt x="6734" y="4479"/>
                        </a:cubicBezTo>
                        <a:cubicBezTo>
                          <a:pt x="2715" y="3727"/>
                          <a:pt x="0" y="2717"/>
                          <a:pt x="0" y="27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4" name="任意多边形: 形状 2573">
                    <a:extLst>
                      <a:ext uri="{FF2B5EF4-FFF2-40B4-BE49-F238E27FC236}">
                        <a16:creationId xmlns:a16="http://schemas.microsoft.com/office/drawing/2014/main" id="{B36546D2-0315-B16A-55DC-D2B1C2B3F9A4}"/>
                      </a:ext>
                    </a:extLst>
                  </p:cNvPr>
                  <p:cNvSpPr/>
                  <p:nvPr/>
                </p:nvSpPr>
                <p:spPr>
                  <a:xfrm>
                    <a:off x="8256518" y="1723405"/>
                    <a:ext cx="11140" cy="41824"/>
                  </a:xfrm>
                  <a:custGeom>
                    <a:avLst/>
                    <a:gdLst>
                      <a:gd name="connsiteX0" fmla="*/ 95 w 11140"/>
                      <a:gd name="connsiteY0" fmla="*/ 41824 h 41824"/>
                      <a:gd name="connsiteX1" fmla="*/ 171 w 11140"/>
                      <a:gd name="connsiteY1" fmla="*/ 34871 h 41824"/>
                      <a:gd name="connsiteX2" fmla="*/ 2724 w 11140"/>
                      <a:gd name="connsiteY2" fmla="*/ 20193 h 41824"/>
                      <a:gd name="connsiteX3" fmla="*/ 7686 w 11140"/>
                      <a:gd name="connsiteY3" fmla="*/ 6106 h 41824"/>
                      <a:gd name="connsiteX4" fmla="*/ 11020 w 11140"/>
                      <a:gd name="connsiteY4" fmla="*/ 0 h 41824"/>
                      <a:gd name="connsiteX5" fmla="*/ 10982 w 11140"/>
                      <a:gd name="connsiteY5" fmla="*/ 6953 h 41824"/>
                      <a:gd name="connsiteX6" fmla="*/ 8420 w 11140"/>
                      <a:gd name="connsiteY6" fmla="*/ 21631 h 41824"/>
                      <a:gd name="connsiteX7" fmla="*/ 3428 w 11140"/>
                      <a:gd name="connsiteY7" fmla="*/ 35700 h 41824"/>
                      <a:gd name="connsiteX8" fmla="*/ 95 w 11140"/>
                      <a:gd name="connsiteY8" fmla="*/ 41824 h 4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140" h="41824">
                        <a:moveTo>
                          <a:pt x="95" y="41824"/>
                        </a:moveTo>
                        <a:cubicBezTo>
                          <a:pt x="95" y="41824"/>
                          <a:pt x="-162" y="38957"/>
                          <a:pt x="171" y="34871"/>
                        </a:cubicBezTo>
                        <a:cubicBezTo>
                          <a:pt x="438" y="30775"/>
                          <a:pt x="1381" y="25403"/>
                          <a:pt x="2724" y="20193"/>
                        </a:cubicBezTo>
                        <a:cubicBezTo>
                          <a:pt x="4095" y="14964"/>
                          <a:pt x="5924" y="9849"/>
                          <a:pt x="7686" y="6106"/>
                        </a:cubicBezTo>
                        <a:cubicBezTo>
                          <a:pt x="9381" y="2362"/>
                          <a:pt x="11020" y="0"/>
                          <a:pt x="11020" y="0"/>
                        </a:cubicBezTo>
                        <a:cubicBezTo>
                          <a:pt x="11020" y="0"/>
                          <a:pt x="11315" y="2867"/>
                          <a:pt x="10982" y="6953"/>
                        </a:cubicBezTo>
                        <a:cubicBezTo>
                          <a:pt x="10686" y="11049"/>
                          <a:pt x="9772" y="16421"/>
                          <a:pt x="8420" y="21631"/>
                        </a:cubicBezTo>
                        <a:cubicBezTo>
                          <a:pt x="7029" y="26860"/>
                          <a:pt x="5181" y="31975"/>
                          <a:pt x="3428" y="35700"/>
                        </a:cubicBezTo>
                        <a:cubicBezTo>
                          <a:pt x="1714" y="39462"/>
                          <a:pt x="95" y="41824"/>
                          <a:pt x="95" y="418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5" name="任意多边形: 形状 2574">
                    <a:extLst>
                      <a:ext uri="{FF2B5EF4-FFF2-40B4-BE49-F238E27FC236}">
                        <a16:creationId xmlns:a16="http://schemas.microsoft.com/office/drawing/2014/main" id="{5749A44D-E0BE-74BE-3636-991DA9C70DF1}"/>
                      </a:ext>
                    </a:extLst>
                  </p:cNvPr>
                  <p:cNvSpPr/>
                  <p:nvPr/>
                </p:nvSpPr>
                <p:spPr>
                  <a:xfrm>
                    <a:off x="8258451" y="1781022"/>
                    <a:ext cx="15611" cy="40319"/>
                  </a:xfrm>
                  <a:custGeom>
                    <a:avLst/>
                    <a:gdLst>
                      <a:gd name="connsiteX0" fmla="*/ 15612 w 15611"/>
                      <a:gd name="connsiteY0" fmla="*/ 40319 h 40319"/>
                      <a:gd name="connsiteX1" fmla="*/ 11582 w 15611"/>
                      <a:gd name="connsiteY1" fmla="*/ 34623 h 40319"/>
                      <a:gd name="connsiteX2" fmla="*/ 5067 w 15611"/>
                      <a:gd name="connsiteY2" fmla="*/ 21212 h 40319"/>
                      <a:gd name="connsiteX3" fmla="*/ 895 w 15611"/>
                      <a:gd name="connsiteY3" fmla="*/ 6887 h 40319"/>
                      <a:gd name="connsiteX4" fmla="*/ 0 w 15611"/>
                      <a:gd name="connsiteY4" fmla="*/ 0 h 40319"/>
                      <a:gd name="connsiteX5" fmla="*/ 4000 w 15611"/>
                      <a:gd name="connsiteY5" fmla="*/ 5677 h 40319"/>
                      <a:gd name="connsiteX6" fmla="*/ 10582 w 15611"/>
                      <a:gd name="connsiteY6" fmla="*/ 19069 h 40319"/>
                      <a:gd name="connsiteX7" fmla="*/ 14735 w 15611"/>
                      <a:gd name="connsiteY7" fmla="*/ 33414 h 40319"/>
                      <a:gd name="connsiteX8" fmla="*/ 15612 w 15611"/>
                      <a:gd name="connsiteY8" fmla="*/ 40319 h 4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11" h="40319">
                        <a:moveTo>
                          <a:pt x="15612" y="40319"/>
                        </a:moveTo>
                        <a:cubicBezTo>
                          <a:pt x="15612" y="40319"/>
                          <a:pt x="13716" y="38157"/>
                          <a:pt x="11582" y="34623"/>
                        </a:cubicBezTo>
                        <a:cubicBezTo>
                          <a:pt x="9440" y="31090"/>
                          <a:pt x="7058" y="26232"/>
                          <a:pt x="5067" y="21212"/>
                        </a:cubicBezTo>
                        <a:cubicBezTo>
                          <a:pt x="3134" y="16173"/>
                          <a:pt x="1667" y="10963"/>
                          <a:pt x="895" y="6887"/>
                        </a:cubicBezTo>
                        <a:cubicBezTo>
                          <a:pt x="57" y="2867"/>
                          <a:pt x="0" y="0"/>
                          <a:pt x="0" y="0"/>
                        </a:cubicBezTo>
                        <a:cubicBezTo>
                          <a:pt x="0" y="0"/>
                          <a:pt x="1914" y="2143"/>
                          <a:pt x="4000" y="5677"/>
                        </a:cubicBezTo>
                        <a:cubicBezTo>
                          <a:pt x="6182" y="9192"/>
                          <a:pt x="8573" y="14087"/>
                          <a:pt x="10582" y="19069"/>
                        </a:cubicBezTo>
                        <a:cubicBezTo>
                          <a:pt x="12459" y="24146"/>
                          <a:pt x="13954" y="29375"/>
                          <a:pt x="14735" y="33414"/>
                        </a:cubicBezTo>
                        <a:cubicBezTo>
                          <a:pt x="15535" y="37433"/>
                          <a:pt x="15612" y="40319"/>
                          <a:pt x="15612" y="403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6" name="任意多边形: 形状 2575">
                    <a:extLst>
                      <a:ext uri="{FF2B5EF4-FFF2-40B4-BE49-F238E27FC236}">
                        <a16:creationId xmlns:a16="http://schemas.microsoft.com/office/drawing/2014/main" id="{26A15A74-EE01-3110-FEEF-B13F2F7877F9}"/>
                      </a:ext>
                    </a:extLst>
                  </p:cNvPr>
                  <p:cNvSpPr/>
                  <p:nvPr/>
                </p:nvSpPr>
                <p:spPr>
                  <a:xfrm>
                    <a:off x="8217103" y="1779651"/>
                    <a:ext cx="30308" cy="30822"/>
                  </a:xfrm>
                  <a:custGeom>
                    <a:avLst/>
                    <a:gdLst>
                      <a:gd name="connsiteX0" fmla="*/ 0 w 30308"/>
                      <a:gd name="connsiteY0" fmla="*/ 30823 h 30822"/>
                      <a:gd name="connsiteX1" fmla="*/ 3534 w 30308"/>
                      <a:gd name="connsiteY1" fmla="*/ 24813 h 30822"/>
                      <a:gd name="connsiteX2" fmla="*/ 13078 w 30308"/>
                      <a:gd name="connsiteY2" fmla="*/ 13335 h 30822"/>
                      <a:gd name="connsiteX3" fmla="*/ 24394 w 30308"/>
                      <a:gd name="connsiteY3" fmla="*/ 3610 h 30822"/>
                      <a:gd name="connsiteX4" fmla="*/ 30309 w 30308"/>
                      <a:gd name="connsiteY4" fmla="*/ 0 h 30822"/>
                      <a:gd name="connsiteX5" fmla="*/ 26813 w 30308"/>
                      <a:gd name="connsiteY5" fmla="*/ 5991 h 30822"/>
                      <a:gd name="connsiteX6" fmla="*/ 17269 w 30308"/>
                      <a:gd name="connsiteY6" fmla="*/ 17450 h 30822"/>
                      <a:gd name="connsiteX7" fmla="*/ 5953 w 30308"/>
                      <a:gd name="connsiteY7" fmla="*/ 27165 h 30822"/>
                      <a:gd name="connsiteX8" fmla="*/ 0 w 30308"/>
                      <a:gd name="connsiteY8" fmla="*/ 30823 h 30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08" h="30822">
                        <a:moveTo>
                          <a:pt x="0" y="30823"/>
                        </a:moveTo>
                        <a:cubicBezTo>
                          <a:pt x="0" y="30823"/>
                          <a:pt x="1171" y="28184"/>
                          <a:pt x="3534" y="24813"/>
                        </a:cubicBezTo>
                        <a:cubicBezTo>
                          <a:pt x="5839" y="21393"/>
                          <a:pt x="9287" y="17202"/>
                          <a:pt x="13078" y="13335"/>
                        </a:cubicBezTo>
                        <a:cubicBezTo>
                          <a:pt x="16888" y="9506"/>
                          <a:pt x="21003" y="5991"/>
                          <a:pt x="24394" y="3610"/>
                        </a:cubicBezTo>
                        <a:cubicBezTo>
                          <a:pt x="27756" y="1229"/>
                          <a:pt x="30309" y="0"/>
                          <a:pt x="30309" y="0"/>
                        </a:cubicBezTo>
                        <a:cubicBezTo>
                          <a:pt x="30309" y="0"/>
                          <a:pt x="29156" y="2619"/>
                          <a:pt x="26813" y="5991"/>
                        </a:cubicBezTo>
                        <a:cubicBezTo>
                          <a:pt x="24499" y="9392"/>
                          <a:pt x="21060" y="13602"/>
                          <a:pt x="17269" y="17450"/>
                        </a:cubicBezTo>
                        <a:cubicBezTo>
                          <a:pt x="13468" y="21298"/>
                          <a:pt x="9325" y="24784"/>
                          <a:pt x="5953" y="27165"/>
                        </a:cubicBezTo>
                        <a:cubicBezTo>
                          <a:pt x="2600" y="29556"/>
                          <a:pt x="0" y="30823"/>
                          <a:pt x="0" y="3082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7" name="任意多边形: 形状 2576">
                    <a:extLst>
                      <a:ext uri="{FF2B5EF4-FFF2-40B4-BE49-F238E27FC236}">
                        <a16:creationId xmlns:a16="http://schemas.microsoft.com/office/drawing/2014/main" id="{4A4D7922-397D-3E75-51E2-A212CC5A3269}"/>
                      </a:ext>
                    </a:extLst>
                  </p:cNvPr>
                  <p:cNvSpPr/>
                  <p:nvPr/>
                </p:nvSpPr>
                <p:spPr>
                  <a:xfrm>
                    <a:off x="8238458" y="1760620"/>
                    <a:ext cx="31308" cy="30194"/>
                  </a:xfrm>
                  <a:custGeom>
                    <a:avLst/>
                    <a:gdLst>
                      <a:gd name="connsiteX0" fmla="*/ 31309 w 31308"/>
                      <a:gd name="connsiteY0" fmla="*/ 19536 h 30194"/>
                      <a:gd name="connsiteX1" fmla="*/ 20421 w 31308"/>
                      <a:gd name="connsiteY1" fmla="*/ 20612 h 30194"/>
                      <a:gd name="connsiteX2" fmla="*/ 15145 w 31308"/>
                      <a:gd name="connsiteY2" fmla="*/ 30194 h 30194"/>
                      <a:gd name="connsiteX3" fmla="*/ 10754 w 31308"/>
                      <a:gd name="connsiteY3" fmla="*/ 20164 h 30194"/>
                      <a:gd name="connsiteX4" fmla="*/ 0 w 31308"/>
                      <a:gd name="connsiteY4" fmla="*/ 18098 h 30194"/>
                      <a:gd name="connsiteX5" fmla="*/ 8182 w 31308"/>
                      <a:gd name="connsiteY5" fmla="*/ 10830 h 30194"/>
                      <a:gd name="connsiteX6" fmla="*/ 6829 w 31308"/>
                      <a:gd name="connsiteY6" fmla="*/ 0 h 30194"/>
                      <a:gd name="connsiteX7" fmla="*/ 16297 w 31308"/>
                      <a:gd name="connsiteY7" fmla="*/ 5505 h 30194"/>
                      <a:gd name="connsiteX8" fmla="*/ 26175 w 31308"/>
                      <a:gd name="connsiteY8" fmla="*/ 876 h 30194"/>
                      <a:gd name="connsiteX9" fmla="*/ 23832 w 31308"/>
                      <a:gd name="connsiteY9" fmla="*/ 11535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308" h="30194">
                        <a:moveTo>
                          <a:pt x="31309" y="19536"/>
                        </a:moveTo>
                        <a:lnTo>
                          <a:pt x="20421" y="20612"/>
                        </a:lnTo>
                        <a:lnTo>
                          <a:pt x="15145" y="30194"/>
                        </a:lnTo>
                        <a:lnTo>
                          <a:pt x="10754" y="20164"/>
                        </a:lnTo>
                        <a:lnTo>
                          <a:pt x="0" y="18098"/>
                        </a:lnTo>
                        <a:lnTo>
                          <a:pt x="8182" y="10830"/>
                        </a:lnTo>
                        <a:lnTo>
                          <a:pt x="6829" y="0"/>
                        </a:lnTo>
                        <a:lnTo>
                          <a:pt x="16297" y="5505"/>
                        </a:lnTo>
                        <a:lnTo>
                          <a:pt x="26175" y="876"/>
                        </a:lnTo>
                        <a:lnTo>
                          <a:pt x="23832" y="1153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578" name="图形 113">
                <a:extLst>
                  <a:ext uri="{FF2B5EF4-FFF2-40B4-BE49-F238E27FC236}">
                    <a16:creationId xmlns:a16="http://schemas.microsoft.com/office/drawing/2014/main" id="{E6BDF994-B6FF-47DC-B0D9-F1D8269885F1}"/>
                  </a:ext>
                </a:extLst>
              </p:cNvPr>
              <p:cNvGrpSpPr/>
              <p:nvPr/>
            </p:nvGrpSpPr>
            <p:grpSpPr>
              <a:xfrm>
                <a:off x="7831620" y="1713927"/>
                <a:ext cx="313787" cy="216245"/>
                <a:chOff x="7831620" y="1713927"/>
                <a:chExt cx="313787" cy="216245"/>
              </a:xfrm>
            </p:grpSpPr>
            <p:grpSp>
              <p:nvGrpSpPr>
                <p:cNvPr id="2579" name="图形 113">
                  <a:extLst>
                    <a:ext uri="{FF2B5EF4-FFF2-40B4-BE49-F238E27FC236}">
                      <a16:creationId xmlns:a16="http://schemas.microsoft.com/office/drawing/2014/main" id="{4E2131D7-31B3-D517-E0AE-9B87AA2FEDA9}"/>
                    </a:ext>
                  </a:extLst>
                </p:cNvPr>
                <p:cNvGrpSpPr/>
                <p:nvPr/>
              </p:nvGrpSpPr>
              <p:grpSpPr>
                <a:xfrm>
                  <a:off x="8018526" y="1713927"/>
                  <a:ext cx="126880" cy="125057"/>
                  <a:chOff x="8018526" y="1713927"/>
                  <a:chExt cx="126880" cy="125057"/>
                </a:xfrm>
              </p:grpSpPr>
              <p:sp>
                <p:nvSpPr>
                  <p:cNvPr id="2580" name="任意多边形: 形状 2579">
                    <a:extLst>
                      <a:ext uri="{FF2B5EF4-FFF2-40B4-BE49-F238E27FC236}">
                        <a16:creationId xmlns:a16="http://schemas.microsoft.com/office/drawing/2014/main" id="{DD8C52AE-325E-8F76-C510-B86922C65436}"/>
                      </a:ext>
                    </a:extLst>
                  </p:cNvPr>
                  <p:cNvSpPr/>
                  <p:nvPr/>
                </p:nvSpPr>
                <p:spPr>
                  <a:xfrm>
                    <a:off x="8018526" y="1713927"/>
                    <a:ext cx="126880" cy="125057"/>
                  </a:xfrm>
                  <a:custGeom>
                    <a:avLst/>
                    <a:gdLst>
                      <a:gd name="connsiteX0" fmla="*/ 61312 w 126880"/>
                      <a:gd name="connsiteY0" fmla="*/ 70858 h 125057"/>
                      <a:gd name="connsiteX1" fmla="*/ 50796 w 126880"/>
                      <a:gd name="connsiteY1" fmla="*/ 64666 h 125057"/>
                      <a:gd name="connsiteX2" fmla="*/ 53454 w 126880"/>
                      <a:gd name="connsiteY2" fmla="*/ 52722 h 125057"/>
                      <a:gd name="connsiteX3" fmla="*/ 65589 w 126880"/>
                      <a:gd name="connsiteY3" fmla="*/ 51608 h 125057"/>
                      <a:gd name="connsiteX4" fmla="*/ 70437 w 126880"/>
                      <a:gd name="connsiteY4" fmla="*/ 62809 h 125057"/>
                      <a:gd name="connsiteX5" fmla="*/ 61312 w 126880"/>
                      <a:gd name="connsiteY5" fmla="*/ 70858 h 12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880" h="125057">
                        <a:moveTo>
                          <a:pt x="61312" y="70858"/>
                        </a:moveTo>
                        <a:cubicBezTo>
                          <a:pt x="76152" y="171823"/>
                          <a:pt x="-30071" y="108958"/>
                          <a:pt x="50796" y="64666"/>
                        </a:cubicBezTo>
                        <a:cubicBezTo>
                          <a:pt x="-30071" y="108958"/>
                          <a:pt x="-3115" y="-11457"/>
                          <a:pt x="53454" y="52722"/>
                        </a:cubicBezTo>
                        <a:cubicBezTo>
                          <a:pt x="-3115" y="-11457"/>
                          <a:pt x="119767" y="-23030"/>
                          <a:pt x="65589" y="51608"/>
                        </a:cubicBezTo>
                        <a:cubicBezTo>
                          <a:pt x="119767" y="-23030"/>
                          <a:pt x="168726" y="90251"/>
                          <a:pt x="70437" y="62809"/>
                        </a:cubicBezTo>
                        <a:cubicBezTo>
                          <a:pt x="168745" y="90241"/>
                          <a:pt x="76142" y="171823"/>
                          <a:pt x="61312" y="7085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1" name="任意多边形: 形状 2580">
                    <a:extLst>
                      <a:ext uri="{FF2B5EF4-FFF2-40B4-BE49-F238E27FC236}">
                        <a16:creationId xmlns:a16="http://schemas.microsoft.com/office/drawing/2014/main" id="{1DBFE892-2276-60B3-7618-D0D61FA27F9F}"/>
                      </a:ext>
                    </a:extLst>
                  </p:cNvPr>
                  <p:cNvSpPr/>
                  <p:nvPr/>
                </p:nvSpPr>
                <p:spPr>
                  <a:xfrm>
                    <a:off x="8022192" y="1717568"/>
                    <a:ext cx="118806" cy="117099"/>
                  </a:xfrm>
                  <a:custGeom>
                    <a:avLst/>
                    <a:gdLst>
                      <a:gd name="connsiteX0" fmla="*/ 57389 w 118806"/>
                      <a:gd name="connsiteY0" fmla="*/ 66359 h 117099"/>
                      <a:gd name="connsiteX1" fmla="*/ 47578 w 118806"/>
                      <a:gd name="connsiteY1" fmla="*/ 60539 h 117099"/>
                      <a:gd name="connsiteX2" fmla="*/ 50036 w 118806"/>
                      <a:gd name="connsiteY2" fmla="*/ 49395 h 117099"/>
                      <a:gd name="connsiteX3" fmla="*/ 61428 w 118806"/>
                      <a:gd name="connsiteY3" fmla="*/ 48300 h 117099"/>
                      <a:gd name="connsiteX4" fmla="*/ 65981 w 118806"/>
                      <a:gd name="connsiteY4" fmla="*/ 58796 h 117099"/>
                      <a:gd name="connsiteX5" fmla="*/ 57389 w 118806"/>
                      <a:gd name="connsiteY5" fmla="*/ 66359 h 117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806" h="117099">
                        <a:moveTo>
                          <a:pt x="57389" y="66359"/>
                        </a:moveTo>
                        <a:cubicBezTo>
                          <a:pt x="71258" y="160885"/>
                          <a:pt x="-28155" y="102021"/>
                          <a:pt x="47578" y="60539"/>
                        </a:cubicBezTo>
                        <a:cubicBezTo>
                          <a:pt x="-28155" y="102021"/>
                          <a:pt x="-2923" y="-10727"/>
                          <a:pt x="50036" y="49395"/>
                        </a:cubicBezTo>
                        <a:cubicBezTo>
                          <a:pt x="-2923" y="-10736"/>
                          <a:pt x="112139" y="-21557"/>
                          <a:pt x="61428" y="48300"/>
                        </a:cubicBezTo>
                        <a:cubicBezTo>
                          <a:pt x="112120" y="-21557"/>
                          <a:pt x="157992" y="84504"/>
                          <a:pt x="65981" y="58796"/>
                        </a:cubicBezTo>
                        <a:cubicBezTo>
                          <a:pt x="157992" y="84495"/>
                          <a:pt x="71267" y="160885"/>
                          <a:pt x="57389" y="663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2" name="任意多边形: 形状 2581">
                    <a:extLst>
                      <a:ext uri="{FF2B5EF4-FFF2-40B4-BE49-F238E27FC236}">
                        <a16:creationId xmlns:a16="http://schemas.microsoft.com/office/drawing/2014/main" id="{2D537364-B76B-BA65-B6D5-4789DA92E4C3}"/>
                      </a:ext>
                    </a:extLst>
                  </p:cNvPr>
                  <p:cNvSpPr/>
                  <p:nvPr/>
                </p:nvSpPr>
                <p:spPr>
                  <a:xfrm>
                    <a:off x="8036718" y="1766360"/>
                    <a:ext cx="38823" cy="7533"/>
                  </a:xfrm>
                  <a:custGeom>
                    <a:avLst/>
                    <a:gdLst>
                      <a:gd name="connsiteX0" fmla="*/ 0 w 38823"/>
                      <a:gd name="connsiteY0" fmla="*/ 527 h 7533"/>
                      <a:gd name="connsiteX1" fmla="*/ 6315 w 38823"/>
                      <a:gd name="connsiteY1" fmla="*/ 3 h 7533"/>
                      <a:gd name="connsiteX2" fmla="*/ 19878 w 38823"/>
                      <a:gd name="connsiteY2" fmla="*/ 1117 h 7533"/>
                      <a:gd name="connsiteX3" fmla="*/ 33023 w 38823"/>
                      <a:gd name="connsiteY3" fmla="*/ 4470 h 7533"/>
                      <a:gd name="connsiteX4" fmla="*/ 38824 w 38823"/>
                      <a:gd name="connsiteY4" fmla="*/ 7023 h 7533"/>
                      <a:gd name="connsiteX5" fmla="*/ 32509 w 38823"/>
                      <a:gd name="connsiteY5" fmla="*/ 7527 h 7533"/>
                      <a:gd name="connsiteX6" fmla="*/ 18974 w 38823"/>
                      <a:gd name="connsiteY6" fmla="*/ 6413 h 7533"/>
                      <a:gd name="connsiteX7" fmla="*/ 5810 w 38823"/>
                      <a:gd name="connsiteY7" fmla="*/ 3041 h 7533"/>
                      <a:gd name="connsiteX8" fmla="*/ 0 w 38823"/>
                      <a:gd name="connsiteY8" fmla="*/ 527 h 7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823" h="7533">
                        <a:moveTo>
                          <a:pt x="0" y="527"/>
                        </a:moveTo>
                        <a:cubicBezTo>
                          <a:pt x="0" y="527"/>
                          <a:pt x="2581" y="41"/>
                          <a:pt x="6315" y="3"/>
                        </a:cubicBezTo>
                        <a:cubicBezTo>
                          <a:pt x="10087" y="-35"/>
                          <a:pt x="15011" y="336"/>
                          <a:pt x="19878" y="1117"/>
                        </a:cubicBezTo>
                        <a:cubicBezTo>
                          <a:pt x="24746" y="1955"/>
                          <a:pt x="29518" y="3184"/>
                          <a:pt x="33023" y="4470"/>
                        </a:cubicBezTo>
                        <a:cubicBezTo>
                          <a:pt x="36576" y="5737"/>
                          <a:pt x="38824" y="7023"/>
                          <a:pt x="38824" y="7023"/>
                        </a:cubicBezTo>
                        <a:cubicBezTo>
                          <a:pt x="38824" y="7023"/>
                          <a:pt x="36281" y="7508"/>
                          <a:pt x="32509" y="7527"/>
                        </a:cubicBezTo>
                        <a:cubicBezTo>
                          <a:pt x="28756" y="7585"/>
                          <a:pt x="23869" y="7213"/>
                          <a:pt x="18974" y="6413"/>
                        </a:cubicBezTo>
                        <a:cubicBezTo>
                          <a:pt x="14125" y="5575"/>
                          <a:pt x="9353" y="4327"/>
                          <a:pt x="5810" y="3041"/>
                        </a:cubicBezTo>
                        <a:cubicBezTo>
                          <a:pt x="2277" y="1812"/>
                          <a:pt x="0" y="527"/>
                          <a:pt x="0" y="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3" name="任意多边形: 形状 2582">
                    <a:extLst>
                      <a:ext uri="{FF2B5EF4-FFF2-40B4-BE49-F238E27FC236}">
                        <a16:creationId xmlns:a16="http://schemas.microsoft.com/office/drawing/2014/main" id="{CB2963C4-85A9-CF46-AF79-EB06095BC184}"/>
                      </a:ext>
                    </a:extLst>
                  </p:cNvPr>
                  <p:cNvSpPr/>
                  <p:nvPr/>
                </p:nvSpPr>
                <p:spPr>
                  <a:xfrm>
                    <a:off x="8085486" y="1758099"/>
                    <a:ext cx="37309" cy="12618"/>
                  </a:xfrm>
                  <a:custGeom>
                    <a:avLst/>
                    <a:gdLst>
                      <a:gd name="connsiteX0" fmla="*/ 0 w 37309"/>
                      <a:gd name="connsiteY0" fmla="*/ 12617 h 12618"/>
                      <a:gd name="connsiteX1" fmla="*/ 5344 w 37309"/>
                      <a:gd name="connsiteY1" fmla="*/ 9197 h 12618"/>
                      <a:gd name="connsiteX2" fmla="*/ 17783 w 37309"/>
                      <a:gd name="connsiteY2" fmla="*/ 3787 h 12618"/>
                      <a:gd name="connsiteX3" fmla="*/ 30975 w 37309"/>
                      <a:gd name="connsiteY3" fmla="*/ 510 h 12618"/>
                      <a:gd name="connsiteX4" fmla="*/ 37309 w 37309"/>
                      <a:gd name="connsiteY4" fmla="*/ 6 h 12618"/>
                      <a:gd name="connsiteX5" fmla="*/ 31975 w 37309"/>
                      <a:gd name="connsiteY5" fmla="*/ 3406 h 12618"/>
                      <a:gd name="connsiteX6" fmla="*/ 19517 w 37309"/>
                      <a:gd name="connsiteY6" fmla="*/ 8835 h 12618"/>
                      <a:gd name="connsiteX7" fmla="*/ 6296 w 37309"/>
                      <a:gd name="connsiteY7" fmla="*/ 12112 h 12618"/>
                      <a:gd name="connsiteX8" fmla="*/ 0 w 37309"/>
                      <a:gd name="connsiteY8" fmla="*/ 12617 h 12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309" h="12618">
                        <a:moveTo>
                          <a:pt x="0" y="12617"/>
                        </a:moveTo>
                        <a:cubicBezTo>
                          <a:pt x="0" y="12617"/>
                          <a:pt x="2057" y="10997"/>
                          <a:pt x="5344" y="9197"/>
                        </a:cubicBezTo>
                        <a:cubicBezTo>
                          <a:pt x="8611" y="7378"/>
                          <a:pt x="13135" y="5387"/>
                          <a:pt x="17783" y="3787"/>
                        </a:cubicBezTo>
                        <a:cubicBezTo>
                          <a:pt x="22441" y="2225"/>
                          <a:pt x="27289" y="1034"/>
                          <a:pt x="30975" y="510"/>
                        </a:cubicBezTo>
                        <a:cubicBezTo>
                          <a:pt x="34709" y="-90"/>
                          <a:pt x="37309" y="6"/>
                          <a:pt x="37309" y="6"/>
                        </a:cubicBezTo>
                        <a:cubicBezTo>
                          <a:pt x="37309" y="6"/>
                          <a:pt x="35280" y="1644"/>
                          <a:pt x="31975" y="3406"/>
                        </a:cubicBezTo>
                        <a:cubicBezTo>
                          <a:pt x="28670" y="5244"/>
                          <a:pt x="24165" y="7254"/>
                          <a:pt x="19517" y="8835"/>
                        </a:cubicBezTo>
                        <a:cubicBezTo>
                          <a:pt x="14821" y="10397"/>
                          <a:pt x="10059" y="11550"/>
                          <a:pt x="6296" y="12112"/>
                        </a:cubicBezTo>
                        <a:cubicBezTo>
                          <a:pt x="2620" y="12674"/>
                          <a:pt x="0" y="12617"/>
                          <a:pt x="0" y="126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4" name="任意多边形: 形状 2583">
                    <a:extLst>
                      <a:ext uri="{FF2B5EF4-FFF2-40B4-BE49-F238E27FC236}">
                        <a16:creationId xmlns:a16="http://schemas.microsoft.com/office/drawing/2014/main" id="{6843CAE6-2FD8-8BB8-B083-41AB12651FD0}"/>
                      </a:ext>
                    </a:extLst>
                  </p:cNvPr>
                  <p:cNvSpPr/>
                  <p:nvPr/>
                </p:nvSpPr>
                <p:spPr>
                  <a:xfrm>
                    <a:off x="8074305" y="1728844"/>
                    <a:ext cx="5855" cy="39233"/>
                  </a:xfrm>
                  <a:custGeom>
                    <a:avLst/>
                    <a:gdLst>
                      <a:gd name="connsiteX0" fmla="*/ 4514 w 5855"/>
                      <a:gd name="connsiteY0" fmla="*/ 39233 h 39233"/>
                      <a:gd name="connsiteX1" fmla="*/ 2476 w 5855"/>
                      <a:gd name="connsiteY1" fmla="*/ 33242 h 39233"/>
                      <a:gd name="connsiteX2" fmla="*/ 266 w 5855"/>
                      <a:gd name="connsiteY2" fmla="*/ 19850 h 39233"/>
                      <a:gd name="connsiteX3" fmla="*/ 323 w 5855"/>
                      <a:gd name="connsiteY3" fmla="*/ 6229 h 39233"/>
                      <a:gd name="connsiteX4" fmla="*/ 1342 w 5855"/>
                      <a:gd name="connsiteY4" fmla="*/ 0 h 39233"/>
                      <a:gd name="connsiteX5" fmla="*/ 3409 w 5855"/>
                      <a:gd name="connsiteY5" fmla="*/ 5991 h 39233"/>
                      <a:gd name="connsiteX6" fmla="*/ 5609 w 5855"/>
                      <a:gd name="connsiteY6" fmla="*/ 19402 h 39233"/>
                      <a:gd name="connsiteX7" fmla="*/ 5524 w 5855"/>
                      <a:gd name="connsiteY7" fmla="*/ 32985 h 39233"/>
                      <a:gd name="connsiteX8" fmla="*/ 4514 w 5855"/>
                      <a:gd name="connsiteY8" fmla="*/ 39233 h 39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855" h="39233">
                        <a:moveTo>
                          <a:pt x="4514" y="39233"/>
                        </a:moveTo>
                        <a:cubicBezTo>
                          <a:pt x="4514" y="39233"/>
                          <a:pt x="3428" y="36852"/>
                          <a:pt x="2476" y="33242"/>
                        </a:cubicBezTo>
                        <a:cubicBezTo>
                          <a:pt x="1495" y="29632"/>
                          <a:pt x="685" y="24736"/>
                          <a:pt x="266" y="19850"/>
                        </a:cubicBezTo>
                        <a:cubicBezTo>
                          <a:pt x="-125" y="14916"/>
                          <a:pt x="-67" y="9992"/>
                          <a:pt x="323" y="6229"/>
                        </a:cubicBezTo>
                        <a:cubicBezTo>
                          <a:pt x="637" y="2524"/>
                          <a:pt x="1342" y="0"/>
                          <a:pt x="1342" y="0"/>
                        </a:cubicBezTo>
                        <a:cubicBezTo>
                          <a:pt x="1342" y="0"/>
                          <a:pt x="2466" y="2381"/>
                          <a:pt x="3409" y="5991"/>
                        </a:cubicBezTo>
                        <a:cubicBezTo>
                          <a:pt x="4371" y="9620"/>
                          <a:pt x="5200" y="14526"/>
                          <a:pt x="5609" y="19402"/>
                        </a:cubicBezTo>
                        <a:cubicBezTo>
                          <a:pt x="5981" y="24317"/>
                          <a:pt x="5914" y="29261"/>
                          <a:pt x="5524" y="32985"/>
                        </a:cubicBezTo>
                        <a:cubicBezTo>
                          <a:pt x="5209" y="36719"/>
                          <a:pt x="4514" y="39233"/>
                          <a:pt x="4514" y="39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5" name="任意多边形: 形状 2584">
                    <a:extLst>
                      <a:ext uri="{FF2B5EF4-FFF2-40B4-BE49-F238E27FC236}">
                        <a16:creationId xmlns:a16="http://schemas.microsoft.com/office/drawing/2014/main" id="{16C3BC85-F0B4-EB82-738F-C6A834B0A4D1}"/>
                      </a:ext>
                    </a:extLst>
                  </p:cNvPr>
                  <p:cNvSpPr/>
                  <p:nvPr/>
                </p:nvSpPr>
                <p:spPr>
                  <a:xfrm>
                    <a:off x="8085162" y="1781098"/>
                    <a:ext cx="25498" cy="30013"/>
                  </a:xfrm>
                  <a:custGeom>
                    <a:avLst/>
                    <a:gdLst>
                      <a:gd name="connsiteX0" fmla="*/ 25498 w 25498"/>
                      <a:gd name="connsiteY0" fmla="*/ 30013 h 30013"/>
                      <a:gd name="connsiteX1" fmla="*/ 20355 w 25498"/>
                      <a:gd name="connsiteY1" fmla="*/ 26308 h 30013"/>
                      <a:gd name="connsiteX2" fmla="*/ 10725 w 25498"/>
                      <a:gd name="connsiteY2" fmla="*/ 16745 h 30013"/>
                      <a:gd name="connsiteX3" fmla="*/ 2820 w 25498"/>
                      <a:gd name="connsiteY3" fmla="*/ 5696 h 30013"/>
                      <a:gd name="connsiteX4" fmla="*/ 0 w 25498"/>
                      <a:gd name="connsiteY4" fmla="*/ 0 h 30013"/>
                      <a:gd name="connsiteX5" fmla="*/ 5134 w 25498"/>
                      <a:gd name="connsiteY5" fmla="*/ 3686 h 30013"/>
                      <a:gd name="connsiteX6" fmla="*/ 14840 w 25498"/>
                      <a:gd name="connsiteY6" fmla="*/ 13268 h 30013"/>
                      <a:gd name="connsiteX7" fmla="*/ 22698 w 25498"/>
                      <a:gd name="connsiteY7" fmla="*/ 24317 h 30013"/>
                      <a:gd name="connsiteX8" fmla="*/ 25498 w 25498"/>
                      <a:gd name="connsiteY8" fmla="*/ 30013 h 30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498" h="30013">
                        <a:moveTo>
                          <a:pt x="25498" y="30013"/>
                        </a:moveTo>
                        <a:cubicBezTo>
                          <a:pt x="25498" y="30013"/>
                          <a:pt x="23241" y="28727"/>
                          <a:pt x="20355" y="26308"/>
                        </a:cubicBezTo>
                        <a:cubicBezTo>
                          <a:pt x="17459" y="23927"/>
                          <a:pt x="13954" y="20488"/>
                          <a:pt x="10725" y="16745"/>
                        </a:cubicBezTo>
                        <a:cubicBezTo>
                          <a:pt x="7544" y="12983"/>
                          <a:pt x="4706" y="8953"/>
                          <a:pt x="2820" y="5696"/>
                        </a:cubicBezTo>
                        <a:cubicBezTo>
                          <a:pt x="924" y="2477"/>
                          <a:pt x="0" y="0"/>
                          <a:pt x="0" y="0"/>
                        </a:cubicBezTo>
                        <a:cubicBezTo>
                          <a:pt x="0" y="0"/>
                          <a:pt x="2267" y="1305"/>
                          <a:pt x="5134" y="3686"/>
                        </a:cubicBezTo>
                        <a:cubicBezTo>
                          <a:pt x="8077" y="6067"/>
                          <a:pt x="11602" y="9544"/>
                          <a:pt x="14840" y="13268"/>
                        </a:cubicBezTo>
                        <a:cubicBezTo>
                          <a:pt x="17983" y="17040"/>
                          <a:pt x="20831" y="21079"/>
                          <a:pt x="22698" y="24317"/>
                        </a:cubicBezTo>
                        <a:cubicBezTo>
                          <a:pt x="24575" y="27556"/>
                          <a:pt x="25498" y="30013"/>
                          <a:pt x="25498" y="300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6" name="任意多边形: 形状 2585">
                    <a:extLst>
                      <a:ext uri="{FF2B5EF4-FFF2-40B4-BE49-F238E27FC236}">
                        <a16:creationId xmlns:a16="http://schemas.microsoft.com/office/drawing/2014/main" id="{2A28D96A-045A-3A7D-0372-CCD9572BFEE6}"/>
                      </a:ext>
                    </a:extLst>
                  </p:cNvPr>
                  <p:cNvSpPr/>
                  <p:nvPr/>
                </p:nvSpPr>
                <p:spPr>
                  <a:xfrm>
                    <a:off x="8058406" y="1783280"/>
                    <a:ext cx="16850" cy="35585"/>
                  </a:xfrm>
                  <a:custGeom>
                    <a:avLst/>
                    <a:gdLst>
                      <a:gd name="connsiteX0" fmla="*/ 0 w 16850"/>
                      <a:gd name="connsiteY0" fmla="*/ 35585 h 35585"/>
                      <a:gd name="connsiteX1" fmla="*/ 1257 w 16850"/>
                      <a:gd name="connsiteY1" fmla="*/ 29356 h 35585"/>
                      <a:gd name="connsiteX2" fmla="*/ 6029 w 16850"/>
                      <a:gd name="connsiteY2" fmla="*/ 16631 h 35585"/>
                      <a:gd name="connsiteX3" fmla="*/ 12849 w 16850"/>
                      <a:gd name="connsiteY3" fmla="*/ 4877 h 35585"/>
                      <a:gd name="connsiteX4" fmla="*/ 16850 w 16850"/>
                      <a:gd name="connsiteY4" fmla="*/ 0 h 35585"/>
                      <a:gd name="connsiteX5" fmla="*/ 15612 w 16850"/>
                      <a:gd name="connsiteY5" fmla="*/ 6210 h 35585"/>
                      <a:gd name="connsiteX6" fmla="*/ 10878 w 16850"/>
                      <a:gd name="connsiteY6" fmla="*/ 18917 h 35585"/>
                      <a:gd name="connsiteX7" fmla="*/ 4029 w 16850"/>
                      <a:gd name="connsiteY7" fmla="*/ 30651 h 35585"/>
                      <a:gd name="connsiteX8" fmla="*/ 0 w 16850"/>
                      <a:gd name="connsiteY8" fmla="*/ 35585 h 35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850" h="35585">
                        <a:moveTo>
                          <a:pt x="0" y="35585"/>
                        </a:moveTo>
                        <a:cubicBezTo>
                          <a:pt x="0" y="35585"/>
                          <a:pt x="229" y="32947"/>
                          <a:pt x="1257" y="29356"/>
                        </a:cubicBezTo>
                        <a:cubicBezTo>
                          <a:pt x="2229" y="25727"/>
                          <a:pt x="3925" y="21098"/>
                          <a:pt x="6029" y="16631"/>
                        </a:cubicBezTo>
                        <a:cubicBezTo>
                          <a:pt x="8154" y="12182"/>
                          <a:pt x="10639" y="7925"/>
                          <a:pt x="12849" y="4877"/>
                        </a:cubicBezTo>
                        <a:cubicBezTo>
                          <a:pt x="15021" y="1848"/>
                          <a:pt x="16850" y="0"/>
                          <a:pt x="16850" y="0"/>
                        </a:cubicBezTo>
                        <a:cubicBezTo>
                          <a:pt x="16850" y="0"/>
                          <a:pt x="16631" y="2581"/>
                          <a:pt x="15612" y="6210"/>
                        </a:cubicBezTo>
                        <a:cubicBezTo>
                          <a:pt x="14650" y="9839"/>
                          <a:pt x="12964" y="14468"/>
                          <a:pt x="10878" y="18917"/>
                        </a:cubicBezTo>
                        <a:cubicBezTo>
                          <a:pt x="8734" y="23365"/>
                          <a:pt x="6230" y="27603"/>
                          <a:pt x="4029" y="30651"/>
                        </a:cubicBezTo>
                        <a:cubicBezTo>
                          <a:pt x="1886" y="33728"/>
                          <a:pt x="0" y="35585"/>
                          <a:pt x="0" y="355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7" name="任意多边形: 形状 2586">
                    <a:extLst>
                      <a:ext uri="{FF2B5EF4-FFF2-40B4-BE49-F238E27FC236}">
                        <a16:creationId xmlns:a16="http://schemas.microsoft.com/office/drawing/2014/main" id="{DFB626FA-87CC-89D9-9EFA-D0F748B9C878}"/>
                      </a:ext>
                    </a:extLst>
                  </p:cNvPr>
                  <p:cNvSpPr/>
                  <p:nvPr/>
                </p:nvSpPr>
                <p:spPr>
                  <a:xfrm>
                    <a:off x="8067265" y="1762458"/>
                    <a:ext cx="27365" cy="28536"/>
                  </a:xfrm>
                  <a:custGeom>
                    <a:avLst/>
                    <a:gdLst>
                      <a:gd name="connsiteX0" fmla="*/ 27366 w 27365"/>
                      <a:gd name="connsiteY0" fmla="*/ 14516 h 28536"/>
                      <a:gd name="connsiteX1" fmla="*/ 18317 w 27365"/>
                      <a:gd name="connsiteY1" fmla="*/ 18698 h 28536"/>
                      <a:gd name="connsiteX2" fmla="*/ 16640 w 27365"/>
                      <a:gd name="connsiteY2" fmla="*/ 28537 h 28536"/>
                      <a:gd name="connsiteX3" fmla="*/ 9859 w 27365"/>
                      <a:gd name="connsiteY3" fmla="*/ 21231 h 28536"/>
                      <a:gd name="connsiteX4" fmla="*/ 0 w 27365"/>
                      <a:gd name="connsiteY4" fmla="*/ 22679 h 28536"/>
                      <a:gd name="connsiteX5" fmla="*/ 4839 w 27365"/>
                      <a:gd name="connsiteY5" fmla="*/ 13992 h 28536"/>
                      <a:gd name="connsiteX6" fmla="*/ 410 w 27365"/>
                      <a:gd name="connsiteY6" fmla="*/ 5058 h 28536"/>
                      <a:gd name="connsiteX7" fmla="*/ 10230 w 27365"/>
                      <a:gd name="connsiteY7" fmla="*/ 6963 h 28536"/>
                      <a:gd name="connsiteX8" fmla="*/ 17345 w 27365"/>
                      <a:gd name="connsiteY8" fmla="*/ 0 h 28536"/>
                      <a:gd name="connsiteX9" fmla="*/ 18526 w 27365"/>
                      <a:gd name="connsiteY9" fmla="*/ 9877 h 28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365" h="28536">
                        <a:moveTo>
                          <a:pt x="27366" y="14516"/>
                        </a:moveTo>
                        <a:lnTo>
                          <a:pt x="18317" y="18698"/>
                        </a:lnTo>
                        <a:lnTo>
                          <a:pt x="16640" y="28537"/>
                        </a:lnTo>
                        <a:lnTo>
                          <a:pt x="9859" y="21231"/>
                        </a:lnTo>
                        <a:lnTo>
                          <a:pt x="0" y="22679"/>
                        </a:lnTo>
                        <a:lnTo>
                          <a:pt x="4839" y="13992"/>
                        </a:lnTo>
                        <a:lnTo>
                          <a:pt x="410" y="5058"/>
                        </a:lnTo>
                        <a:lnTo>
                          <a:pt x="10230" y="6963"/>
                        </a:lnTo>
                        <a:lnTo>
                          <a:pt x="17345" y="0"/>
                        </a:lnTo>
                        <a:lnTo>
                          <a:pt x="18526" y="98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88" name="图形 113">
                  <a:extLst>
                    <a:ext uri="{FF2B5EF4-FFF2-40B4-BE49-F238E27FC236}">
                      <a16:creationId xmlns:a16="http://schemas.microsoft.com/office/drawing/2014/main" id="{F9C182D3-9CC5-7455-F8EA-5980537DAC98}"/>
                    </a:ext>
                  </a:extLst>
                </p:cNvPr>
                <p:cNvGrpSpPr/>
                <p:nvPr/>
              </p:nvGrpSpPr>
              <p:grpSpPr>
                <a:xfrm>
                  <a:off x="7992316" y="1767642"/>
                  <a:ext cx="146179" cy="147678"/>
                  <a:chOff x="7992316" y="1767642"/>
                  <a:chExt cx="146179" cy="147678"/>
                </a:xfrm>
              </p:grpSpPr>
              <p:sp>
                <p:nvSpPr>
                  <p:cNvPr id="2589" name="任意多边形: 形状 2588">
                    <a:extLst>
                      <a:ext uri="{FF2B5EF4-FFF2-40B4-BE49-F238E27FC236}">
                        <a16:creationId xmlns:a16="http://schemas.microsoft.com/office/drawing/2014/main" id="{B811291A-A44B-4A03-1A6C-E135EFF1454B}"/>
                      </a:ext>
                    </a:extLst>
                  </p:cNvPr>
                  <p:cNvSpPr/>
                  <p:nvPr/>
                </p:nvSpPr>
                <p:spPr>
                  <a:xfrm>
                    <a:off x="7992316" y="1767642"/>
                    <a:ext cx="146179" cy="147678"/>
                  </a:xfrm>
                  <a:custGeom>
                    <a:avLst/>
                    <a:gdLst>
                      <a:gd name="connsiteX0" fmla="*/ 72997 w 146179"/>
                      <a:gd name="connsiteY0" fmla="*/ 82236 h 147678"/>
                      <a:gd name="connsiteX1" fmla="*/ 60043 w 146179"/>
                      <a:gd name="connsiteY1" fmla="*/ 76359 h 147678"/>
                      <a:gd name="connsiteX2" fmla="*/ 61633 w 146179"/>
                      <a:gd name="connsiteY2" fmla="*/ 62224 h 147678"/>
                      <a:gd name="connsiteX3" fmla="*/ 75559 w 146179"/>
                      <a:gd name="connsiteY3" fmla="*/ 59376 h 147678"/>
                      <a:gd name="connsiteX4" fmla="*/ 82579 w 146179"/>
                      <a:gd name="connsiteY4" fmla="*/ 71749 h 147678"/>
                      <a:gd name="connsiteX5" fmla="*/ 72997 w 146179"/>
                      <a:gd name="connsiteY5" fmla="*/ 82236 h 147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179" h="147678">
                        <a:moveTo>
                          <a:pt x="72997" y="82236"/>
                        </a:moveTo>
                        <a:cubicBezTo>
                          <a:pt x="102886" y="197355"/>
                          <a:pt x="-28083" y="137862"/>
                          <a:pt x="60043" y="76359"/>
                        </a:cubicBezTo>
                        <a:cubicBezTo>
                          <a:pt x="-28083" y="137862"/>
                          <a:pt x="-11995" y="-5051"/>
                          <a:pt x="61633" y="62224"/>
                        </a:cubicBezTo>
                        <a:cubicBezTo>
                          <a:pt x="-11995" y="-5051"/>
                          <a:pt x="128946" y="-33940"/>
                          <a:pt x="75559" y="59376"/>
                        </a:cubicBezTo>
                        <a:cubicBezTo>
                          <a:pt x="128937" y="-33940"/>
                          <a:pt x="199936" y="91190"/>
                          <a:pt x="82579" y="71749"/>
                        </a:cubicBezTo>
                        <a:cubicBezTo>
                          <a:pt x="199927" y="91180"/>
                          <a:pt x="102886" y="197355"/>
                          <a:pt x="72997" y="822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" name="任意多边形: 形状 2589">
                    <a:extLst>
                      <a:ext uri="{FF2B5EF4-FFF2-40B4-BE49-F238E27FC236}">
                        <a16:creationId xmlns:a16="http://schemas.microsoft.com/office/drawing/2014/main" id="{804FDF1B-4526-951B-F718-E5AA3140C5EA}"/>
                      </a:ext>
                    </a:extLst>
                  </p:cNvPr>
                  <p:cNvSpPr/>
                  <p:nvPr/>
                </p:nvSpPr>
                <p:spPr>
                  <a:xfrm>
                    <a:off x="7996577" y="1771921"/>
                    <a:ext cx="136848" cy="138253"/>
                  </a:xfrm>
                  <a:custGeom>
                    <a:avLst/>
                    <a:gdLst>
                      <a:gd name="connsiteX0" fmla="*/ 68325 w 136848"/>
                      <a:gd name="connsiteY0" fmla="*/ 76986 h 138253"/>
                      <a:gd name="connsiteX1" fmla="*/ 56219 w 136848"/>
                      <a:gd name="connsiteY1" fmla="*/ 71461 h 138253"/>
                      <a:gd name="connsiteX2" fmla="*/ 57667 w 136848"/>
                      <a:gd name="connsiteY2" fmla="*/ 58250 h 138253"/>
                      <a:gd name="connsiteX3" fmla="*/ 70745 w 136848"/>
                      <a:gd name="connsiteY3" fmla="*/ 55554 h 138253"/>
                      <a:gd name="connsiteX4" fmla="*/ 77327 w 136848"/>
                      <a:gd name="connsiteY4" fmla="*/ 67146 h 138253"/>
                      <a:gd name="connsiteX5" fmla="*/ 68325 w 136848"/>
                      <a:gd name="connsiteY5" fmla="*/ 76986 h 13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848" h="138253">
                        <a:moveTo>
                          <a:pt x="68325" y="76986"/>
                        </a:moveTo>
                        <a:cubicBezTo>
                          <a:pt x="96310" y="184770"/>
                          <a:pt x="-26305" y="129059"/>
                          <a:pt x="56219" y="71461"/>
                        </a:cubicBezTo>
                        <a:cubicBezTo>
                          <a:pt x="-26296" y="129059"/>
                          <a:pt x="-11218" y="-4739"/>
                          <a:pt x="57667" y="58250"/>
                        </a:cubicBezTo>
                        <a:cubicBezTo>
                          <a:pt x="-11218" y="-4739"/>
                          <a:pt x="120665" y="-31752"/>
                          <a:pt x="70745" y="55554"/>
                        </a:cubicBezTo>
                        <a:cubicBezTo>
                          <a:pt x="120665" y="-31752"/>
                          <a:pt x="187188" y="85358"/>
                          <a:pt x="77327" y="67146"/>
                        </a:cubicBezTo>
                        <a:cubicBezTo>
                          <a:pt x="187198" y="85358"/>
                          <a:pt x="96329" y="184780"/>
                          <a:pt x="68325" y="76986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" name="任意多边形: 形状 2590">
                    <a:extLst>
                      <a:ext uri="{FF2B5EF4-FFF2-40B4-BE49-F238E27FC236}">
                        <a16:creationId xmlns:a16="http://schemas.microsoft.com/office/drawing/2014/main" id="{54B1A5AA-056B-B611-3F33-BCD8F9E9CE17}"/>
                      </a:ext>
                    </a:extLst>
                  </p:cNvPr>
                  <p:cNvSpPr/>
                  <p:nvPr/>
                </p:nvSpPr>
                <p:spPr>
                  <a:xfrm>
                    <a:off x="8013087" y="1832608"/>
                    <a:ext cx="45853" cy="6515"/>
                  </a:xfrm>
                  <a:custGeom>
                    <a:avLst/>
                    <a:gdLst>
                      <a:gd name="connsiteX0" fmla="*/ 0 w 45853"/>
                      <a:gd name="connsiteY0" fmla="*/ 1954 h 6515"/>
                      <a:gd name="connsiteX1" fmla="*/ 7277 w 45853"/>
                      <a:gd name="connsiteY1" fmla="*/ 564 h 6515"/>
                      <a:gd name="connsiteX2" fmla="*/ 23117 w 45853"/>
                      <a:gd name="connsiteY2" fmla="*/ 154 h 6515"/>
                      <a:gd name="connsiteX3" fmla="*/ 38795 w 45853"/>
                      <a:gd name="connsiteY3" fmla="*/ 2364 h 6515"/>
                      <a:gd name="connsiteX4" fmla="*/ 45854 w 45853"/>
                      <a:gd name="connsiteY4" fmla="*/ 4574 h 6515"/>
                      <a:gd name="connsiteX5" fmla="*/ 38605 w 45853"/>
                      <a:gd name="connsiteY5" fmla="*/ 5964 h 6515"/>
                      <a:gd name="connsiteX6" fmla="*/ 22736 w 45853"/>
                      <a:gd name="connsiteY6" fmla="*/ 6374 h 6515"/>
                      <a:gd name="connsiteX7" fmla="*/ 7087 w 45853"/>
                      <a:gd name="connsiteY7" fmla="*/ 4107 h 6515"/>
                      <a:gd name="connsiteX8" fmla="*/ 0 w 45853"/>
                      <a:gd name="connsiteY8" fmla="*/ 1954 h 6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853" h="6515">
                        <a:moveTo>
                          <a:pt x="0" y="1954"/>
                        </a:moveTo>
                        <a:cubicBezTo>
                          <a:pt x="0" y="1954"/>
                          <a:pt x="2943" y="1059"/>
                          <a:pt x="7277" y="564"/>
                        </a:cubicBezTo>
                        <a:cubicBezTo>
                          <a:pt x="11630" y="21"/>
                          <a:pt x="17402" y="-160"/>
                          <a:pt x="23117" y="154"/>
                        </a:cubicBezTo>
                        <a:cubicBezTo>
                          <a:pt x="28870" y="507"/>
                          <a:pt x="34547" y="1345"/>
                          <a:pt x="38795" y="2364"/>
                        </a:cubicBezTo>
                        <a:cubicBezTo>
                          <a:pt x="43044" y="3364"/>
                          <a:pt x="45854" y="4574"/>
                          <a:pt x="45854" y="4574"/>
                        </a:cubicBezTo>
                        <a:cubicBezTo>
                          <a:pt x="45854" y="4574"/>
                          <a:pt x="42958" y="5469"/>
                          <a:pt x="38605" y="5964"/>
                        </a:cubicBezTo>
                        <a:cubicBezTo>
                          <a:pt x="34252" y="6488"/>
                          <a:pt x="28499" y="6669"/>
                          <a:pt x="22736" y="6374"/>
                        </a:cubicBezTo>
                        <a:cubicBezTo>
                          <a:pt x="17040" y="6022"/>
                          <a:pt x="11363" y="5183"/>
                          <a:pt x="7087" y="4107"/>
                        </a:cubicBezTo>
                        <a:cubicBezTo>
                          <a:pt x="2810" y="3145"/>
                          <a:pt x="0" y="1954"/>
                          <a:pt x="0" y="19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" name="任意多边形: 形状 2591">
                    <a:extLst>
                      <a:ext uri="{FF2B5EF4-FFF2-40B4-BE49-F238E27FC236}">
                        <a16:creationId xmlns:a16="http://schemas.microsoft.com/office/drawing/2014/main" id="{FBDDB8C3-3B5F-D4ED-602F-095CAA03D3CF}"/>
                      </a:ext>
                    </a:extLst>
                  </p:cNvPr>
                  <p:cNvSpPr/>
                  <p:nvPr/>
                </p:nvSpPr>
                <p:spPr>
                  <a:xfrm>
                    <a:off x="8070084" y="1813550"/>
                    <a:ext cx="41624" cy="19307"/>
                  </a:xfrm>
                  <a:custGeom>
                    <a:avLst/>
                    <a:gdLst>
                      <a:gd name="connsiteX0" fmla="*/ 0 w 41624"/>
                      <a:gd name="connsiteY0" fmla="*/ 19307 h 19307"/>
                      <a:gd name="connsiteX1" fmla="*/ 5762 w 41624"/>
                      <a:gd name="connsiteY1" fmla="*/ 14697 h 19307"/>
                      <a:gd name="connsiteX2" fmla="*/ 19498 w 41624"/>
                      <a:gd name="connsiteY2" fmla="*/ 6829 h 19307"/>
                      <a:gd name="connsiteX3" fmla="*/ 34357 w 41624"/>
                      <a:gd name="connsiteY3" fmla="*/ 1381 h 19307"/>
                      <a:gd name="connsiteX4" fmla="*/ 41624 w 41624"/>
                      <a:gd name="connsiteY4" fmla="*/ 0 h 19307"/>
                      <a:gd name="connsiteX5" fmla="*/ 35890 w 41624"/>
                      <a:gd name="connsiteY5" fmla="*/ 4629 h 19307"/>
                      <a:gd name="connsiteX6" fmla="*/ 22136 w 41624"/>
                      <a:gd name="connsiteY6" fmla="*/ 12478 h 19307"/>
                      <a:gd name="connsiteX7" fmla="*/ 7248 w 41624"/>
                      <a:gd name="connsiteY7" fmla="*/ 17926 h 19307"/>
                      <a:gd name="connsiteX8" fmla="*/ 0 w 41624"/>
                      <a:gd name="connsiteY8" fmla="*/ 19307 h 19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24" h="19307">
                        <a:moveTo>
                          <a:pt x="0" y="19307"/>
                        </a:moveTo>
                        <a:cubicBezTo>
                          <a:pt x="0" y="19307"/>
                          <a:pt x="2181" y="17164"/>
                          <a:pt x="5762" y="14697"/>
                        </a:cubicBezTo>
                        <a:cubicBezTo>
                          <a:pt x="9306" y="12144"/>
                          <a:pt x="14307" y="9268"/>
                          <a:pt x="19498" y="6829"/>
                        </a:cubicBezTo>
                        <a:cubicBezTo>
                          <a:pt x="24679" y="4429"/>
                          <a:pt x="30137" y="2477"/>
                          <a:pt x="34357" y="1381"/>
                        </a:cubicBezTo>
                        <a:cubicBezTo>
                          <a:pt x="38586" y="229"/>
                          <a:pt x="41624" y="0"/>
                          <a:pt x="41624" y="0"/>
                        </a:cubicBezTo>
                        <a:cubicBezTo>
                          <a:pt x="41624" y="0"/>
                          <a:pt x="39481" y="2143"/>
                          <a:pt x="35890" y="4629"/>
                        </a:cubicBezTo>
                        <a:cubicBezTo>
                          <a:pt x="32299" y="7210"/>
                          <a:pt x="27318" y="10039"/>
                          <a:pt x="22136" y="12478"/>
                        </a:cubicBezTo>
                        <a:cubicBezTo>
                          <a:pt x="16897" y="14878"/>
                          <a:pt x="11516" y="16812"/>
                          <a:pt x="7248" y="17926"/>
                        </a:cubicBezTo>
                        <a:cubicBezTo>
                          <a:pt x="3039" y="19040"/>
                          <a:pt x="0" y="19307"/>
                          <a:pt x="0" y="193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" name="任意多边形: 形状 2592">
                    <a:extLst>
                      <a:ext uri="{FF2B5EF4-FFF2-40B4-BE49-F238E27FC236}">
                        <a16:creationId xmlns:a16="http://schemas.microsoft.com/office/drawing/2014/main" id="{710029B7-9C2A-1DB7-2934-9FCFD1FAAA31}"/>
                      </a:ext>
                    </a:extLst>
                  </p:cNvPr>
                  <p:cNvSpPr/>
                  <p:nvPr/>
                </p:nvSpPr>
                <p:spPr>
                  <a:xfrm>
                    <a:off x="8053013" y="1785566"/>
                    <a:ext cx="9435" cy="45072"/>
                  </a:xfrm>
                  <a:custGeom>
                    <a:avLst/>
                    <a:gdLst>
                      <a:gd name="connsiteX0" fmla="*/ 9032 w 9435"/>
                      <a:gd name="connsiteY0" fmla="*/ 45072 h 45072"/>
                      <a:gd name="connsiteX1" fmla="*/ 5936 w 9435"/>
                      <a:gd name="connsiteY1" fmla="*/ 38376 h 45072"/>
                      <a:gd name="connsiteX2" fmla="*/ 1679 w 9435"/>
                      <a:gd name="connsiteY2" fmla="*/ 23136 h 45072"/>
                      <a:gd name="connsiteX3" fmla="*/ 12 w 9435"/>
                      <a:gd name="connsiteY3" fmla="*/ 7363 h 45072"/>
                      <a:gd name="connsiteX4" fmla="*/ 431 w 9435"/>
                      <a:gd name="connsiteY4" fmla="*/ 0 h 45072"/>
                      <a:gd name="connsiteX5" fmla="*/ 3574 w 9435"/>
                      <a:gd name="connsiteY5" fmla="*/ 6696 h 45072"/>
                      <a:gd name="connsiteX6" fmla="*/ 7804 w 9435"/>
                      <a:gd name="connsiteY6" fmla="*/ 21955 h 45072"/>
                      <a:gd name="connsiteX7" fmla="*/ 9423 w 9435"/>
                      <a:gd name="connsiteY7" fmla="*/ 37709 h 45072"/>
                      <a:gd name="connsiteX8" fmla="*/ 9032 w 9435"/>
                      <a:gd name="connsiteY8" fmla="*/ 45072 h 45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435" h="45072">
                        <a:moveTo>
                          <a:pt x="9032" y="45072"/>
                        </a:moveTo>
                        <a:cubicBezTo>
                          <a:pt x="9032" y="45072"/>
                          <a:pt x="7470" y="42472"/>
                          <a:pt x="5936" y="38376"/>
                        </a:cubicBezTo>
                        <a:cubicBezTo>
                          <a:pt x="4336" y="34300"/>
                          <a:pt x="2784" y="28756"/>
                          <a:pt x="1679" y="23136"/>
                        </a:cubicBezTo>
                        <a:cubicBezTo>
                          <a:pt x="622" y="17478"/>
                          <a:pt x="31" y="11754"/>
                          <a:pt x="12" y="7363"/>
                        </a:cubicBezTo>
                        <a:cubicBezTo>
                          <a:pt x="-83" y="3010"/>
                          <a:pt x="431" y="0"/>
                          <a:pt x="431" y="0"/>
                        </a:cubicBezTo>
                        <a:cubicBezTo>
                          <a:pt x="431" y="0"/>
                          <a:pt x="2012" y="2619"/>
                          <a:pt x="3574" y="6696"/>
                        </a:cubicBezTo>
                        <a:cubicBezTo>
                          <a:pt x="5117" y="10792"/>
                          <a:pt x="6698" y="16335"/>
                          <a:pt x="7804" y="21955"/>
                        </a:cubicBezTo>
                        <a:cubicBezTo>
                          <a:pt x="8861" y="27613"/>
                          <a:pt x="9423" y="33337"/>
                          <a:pt x="9423" y="37709"/>
                        </a:cubicBezTo>
                        <a:cubicBezTo>
                          <a:pt x="9518" y="42081"/>
                          <a:pt x="9032" y="45072"/>
                          <a:pt x="9032" y="450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" name="任意多边形: 形状 2593">
                    <a:extLst>
                      <a:ext uri="{FF2B5EF4-FFF2-40B4-BE49-F238E27FC236}">
                        <a16:creationId xmlns:a16="http://schemas.microsoft.com/office/drawing/2014/main" id="{536A91BA-579B-40C9-4279-1D3A8A003EF8}"/>
                      </a:ext>
                    </a:extLst>
                  </p:cNvPr>
                  <p:cNvSpPr/>
                  <p:nvPr/>
                </p:nvSpPr>
                <p:spPr>
                  <a:xfrm>
                    <a:off x="8071037" y="1844935"/>
                    <a:ext cx="33327" cy="31546"/>
                  </a:xfrm>
                  <a:custGeom>
                    <a:avLst/>
                    <a:gdLst>
                      <a:gd name="connsiteX0" fmla="*/ 33328 w 33327"/>
                      <a:gd name="connsiteY0" fmla="*/ 31547 h 31546"/>
                      <a:gd name="connsiteX1" fmla="*/ 26879 w 33327"/>
                      <a:gd name="connsiteY1" fmla="*/ 27937 h 31546"/>
                      <a:gd name="connsiteX2" fmla="*/ 14525 w 33327"/>
                      <a:gd name="connsiteY2" fmla="*/ 18059 h 31546"/>
                      <a:gd name="connsiteX3" fmla="*/ 3990 w 33327"/>
                      <a:gd name="connsiteY3" fmla="*/ 6210 h 31546"/>
                      <a:gd name="connsiteX4" fmla="*/ 0 w 33327"/>
                      <a:gd name="connsiteY4" fmla="*/ 0 h 31546"/>
                      <a:gd name="connsiteX5" fmla="*/ 6429 w 33327"/>
                      <a:gd name="connsiteY5" fmla="*/ 3648 h 31546"/>
                      <a:gd name="connsiteX6" fmla="*/ 18849 w 33327"/>
                      <a:gd name="connsiteY6" fmla="*/ 13487 h 31546"/>
                      <a:gd name="connsiteX7" fmla="*/ 29365 w 33327"/>
                      <a:gd name="connsiteY7" fmla="*/ 25336 h 31546"/>
                      <a:gd name="connsiteX8" fmla="*/ 33328 w 33327"/>
                      <a:gd name="connsiteY8" fmla="*/ 31547 h 31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327" h="31546">
                        <a:moveTo>
                          <a:pt x="33328" y="31547"/>
                        </a:moveTo>
                        <a:cubicBezTo>
                          <a:pt x="33328" y="31547"/>
                          <a:pt x="30546" y="30356"/>
                          <a:pt x="26879" y="27937"/>
                        </a:cubicBezTo>
                        <a:cubicBezTo>
                          <a:pt x="23222" y="25537"/>
                          <a:pt x="18726" y="21965"/>
                          <a:pt x="14525" y="18059"/>
                        </a:cubicBezTo>
                        <a:cubicBezTo>
                          <a:pt x="10353" y="14097"/>
                          <a:pt x="6553" y="9763"/>
                          <a:pt x="3990" y="6210"/>
                        </a:cubicBezTo>
                        <a:cubicBezTo>
                          <a:pt x="1381" y="2734"/>
                          <a:pt x="0" y="0"/>
                          <a:pt x="0" y="0"/>
                        </a:cubicBezTo>
                        <a:cubicBezTo>
                          <a:pt x="0" y="0"/>
                          <a:pt x="2810" y="1210"/>
                          <a:pt x="6429" y="3648"/>
                        </a:cubicBezTo>
                        <a:cubicBezTo>
                          <a:pt x="10125" y="6010"/>
                          <a:pt x="14640" y="9601"/>
                          <a:pt x="18849" y="13487"/>
                        </a:cubicBezTo>
                        <a:cubicBezTo>
                          <a:pt x="22993" y="17507"/>
                          <a:pt x="26794" y="21822"/>
                          <a:pt x="29365" y="25336"/>
                        </a:cubicBezTo>
                        <a:cubicBezTo>
                          <a:pt x="31946" y="28832"/>
                          <a:pt x="33328" y="31547"/>
                          <a:pt x="33328" y="315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" name="任意多边形: 形状 2594">
                    <a:extLst>
                      <a:ext uri="{FF2B5EF4-FFF2-40B4-BE49-F238E27FC236}">
                        <a16:creationId xmlns:a16="http://schemas.microsoft.com/office/drawing/2014/main" id="{E5DE2B63-36F9-FB23-9D34-4368585C9103}"/>
                      </a:ext>
                    </a:extLst>
                  </p:cNvPr>
                  <p:cNvSpPr/>
                  <p:nvPr/>
                </p:nvSpPr>
                <p:spPr>
                  <a:xfrm>
                    <a:off x="8044785" y="1848716"/>
                    <a:ext cx="15024" cy="43338"/>
                  </a:xfrm>
                  <a:custGeom>
                    <a:avLst/>
                    <a:gdLst>
                      <a:gd name="connsiteX0" fmla="*/ 1 w 15024"/>
                      <a:gd name="connsiteY0" fmla="*/ 43339 h 43338"/>
                      <a:gd name="connsiteX1" fmla="*/ 659 w 15024"/>
                      <a:gd name="connsiteY1" fmla="*/ 35976 h 43338"/>
                      <a:gd name="connsiteX2" fmla="*/ 4564 w 15024"/>
                      <a:gd name="connsiteY2" fmla="*/ 20631 h 43338"/>
                      <a:gd name="connsiteX3" fmla="*/ 10984 w 15024"/>
                      <a:gd name="connsiteY3" fmla="*/ 6172 h 43338"/>
                      <a:gd name="connsiteX4" fmla="*/ 15022 w 15024"/>
                      <a:gd name="connsiteY4" fmla="*/ 0 h 43338"/>
                      <a:gd name="connsiteX5" fmla="*/ 14384 w 15024"/>
                      <a:gd name="connsiteY5" fmla="*/ 7334 h 43338"/>
                      <a:gd name="connsiteX6" fmla="*/ 10479 w 15024"/>
                      <a:gd name="connsiteY6" fmla="*/ 22679 h 43338"/>
                      <a:gd name="connsiteX7" fmla="*/ 4040 w 15024"/>
                      <a:gd name="connsiteY7" fmla="*/ 37157 h 43338"/>
                      <a:gd name="connsiteX8" fmla="*/ 1 w 15024"/>
                      <a:gd name="connsiteY8" fmla="*/ 4333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24" h="43338">
                        <a:moveTo>
                          <a:pt x="1" y="43339"/>
                        </a:moveTo>
                        <a:cubicBezTo>
                          <a:pt x="1" y="43339"/>
                          <a:pt x="-56" y="40291"/>
                          <a:pt x="659" y="35976"/>
                        </a:cubicBezTo>
                        <a:cubicBezTo>
                          <a:pt x="1287" y="31661"/>
                          <a:pt x="2716" y="26079"/>
                          <a:pt x="4564" y="20631"/>
                        </a:cubicBezTo>
                        <a:cubicBezTo>
                          <a:pt x="6459" y="15221"/>
                          <a:pt x="8841" y="9973"/>
                          <a:pt x="10984" y="6172"/>
                        </a:cubicBezTo>
                        <a:cubicBezTo>
                          <a:pt x="13136" y="2362"/>
                          <a:pt x="15022" y="0"/>
                          <a:pt x="15022" y="0"/>
                        </a:cubicBezTo>
                        <a:cubicBezTo>
                          <a:pt x="15022" y="0"/>
                          <a:pt x="15098" y="3029"/>
                          <a:pt x="14384" y="7334"/>
                        </a:cubicBezTo>
                        <a:cubicBezTo>
                          <a:pt x="13736" y="11687"/>
                          <a:pt x="12346" y="17269"/>
                          <a:pt x="10479" y="22679"/>
                        </a:cubicBezTo>
                        <a:cubicBezTo>
                          <a:pt x="8583" y="28089"/>
                          <a:pt x="6183" y="33338"/>
                          <a:pt x="4040" y="37157"/>
                        </a:cubicBezTo>
                        <a:cubicBezTo>
                          <a:pt x="1935" y="40957"/>
                          <a:pt x="1" y="43339"/>
                          <a:pt x="1" y="433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" name="任意多边形: 形状 2595">
                    <a:extLst>
                      <a:ext uri="{FF2B5EF4-FFF2-40B4-BE49-F238E27FC236}">
                        <a16:creationId xmlns:a16="http://schemas.microsoft.com/office/drawing/2014/main" id="{BD00BE25-D307-4666-83E1-BE7C087C0C88}"/>
                      </a:ext>
                    </a:extLst>
                  </p:cNvPr>
                  <p:cNvSpPr/>
                  <p:nvPr/>
                </p:nvSpPr>
                <p:spPr>
                  <a:xfrm>
                    <a:off x="8049081" y="1823408"/>
                    <a:ext cx="32385" cy="33147"/>
                  </a:xfrm>
                  <a:custGeom>
                    <a:avLst/>
                    <a:gdLst>
                      <a:gd name="connsiteX0" fmla="*/ 32385 w 32385"/>
                      <a:gd name="connsiteY0" fmla="*/ 15545 h 33147"/>
                      <a:gd name="connsiteX1" fmla="*/ 22460 w 32385"/>
                      <a:gd name="connsiteY1" fmla="*/ 21536 h 33147"/>
                      <a:gd name="connsiteX2" fmla="*/ 21746 w 32385"/>
                      <a:gd name="connsiteY2" fmla="*/ 33147 h 33147"/>
                      <a:gd name="connsiteX3" fmla="*/ 12973 w 32385"/>
                      <a:gd name="connsiteY3" fmla="*/ 25517 h 33147"/>
                      <a:gd name="connsiteX4" fmla="*/ 1715 w 32385"/>
                      <a:gd name="connsiteY4" fmla="*/ 28461 h 33147"/>
                      <a:gd name="connsiteX5" fmla="*/ 6248 w 32385"/>
                      <a:gd name="connsiteY5" fmla="*/ 17745 h 33147"/>
                      <a:gd name="connsiteX6" fmla="*/ 0 w 32385"/>
                      <a:gd name="connsiteY6" fmla="*/ 7972 h 33147"/>
                      <a:gd name="connsiteX7" fmla="*/ 11592 w 32385"/>
                      <a:gd name="connsiteY7" fmla="*/ 8944 h 33147"/>
                      <a:gd name="connsiteX8" fmla="*/ 18945 w 32385"/>
                      <a:gd name="connsiteY8" fmla="*/ 0 h 33147"/>
                      <a:gd name="connsiteX9" fmla="*/ 21584 w 32385"/>
                      <a:gd name="connsiteY9" fmla="*/ 11306 h 3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385" h="33147">
                        <a:moveTo>
                          <a:pt x="32385" y="15545"/>
                        </a:moveTo>
                        <a:lnTo>
                          <a:pt x="22460" y="21536"/>
                        </a:lnTo>
                        <a:lnTo>
                          <a:pt x="21746" y="33147"/>
                        </a:lnTo>
                        <a:lnTo>
                          <a:pt x="12973" y="25517"/>
                        </a:lnTo>
                        <a:lnTo>
                          <a:pt x="1715" y="28461"/>
                        </a:lnTo>
                        <a:lnTo>
                          <a:pt x="6248" y="17745"/>
                        </a:lnTo>
                        <a:lnTo>
                          <a:pt x="0" y="7972"/>
                        </a:lnTo>
                        <a:lnTo>
                          <a:pt x="11592" y="8944"/>
                        </a:lnTo>
                        <a:lnTo>
                          <a:pt x="18945" y="0"/>
                        </a:lnTo>
                        <a:lnTo>
                          <a:pt x="21584" y="1130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97" name="图形 113">
                  <a:extLst>
                    <a:ext uri="{FF2B5EF4-FFF2-40B4-BE49-F238E27FC236}">
                      <a16:creationId xmlns:a16="http://schemas.microsoft.com/office/drawing/2014/main" id="{F4864996-2573-A3EC-4213-0787B921991D}"/>
                    </a:ext>
                  </a:extLst>
                </p:cNvPr>
                <p:cNvGrpSpPr/>
                <p:nvPr/>
              </p:nvGrpSpPr>
              <p:grpSpPr>
                <a:xfrm>
                  <a:off x="8059421" y="1787727"/>
                  <a:ext cx="83214" cy="84111"/>
                  <a:chOff x="8059421" y="1787727"/>
                  <a:chExt cx="83214" cy="84111"/>
                </a:xfrm>
              </p:grpSpPr>
              <p:sp>
                <p:nvSpPr>
                  <p:cNvPr id="2598" name="任意多边形: 形状 2597">
                    <a:extLst>
                      <a:ext uri="{FF2B5EF4-FFF2-40B4-BE49-F238E27FC236}">
                        <a16:creationId xmlns:a16="http://schemas.microsoft.com/office/drawing/2014/main" id="{79730D7D-FEEB-1131-79B3-C82677874462}"/>
                      </a:ext>
                    </a:extLst>
                  </p:cNvPr>
                  <p:cNvSpPr/>
                  <p:nvPr/>
                </p:nvSpPr>
                <p:spPr>
                  <a:xfrm>
                    <a:off x="8059421" y="1787727"/>
                    <a:ext cx="83214" cy="84111"/>
                  </a:xfrm>
                  <a:custGeom>
                    <a:avLst/>
                    <a:gdLst>
                      <a:gd name="connsiteX0" fmla="*/ 41553 w 83214"/>
                      <a:gd name="connsiteY0" fmla="*/ 46826 h 84111"/>
                      <a:gd name="connsiteX1" fmla="*/ 34200 w 83214"/>
                      <a:gd name="connsiteY1" fmla="*/ 43483 h 84111"/>
                      <a:gd name="connsiteX2" fmla="*/ 35086 w 83214"/>
                      <a:gd name="connsiteY2" fmla="*/ 35425 h 84111"/>
                      <a:gd name="connsiteX3" fmla="*/ 43010 w 83214"/>
                      <a:gd name="connsiteY3" fmla="*/ 33796 h 84111"/>
                      <a:gd name="connsiteX4" fmla="*/ 47030 w 83214"/>
                      <a:gd name="connsiteY4" fmla="*/ 40825 h 84111"/>
                      <a:gd name="connsiteX5" fmla="*/ 41553 w 83214"/>
                      <a:gd name="connsiteY5" fmla="*/ 46826 h 84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214" h="84111">
                        <a:moveTo>
                          <a:pt x="41553" y="46826"/>
                        </a:moveTo>
                        <a:cubicBezTo>
                          <a:pt x="58708" y="112348"/>
                          <a:pt x="-15921" y="78611"/>
                          <a:pt x="34200" y="43483"/>
                        </a:cubicBezTo>
                        <a:cubicBezTo>
                          <a:pt x="-15921" y="78611"/>
                          <a:pt x="-6910" y="-2790"/>
                          <a:pt x="35086" y="35425"/>
                        </a:cubicBezTo>
                        <a:cubicBezTo>
                          <a:pt x="-6910" y="-2799"/>
                          <a:pt x="73319" y="-19382"/>
                          <a:pt x="43010" y="33796"/>
                        </a:cubicBezTo>
                        <a:cubicBezTo>
                          <a:pt x="73319" y="-19382"/>
                          <a:pt x="113857" y="51789"/>
                          <a:pt x="47030" y="40825"/>
                        </a:cubicBezTo>
                        <a:cubicBezTo>
                          <a:pt x="113848" y="51798"/>
                          <a:pt x="58698" y="112348"/>
                          <a:pt x="41553" y="468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" name="任意多边形: 形状 2598">
                    <a:extLst>
                      <a:ext uri="{FF2B5EF4-FFF2-40B4-BE49-F238E27FC236}">
                        <a16:creationId xmlns:a16="http://schemas.microsoft.com/office/drawing/2014/main" id="{68E9EDEA-9BFE-D23D-ECCA-40356525BE2E}"/>
                      </a:ext>
                    </a:extLst>
                  </p:cNvPr>
                  <p:cNvSpPr/>
                  <p:nvPr/>
                </p:nvSpPr>
                <p:spPr>
                  <a:xfrm>
                    <a:off x="8061829" y="1790171"/>
                    <a:ext cx="77906" cy="78737"/>
                  </a:xfrm>
                  <a:custGeom>
                    <a:avLst/>
                    <a:gdLst>
                      <a:gd name="connsiteX0" fmla="*/ 38926 w 77906"/>
                      <a:gd name="connsiteY0" fmla="*/ 43838 h 78737"/>
                      <a:gd name="connsiteX1" fmla="*/ 32020 w 77906"/>
                      <a:gd name="connsiteY1" fmla="*/ 40714 h 78737"/>
                      <a:gd name="connsiteX2" fmla="*/ 32839 w 77906"/>
                      <a:gd name="connsiteY2" fmla="*/ 33180 h 78737"/>
                      <a:gd name="connsiteX3" fmla="*/ 40269 w 77906"/>
                      <a:gd name="connsiteY3" fmla="*/ 31627 h 78737"/>
                      <a:gd name="connsiteX4" fmla="*/ 44041 w 77906"/>
                      <a:gd name="connsiteY4" fmla="*/ 38209 h 78737"/>
                      <a:gd name="connsiteX5" fmla="*/ 38926 w 77906"/>
                      <a:gd name="connsiteY5" fmla="*/ 43838 h 78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906" h="78737">
                        <a:moveTo>
                          <a:pt x="38926" y="43838"/>
                        </a:moveTo>
                        <a:cubicBezTo>
                          <a:pt x="54966" y="105170"/>
                          <a:pt x="-14900" y="73585"/>
                          <a:pt x="32020" y="40714"/>
                        </a:cubicBezTo>
                        <a:cubicBezTo>
                          <a:pt x="-14919" y="73585"/>
                          <a:pt x="-6452" y="-2625"/>
                          <a:pt x="32839" y="33180"/>
                        </a:cubicBezTo>
                        <a:cubicBezTo>
                          <a:pt x="-6452" y="-2625"/>
                          <a:pt x="68625" y="-18141"/>
                          <a:pt x="40269" y="31627"/>
                        </a:cubicBezTo>
                        <a:cubicBezTo>
                          <a:pt x="68625" y="-18141"/>
                          <a:pt x="106601" y="48486"/>
                          <a:pt x="44041" y="38209"/>
                        </a:cubicBezTo>
                        <a:cubicBezTo>
                          <a:pt x="106610" y="48477"/>
                          <a:pt x="54956" y="105170"/>
                          <a:pt x="38926" y="4383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" name="任意多边形: 形状 2599">
                    <a:extLst>
                      <a:ext uri="{FF2B5EF4-FFF2-40B4-BE49-F238E27FC236}">
                        <a16:creationId xmlns:a16="http://schemas.microsoft.com/office/drawing/2014/main" id="{73C8A939-2AEE-29A3-7896-93CD002A9393}"/>
                      </a:ext>
                    </a:extLst>
                  </p:cNvPr>
                  <p:cNvSpPr/>
                  <p:nvPr/>
                </p:nvSpPr>
                <p:spPr>
                  <a:xfrm>
                    <a:off x="8071227" y="1824750"/>
                    <a:ext cx="26117" cy="3714"/>
                  </a:xfrm>
                  <a:custGeom>
                    <a:avLst/>
                    <a:gdLst>
                      <a:gd name="connsiteX0" fmla="*/ 0 w 26117"/>
                      <a:gd name="connsiteY0" fmla="*/ 1125 h 3714"/>
                      <a:gd name="connsiteX1" fmla="*/ 4163 w 26117"/>
                      <a:gd name="connsiteY1" fmla="*/ 335 h 3714"/>
                      <a:gd name="connsiteX2" fmla="*/ 13164 w 26117"/>
                      <a:gd name="connsiteY2" fmla="*/ 78 h 3714"/>
                      <a:gd name="connsiteX3" fmla="*/ 22098 w 26117"/>
                      <a:gd name="connsiteY3" fmla="*/ 1345 h 3714"/>
                      <a:gd name="connsiteX4" fmla="*/ 26118 w 26117"/>
                      <a:gd name="connsiteY4" fmla="*/ 2592 h 3714"/>
                      <a:gd name="connsiteX5" fmla="*/ 21984 w 26117"/>
                      <a:gd name="connsiteY5" fmla="*/ 3383 h 3714"/>
                      <a:gd name="connsiteX6" fmla="*/ 12973 w 26117"/>
                      <a:gd name="connsiteY6" fmla="*/ 3631 h 3714"/>
                      <a:gd name="connsiteX7" fmla="*/ 4039 w 26117"/>
                      <a:gd name="connsiteY7" fmla="*/ 2364 h 3714"/>
                      <a:gd name="connsiteX8" fmla="*/ 0 w 26117"/>
                      <a:gd name="connsiteY8" fmla="*/ 1125 h 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117" h="3714">
                        <a:moveTo>
                          <a:pt x="0" y="1125"/>
                        </a:moveTo>
                        <a:cubicBezTo>
                          <a:pt x="0" y="1125"/>
                          <a:pt x="1686" y="621"/>
                          <a:pt x="4163" y="335"/>
                        </a:cubicBezTo>
                        <a:cubicBezTo>
                          <a:pt x="6629" y="30"/>
                          <a:pt x="9916" y="-94"/>
                          <a:pt x="13164" y="78"/>
                        </a:cubicBezTo>
                        <a:cubicBezTo>
                          <a:pt x="16440" y="278"/>
                          <a:pt x="19688" y="744"/>
                          <a:pt x="22098" y="1345"/>
                        </a:cubicBezTo>
                        <a:cubicBezTo>
                          <a:pt x="24527" y="1907"/>
                          <a:pt x="26118" y="2592"/>
                          <a:pt x="26118" y="2592"/>
                        </a:cubicBezTo>
                        <a:cubicBezTo>
                          <a:pt x="26118" y="2592"/>
                          <a:pt x="24470" y="3097"/>
                          <a:pt x="21984" y="3383"/>
                        </a:cubicBezTo>
                        <a:cubicBezTo>
                          <a:pt x="19508" y="3688"/>
                          <a:pt x="16231" y="3812"/>
                          <a:pt x="12973" y="3631"/>
                        </a:cubicBezTo>
                        <a:cubicBezTo>
                          <a:pt x="9716" y="3431"/>
                          <a:pt x="6477" y="2973"/>
                          <a:pt x="4039" y="2364"/>
                        </a:cubicBezTo>
                        <a:cubicBezTo>
                          <a:pt x="1600" y="1821"/>
                          <a:pt x="0" y="1125"/>
                          <a:pt x="0" y="11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" name="任意多边形: 形状 2600">
                    <a:extLst>
                      <a:ext uri="{FF2B5EF4-FFF2-40B4-BE49-F238E27FC236}">
                        <a16:creationId xmlns:a16="http://schemas.microsoft.com/office/drawing/2014/main" id="{9AADA401-8868-9E51-EE74-EA9FF5180065}"/>
                      </a:ext>
                    </a:extLst>
                  </p:cNvPr>
                  <p:cNvSpPr/>
                  <p:nvPr/>
                </p:nvSpPr>
                <p:spPr>
                  <a:xfrm>
                    <a:off x="8103689" y="1813826"/>
                    <a:ext cx="23707" cy="11039"/>
                  </a:xfrm>
                  <a:custGeom>
                    <a:avLst/>
                    <a:gdLst>
                      <a:gd name="connsiteX0" fmla="*/ 0 w 23707"/>
                      <a:gd name="connsiteY0" fmla="*/ 11039 h 11039"/>
                      <a:gd name="connsiteX1" fmla="*/ 3286 w 23707"/>
                      <a:gd name="connsiteY1" fmla="*/ 8401 h 11039"/>
                      <a:gd name="connsiteX2" fmla="*/ 11096 w 23707"/>
                      <a:gd name="connsiteY2" fmla="*/ 3905 h 11039"/>
                      <a:gd name="connsiteX3" fmla="*/ 19565 w 23707"/>
                      <a:gd name="connsiteY3" fmla="*/ 800 h 11039"/>
                      <a:gd name="connsiteX4" fmla="*/ 23708 w 23707"/>
                      <a:gd name="connsiteY4" fmla="*/ 0 h 11039"/>
                      <a:gd name="connsiteX5" fmla="*/ 20431 w 23707"/>
                      <a:gd name="connsiteY5" fmla="*/ 2638 h 11039"/>
                      <a:gd name="connsiteX6" fmla="*/ 12621 w 23707"/>
                      <a:gd name="connsiteY6" fmla="*/ 7125 h 11039"/>
                      <a:gd name="connsiteX7" fmla="*/ 4143 w 23707"/>
                      <a:gd name="connsiteY7" fmla="*/ 10239 h 11039"/>
                      <a:gd name="connsiteX8" fmla="*/ 0 w 23707"/>
                      <a:gd name="connsiteY8" fmla="*/ 11039 h 11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07" h="11039">
                        <a:moveTo>
                          <a:pt x="0" y="11039"/>
                        </a:moveTo>
                        <a:cubicBezTo>
                          <a:pt x="0" y="11039"/>
                          <a:pt x="1238" y="9820"/>
                          <a:pt x="3286" y="8401"/>
                        </a:cubicBezTo>
                        <a:cubicBezTo>
                          <a:pt x="5305" y="6963"/>
                          <a:pt x="8154" y="5305"/>
                          <a:pt x="11096" y="3905"/>
                        </a:cubicBezTo>
                        <a:cubicBezTo>
                          <a:pt x="14049" y="2534"/>
                          <a:pt x="17145" y="1410"/>
                          <a:pt x="19565" y="800"/>
                        </a:cubicBezTo>
                        <a:cubicBezTo>
                          <a:pt x="21974" y="133"/>
                          <a:pt x="23708" y="0"/>
                          <a:pt x="23708" y="0"/>
                        </a:cubicBezTo>
                        <a:cubicBezTo>
                          <a:pt x="23708" y="0"/>
                          <a:pt x="22479" y="1229"/>
                          <a:pt x="20431" y="2638"/>
                        </a:cubicBezTo>
                        <a:cubicBezTo>
                          <a:pt x="18402" y="4096"/>
                          <a:pt x="15545" y="5734"/>
                          <a:pt x="12621" y="7125"/>
                        </a:cubicBezTo>
                        <a:cubicBezTo>
                          <a:pt x="9640" y="8496"/>
                          <a:pt x="6572" y="9611"/>
                          <a:pt x="4143" y="10239"/>
                        </a:cubicBezTo>
                        <a:cubicBezTo>
                          <a:pt x="1734" y="10878"/>
                          <a:pt x="0" y="11039"/>
                          <a:pt x="0" y="110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" name="任意多边形: 形状 2601">
                    <a:extLst>
                      <a:ext uri="{FF2B5EF4-FFF2-40B4-BE49-F238E27FC236}">
                        <a16:creationId xmlns:a16="http://schemas.microsoft.com/office/drawing/2014/main" id="{5B3AB885-46D9-A7D2-CE6E-F40A68CB2FFD}"/>
                      </a:ext>
                    </a:extLst>
                  </p:cNvPr>
                  <p:cNvSpPr/>
                  <p:nvPr/>
                </p:nvSpPr>
                <p:spPr>
                  <a:xfrm>
                    <a:off x="8093896" y="1797967"/>
                    <a:ext cx="5408" cy="25631"/>
                  </a:xfrm>
                  <a:custGeom>
                    <a:avLst/>
                    <a:gdLst>
                      <a:gd name="connsiteX0" fmla="*/ 5211 w 5408"/>
                      <a:gd name="connsiteY0" fmla="*/ 25632 h 25631"/>
                      <a:gd name="connsiteX1" fmla="*/ 3420 w 5408"/>
                      <a:gd name="connsiteY1" fmla="*/ 21831 h 25631"/>
                      <a:gd name="connsiteX2" fmla="*/ 982 w 5408"/>
                      <a:gd name="connsiteY2" fmla="*/ 13164 h 25631"/>
                      <a:gd name="connsiteX3" fmla="*/ 10 w 5408"/>
                      <a:gd name="connsiteY3" fmla="*/ 4191 h 25631"/>
                      <a:gd name="connsiteX4" fmla="*/ 220 w 5408"/>
                      <a:gd name="connsiteY4" fmla="*/ 0 h 25631"/>
                      <a:gd name="connsiteX5" fmla="*/ 2020 w 5408"/>
                      <a:gd name="connsiteY5" fmla="*/ 3800 h 25631"/>
                      <a:gd name="connsiteX6" fmla="*/ 4458 w 5408"/>
                      <a:gd name="connsiteY6" fmla="*/ 12478 h 25631"/>
                      <a:gd name="connsiteX7" fmla="*/ 5392 w 5408"/>
                      <a:gd name="connsiteY7" fmla="*/ 21450 h 25631"/>
                      <a:gd name="connsiteX8" fmla="*/ 5211 w 5408"/>
                      <a:gd name="connsiteY8" fmla="*/ 25632 h 25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08" h="25631">
                        <a:moveTo>
                          <a:pt x="5211" y="25632"/>
                        </a:moveTo>
                        <a:cubicBezTo>
                          <a:pt x="5211" y="25632"/>
                          <a:pt x="4306" y="24155"/>
                          <a:pt x="3420" y="21831"/>
                        </a:cubicBezTo>
                        <a:cubicBezTo>
                          <a:pt x="2506" y="19526"/>
                          <a:pt x="1630" y="16354"/>
                          <a:pt x="982" y="13164"/>
                        </a:cubicBezTo>
                        <a:cubicBezTo>
                          <a:pt x="363" y="9944"/>
                          <a:pt x="29" y="6687"/>
                          <a:pt x="10" y="4191"/>
                        </a:cubicBezTo>
                        <a:cubicBezTo>
                          <a:pt x="-56" y="1705"/>
                          <a:pt x="220" y="0"/>
                          <a:pt x="220" y="0"/>
                        </a:cubicBezTo>
                        <a:cubicBezTo>
                          <a:pt x="220" y="0"/>
                          <a:pt x="1153" y="1486"/>
                          <a:pt x="2020" y="3800"/>
                        </a:cubicBezTo>
                        <a:cubicBezTo>
                          <a:pt x="2915" y="6115"/>
                          <a:pt x="3811" y="9277"/>
                          <a:pt x="4458" y="12478"/>
                        </a:cubicBezTo>
                        <a:cubicBezTo>
                          <a:pt x="5058" y="15697"/>
                          <a:pt x="5373" y="18974"/>
                          <a:pt x="5392" y="21450"/>
                        </a:cubicBezTo>
                        <a:cubicBezTo>
                          <a:pt x="5478" y="23927"/>
                          <a:pt x="5211" y="25632"/>
                          <a:pt x="5211" y="256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" name="任意多边形: 形状 2602">
                    <a:extLst>
                      <a:ext uri="{FF2B5EF4-FFF2-40B4-BE49-F238E27FC236}">
                        <a16:creationId xmlns:a16="http://schemas.microsoft.com/office/drawing/2014/main" id="{199E139C-05CA-92AB-C876-CB5459BBF2D4}"/>
                      </a:ext>
                    </a:extLst>
                  </p:cNvPr>
                  <p:cNvSpPr/>
                  <p:nvPr/>
                </p:nvSpPr>
                <p:spPr>
                  <a:xfrm>
                    <a:off x="8104232" y="1831733"/>
                    <a:ext cx="19011" cy="17935"/>
                  </a:xfrm>
                  <a:custGeom>
                    <a:avLst/>
                    <a:gdLst>
                      <a:gd name="connsiteX0" fmla="*/ 19012 w 19011"/>
                      <a:gd name="connsiteY0" fmla="*/ 17936 h 17935"/>
                      <a:gd name="connsiteX1" fmla="*/ 15326 w 19011"/>
                      <a:gd name="connsiteY1" fmla="*/ 15869 h 17935"/>
                      <a:gd name="connsiteX2" fmla="*/ 8296 w 19011"/>
                      <a:gd name="connsiteY2" fmla="*/ 10258 h 17935"/>
                      <a:gd name="connsiteX3" fmla="*/ 2277 w 19011"/>
                      <a:gd name="connsiteY3" fmla="*/ 3534 h 17935"/>
                      <a:gd name="connsiteX4" fmla="*/ 0 w 19011"/>
                      <a:gd name="connsiteY4" fmla="*/ 0 h 17935"/>
                      <a:gd name="connsiteX5" fmla="*/ 3667 w 19011"/>
                      <a:gd name="connsiteY5" fmla="*/ 2057 h 17935"/>
                      <a:gd name="connsiteX6" fmla="*/ 10744 w 19011"/>
                      <a:gd name="connsiteY6" fmla="*/ 7668 h 17935"/>
                      <a:gd name="connsiteX7" fmla="*/ 16745 w 19011"/>
                      <a:gd name="connsiteY7" fmla="*/ 14392 h 17935"/>
                      <a:gd name="connsiteX8" fmla="*/ 19012 w 19011"/>
                      <a:gd name="connsiteY8" fmla="*/ 17936 h 17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11" h="17935">
                        <a:moveTo>
                          <a:pt x="19012" y="17936"/>
                        </a:moveTo>
                        <a:cubicBezTo>
                          <a:pt x="19012" y="17936"/>
                          <a:pt x="17412" y="17259"/>
                          <a:pt x="15326" y="15869"/>
                        </a:cubicBezTo>
                        <a:cubicBezTo>
                          <a:pt x="13240" y="14507"/>
                          <a:pt x="10687" y="12487"/>
                          <a:pt x="8296" y="10258"/>
                        </a:cubicBezTo>
                        <a:cubicBezTo>
                          <a:pt x="5915" y="8020"/>
                          <a:pt x="3743" y="5544"/>
                          <a:pt x="2277" y="3534"/>
                        </a:cubicBezTo>
                        <a:cubicBezTo>
                          <a:pt x="791" y="1553"/>
                          <a:pt x="0" y="0"/>
                          <a:pt x="0" y="0"/>
                        </a:cubicBezTo>
                        <a:cubicBezTo>
                          <a:pt x="0" y="0"/>
                          <a:pt x="1610" y="676"/>
                          <a:pt x="3667" y="2057"/>
                        </a:cubicBezTo>
                        <a:cubicBezTo>
                          <a:pt x="5772" y="3410"/>
                          <a:pt x="8354" y="5439"/>
                          <a:pt x="10744" y="7668"/>
                        </a:cubicBezTo>
                        <a:cubicBezTo>
                          <a:pt x="13097" y="9935"/>
                          <a:pt x="15278" y="12392"/>
                          <a:pt x="16745" y="14392"/>
                        </a:cubicBezTo>
                        <a:cubicBezTo>
                          <a:pt x="18231" y="16383"/>
                          <a:pt x="19012" y="17936"/>
                          <a:pt x="19012" y="17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" name="任意多边形: 形状 2603">
                    <a:extLst>
                      <a:ext uri="{FF2B5EF4-FFF2-40B4-BE49-F238E27FC236}">
                        <a16:creationId xmlns:a16="http://schemas.microsoft.com/office/drawing/2014/main" id="{BD644EA6-011B-CF58-E24D-B22EA88C37C5}"/>
                      </a:ext>
                    </a:extLst>
                  </p:cNvPr>
                  <p:cNvSpPr/>
                  <p:nvPr/>
                </p:nvSpPr>
                <p:spPr>
                  <a:xfrm>
                    <a:off x="8089333" y="1833905"/>
                    <a:ext cx="8518" cy="24688"/>
                  </a:xfrm>
                  <a:custGeom>
                    <a:avLst/>
                    <a:gdLst>
                      <a:gd name="connsiteX0" fmla="*/ 1 w 8518"/>
                      <a:gd name="connsiteY0" fmla="*/ 24689 h 24688"/>
                      <a:gd name="connsiteX1" fmla="*/ 372 w 8518"/>
                      <a:gd name="connsiteY1" fmla="*/ 20488 h 24688"/>
                      <a:gd name="connsiteX2" fmla="*/ 2592 w 8518"/>
                      <a:gd name="connsiteY2" fmla="*/ 11754 h 24688"/>
                      <a:gd name="connsiteX3" fmla="*/ 6221 w 8518"/>
                      <a:gd name="connsiteY3" fmla="*/ 3505 h 24688"/>
                      <a:gd name="connsiteX4" fmla="*/ 8517 w 8518"/>
                      <a:gd name="connsiteY4" fmla="*/ 0 h 24688"/>
                      <a:gd name="connsiteX5" fmla="*/ 8164 w 8518"/>
                      <a:gd name="connsiteY5" fmla="*/ 4172 h 24688"/>
                      <a:gd name="connsiteX6" fmla="*/ 5954 w 8518"/>
                      <a:gd name="connsiteY6" fmla="*/ 12916 h 24688"/>
                      <a:gd name="connsiteX7" fmla="*/ 2297 w 8518"/>
                      <a:gd name="connsiteY7" fmla="*/ 21155 h 24688"/>
                      <a:gd name="connsiteX8" fmla="*/ 1 w 8518"/>
                      <a:gd name="connsiteY8" fmla="*/ 24689 h 24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518" h="24688">
                        <a:moveTo>
                          <a:pt x="1" y="24689"/>
                        </a:moveTo>
                        <a:cubicBezTo>
                          <a:pt x="1" y="24689"/>
                          <a:pt x="-37" y="22936"/>
                          <a:pt x="372" y="20488"/>
                        </a:cubicBezTo>
                        <a:cubicBezTo>
                          <a:pt x="744" y="18021"/>
                          <a:pt x="1525" y="14849"/>
                          <a:pt x="2592" y="11754"/>
                        </a:cubicBezTo>
                        <a:cubicBezTo>
                          <a:pt x="3649" y="8668"/>
                          <a:pt x="5002" y="5667"/>
                          <a:pt x="6221" y="3505"/>
                        </a:cubicBezTo>
                        <a:cubicBezTo>
                          <a:pt x="7431" y="1333"/>
                          <a:pt x="8517" y="0"/>
                          <a:pt x="8517" y="0"/>
                        </a:cubicBezTo>
                        <a:cubicBezTo>
                          <a:pt x="8517" y="0"/>
                          <a:pt x="8564" y="1724"/>
                          <a:pt x="8164" y="4172"/>
                        </a:cubicBezTo>
                        <a:cubicBezTo>
                          <a:pt x="7783" y="6648"/>
                          <a:pt x="7002" y="9830"/>
                          <a:pt x="5954" y="12916"/>
                        </a:cubicBezTo>
                        <a:cubicBezTo>
                          <a:pt x="4878" y="16002"/>
                          <a:pt x="3516" y="18993"/>
                          <a:pt x="2297" y="21155"/>
                        </a:cubicBezTo>
                        <a:cubicBezTo>
                          <a:pt x="1096" y="23317"/>
                          <a:pt x="1" y="24689"/>
                          <a:pt x="1" y="246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" name="任意多边形: 形状 2604">
                    <a:extLst>
                      <a:ext uri="{FF2B5EF4-FFF2-40B4-BE49-F238E27FC236}">
                        <a16:creationId xmlns:a16="http://schemas.microsoft.com/office/drawing/2014/main" id="{25879CF3-629B-3CCA-CCBD-60FF3D867BA6}"/>
                      </a:ext>
                    </a:extLst>
                  </p:cNvPr>
                  <p:cNvSpPr/>
                  <p:nvPr/>
                </p:nvSpPr>
                <p:spPr>
                  <a:xfrm>
                    <a:off x="8091735" y="1819475"/>
                    <a:ext cx="18440" cy="18869"/>
                  </a:xfrm>
                  <a:custGeom>
                    <a:avLst/>
                    <a:gdLst>
                      <a:gd name="connsiteX0" fmla="*/ 18440 w 18440"/>
                      <a:gd name="connsiteY0" fmla="*/ 8839 h 18869"/>
                      <a:gd name="connsiteX1" fmla="*/ 12782 w 18440"/>
                      <a:gd name="connsiteY1" fmla="*/ 12268 h 18869"/>
                      <a:gd name="connsiteX2" fmla="*/ 12382 w 18440"/>
                      <a:gd name="connsiteY2" fmla="*/ 18869 h 18869"/>
                      <a:gd name="connsiteX3" fmla="*/ 7391 w 18440"/>
                      <a:gd name="connsiteY3" fmla="*/ 14554 h 18869"/>
                      <a:gd name="connsiteX4" fmla="*/ 981 w 18440"/>
                      <a:gd name="connsiteY4" fmla="*/ 16240 h 18869"/>
                      <a:gd name="connsiteX5" fmla="*/ 3553 w 18440"/>
                      <a:gd name="connsiteY5" fmla="*/ 10135 h 18869"/>
                      <a:gd name="connsiteX6" fmla="*/ 0 w 18440"/>
                      <a:gd name="connsiteY6" fmla="*/ 4572 h 18869"/>
                      <a:gd name="connsiteX7" fmla="*/ 6591 w 18440"/>
                      <a:gd name="connsiteY7" fmla="*/ 5115 h 18869"/>
                      <a:gd name="connsiteX8" fmla="*/ 10763 w 18440"/>
                      <a:gd name="connsiteY8" fmla="*/ 0 h 18869"/>
                      <a:gd name="connsiteX9" fmla="*/ 12278 w 18440"/>
                      <a:gd name="connsiteY9" fmla="*/ 6429 h 18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440" h="18869">
                        <a:moveTo>
                          <a:pt x="18440" y="8839"/>
                        </a:moveTo>
                        <a:lnTo>
                          <a:pt x="12782" y="12268"/>
                        </a:lnTo>
                        <a:lnTo>
                          <a:pt x="12382" y="18869"/>
                        </a:lnTo>
                        <a:lnTo>
                          <a:pt x="7391" y="14554"/>
                        </a:lnTo>
                        <a:lnTo>
                          <a:pt x="981" y="16240"/>
                        </a:lnTo>
                        <a:lnTo>
                          <a:pt x="3553" y="10135"/>
                        </a:lnTo>
                        <a:lnTo>
                          <a:pt x="0" y="4572"/>
                        </a:lnTo>
                        <a:lnTo>
                          <a:pt x="6591" y="5115"/>
                        </a:lnTo>
                        <a:lnTo>
                          <a:pt x="10763" y="0"/>
                        </a:lnTo>
                        <a:lnTo>
                          <a:pt x="12278" y="64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06" name="图形 113">
                  <a:extLst>
                    <a:ext uri="{FF2B5EF4-FFF2-40B4-BE49-F238E27FC236}">
                      <a16:creationId xmlns:a16="http://schemas.microsoft.com/office/drawing/2014/main" id="{3AC681E3-228F-A339-4D07-3BAE97D42E7B}"/>
                    </a:ext>
                  </a:extLst>
                </p:cNvPr>
                <p:cNvGrpSpPr/>
                <p:nvPr/>
              </p:nvGrpSpPr>
              <p:grpSpPr>
                <a:xfrm>
                  <a:off x="7974137" y="1787624"/>
                  <a:ext cx="51831" cy="50044"/>
                  <a:chOff x="7974137" y="1787624"/>
                  <a:chExt cx="51831" cy="50044"/>
                </a:xfrm>
              </p:grpSpPr>
              <p:sp>
                <p:nvSpPr>
                  <p:cNvPr id="2607" name="任意多边形: 形状 2606">
                    <a:extLst>
                      <a:ext uri="{FF2B5EF4-FFF2-40B4-BE49-F238E27FC236}">
                        <a16:creationId xmlns:a16="http://schemas.microsoft.com/office/drawing/2014/main" id="{B8A66F4A-7305-57F3-CB63-6A9E2066EDB9}"/>
                      </a:ext>
                    </a:extLst>
                  </p:cNvPr>
                  <p:cNvSpPr/>
                  <p:nvPr/>
                </p:nvSpPr>
                <p:spPr>
                  <a:xfrm>
                    <a:off x="7974137" y="1787624"/>
                    <a:ext cx="51831" cy="50044"/>
                  </a:xfrm>
                  <a:custGeom>
                    <a:avLst/>
                    <a:gdLst>
                      <a:gd name="connsiteX0" fmla="*/ 24301 w 51831"/>
                      <a:gd name="connsiteY0" fmla="*/ 28764 h 50044"/>
                      <a:gd name="connsiteX1" fmla="*/ 20291 w 51831"/>
                      <a:gd name="connsiteY1" fmla="*/ 25831 h 50044"/>
                      <a:gd name="connsiteX2" fmla="*/ 21843 w 51831"/>
                      <a:gd name="connsiteY2" fmla="*/ 21106 h 50044"/>
                      <a:gd name="connsiteX3" fmla="*/ 26806 w 51831"/>
                      <a:gd name="connsiteY3" fmla="*/ 21135 h 50044"/>
                      <a:gd name="connsiteX4" fmla="*/ 28320 w 51831"/>
                      <a:gd name="connsiteY4" fmla="*/ 25859 h 50044"/>
                      <a:gd name="connsiteX5" fmla="*/ 24301 w 51831"/>
                      <a:gd name="connsiteY5" fmla="*/ 28764 h 50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831" h="50044">
                        <a:moveTo>
                          <a:pt x="24301" y="28764"/>
                        </a:moveTo>
                        <a:cubicBezTo>
                          <a:pt x="26272" y="70236"/>
                          <a:pt x="-14228" y="40547"/>
                          <a:pt x="20291" y="25831"/>
                        </a:cubicBezTo>
                        <a:cubicBezTo>
                          <a:pt x="-14228" y="40547"/>
                          <a:pt x="1488" y="-7145"/>
                          <a:pt x="21843" y="21106"/>
                        </a:cubicBezTo>
                        <a:cubicBezTo>
                          <a:pt x="1488" y="-7145"/>
                          <a:pt x="51733" y="-6935"/>
                          <a:pt x="26806" y="21135"/>
                        </a:cubicBezTo>
                        <a:cubicBezTo>
                          <a:pt x="51723" y="-6935"/>
                          <a:pt x="67039" y="40899"/>
                          <a:pt x="28320" y="25859"/>
                        </a:cubicBezTo>
                        <a:cubicBezTo>
                          <a:pt x="67030" y="40909"/>
                          <a:pt x="26272" y="70246"/>
                          <a:pt x="24301" y="287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" name="任意多边形: 形状 2607">
                    <a:extLst>
                      <a:ext uri="{FF2B5EF4-FFF2-40B4-BE49-F238E27FC236}">
                        <a16:creationId xmlns:a16="http://schemas.microsoft.com/office/drawing/2014/main" id="{2D549B25-4042-2117-1EB5-CF0E5258F220}"/>
                      </a:ext>
                    </a:extLst>
                  </p:cNvPr>
                  <p:cNvSpPr/>
                  <p:nvPr/>
                </p:nvSpPr>
                <p:spPr>
                  <a:xfrm>
                    <a:off x="7975610" y="1789109"/>
                    <a:ext cx="48513" cy="46847"/>
                  </a:xfrm>
                  <a:custGeom>
                    <a:avLst/>
                    <a:gdLst>
                      <a:gd name="connsiteX0" fmla="*/ 22751 w 48513"/>
                      <a:gd name="connsiteY0" fmla="*/ 26927 h 46847"/>
                      <a:gd name="connsiteX1" fmla="*/ 18998 w 48513"/>
                      <a:gd name="connsiteY1" fmla="*/ 24175 h 46847"/>
                      <a:gd name="connsiteX2" fmla="*/ 20436 w 48513"/>
                      <a:gd name="connsiteY2" fmla="*/ 19764 h 46847"/>
                      <a:gd name="connsiteX3" fmla="*/ 25094 w 48513"/>
                      <a:gd name="connsiteY3" fmla="*/ 19784 h 46847"/>
                      <a:gd name="connsiteX4" fmla="*/ 26504 w 48513"/>
                      <a:gd name="connsiteY4" fmla="*/ 24213 h 46847"/>
                      <a:gd name="connsiteX5" fmla="*/ 22751 w 48513"/>
                      <a:gd name="connsiteY5" fmla="*/ 26927 h 4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13" h="46847">
                        <a:moveTo>
                          <a:pt x="22751" y="26927"/>
                        </a:moveTo>
                        <a:cubicBezTo>
                          <a:pt x="24608" y="65770"/>
                          <a:pt x="-13301" y="37957"/>
                          <a:pt x="18998" y="24175"/>
                        </a:cubicBezTo>
                        <a:cubicBezTo>
                          <a:pt x="-13321" y="37957"/>
                          <a:pt x="1396" y="-6696"/>
                          <a:pt x="20436" y="19764"/>
                        </a:cubicBezTo>
                        <a:cubicBezTo>
                          <a:pt x="1396" y="-6696"/>
                          <a:pt x="48421" y="-6486"/>
                          <a:pt x="25094" y="19784"/>
                        </a:cubicBezTo>
                        <a:cubicBezTo>
                          <a:pt x="48402" y="-6486"/>
                          <a:pt x="62756" y="38291"/>
                          <a:pt x="26504" y="24213"/>
                        </a:cubicBezTo>
                        <a:cubicBezTo>
                          <a:pt x="62775" y="38291"/>
                          <a:pt x="24608" y="65761"/>
                          <a:pt x="22751" y="269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" name="任意多边形: 形状 2608">
                    <a:extLst>
                      <a:ext uri="{FF2B5EF4-FFF2-40B4-BE49-F238E27FC236}">
                        <a16:creationId xmlns:a16="http://schemas.microsoft.com/office/drawing/2014/main" id="{5AA4C3CB-3B2B-8DA9-79F6-7DF073CE21B9}"/>
                      </a:ext>
                    </a:extLst>
                  </p:cNvPr>
                  <p:cNvSpPr/>
                  <p:nvPr/>
                </p:nvSpPr>
                <p:spPr>
                  <a:xfrm>
                    <a:off x="7981683" y="1807385"/>
                    <a:ext cx="15468" cy="4243"/>
                  </a:xfrm>
                  <a:custGeom>
                    <a:avLst/>
                    <a:gdLst>
                      <a:gd name="connsiteX0" fmla="*/ 0 w 15468"/>
                      <a:gd name="connsiteY0" fmla="*/ 31 h 4243"/>
                      <a:gd name="connsiteX1" fmla="*/ 2581 w 15468"/>
                      <a:gd name="connsiteY1" fmla="*/ 79 h 4243"/>
                      <a:gd name="connsiteX2" fmla="*/ 8030 w 15468"/>
                      <a:gd name="connsiteY2" fmla="*/ 1069 h 4243"/>
                      <a:gd name="connsiteX3" fmla="*/ 13221 w 15468"/>
                      <a:gd name="connsiteY3" fmla="*/ 2955 h 4243"/>
                      <a:gd name="connsiteX4" fmla="*/ 15469 w 15468"/>
                      <a:gd name="connsiteY4" fmla="*/ 4213 h 4243"/>
                      <a:gd name="connsiteX5" fmla="*/ 12888 w 15468"/>
                      <a:gd name="connsiteY5" fmla="*/ 4165 h 4243"/>
                      <a:gd name="connsiteX6" fmla="*/ 7449 w 15468"/>
                      <a:gd name="connsiteY6" fmla="*/ 3174 h 4243"/>
                      <a:gd name="connsiteX7" fmla="*/ 2257 w 15468"/>
                      <a:gd name="connsiteY7" fmla="*/ 1288 h 4243"/>
                      <a:gd name="connsiteX8" fmla="*/ 0 w 15468"/>
                      <a:gd name="connsiteY8" fmla="*/ 31 h 4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68" h="4243">
                        <a:moveTo>
                          <a:pt x="0" y="31"/>
                        </a:moveTo>
                        <a:cubicBezTo>
                          <a:pt x="0" y="31"/>
                          <a:pt x="1067" y="-64"/>
                          <a:pt x="2581" y="79"/>
                        </a:cubicBezTo>
                        <a:cubicBezTo>
                          <a:pt x="4106" y="212"/>
                          <a:pt x="6096" y="555"/>
                          <a:pt x="8030" y="1069"/>
                        </a:cubicBezTo>
                        <a:cubicBezTo>
                          <a:pt x="9963" y="1603"/>
                          <a:pt x="11840" y="2289"/>
                          <a:pt x="13221" y="2955"/>
                        </a:cubicBezTo>
                        <a:cubicBezTo>
                          <a:pt x="14611" y="3593"/>
                          <a:pt x="15469" y="4213"/>
                          <a:pt x="15469" y="4213"/>
                        </a:cubicBezTo>
                        <a:cubicBezTo>
                          <a:pt x="15469" y="4213"/>
                          <a:pt x="14421" y="4308"/>
                          <a:pt x="12888" y="4165"/>
                        </a:cubicBezTo>
                        <a:cubicBezTo>
                          <a:pt x="11373" y="4032"/>
                          <a:pt x="9401" y="3689"/>
                          <a:pt x="7449" y="3174"/>
                        </a:cubicBezTo>
                        <a:cubicBezTo>
                          <a:pt x="5525" y="2641"/>
                          <a:pt x="3639" y="1955"/>
                          <a:pt x="2257" y="1288"/>
                        </a:cubicBezTo>
                        <a:cubicBezTo>
                          <a:pt x="867" y="650"/>
                          <a:pt x="0" y="31"/>
                          <a:pt x="0" y="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" name="任意多边形: 形状 2609">
                    <a:extLst>
                      <a:ext uri="{FF2B5EF4-FFF2-40B4-BE49-F238E27FC236}">
                        <a16:creationId xmlns:a16="http://schemas.microsoft.com/office/drawing/2014/main" id="{A0336B1C-FA43-3591-5176-6DA100BEAC92}"/>
                      </a:ext>
                    </a:extLst>
                  </p:cNvPr>
                  <p:cNvSpPr/>
                  <p:nvPr/>
                </p:nvSpPr>
                <p:spPr>
                  <a:xfrm>
                    <a:off x="8001286" y="1807229"/>
                    <a:ext cx="15601" cy="3764"/>
                  </a:xfrm>
                  <a:custGeom>
                    <a:avLst/>
                    <a:gdLst>
                      <a:gd name="connsiteX0" fmla="*/ 0 w 15601"/>
                      <a:gd name="connsiteY0" fmla="*/ 3692 h 3764"/>
                      <a:gd name="connsiteX1" fmla="*/ 2305 w 15601"/>
                      <a:gd name="connsiteY1" fmla="*/ 2520 h 3764"/>
                      <a:gd name="connsiteX2" fmla="*/ 7553 w 15601"/>
                      <a:gd name="connsiteY2" fmla="*/ 825 h 3764"/>
                      <a:gd name="connsiteX3" fmla="*/ 13020 w 15601"/>
                      <a:gd name="connsiteY3" fmla="*/ 34 h 3764"/>
                      <a:gd name="connsiteX4" fmla="*/ 15602 w 15601"/>
                      <a:gd name="connsiteY4" fmla="*/ 72 h 3764"/>
                      <a:gd name="connsiteX5" fmla="*/ 13315 w 15601"/>
                      <a:gd name="connsiteY5" fmla="*/ 1244 h 3764"/>
                      <a:gd name="connsiteX6" fmla="*/ 8048 w 15601"/>
                      <a:gd name="connsiteY6" fmla="*/ 2939 h 3764"/>
                      <a:gd name="connsiteX7" fmla="*/ 2571 w 15601"/>
                      <a:gd name="connsiteY7" fmla="*/ 3740 h 3764"/>
                      <a:gd name="connsiteX8" fmla="*/ 0 w 15601"/>
                      <a:gd name="connsiteY8" fmla="*/ 3692 h 3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01" h="3764">
                        <a:moveTo>
                          <a:pt x="0" y="3692"/>
                        </a:moveTo>
                        <a:cubicBezTo>
                          <a:pt x="0" y="3692"/>
                          <a:pt x="895" y="3120"/>
                          <a:pt x="2305" y="2520"/>
                        </a:cubicBezTo>
                        <a:cubicBezTo>
                          <a:pt x="3696" y="1911"/>
                          <a:pt x="5619" y="1282"/>
                          <a:pt x="7553" y="825"/>
                        </a:cubicBezTo>
                        <a:cubicBezTo>
                          <a:pt x="9506" y="377"/>
                          <a:pt x="11516" y="91"/>
                          <a:pt x="13020" y="34"/>
                        </a:cubicBezTo>
                        <a:cubicBezTo>
                          <a:pt x="14544" y="-61"/>
                          <a:pt x="15602" y="72"/>
                          <a:pt x="15602" y="72"/>
                        </a:cubicBezTo>
                        <a:cubicBezTo>
                          <a:pt x="15602" y="72"/>
                          <a:pt x="14706" y="653"/>
                          <a:pt x="13315" y="1244"/>
                        </a:cubicBezTo>
                        <a:cubicBezTo>
                          <a:pt x="11906" y="1863"/>
                          <a:pt x="9982" y="2482"/>
                          <a:pt x="8048" y="2939"/>
                        </a:cubicBezTo>
                        <a:cubicBezTo>
                          <a:pt x="6086" y="3387"/>
                          <a:pt x="4105" y="3663"/>
                          <a:pt x="2571" y="3740"/>
                        </a:cubicBezTo>
                        <a:cubicBezTo>
                          <a:pt x="1057" y="3816"/>
                          <a:pt x="0" y="3692"/>
                          <a:pt x="0" y="36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" name="任意多边形: 形状 2610">
                    <a:extLst>
                      <a:ext uri="{FF2B5EF4-FFF2-40B4-BE49-F238E27FC236}">
                        <a16:creationId xmlns:a16="http://schemas.microsoft.com/office/drawing/2014/main" id="{873B5389-1F4D-49DE-BC81-A7795A4201C8}"/>
                      </a:ext>
                    </a:extLst>
                  </p:cNvPr>
                  <p:cNvSpPr/>
                  <p:nvPr/>
                </p:nvSpPr>
                <p:spPr>
                  <a:xfrm>
                    <a:off x="7997731" y="1793557"/>
                    <a:ext cx="2188" cy="16021"/>
                  </a:xfrm>
                  <a:custGeom>
                    <a:avLst/>
                    <a:gdLst>
                      <a:gd name="connsiteX0" fmla="*/ 964 w 2188"/>
                      <a:gd name="connsiteY0" fmla="*/ 16021 h 16021"/>
                      <a:gd name="connsiteX1" fmla="*/ 364 w 2188"/>
                      <a:gd name="connsiteY1" fmla="*/ 13516 h 16021"/>
                      <a:gd name="connsiteX2" fmla="*/ 2 w 2188"/>
                      <a:gd name="connsiteY2" fmla="*/ 8001 h 16021"/>
                      <a:gd name="connsiteX3" fmla="*/ 573 w 2188"/>
                      <a:gd name="connsiteY3" fmla="*/ 2486 h 16021"/>
                      <a:gd name="connsiteX4" fmla="*/ 1231 w 2188"/>
                      <a:gd name="connsiteY4" fmla="*/ 0 h 16021"/>
                      <a:gd name="connsiteX5" fmla="*/ 1831 w 2188"/>
                      <a:gd name="connsiteY5" fmla="*/ 2515 h 16021"/>
                      <a:gd name="connsiteX6" fmla="*/ 2183 w 2188"/>
                      <a:gd name="connsiteY6" fmla="*/ 8030 h 16021"/>
                      <a:gd name="connsiteX7" fmla="*/ 1592 w 2188"/>
                      <a:gd name="connsiteY7" fmla="*/ 13535 h 16021"/>
                      <a:gd name="connsiteX8" fmla="*/ 964 w 2188"/>
                      <a:gd name="connsiteY8" fmla="*/ 16021 h 16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88" h="16021">
                        <a:moveTo>
                          <a:pt x="964" y="16021"/>
                        </a:moveTo>
                        <a:cubicBezTo>
                          <a:pt x="964" y="16021"/>
                          <a:pt x="611" y="15021"/>
                          <a:pt x="364" y="13516"/>
                        </a:cubicBezTo>
                        <a:cubicBezTo>
                          <a:pt x="125" y="12011"/>
                          <a:pt x="-17" y="10001"/>
                          <a:pt x="2" y="8001"/>
                        </a:cubicBezTo>
                        <a:cubicBezTo>
                          <a:pt x="40" y="5991"/>
                          <a:pt x="240" y="3991"/>
                          <a:pt x="573" y="2486"/>
                        </a:cubicBezTo>
                        <a:cubicBezTo>
                          <a:pt x="840" y="991"/>
                          <a:pt x="1231" y="0"/>
                          <a:pt x="1231" y="0"/>
                        </a:cubicBezTo>
                        <a:cubicBezTo>
                          <a:pt x="1231" y="0"/>
                          <a:pt x="1583" y="1010"/>
                          <a:pt x="1831" y="2515"/>
                        </a:cubicBezTo>
                        <a:cubicBezTo>
                          <a:pt x="2069" y="4020"/>
                          <a:pt x="2221" y="6029"/>
                          <a:pt x="2183" y="8030"/>
                        </a:cubicBezTo>
                        <a:cubicBezTo>
                          <a:pt x="2145" y="10030"/>
                          <a:pt x="1926" y="12040"/>
                          <a:pt x="1592" y="13535"/>
                        </a:cubicBezTo>
                        <a:cubicBezTo>
                          <a:pt x="1335" y="15030"/>
                          <a:pt x="964" y="16021"/>
                          <a:pt x="964" y="160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" name="任意多边形: 形状 2611">
                    <a:extLst>
                      <a:ext uri="{FF2B5EF4-FFF2-40B4-BE49-F238E27FC236}">
                        <a16:creationId xmlns:a16="http://schemas.microsoft.com/office/drawing/2014/main" id="{50B990A1-4CFC-EB66-FB28-4FD5C3F1146C}"/>
                      </a:ext>
                    </a:extLst>
                  </p:cNvPr>
                  <p:cNvSpPr/>
                  <p:nvPr/>
                </p:nvSpPr>
                <p:spPr>
                  <a:xfrm>
                    <a:off x="8000743" y="1815122"/>
                    <a:ext cx="9134" cy="13154"/>
                  </a:xfrm>
                  <a:custGeom>
                    <a:avLst/>
                    <a:gdLst>
                      <a:gd name="connsiteX0" fmla="*/ 9134 w 9134"/>
                      <a:gd name="connsiteY0" fmla="*/ 13154 h 13154"/>
                      <a:gd name="connsiteX1" fmla="*/ 7191 w 9134"/>
                      <a:gd name="connsiteY1" fmla="*/ 11459 h 13154"/>
                      <a:gd name="connsiteX2" fmla="*/ 3677 w 9134"/>
                      <a:gd name="connsiteY2" fmla="*/ 7201 h 13154"/>
                      <a:gd name="connsiteX3" fmla="*/ 914 w 9134"/>
                      <a:gd name="connsiteY3" fmla="*/ 2410 h 13154"/>
                      <a:gd name="connsiteX4" fmla="*/ 0 w 9134"/>
                      <a:gd name="connsiteY4" fmla="*/ 0 h 13154"/>
                      <a:gd name="connsiteX5" fmla="*/ 1934 w 9134"/>
                      <a:gd name="connsiteY5" fmla="*/ 1705 h 13154"/>
                      <a:gd name="connsiteX6" fmla="*/ 5467 w 9134"/>
                      <a:gd name="connsiteY6" fmla="*/ 5963 h 13154"/>
                      <a:gd name="connsiteX7" fmla="*/ 8220 w 9134"/>
                      <a:gd name="connsiteY7" fmla="*/ 10763 h 13154"/>
                      <a:gd name="connsiteX8" fmla="*/ 9134 w 9134"/>
                      <a:gd name="connsiteY8" fmla="*/ 13154 h 13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34" h="13154">
                        <a:moveTo>
                          <a:pt x="9134" y="13154"/>
                        </a:moveTo>
                        <a:cubicBezTo>
                          <a:pt x="9134" y="13154"/>
                          <a:pt x="8258" y="12544"/>
                          <a:pt x="7191" y="11459"/>
                        </a:cubicBezTo>
                        <a:cubicBezTo>
                          <a:pt x="6115" y="10382"/>
                          <a:pt x="4829" y="8839"/>
                          <a:pt x="3677" y="7201"/>
                        </a:cubicBezTo>
                        <a:cubicBezTo>
                          <a:pt x="2534" y="5553"/>
                          <a:pt x="1543" y="3800"/>
                          <a:pt x="914" y="2410"/>
                        </a:cubicBezTo>
                        <a:cubicBezTo>
                          <a:pt x="295" y="1029"/>
                          <a:pt x="0" y="0"/>
                          <a:pt x="0" y="0"/>
                        </a:cubicBezTo>
                        <a:cubicBezTo>
                          <a:pt x="0" y="0"/>
                          <a:pt x="876" y="610"/>
                          <a:pt x="1934" y="1705"/>
                        </a:cubicBezTo>
                        <a:cubicBezTo>
                          <a:pt x="3010" y="2772"/>
                          <a:pt x="4315" y="4324"/>
                          <a:pt x="5467" y="5963"/>
                        </a:cubicBezTo>
                        <a:cubicBezTo>
                          <a:pt x="6601" y="7630"/>
                          <a:pt x="7591" y="9373"/>
                          <a:pt x="8220" y="10763"/>
                        </a:cubicBezTo>
                        <a:cubicBezTo>
                          <a:pt x="8858" y="12125"/>
                          <a:pt x="9134" y="13154"/>
                          <a:pt x="9134" y="131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" name="任意多边形: 形状 2612">
                    <a:extLst>
                      <a:ext uri="{FF2B5EF4-FFF2-40B4-BE49-F238E27FC236}">
                        <a16:creationId xmlns:a16="http://schemas.microsoft.com/office/drawing/2014/main" id="{25341012-2069-3F80-1F6B-7B43F841834D}"/>
                      </a:ext>
                    </a:extLst>
                  </p:cNvPr>
                  <p:cNvSpPr/>
                  <p:nvPr/>
                </p:nvSpPr>
                <p:spPr>
                  <a:xfrm>
                    <a:off x="7988389" y="1815588"/>
                    <a:ext cx="8239" cy="13744"/>
                  </a:xfrm>
                  <a:custGeom>
                    <a:avLst/>
                    <a:gdLst>
                      <a:gd name="connsiteX0" fmla="*/ 0 w 8239"/>
                      <a:gd name="connsiteY0" fmla="*/ 13745 h 13744"/>
                      <a:gd name="connsiteX1" fmla="*/ 762 w 8239"/>
                      <a:gd name="connsiteY1" fmla="*/ 11268 h 13744"/>
                      <a:gd name="connsiteX2" fmla="*/ 3200 w 8239"/>
                      <a:gd name="connsiteY2" fmla="*/ 6306 h 13744"/>
                      <a:gd name="connsiteX3" fmla="*/ 6429 w 8239"/>
                      <a:gd name="connsiteY3" fmla="*/ 1810 h 13744"/>
                      <a:gd name="connsiteX4" fmla="*/ 8239 w 8239"/>
                      <a:gd name="connsiteY4" fmla="*/ 0 h 13744"/>
                      <a:gd name="connsiteX5" fmla="*/ 7496 w 8239"/>
                      <a:gd name="connsiteY5" fmla="*/ 2467 h 13744"/>
                      <a:gd name="connsiteX6" fmla="*/ 5057 w 8239"/>
                      <a:gd name="connsiteY6" fmla="*/ 7430 h 13744"/>
                      <a:gd name="connsiteX7" fmla="*/ 1810 w 8239"/>
                      <a:gd name="connsiteY7" fmla="*/ 11916 h 13744"/>
                      <a:gd name="connsiteX8" fmla="*/ 0 w 8239"/>
                      <a:gd name="connsiteY8" fmla="*/ 13745 h 137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39" h="13744">
                        <a:moveTo>
                          <a:pt x="0" y="13745"/>
                        </a:moveTo>
                        <a:cubicBezTo>
                          <a:pt x="0" y="13745"/>
                          <a:pt x="200" y="12697"/>
                          <a:pt x="762" y="11268"/>
                        </a:cubicBezTo>
                        <a:cubicBezTo>
                          <a:pt x="1305" y="9839"/>
                          <a:pt x="2162" y="8039"/>
                          <a:pt x="3200" y="6306"/>
                        </a:cubicBezTo>
                        <a:cubicBezTo>
                          <a:pt x="4220" y="4591"/>
                          <a:pt x="5400" y="2962"/>
                          <a:pt x="6429" y="1810"/>
                        </a:cubicBezTo>
                        <a:cubicBezTo>
                          <a:pt x="7420" y="667"/>
                          <a:pt x="8239" y="0"/>
                          <a:pt x="8239" y="0"/>
                        </a:cubicBezTo>
                        <a:cubicBezTo>
                          <a:pt x="8239" y="0"/>
                          <a:pt x="8039" y="1038"/>
                          <a:pt x="7496" y="2467"/>
                        </a:cubicBezTo>
                        <a:cubicBezTo>
                          <a:pt x="6953" y="3896"/>
                          <a:pt x="6105" y="5706"/>
                          <a:pt x="5057" y="7430"/>
                        </a:cubicBezTo>
                        <a:cubicBezTo>
                          <a:pt x="4029" y="9154"/>
                          <a:pt x="2848" y="10773"/>
                          <a:pt x="1810" y="11916"/>
                        </a:cubicBezTo>
                        <a:cubicBezTo>
                          <a:pt x="838" y="13068"/>
                          <a:pt x="0" y="13745"/>
                          <a:pt x="0" y="137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" name="任意多边形: 形状 2613">
                    <a:extLst>
                      <a:ext uri="{FF2B5EF4-FFF2-40B4-BE49-F238E27FC236}">
                        <a16:creationId xmlns:a16="http://schemas.microsoft.com/office/drawing/2014/main" id="{0E164AE3-1E1D-A314-1F7E-7F64BFC09701}"/>
                      </a:ext>
                    </a:extLst>
                  </p:cNvPr>
                  <p:cNvSpPr/>
                  <p:nvPr/>
                </p:nvSpPr>
                <p:spPr>
                  <a:xfrm>
                    <a:off x="7993332" y="1807540"/>
                    <a:ext cx="11410" cy="11534"/>
                  </a:xfrm>
                  <a:custGeom>
                    <a:avLst/>
                    <a:gdLst>
                      <a:gd name="connsiteX0" fmla="*/ 11411 w 11410"/>
                      <a:gd name="connsiteY0" fmla="*/ 6277 h 11534"/>
                      <a:gd name="connsiteX1" fmla="*/ 7572 w 11410"/>
                      <a:gd name="connsiteY1" fmla="*/ 7610 h 11534"/>
                      <a:gd name="connsiteX2" fmla="*/ 6496 w 11410"/>
                      <a:gd name="connsiteY2" fmla="*/ 11535 h 11534"/>
                      <a:gd name="connsiteX3" fmla="*/ 4048 w 11410"/>
                      <a:gd name="connsiteY3" fmla="*/ 8296 h 11534"/>
                      <a:gd name="connsiteX4" fmla="*/ 0 w 11410"/>
                      <a:gd name="connsiteY4" fmla="*/ 8496 h 11534"/>
                      <a:gd name="connsiteX5" fmla="*/ 2314 w 11410"/>
                      <a:gd name="connsiteY5" fmla="*/ 5163 h 11534"/>
                      <a:gd name="connsiteX6" fmla="*/ 876 w 11410"/>
                      <a:gd name="connsiteY6" fmla="*/ 1372 h 11534"/>
                      <a:gd name="connsiteX7" fmla="*/ 4772 w 11410"/>
                      <a:gd name="connsiteY7" fmla="*/ 2534 h 11534"/>
                      <a:gd name="connsiteX8" fmla="*/ 7934 w 11410"/>
                      <a:gd name="connsiteY8" fmla="*/ 0 h 11534"/>
                      <a:gd name="connsiteX9" fmla="*/ 8001 w 11410"/>
                      <a:gd name="connsiteY9" fmla="*/ 4048 h 1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10" h="11534">
                        <a:moveTo>
                          <a:pt x="11411" y="6277"/>
                        </a:moveTo>
                        <a:lnTo>
                          <a:pt x="7572" y="7610"/>
                        </a:lnTo>
                        <a:lnTo>
                          <a:pt x="6496" y="11535"/>
                        </a:lnTo>
                        <a:lnTo>
                          <a:pt x="4048" y="8296"/>
                        </a:lnTo>
                        <a:lnTo>
                          <a:pt x="0" y="8496"/>
                        </a:lnTo>
                        <a:lnTo>
                          <a:pt x="2314" y="5163"/>
                        </a:lnTo>
                        <a:lnTo>
                          <a:pt x="876" y="1372"/>
                        </a:lnTo>
                        <a:lnTo>
                          <a:pt x="4772" y="2534"/>
                        </a:lnTo>
                        <a:lnTo>
                          <a:pt x="7934" y="0"/>
                        </a:lnTo>
                        <a:lnTo>
                          <a:pt x="8001" y="404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15" name="图形 113">
                  <a:extLst>
                    <a:ext uri="{FF2B5EF4-FFF2-40B4-BE49-F238E27FC236}">
                      <a16:creationId xmlns:a16="http://schemas.microsoft.com/office/drawing/2014/main" id="{F67FF387-4FAA-5CA0-4663-09CBEA5B52F2}"/>
                    </a:ext>
                  </a:extLst>
                </p:cNvPr>
                <p:cNvGrpSpPr/>
                <p:nvPr/>
              </p:nvGrpSpPr>
              <p:grpSpPr>
                <a:xfrm>
                  <a:off x="7831620" y="1785002"/>
                  <a:ext cx="147328" cy="145170"/>
                  <a:chOff x="7831620" y="1785002"/>
                  <a:chExt cx="147328" cy="145170"/>
                </a:xfrm>
              </p:grpSpPr>
              <p:sp>
                <p:nvSpPr>
                  <p:cNvPr id="2616" name="任意多边形: 形状 2615">
                    <a:extLst>
                      <a:ext uri="{FF2B5EF4-FFF2-40B4-BE49-F238E27FC236}">
                        <a16:creationId xmlns:a16="http://schemas.microsoft.com/office/drawing/2014/main" id="{D1488AEF-809A-16CB-71E5-5268F45072FB}"/>
                      </a:ext>
                    </a:extLst>
                  </p:cNvPr>
                  <p:cNvSpPr/>
                  <p:nvPr/>
                </p:nvSpPr>
                <p:spPr>
                  <a:xfrm>
                    <a:off x="7831620" y="1785002"/>
                    <a:ext cx="147328" cy="145170"/>
                  </a:xfrm>
                  <a:custGeom>
                    <a:avLst/>
                    <a:gdLst>
                      <a:gd name="connsiteX0" fmla="*/ 67005 w 147328"/>
                      <a:gd name="connsiteY0" fmla="*/ 81269 h 145170"/>
                      <a:gd name="connsiteX1" fmla="*/ 56442 w 147328"/>
                      <a:gd name="connsiteY1" fmla="*/ 71839 h 145170"/>
                      <a:gd name="connsiteX2" fmla="*/ 62157 w 147328"/>
                      <a:gd name="connsiteY2" fmla="*/ 58876 h 145170"/>
                      <a:gd name="connsiteX3" fmla="*/ 76244 w 147328"/>
                      <a:gd name="connsiteY3" fmla="*/ 60304 h 145170"/>
                      <a:gd name="connsiteX4" fmla="*/ 79226 w 147328"/>
                      <a:gd name="connsiteY4" fmla="*/ 74144 h 145170"/>
                      <a:gd name="connsiteX5" fmla="*/ 67005 w 147328"/>
                      <a:gd name="connsiteY5" fmla="*/ 81269 h 145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328" h="145170">
                        <a:moveTo>
                          <a:pt x="67005" y="81269"/>
                        </a:moveTo>
                        <a:cubicBezTo>
                          <a:pt x="61242" y="199474"/>
                          <a:pt x="-45523" y="104110"/>
                          <a:pt x="56442" y="71839"/>
                        </a:cubicBezTo>
                        <a:cubicBezTo>
                          <a:pt x="-45523" y="104119"/>
                          <a:pt x="12170" y="-26849"/>
                          <a:pt x="62157" y="58876"/>
                        </a:cubicBezTo>
                        <a:cubicBezTo>
                          <a:pt x="12170" y="-26849"/>
                          <a:pt x="154636" y="-12486"/>
                          <a:pt x="76244" y="60304"/>
                        </a:cubicBezTo>
                        <a:cubicBezTo>
                          <a:pt x="154626" y="-12495"/>
                          <a:pt x="184944" y="127427"/>
                          <a:pt x="79226" y="74144"/>
                        </a:cubicBezTo>
                        <a:cubicBezTo>
                          <a:pt x="184934" y="127418"/>
                          <a:pt x="61242" y="199474"/>
                          <a:pt x="67005" y="812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" name="任意多边形: 形状 2616">
                    <a:extLst>
                      <a:ext uri="{FF2B5EF4-FFF2-40B4-BE49-F238E27FC236}">
                        <a16:creationId xmlns:a16="http://schemas.microsoft.com/office/drawing/2014/main" id="{5C86B4F2-5E7B-83A8-7DF0-6D7DC9E159C5}"/>
                      </a:ext>
                    </a:extLst>
                  </p:cNvPr>
                  <p:cNvSpPr/>
                  <p:nvPr/>
                </p:nvSpPr>
                <p:spPr>
                  <a:xfrm>
                    <a:off x="7835826" y="1789139"/>
                    <a:ext cx="137928" cy="135922"/>
                  </a:xfrm>
                  <a:custGeom>
                    <a:avLst/>
                    <a:gdLst>
                      <a:gd name="connsiteX0" fmla="*/ 62703 w 137928"/>
                      <a:gd name="connsiteY0" fmla="*/ 76084 h 135922"/>
                      <a:gd name="connsiteX1" fmla="*/ 52845 w 137928"/>
                      <a:gd name="connsiteY1" fmla="*/ 67264 h 135922"/>
                      <a:gd name="connsiteX2" fmla="*/ 58160 w 137928"/>
                      <a:gd name="connsiteY2" fmla="*/ 55139 h 135922"/>
                      <a:gd name="connsiteX3" fmla="*/ 71371 w 137928"/>
                      <a:gd name="connsiteY3" fmla="*/ 56443 h 135922"/>
                      <a:gd name="connsiteX4" fmla="*/ 74200 w 137928"/>
                      <a:gd name="connsiteY4" fmla="*/ 69407 h 135922"/>
                      <a:gd name="connsiteX5" fmla="*/ 62703 w 137928"/>
                      <a:gd name="connsiteY5" fmla="*/ 76084 h 135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928" h="135922">
                        <a:moveTo>
                          <a:pt x="62703" y="76084"/>
                        </a:moveTo>
                        <a:cubicBezTo>
                          <a:pt x="57322" y="186774"/>
                          <a:pt x="-42634" y="97477"/>
                          <a:pt x="52845" y="67264"/>
                        </a:cubicBezTo>
                        <a:cubicBezTo>
                          <a:pt x="-42615" y="97477"/>
                          <a:pt x="11392" y="-25157"/>
                          <a:pt x="58160" y="55139"/>
                        </a:cubicBezTo>
                        <a:cubicBezTo>
                          <a:pt x="11411" y="-25157"/>
                          <a:pt x="144723" y="-11670"/>
                          <a:pt x="71371" y="56443"/>
                        </a:cubicBezTo>
                        <a:cubicBezTo>
                          <a:pt x="144723" y="-11660"/>
                          <a:pt x="173165" y="119308"/>
                          <a:pt x="74200" y="69407"/>
                        </a:cubicBezTo>
                        <a:cubicBezTo>
                          <a:pt x="173136" y="119299"/>
                          <a:pt x="57312" y="186774"/>
                          <a:pt x="62703" y="760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" name="任意多边形: 形状 2617">
                    <a:extLst>
                      <a:ext uri="{FF2B5EF4-FFF2-40B4-BE49-F238E27FC236}">
                        <a16:creationId xmlns:a16="http://schemas.microsoft.com/office/drawing/2014/main" id="{6C27F00C-513D-3E36-C1A2-6CC2C8917837}"/>
                      </a:ext>
                    </a:extLst>
                  </p:cNvPr>
                  <p:cNvSpPr/>
                  <p:nvPr/>
                </p:nvSpPr>
                <p:spPr>
                  <a:xfrm>
                    <a:off x="7853590" y="1836200"/>
                    <a:ext cx="42748" cy="16106"/>
                  </a:xfrm>
                  <a:custGeom>
                    <a:avLst/>
                    <a:gdLst>
                      <a:gd name="connsiteX0" fmla="*/ 0 w 42748"/>
                      <a:gd name="connsiteY0" fmla="*/ 0 h 16106"/>
                      <a:gd name="connsiteX1" fmla="*/ 7296 w 42748"/>
                      <a:gd name="connsiteY1" fmla="*/ 857 h 16106"/>
                      <a:gd name="connsiteX2" fmla="*/ 22489 w 42748"/>
                      <a:gd name="connsiteY2" fmla="*/ 5153 h 16106"/>
                      <a:gd name="connsiteX3" fmla="*/ 36690 w 42748"/>
                      <a:gd name="connsiteY3" fmla="*/ 11925 h 16106"/>
                      <a:gd name="connsiteX4" fmla="*/ 42749 w 42748"/>
                      <a:gd name="connsiteY4" fmla="*/ 16107 h 16106"/>
                      <a:gd name="connsiteX5" fmla="*/ 35443 w 42748"/>
                      <a:gd name="connsiteY5" fmla="*/ 15269 h 16106"/>
                      <a:gd name="connsiteX6" fmla="*/ 20279 w 42748"/>
                      <a:gd name="connsiteY6" fmla="*/ 10954 h 16106"/>
                      <a:gd name="connsiteX7" fmla="*/ 6048 w 42748"/>
                      <a:gd name="connsiteY7" fmla="*/ 4181 h 16106"/>
                      <a:gd name="connsiteX8" fmla="*/ 0 w 42748"/>
                      <a:gd name="connsiteY8" fmla="*/ 0 h 16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748" h="16106">
                        <a:moveTo>
                          <a:pt x="0" y="0"/>
                        </a:moveTo>
                        <a:cubicBezTo>
                          <a:pt x="0" y="0"/>
                          <a:pt x="3048" y="38"/>
                          <a:pt x="7296" y="857"/>
                        </a:cubicBezTo>
                        <a:cubicBezTo>
                          <a:pt x="11573" y="1638"/>
                          <a:pt x="17116" y="3162"/>
                          <a:pt x="22489" y="5153"/>
                        </a:cubicBezTo>
                        <a:cubicBezTo>
                          <a:pt x="27832" y="7182"/>
                          <a:pt x="32985" y="9677"/>
                          <a:pt x="36690" y="11925"/>
                        </a:cubicBezTo>
                        <a:cubicBezTo>
                          <a:pt x="40462" y="14135"/>
                          <a:pt x="42749" y="16107"/>
                          <a:pt x="42749" y="16107"/>
                        </a:cubicBezTo>
                        <a:cubicBezTo>
                          <a:pt x="42749" y="16107"/>
                          <a:pt x="39738" y="16088"/>
                          <a:pt x="35443" y="15269"/>
                        </a:cubicBezTo>
                        <a:cubicBezTo>
                          <a:pt x="31156" y="14488"/>
                          <a:pt x="25670" y="12983"/>
                          <a:pt x="20279" y="10954"/>
                        </a:cubicBezTo>
                        <a:cubicBezTo>
                          <a:pt x="14954" y="8925"/>
                          <a:pt x="9801" y="6429"/>
                          <a:pt x="6048" y="4181"/>
                        </a:cubicBezTo>
                        <a:cubicBezTo>
                          <a:pt x="2286" y="197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" name="任意多边形: 形状 2618">
                    <a:extLst>
                      <a:ext uri="{FF2B5EF4-FFF2-40B4-BE49-F238E27FC236}">
                        <a16:creationId xmlns:a16="http://schemas.microsoft.com/office/drawing/2014/main" id="{89A1262A-5736-E82D-C75A-493CD088B18D}"/>
                      </a:ext>
                    </a:extLst>
                  </p:cNvPr>
                  <p:cNvSpPr/>
                  <p:nvPr/>
                </p:nvSpPr>
                <p:spPr>
                  <a:xfrm>
                    <a:off x="7908226" y="1844611"/>
                    <a:ext cx="45262" cy="7815"/>
                  </a:xfrm>
                  <a:custGeom>
                    <a:avLst/>
                    <a:gdLst>
                      <a:gd name="connsiteX0" fmla="*/ 0 w 45262"/>
                      <a:gd name="connsiteY0" fmla="*/ 6925 h 7815"/>
                      <a:gd name="connsiteX1" fmla="*/ 6848 w 45262"/>
                      <a:gd name="connsiteY1" fmla="*/ 4229 h 7815"/>
                      <a:gd name="connsiteX2" fmla="*/ 22212 w 45262"/>
                      <a:gd name="connsiteY2" fmla="*/ 848 h 7815"/>
                      <a:gd name="connsiteX3" fmla="*/ 37938 w 45262"/>
                      <a:gd name="connsiteY3" fmla="*/ 86 h 7815"/>
                      <a:gd name="connsiteX4" fmla="*/ 45263 w 45262"/>
                      <a:gd name="connsiteY4" fmla="*/ 924 h 7815"/>
                      <a:gd name="connsiteX5" fmla="*/ 38433 w 45262"/>
                      <a:gd name="connsiteY5" fmla="*/ 3601 h 7815"/>
                      <a:gd name="connsiteX6" fmla="*/ 23050 w 45262"/>
                      <a:gd name="connsiteY6" fmla="*/ 6982 h 7815"/>
                      <a:gd name="connsiteX7" fmla="*/ 7277 w 45262"/>
                      <a:gd name="connsiteY7" fmla="*/ 7744 h 7815"/>
                      <a:gd name="connsiteX8" fmla="*/ 0 w 45262"/>
                      <a:gd name="connsiteY8" fmla="*/ 6925 h 7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262" h="7815">
                        <a:moveTo>
                          <a:pt x="0" y="6925"/>
                        </a:moveTo>
                        <a:cubicBezTo>
                          <a:pt x="0" y="6925"/>
                          <a:pt x="2696" y="5515"/>
                          <a:pt x="6848" y="4229"/>
                        </a:cubicBezTo>
                        <a:cubicBezTo>
                          <a:pt x="10963" y="2886"/>
                          <a:pt x="16564" y="1629"/>
                          <a:pt x="22212" y="848"/>
                        </a:cubicBezTo>
                        <a:cubicBezTo>
                          <a:pt x="27851" y="105"/>
                          <a:pt x="33604" y="-152"/>
                          <a:pt x="37938" y="86"/>
                        </a:cubicBezTo>
                        <a:cubicBezTo>
                          <a:pt x="42291" y="238"/>
                          <a:pt x="45263" y="924"/>
                          <a:pt x="45263" y="924"/>
                        </a:cubicBezTo>
                        <a:cubicBezTo>
                          <a:pt x="45263" y="924"/>
                          <a:pt x="42586" y="2315"/>
                          <a:pt x="38433" y="3601"/>
                        </a:cubicBezTo>
                        <a:cubicBezTo>
                          <a:pt x="34261" y="4982"/>
                          <a:pt x="28689" y="6220"/>
                          <a:pt x="23050" y="6982"/>
                        </a:cubicBezTo>
                        <a:cubicBezTo>
                          <a:pt x="17345" y="7706"/>
                          <a:pt x="11668" y="7954"/>
                          <a:pt x="7277" y="7744"/>
                        </a:cubicBezTo>
                        <a:cubicBezTo>
                          <a:pt x="2962" y="7554"/>
                          <a:pt x="0" y="6925"/>
                          <a:pt x="0" y="692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" name="任意多边形: 形状 2619">
                    <a:extLst>
                      <a:ext uri="{FF2B5EF4-FFF2-40B4-BE49-F238E27FC236}">
                        <a16:creationId xmlns:a16="http://schemas.microsoft.com/office/drawing/2014/main" id="{7FA93DCA-87DF-2AE9-4183-C3FBBCD53137}"/>
                      </a:ext>
                    </a:extLst>
                  </p:cNvPr>
                  <p:cNvSpPr/>
                  <p:nvPr/>
                </p:nvSpPr>
                <p:spPr>
                  <a:xfrm>
                    <a:off x="7900118" y="1801653"/>
                    <a:ext cx="7424" cy="45377"/>
                  </a:xfrm>
                  <a:custGeom>
                    <a:avLst/>
                    <a:gdLst>
                      <a:gd name="connsiteX0" fmla="*/ 1136 w 7424"/>
                      <a:gd name="connsiteY0" fmla="*/ 45377 h 45377"/>
                      <a:gd name="connsiteX1" fmla="*/ 145 w 7424"/>
                      <a:gd name="connsiteY1" fmla="*/ 38081 h 45377"/>
                      <a:gd name="connsiteX2" fmla="*/ 631 w 7424"/>
                      <a:gd name="connsiteY2" fmla="*/ 22346 h 45377"/>
                      <a:gd name="connsiteX3" fmla="*/ 3717 w 7424"/>
                      <a:gd name="connsiteY3" fmla="*/ 6887 h 45377"/>
                      <a:gd name="connsiteX4" fmla="*/ 6298 w 7424"/>
                      <a:gd name="connsiteY4" fmla="*/ 0 h 45377"/>
                      <a:gd name="connsiteX5" fmla="*/ 7289 w 7424"/>
                      <a:gd name="connsiteY5" fmla="*/ 7296 h 45377"/>
                      <a:gd name="connsiteX6" fmla="*/ 6822 w 7424"/>
                      <a:gd name="connsiteY6" fmla="*/ 23031 h 45377"/>
                      <a:gd name="connsiteX7" fmla="*/ 3679 w 7424"/>
                      <a:gd name="connsiteY7" fmla="*/ 38491 h 45377"/>
                      <a:gd name="connsiteX8" fmla="*/ 1136 w 7424"/>
                      <a:gd name="connsiteY8" fmla="*/ 45377 h 4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4" h="45377">
                        <a:moveTo>
                          <a:pt x="1136" y="45377"/>
                        </a:moveTo>
                        <a:cubicBezTo>
                          <a:pt x="1136" y="45377"/>
                          <a:pt x="412" y="42415"/>
                          <a:pt x="145" y="38081"/>
                        </a:cubicBezTo>
                        <a:cubicBezTo>
                          <a:pt x="-150" y="33747"/>
                          <a:pt x="2" y="27994"/>
                          <a:pt x="631" y="22346"/>
                        </a:cubicBezTo>
                        <a:cubicBezTo>
                          <a:pt x="1297" y="16669"/>
                          <a:pt x="2431" y="11049"/>
                          <a:pt x="3717" y="6887"/>
                        </a:cubicBezTo>
                        <a:cubicBezTo>
                          <a:pt x="4927" y="2715"/>
                          <a:pt x="6298" y="0"/>
                          <a:pt x="6298" y="0"/>
                        </a:cubicBezTo>
                        <a:cubicBezTo>
                          <a:pt x="6298" y="0"/>
                          <a:pt x="7022" y="2962"/>
                          <a:pt x="7289" y="7296"/>
                        </a:cubicBezTo>
                        <a:cubicBezTo>
                          <a:pt x="7556" y="11630"/>
                          <a:pt x="7441" y="17383"/>
                          <a:pt x="6822" y="23031"/>
                        </a:cubicBezTo>
                        <a:cubicBezTo>
                          <a:pt x="6136" y="28708"/>
                          <a:pt x="4965" y="34328"/>
                          <a:pt x="3679" y="38491"/>
                        </a:cubicBezTo>
                        <a:cubicBezTo>
                          <a:pt x="2450" y="42662"/>
                          <a:pt x="1136" y="45377"/>
                          <a:pt x="1136" y="4537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" name="任意多边形: 形状 2620">
                    <a:extLst>
                      <a:ext uri="{FF2B5EF4-FFF2-40B4-BE49-F238E27FC236}">
                        <a16:creationId xmlns:a16="http://schemas.microsoft.com/office/drawing/2014/main" id="{AE59609E-425C-0046-67CD-E743AB03269A}"/>
                      </a:ext>
                    </a:extLst>
                  </p:cNvPr>
                  <p:cNvSpPr/>
                  <p:nvPr/>
                </p:nvSpPr>
                <p:spPr>
                  <a:xfrm>
                    <a:off x="7905530" y="1863270"/>
                    <a:ext cx="22288" cy="39852"/>
                  </a:xfrm>
                  <a:custGeom>
                    <a:avLst/>
                    <a:gdLst>
                      <a:gd name="connsiteX0" fmla="*/ 22289 w 22288"/>
                      <a:gd name="connsiteY0" fmla="*/ 39853 h 39852"/>
                      <a:gd name="connsiteX1" fmla="*/ 17269 w 22288"/>
                      <a:gd name="connsiteY1" fmla="*/ 34490 h 39852"/>
                      <a:gd name="connsiteX2" fmla="*/ 8449 w 22288"/>
                      <a:gd name="connsiteY2" fmla="*/ 21450 h 39852"/>
                      <a:gd name="connsiteX3" fmla="*/ 1934 w 22288"/>
                      <a:gd name="connsiteY3" fmla="*/ 7087 h 39852"/>
                      <a:gd name="connsiteX4" fmla="*/ 0 w 22288"/>
                      <a:gd name="connsiteY4" fmla="*/ 0 h 39852"/>
                      <a:gd name="connsiteX5" fmla="*/ 5039 w 22288"/>
                      <a:gd name="connsiteY5" fmla="*/ 5363 h 39852"/>
                      <a:gd name="connsiteX6" fmla="*/ 13878 w 22288"/>
                      <a:gd name="connsiteY6" fmla="*/ 18402 h 39852"/>
                      <a:gd name="connsiteX7" fmla="*/ 20374 w 22288"/>
                      <a:gd name="connsiteY7" fmla="*/ 32785 h 39852"/>
                      <a:gd name="connsiteX8" fmla="*/ 22289 w 22288"/>
                      <a:gd name="connsiteY8" fmla="*/ 39853 h 39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88" h="39852">
                        <a:moveTo>
                          <a:pt x="22289" y="39853"/>
                        </a:moveTo>
                        <a:cubicBezTo>
                          <a:pt x="22289" y="39853"/>
                          <a:pt x="20003" y="37900"/>
                          <a:pt x="17269" y="34490"/>
                        </a:cubicBezTo>
                        <a:cubicBezTo>
                          <a:pt x="14497" y="31118"/>
                          <a:pt x="11278" y="26413"/>
                          <a:pt x="8449" y="21450"/>
                        </a:cubicBezTo>
                        <a:cubicBezTo>
                          <a:pt x="5677" y="16450"/>
                          <a:pt x="3353" y="11201"/>
                          <a:pt x="1934" y="7087"/>
                        </a:cubicBezTo>
                        <a:cubicBezTo>
                          <a:pt x="486" y="2991"/>
                          <a:pt x="0" y="0"/>
                          <a:pt x="0" y="0"/>
                        </a:cubicBezTo>
                        <a:cubicBezTo>
                          <a:pt x="0" y="0"/>
                          <a:pt x="2305" y="1972"/>
                          <a:pt x="5039" y="5363"/>
                        </a:cubicBezTo>
                        <a:cubicBezTo>
                          <a:pt x="7811" y="8696"/>
                          <a:pt x="11068" y="13459"/>
                          <a:pt x="13878" y="18402"/>
                        </a:cubicBezTo>
                        <a:cubicBezTo>
                          <a:pt x="16631" y="23422"/>
                          <a:pt x="18955" y="28651"/>
                          <a:pt x="20374" y="32785"/>
                        </a:cubicBezTo>
                        <a:cubicBezTo>
                          <a:pt x="21803" y="36852"/>
                          <a:pt x="22289" y="39853"/>
                          <a:pt x="22289" y="3985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" name="任意多边形: 形状 2621">
                    <a:extLst>
                      <a:ext uri="{FF2B5EF4-FFF2-40B4-BE49-F238E27FC236}">
                        <a16:creationId xmlns:a16="http://schemas.microsoft.com/office/drawing/2014/main" id="{0623F095-10FE-984C-310D-C489D437E953}"/>
                      </a:ext>
                    </a:extLst>
                  </p:cNvPr>
                  <p:cNvSpPr/>
                  <p:nvPr/>
                </p:nvSpPr>
                <p:spPr>
                  <a:xfrm>
                    <a:off x="7866611" y="1863518"/>
                    <a:ext cx="27146" cy="36718"/>
                  </a:xfrm>
                  <a:custGeom>
                    <a:avLst/>
                    <a:gdLst>
                      <a:gd name="connsiteX0" fmla="*/ 0 w 27146"/>
                      <a:gd name="connsiteY0" fmla="*/ 36719 h 36718"/>
                      <a:gd name="connsiteX1" fmla="*/ 2829 w 27146"/>
                      <a:gd name="connsiteY1" fmla="*/ 29889 h 36718"/>
                      <a:gd name="connsiteX2" fmla="*/ 11106 w 27146"/>
                      <a:gd name="connsiteY2" fmla="*/ 16497 h 36718"/>
                      <a:gd name="connsiteX3" fmla="*/ 21470 w 27146"/>
                      <a:gd name="connsiteY3" fmla="*/ 4648 h 36718"/>
                      <a:gd name="connsiteX4" fmla="*/ 27147 w 27146"/>
                      <a:gd name="connsiteY4" fmla="*/ 0 h 36718"/>
                      <a:gd name="connsiteX5" fmla="*/ 24355 w 27146"/>
                      <a:gd name="connsiteY5" fmla="*/ 6791 h 36718"/>
                      <a:gd name="connsiteX6" fmla="*/ 16078 w 27146"/>
                      <a:gd name="connsiteY6" fmla="*/ 20183 h 36718"/>
                      <a:gd name="connsiteX7" fmla="*/ 5677 w 27146"/>
                      <a:gd name="connsiteY7" fmla="*/ 32014 h 36718"/>
                      <a:gd name="connsiteX8" fmla="*/ 0 w 27146"/>
                      <a:gd name="connsiteY8" fmla="*/ 36719 h 3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146" h="36718">
                        <a:moveTo>
                          <a:pt x="0" y="36719"/>
                        </a:moveTo>
                        <a:cubicBezTo>
                          <a:pt x="0" y="36719"/>
                          <a:pt x="838" y="33776"/>
                          <a:pt x="2829" y="29889"/>
                        </a:cubicBezTo>
                        <a:cubicBezTo>
                          <a:pt x="4725" y="26003"/>
                          <a:pt x="7725" y="21107"/>
                          <a:pt x="11106" y="16497"/>
                        </a:cubicBezTo>
                        <a:cubicBezTo>
                          <a:pt x="14497" y="11906"/>
                          <a:pt x="18307" y="7620"/>
                          <a:pt x="21470" y="4648"/>
                        </a:cubicBezTo>
                        <a:cubicBezTo>
                          <a:pt x="24632" y="1657"/>
                          <a:pt x="27147" y="0"/>
                          <a:pt x="27147" y="0"/>
                        </a:cubicBezTo>
                        <a:cubicBezTo>
                          <a:pt x="27147" y="0"/>
                          <a:pt x="26308" y="2905"/>
                          <a:pt x="24355" y="6791"/>
                        </a:cubicBezTo>
                        <a:cubicBezTo>
                          <a:pt x="22441" y="10697"/>
                          <a:pt x="19460" y="15611"/>
                          <a:pt x="16078" y="20183"/>
                        </a:cubicBezTo>
                        <a:cubicBezTo>
                          <a:pt x="12688" y="24775"/>
                          <a:pt x="8858" y="29042"/>
                          <a:pt x="5677" y="32014"/>
                        </a:cubicBezTo>
                        <a:cubicBezTo>
                          <a:pt x="2543" y="35023"/>
                          <a:pt x="0" y="36719"/>
                          <a:pt x="0" y="367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" name="任意多边形: 形状 2622">
                    <a:extLst>
                      <a:ext uri="{FF2B5EF4-FFF2-40B4-BE49-F238E27FC236}">
                        <a16:creationId xmlns:a16="http://schemas.microsoft.com/office/drawing/2014/main" id="{94412395-ABF1-4D21-F341-1804205F0542}"/>
                      </a:ext>
                    </a:extLst>
                  </p:cNvPr>
                  <p:cNvSpPr/>
                  <p:nvPr/>
                </p:nvSpPr>
                <p:spPr>
                  <a:xfrm>
                    <a:off x="7884223" y="1841915"/>
                    <a:ext cx="32985" cy="32327"/>
                  </a:xfrm>
                  <a:custGeom>
                    <a:avLst/>
                    <a:gdLst>
                      <a:gd name="connsiteX0" fmla="*/ 32985 w 32985"/>
                      <a:gd name="connsiteY0" fmla="*/ 18774 h 32327"/>
                      <a:gd name="connsiteX1" fmla="*/ 21774 w 32985"/>
                      <a:gd name="connsiteY1" fmla="*/ 21507 h 32327"/>
                      <a:gd name="connsiteX2" fmla="*/ 17659 w 32985"/>
                      <a:gd name="connsiteY2" fmla="*/ 32328 h 32327"/>
                      <a:gd name="connsiteX3" fmla="*/ 11592 w 32985"/>
                      <a:gd name="connsiteY3" fmla="*/ 22469 h 32327"/>
                      <a:gd name="connsiteX4" fmla="*/ 0 w 32985"/>
                      <a:gd name="connsiteY4" fmla="*/ 21955 h 32327"/>
                      <a:gd name="connsiteX5" fmla="*/ 7487 w 32985"/>
                      <a:gd name="connsiteY5" fmla="*/ 13097 h 32327"/>
                      <a:gd name="connsiteX6" fmla="*/ 4467 w 32985"/>
                      <a:gd name="connsiteY6" fmla="*/ 1991 h 32327"/>
                      <a:gd name="connsiteX7" fmla="*/ 15183 w 32985"/>
                      <a:gd name="connsiteY7" fmla="*/ 6344 h 32327"/>
                      <a:gd name="connsiteX8" fmla="*/ 24842 w 32985"/>
                      <a:gd name="connsiteY8" fmla="*/ 0 h 32327"/>
                      <a:gd name="connsiteX9" fmla="*/ 23984 w 32985"/>
                      <a:gd name="connsiteY9" fmla="*/ 11535 h 32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985" h="32327">
                        <a:moveTo>
                          <a:pt x="32985" y="18774"/>
                        </a:moveTo>
                        <a:lnTo>
                          <a:pt x="21774" y="21507"/>
                        </a:lnTo>
                        <a:lnTo>
                          <a:pt x="17659" y="32328"/>
                        </a:lnTo>
                        <a:lnTo>
                          <a:pt x="11592" y="22469"/>
                        </a:lnTo>
                        <a:lnTo>
                          <a:pt x="0" y="21955"/>
                        </a:lnTo>
                        <a:lnTo>
                          <a:pt x="7487" y="13097"/>
                        </a:lnTo>
                        <a:lnTo>
                          <a:pt x="4467" y="1991"/>
                        </a:lnTo>
                        <a:lnTo>
                          <a:pt x="15183" y="6344"/>
                        </a:lnTo>
                        <a:lnTo>
                          <a:pt x="24842" y="0"/>
                        </a:lnTo>
                        <a:lnTo>
                          <a:pt x="23984" y="1153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624" name="图形 113">
                <a:extLst>
                  <a:ext uri="{FF2B5EF4-FFF2-40B4-BE49-F238E27FC236}">
                    <a16:creationId xmlns:a16="http://schemas.microsoft.com/office/drawing/2014/main" id="{875E4F38-4ABB-49E3-D09C-23C74DDC6FF0}"/>
                  </a:ext>
                </a:extLst>
              </p:cNvPr>
              <p:cNvGrpSpPr/>
              <p:nvPr/>
            </p:nvGrpSpPr>
            <p:grpSpPr>
              <a:xfrm>
                <a:off x="8127630" y="1801987"/>
                <a:ext cx="258323" cy="90476"/>
                <a:chOff x="8127630" y="1801987"/>
                <a:chExt cx="258323" cy="90476"/>
              </a:xfrm>
            </p:grpSpPr>
            <p:grpSp>
              <p:nvGrpSpPr>
                <p:cNvPr id="2625" name="图形 113">
                  <a:extLst>
                    <a:ext uri="{FF2B5EF4-FFF2-40B4-BE49-F238E27FC236}">
                      <a16:creationId xmlns:a16="http://schemas.microsoft.com/office/drawing/2014/main" id="{426B7722-B830-3944-5D60-5EAB0F1F4278}"/>
                    </a:ext>
                  </a:extLst>
                </p:cNvPr>
                <p:cNvGrpSpPr/>
                <p:nvPr/>
              </p:nvGrpSpPr>
              <p:grpSpPr>
                <a:xfrm>
                  <a:off x="8311144" y="1801987"/>
                  <a:ext cx="74809" cy="75848"/>
                  <a:chOff x="8311144" y="1801987"/>
                  <a:chExt cx="74809" cy="75848"/>
                </a:xfrm>
              </p:grpSpPr>
              <p:sp>
                <p:nvSpPr>
                  <p:cNvPr id="2626" name="任意多边形: 形状 2625">
                    <a:extLst>
                      <a:ext uri="{FF2B5EF4-FFF2-40B4-BE49-F238E27FC236}">
                        <a16:creationId xmlns:a16="http://schemas.microsoft.com/office/drawing/2014/main" id="{35409740-7966-247D-3FAB-6B94CE28A648}"/>
                      </a:ext>
                    </a:extLst>
                  </p:cNvPr>
                  <p:cNvSpPr/>
                  <p:nvPr/>
                </p:nvSpPr>
                <p:spPr>
                  <a:xfrm>
                    <a:off x="8311144" y="1801987"/>
                    <a:ext cx="74809" cy="75848"/>
                  </a:xfrm>
                  <a:custGeom>
                    <a:avLst/>
                    <a:gdLst>
                      <a:gd name="connsiteX0" fmla="*/ 32623 w 74809"/>
                      <a:gd name="connsiteY0" fmla="*/ 40967 h 75848"/>
                      <a:gd name="connsiteX1" fmla="*/ 27850 w 74809"/>
                      <a:gd name="connsiteY1" fmla="*/ 35442 h 75848"/>
                      <a:gd name="connsiteX2" fmla="*/ 31632 w 74809"/>
                      <a:gd name="connsiteY2" fmla="*/ 29203 h 75848"/>
                      <a:gd name="connsiteX3" fmla="*/ 38718 w 74809"/>
                      <a:gd name="connsiteY3" fmla="*/ 30889 h 75848"/>
                      <a:gd name="connsiteX4" fmla="*/ 39319 w 74809"/>
                      <a:gd name="connsiteY4" fmla="*/ 38157 h 75848"/>
                      <a:gd name="connsiteX5" fmla="*/ 32623 w 74809"/>
                      <a:gd name="connsiteY5" fmla="*/ 40967 h 75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809" h="75848">
                        <a:moveTo>
                          <a:pt x="32623" y="40967"/>
                        </a:moveTo>
                        <a:cubicBezTo>
                          <a:pt x="21736" y="100955"/>
                          <a:pt x="-26375" y="45091"/>
                          <a:pt x="27850" y="35442"/>
                        </a:cubicBezTo>
                        <a:cubicBezTo>
                          <a:pt x="-26375" y="45091"/>
                          <a:pt x="11858" y="-17936"/>
                          <a:pt x="31632" y="29203"/>
                        </a:cubicBezTo>
                        <a:cubicBezTo>
                          <a:pt x="11858" y="-17926"/>
                          <a:pt x="83648" y="-1039"/>
                          <a:pt x="38718" y="30889"/>
                        </a:cubicBezTo>
                        <a:cubicBezTo>
                          <a:pt x="83648" y="-1039"/>
                          <a:pt x="89715" y="72447"/>
                          <a:pt x="39319" y="38157"/>
                        </a:cubicBezTo>
                        <a:cubicBezTo>
                          <a:pt x="89734" y="72447"/>
                          <a:pt x="21736" y="100955"/>
                          <a:pt x="32623" y="409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" name="任意多边形: 形状 2626">
                    <a:extLst>
                      <a:ext uri="{FF2B5EF4-FFF2-40B4-BE49-F238E27FC236}">
                        <a16:creationId xmlns:a16="http://schemas.microsoft.com/office/drawing/2014/main" id="{96A52000-40FA-8BC6-8E0C-2B1A1637132C}"/>
                      </a:ext>
                    </a:extLst>
                  </p:cNvPr>
                  <p:cNvSpPr/>
                  <p:nvPr/>
                </p:nvSpPr>
                <p:spPr>
                  <a:xfrm>
                    <a:off x="8313253" y="1804064"/>
                    <a:ext cx="70034" cy="71010"/>
                  </a:xfrm>
                  <a:custGeom>
                    <a:avLst/>
                    <a:gdLst>
                      <a:gd name="connsiteX0" fmla="*/ 30523 w 70034"/>
                      <a:gd name="connsiteY0" fmla="*/ 38356 h 71010"/>
                      <a:gd name="connsiteX1" fmla="*/ 26084 w 70034"/>
                      <a:gd name="connsiteY1" fmla="*/ 33184 h 71010"/>
                      <a:gd name="connsiteX2" fmla="*/ 29608 w 70034"/>
                      <a:gd name="connsiteY2" fmla="*/ 27355 h 71010"/>
                      <a:gd name="connsiteX3" fmla="*/ 36257 w 70034"/>
                      <a:gd name="connsiteY3" fmla="*/ 28907 h 71010"/>
                      <a:gd name="connsiteX4" fmla="*/ 36828 w 70034"/>
                      <a:gd name="connsiteY4" fmla="*/ 35718 h 71010"/>
                      <a:gd name="connsiteX5" fmla="*/ 30523 w 70034"/>
                      <a:gd name="connsiteY5" fmla="*/ 38356 h 71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4" h="71010">
                        <a:moveTo>
                          <a:pt x="30523" y="38356"/>
                        </a:moveTo>
                        <a:cubicBezTo>
                          <a:pt x="20350" y="94515"/>
                          <a:pt x="-24703" y="42214"/>
                          <a:pt x="26084" y="33184"/>
                        </a:cubicBezTo>
                        <a:cubicBezTo>
                          <a:pt x="-24703" y="42214"/>
                          <a:pt x="11110" y="-16794"/>
                          <a:pt x="29608" y="27355"/>
                        </a:cubicBezTo>
                        <a:cubicBezTo>
                          <a:pt x="11110" y="-16794"/>
                          <a:pt x="78271" y="-963"/>
                          <a:pt x="36257" y="28907"/>
                        </a:cubicBezTo>
                        <a:cubicBezTo>
                          <a:pt x="78271" y="-963"/>
                          <a:pt x="84015" y="67836"/>
                          <a:pt x="36828" y="35718"/>
                        </a:cubicBezTo>
                        <a:cubicBezTo>
                          <a:pt x="84015" y="67826"/>
                          <a:pt x="20322" y="94515"/>
                          <a:pt x="30523" y="383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" name="任意多边形: 形状 2627">
                    <a:extLst>
                      <a:ext uri="{FF2B5EF4-FFF2-40B4-BE49-F238E27FC236}">
                        <a16:creationId xmlns:a16="http://schemas.microsoft.com/office/drawing/2014/main" id="{BE0A3867-1F03-13A5-9EA9-4A221A93B5E3}"/>
                      </a:ext>
                    </a:extLst>
                  </p:cNvPr>
                  <p:cNvSpPr/>
                  <p:nvPr/>
                </p:nvSpPr>
                <p:spPr>
                  <a:xfrm>
                    <a:off x="8322764" y="1824589"/>
                    <a:ext cx="20764" cy="11106"/>
                  </a:xfrm>
                  <a:custGeom>
                    <a:avLst/>
                    <a:gdLst>
                      <a:gd name="connsiteX0" fmla="*/ 0 w 20764"/>
                      <a:gd name="connsiteY0" fmla="*/ 0 h 11106"/>
                      <a:gd name="connsiteX1" fmla="*/ 3677 w 20764"/>
                      <a:gd name="connsiteY1" fmla="*/ 924 h 11106"/>
                      <a:gd name="connsiteX2" fmla="*/ 11135 w 20764"/>
                      <a:gd name="connsiteY2" fmla="*/ 4143 h 11106"/>
                      <a:gd name="connsiteX3" fmla="*/ 17945 w 20764"/>
                      <a:gd name="connsiteY3" fmla="*/ 8553 h 11106"/>
                      <a:gd name="connsiteX4" fmla="*/ 20764 w 20764"/>
                      <a:gd name="connsiteY4" fmla="*/ 11106 h 11106"/>
                      <a:gd name="connsiteX5" fmla="*/ 17078 w 20764"/>
                      <a:gd name="connsiteY5" fmla="*/ 10173 h 11106"/>
                      <a:gd name="connsiteX6" fmla="*/ 9630 w 20764"/>
                      <a:gd name="connsiteY6" fmla="*/ 6953 h 11106"/>
                      <a:gd name="connsiteX7" fmla="*/ 2820 w 20764"/>
                      <a:gd name="connsiteY7" fmla="*/ 2543 h 11106"/>
                      <a:gd name="connsiteX8" fmla="*/ 0 w 20764"/>
                      <a:gd name="connsiteY8" fmla="*/ 0 h 1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64" h="11106">
                        <a:moveTo>
                          <a:pt x="0" y="0"/>
                        </a:moveTo>
                        <a:cubicBezTo>
                          <a:pt x="0" y="0"/>
                          <a:pt x="1562" y="219"/>
                          <a:pt x="3677" y="924"/>
                        </a:cubicBezTo>
                        <a:cubicBezTo>
                          <a:pt x="5829" y="1610"/>
                          <a:pt x="8554" y="2762"/>
                          <a:pt x="11135" y="4143"/>
                        </a:cubicBezTo>
                        <a:cubicBezTo>
                          <a:pt x="13725" y="5534"/>
                          <a:pt x="16193" y="7144"/>
                          <a:pt x="17945" y="8553"/>
                        </a:cubicBezTo>
                        <a:cubicBezTo>
                          <a:pt x="19736" y="9935"/>
                          <a:pt x="20764" y="11106"/>
                          <a:pt x="20764" y="11106"/>
                        </a:cubicBezTo>
                        <a:cubicBezTo>
                          <a:pt x="20764" y="11106"/>
                          <a:pt x="19231" y="10887"/>
                          <a:pt x="17078" y="10173"/>
                        </a:cubicBezTo>
                        <a:cubicBezTo>
                          <a:pt x="14944" y="9496"/>
                          <a:pt x="12230" y="8353"/>
                          <a:pt x="9630" y="6953"/>
                        </a:cubicBezTo>
                        <a:cubicBezTo>
                          <a:pt x="7048" y="5563"/>
                          <a:pt x="4591" y="3953"/>
                          <a:pt x="2820" y="2543"/>
                        </a:cubicBezTo>
                        <a:cubicBezTo>
                          <a:pt x="1048" y="116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" name="任意多边形: 形状 2628">
                    <a:extLst>
                      <a:ext uri="{FF2B5EF4-FFF2-40B4-BE49-F238E27FC236}">
                        <a16:creationId xmlns:a16="http://schemas.microsoft.com/office/drawing/2014/main" id="{1D5E672A-7499-5DF9-1B4C-FBCF8BAF7A4E}"/>
                      </a:ext>
                    </a:extLst>
                  </p:cNvPr>
                  <p:cNvSpPr/>
                  <p:nvPr/>
                </p:nvSpPr>
                <p:spPr>
                  <a:xfrm>
                    <a:off x="8349643" y="1834457"/>
                    <a:ext cx="23545" cy="3200"/>
                  </a:xfrm>
                  <a:custGeom>
                    <a:avLst/>
                    <a:gdLst>
                      <a:gd name="connsiteX0" fmla="*/ 0 w 23545"/>
                      <a:gd name="connsiteY0" fmla="*/ 1619 h 3200"/>
                      <a:gd name="connsiteX1" fmla="*/ 3686 w 23545"/>
                      <a:gd name="connsiteY1" fmla="*/ 695 h 3200"/>
                      <a:gd name="connsiteX2" fmla="*/ 11773 w 23545"/>
                      <a:gd name="connsiteY2" fmla="*/ 0 h 3200"/>
                      <a:gd name="connsiteX3" fmla="*/ 19859 w 23545"/>
                      <a:gd name="connsiteY3" fmla="*/ 667 h 3200"/>
                      <a:gd name="connsiteX4" fmla="*/ 23546 w 23545"/>
                      <a:gd name="connsiteY4" fmla="*/ 1591 h 3200"/>
                      <a:gd name="connsiteX5" fmla="*/ 19878 w 23545"/>
                      <a:gd name="connsiteY5" fmla="*/ 2515 h 3200"/>
                      <a:gd name="connsiteX6" fmla="*/ 11782 w 23545"/>
                      <a:gd name="connsiteY6" fmla="*/ 3200 h 3200"/>
                      <a:gd name="connsiteX7" fmla="*/ 3667 w 23545"/>
                      <a:gd name="connsiteY7" fmla="*/ 2534 h 3200"/>
                      <a:gd name="connsiteX8" fmla="*/ 0 w 23545"/>
                      <a:gd name="connsiteY8" fmla="*/ 1619 h 3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45" h="3200">
                        <a:moveTo>
                          <a:pt x="0" y="1619"/>
                        </a:moveTo>
                        <a:cubicBezTo>
                          <a:pt x="0" y="1619"/>
                          <a:pt x="1467" y="1076"/>
                          <a:pt x="3686" y="695"/>
                        </a:cubicBezTo>
                        <a:cubicBezTo>
                          <a:pt x="5876" y="286"/>
                          <a:pt x="8830" y="19"/>
                          <a:pt x="11773" y="0"/>
                        </a:cubicBezTo>
                        <a:cubicBezTo>
                          <a:pt x="14697" y="0"/>
                          <a:pt x="17669" y="257"/>
                          <a:pt x="19859" y="667"/>
                        </a:cubicBezTo>
                        <a:cubicBezTo>
                          <a:pt x="22079" y="1038"/>
                          <a:pt x="23546" y="1591"/>
                          <a:pt x="23546" y="1591"/>
                        </a:cubicBezTo>
                        <a:cubicBezTo>
                          <a:pt x="23546" y="1591"/>
                          <a:pt x="22097" y="2134"/>
                          <a:pt x="19878" y="2515"/>
                        </a:cubicBezTo>
                        <a:cubicBezTo>
                          <a:pt x="17669" y="2924"/>
                          <a:pt x="14716" y="3191"/>
                          <a:pt x="11782" y="3200"/>
                        </a:cubicBezTo>
                        <a:cubicBezTo>
                          <a:pt x="8820" y="3181"/>
                          <a:pt x="5905" y="2934"/>
                          <a:pt x="3667" y="2534"/>
                        </a:cubicBezTo>
                        <a:cubicBezTo>
                          <a:pt x="1467" y="2143"/>
                          <a:pt x="0" y="1619"/>
                          <a:pt x="0" y="16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" name="任意多边形: 形状 2629">
                    <a:extLst>
                      <a:ext uri="{FF2B5EF4-FFF2-40B4-BE49-F238E27FC236}">
                        <a16:creationId xmlns:a16="http://schemas.microsoft.com/office/drawing/2014/main" id="{7D4FC887-FB2F-4ADF-34E5-855E8B9DDB1F}"/>
                      </a:ext>
                    </a:extLst>
                  </p:cNvPr>
                  <p:cNvSpPr/>
                  <p:nvPr/>
                </p:nvSpPr>
                <p:spPr>
                  <a:xfrm>
                    <a:off x="8346300" y="1810483"/>
                    <a:ext cx="5862" cy="22821"/>
                  </a:xfrm>
                  <a:custGeom>
                    <a:avLst/>
                    <a:gdLst>
                      <a:gd name="connsiteX0" fmla="*/ 76 w 5862"/>
                      <a:gd name="connsiteY0" fmla="*/ 22822 h 22821"/>
                      <a:gd name="connsiteX1" fmla="*/ 76 w 5862"/>
                      <a:gd name="connsiteY1" fmla="*/ 19050 h 22821"/>
                      <a:gd name="connsiteX2" fmla="*/ 1371 w 5862"/>
                      <a:gd name="connsiteY2" fmla="*/ 11030 h 22821"/>
                      <a:gd name="connsiteX3" fmla="*/ 3991 w 5862"/>
                      <a:gd name="connsiteY3" fmla="*/ 3343 h 22821"/>
                      <a:gd name="connsiteX4" fmla="*/ 5772 w 5862"/>
                      <a:gd name="connsiteY4" fmla="*/ 0 h 22821"/>
                      <a:gd name="connsiteX5" fmla="*/ 5791 w 5862"/>
                      <a:gd name="connsiteY5" fmla="*/ 3781 h 22821"/>
                      <a:gd name="connsiteX6" fmla="*/ 4486 w 5862"/>
                      <a:gd name="connsiteY6" fmla="*/ 11792 h 22821"/>
                      <a:gd name="connsiteX7" fmla="*/ 1848 w 5862"/>
                      <a:gd name="connsiteY7" fmla="*/ 19479 h 22821"/>
                      <a:gd name="connsiteX8" fmla="*/ 76 w 5862"/>
                      <a:gd name="connsiteY8" fmla="*/ 22822 h 22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862" h="22821">
                        <a:moveTo>
                          <a:pt x="76" y="22822"/>
                        </a:moveTo>
                        <a:cubicBezTo>
                          <a:pt x="76" y="22822"/>
                          <a:pt x="-95" y="21279"/>
                          <a:pt x="76" y="19050"/>
                        </a:cubicBezTo>
                        <a:cubicBezTo>
                          <a:pt x="209" y="16812"/>
                          <a:pt x="676" y="13887"/>
                          <a:pt x="1371" y="11030"/>
                        </a:cubicBezTo>
                        <a:cubicBezTo>
                          <a:pt x="2086" y="8182"/>
                          <a:pt x="3057" y="5391"/>
                          <a:pt x="3991" y="3343"/>
                        </a:cubicBezTo>
                        <a:cubicBezTo>
                          <a:pt x="4886" y="1286"/>
                          <a:pt x="5772" y="0"/>
                          <a:pt x="5772" y="0"/>
                        </a:cubicBezTo>
                        <a:cubicBezTo>
                          <a:pt x="5772" y="0"/>
                          <a:pt x="5962" y="1553"/>
                          <a:pt x="5791" y="3781"/>
                        </a:cubicBezTo>
                        <a:cubicBezTo>
                          <a:pt x="5639" y="6010"/>
                          <a:pt x="5191" y="8934"/>
                          <a:pt x="4486" y="11792"/>
                        </a:cubicBezTo>
                        <a:cubicBezTo>
                          <a:pt x="3762" y="14649"/>
                          <a:pt x="2781" y="17440"/>
                          <a:pt x="1848" y="19479"/>
                        </a:cubicBezTo>
                        <a:cubicBezTo>
                          <a:pt x="952" y="21527"/>
                          <a:pt x="76" y="22822"/>
                          <a:pt x="76" y="228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" name="任意多边形: 形状 2630">
                    <a:extLst>
                      <a:ext uri="{FF2B5EF4-FFF2-40B4-BE49-F238E27FC236}">
                        <a16:creationId xmlns:a16="http://schemas.microsoft.com/office/drawing/2014/main" id="{4658B620-CCD9-70AD-C061-2BBF1CE49D0A}"/>
                      </a:ext>
                    </a:extLst>
                  </p:cNvPr>
                  <p:cNvSpPr/>
                  <p:nvPr/>
                </p:nvSpPr>
                <p:spPr>
                  <a:xfrm>
                    <a:off x="8347491" y="1841887"/>
                    <a:ext cx="8705" cy="21850"/>
                  </a:xfrm>
                  <a:custGeom>
                    <a:avLst/>
                    <a:gdLst>
                      <a:gd name="connsiteX0" fmla="*/ 8706 w 8705"/>
                      <a:gd name="connsiteY0" fmla="*/ 21850 h 21850"/>
                      <a:gd name="connsiteX1" fmla="*/ 6496 w 8705"/>
                      <a:gd name="connsiteY1" fmla="*/ 18793 h 21850"/>
                      <a:gd name="connsiteX2" fmla="*/ 2867 w 8705"/>
                      <a:gd name="connsiteY2" fmla="*/ 11525 h 21850"/>
                      <a:gd name="connsiteX3" fmla="*/ 515 w 8705"/>
                      <a:gd name="connsiteY3" fmla="*/ 3753 h 21850"/>
                      <a:gd name="connsiteX4" fmla="*/ 0 w 8705"/>
                      <a:gd name="connsiteY4" fmla="*/ 0 h 21850"/>
                      <a:gd name="connsiteX5" fmla="*/ 2191 w 8705"/>
                      <a:gd name="connsiteY5" fmla="*/ 3077 h 21850"/>
                      <a:gd name="connsiteX6" fmla="*/ 5848 w 8705"/>
                      <a:gd name="connsiteY6" fmla="*/ 10335 h 21850"/>
                      <a:gd name="connsiteX7" fmla="*/ 8191 w 8705"/>
                      <a:gd name="connsiteY7" fmla="*/ 18097 h 21850"/>
                      <a:gd name="connsiteX8" fmla="*/ 8706 w 8705"/>
                      <a:gd name="connsiteY8" fmla="*/ 21850 h 21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705" h="21850">
                        <a:moveTo>
                          <a:pt x="8706" y="21850"/>
                        </a:moveTo>
                        <a:cubicBezTo>
                          <a:pt x="8706" y="21850"/>
                          <a:pt x="7668" y="20698"/>
                          <a:pt x="6496" y="18793"/>
                        </a:cubicBezTo>
                        <a:cubicBezTo>
                          <a:pt x="5315" y="16878"/>
                          <a:pt x="3981" y="14249"/>
                          <a:pt x="2867" y="11525"/>
                        </a:cubicBezTo>
                        <a:cubicBezTo>
                          <a:pt x="1781" y="8792"/>
                          <a:pt x="952" y="5953"/>
                          <a:pt x="515" y="3753"/>
                        </a:cubicBezTo>
                        <a:cubicBezTo>
                          <a:pt x="38" y="1572"/>
                          <a:pt x="0" y="0"/>
                          <a:pt x="0" y="0"/>
                        </a:cubicBezTo>
                        <a:cubicBezTo>
                          <a:pt x="0" y="0"/>
                          <a:pt x="1028" y="1162"/>
                          <a:pt x="2191" y="3077"/>
                        </a:cubicBezTo>
                        <a:cubicBezTo>
                          <a:pt x="3400" y="4972"/>
                          <a:pt x="4743" y="7610"/>
                          <a:pt x="5848" y="10335"/>
                        </a:cubicBezTo>
                        <a:cubicBezTo>
                          <a:pt x="6905" y="13078"/>
                          <a:pt x="7744" y="15916"/>
                          <a:pt x="8191" y="18097"/>
                        </a:cubicBezTo>
                        <a:cubicBezTo>
                          <a:pt x="8648" y="20288"/>
                          <a:pt x="8706" y="21850"/>
                          <a:pt x="8706" y="218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" name="任意多边形: 形状 2631">
                    <a:extLst>
                      <a:ext uri="{FF2B5EF4-FFF2-40B4-BE49-F238E27FC236}">
                        <a16:creationId xmlns:a16="http://schemas.microsoft.com/office/drawing/2014/main" id="{BC67DE08-95BD-C5B2-595C-7662AF507399}"/>
                      </a:ext>
                    </a:extLst>
                  </p:cNvPr>
                  <p:cNvSpPr/>
                  <p:nvPr/>
                </p:nvSpPr>
                <p:spPr>
                  <a:xfrm>
                    <a:off x="8325126" y="1841220"/>
                    <a:ext cx="16325" cy="16925"/>
                  </a:xfrm>
                  <a:custGeom>
                    <a:avLst/>
                    <a:gdLst>
                      <a:gd name="connsiteX0" fmla="*/ 0 w 16325"/>
                      <a:gd name="connsiteY0" fmla="*/ 16926 h 16925"/>
                      <a:gd name="connsiteX1" fmla="*/ 1896 w 16325"/>
                      <a:gd name="connsiteY1" fmla="*/ 13649 h 16925"/>
                      <a:gd name="connsiteX2" fmla="*/ 7020 w 16325"/>
                      <a:gd name="connsiteY2" fmla="*/ 7353 h 16925"/>
                      <a:gd name="connsiteX3" fmla="*/ 13125 w 16325"/>
                      <a:gd name="connsiteY3" fmla="*/ 1991 h 16925"/>
                      <a:gd name="connsiteX4" fmla="*/ 16326 w 16325"/>
                      <a:gd name="connsiteY4" fmla="*/ 0 h 16925"/>
                      <a:gd name="connsiteX5" fmla="*/ 14459 w 16325"/>
                      <a:gd name="connsiteY5" fmla="*/ 3277 h 16925"/>
                      <a:gd name="connsiteX6" fmla="*/ 9334 w 16325"/>
                      <a:gd name="connsiteY6" fmla="*/ 9563 h 16925"/>
                      <a:gd name="connsiteX7" fmla="*/ 3220 w 16325"/>
                      <a:gd name="connsiteY7" fmla="*/ 14916 h 16925"/>
                      <a:gd name="connsiteX8" fmla="*/ 0 w 16325"/>
                      <a:gd name="connsiteY8" fmla="*/ 16926 h 16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325" h="16925">
                        <a:moveTo>
                          <a:pt x="0" y="16926"/>
                        </a:moveTo>
                        <a:cubicBezTo>
                          <a:pt x="0" y="16926"/>
                          <a:pt x="628" y="15497"/>
                          <a:pt x="1896" y="13649"/>
                        </a:cubicBezTo>
                        <a:cubicBezTo>
                          <a:pt x="3134" y="11773"/>
                          <a:pt x="4982" y="9477"/>
                          <a:pt x="7020" y="7353"/>
                        </a:cubicBezTo>
                        <a:cubicBezTo>
                          <a:pt x="9068" y="5239"/>
                          <a:pt x="11297" y="3315"/>
                          <a:pt x="13125" y="1991"/>
                        </a:cubicBezTo>
                        <a:cubicBezTo>
                          <a:pt x="14935" y="686"/>
                          <a:pt x="16326" y="0"/>
                          <a:pt x="16326" y="0"/>
                        </a:cubicBezTo>
                        <a:cubicBezTo>
                          <a:pt x="16326" y="0"/>
                          <a:pt x="15716" y="1419"/>
                          <a:pt x="14459" y="3277"/>
                        </a:cubicBezTo>
                        <a:cubicBezTo>
                          <a:pt x="13211" y="5144"/>
                          <a:pt x="11382" y="7449"/>
                          <a:pt x="9334" y="9563"/>
                        </a:cubicBezTo>
                        <a:cubicBezTo>
                          <a:pt x="7277" y="11687"/>
                          <a:pt x="5058" y="13611"/>
                          <a:pt x="3220" y="14916"/>
                        </a:cubicBezTo>
                        <a:cubicBezTo>
                          <a:pt x="1410" y="16240"/>
                          <a:pt x="0" y="16926"/>
                          <a:pt x="0" y="169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" name="任意多边形: 形状 2632">
                    <a:extLst>
                      <a:ext uri="{FF2B5EF4-FFF2-40B4-BE49-F238E27FC236}">
                        <a16:creationId xmlns:a16="http://schemas.microsoft.com/office/drawing/2014/main" id="{B4919E1E-1DDF-D89E-4BD3-AF1CD95F4050}"/>
                      </a:ext>
                    </a:extLst>
                  </p:cNvPr>
                  <p:cNvSpPr/>
                  <p:nvPr/>
                </p:nvSpPr>
                <p:spPr>
                  <a:xfrm>
                    <a:off x="8336565" y="1830866"/>
                    <a:ext cx="17059" cy="16383"/>
                  </a:xfrm>
                  <a:custGeom>
                    <a:avLst/>
                    <a:gdLst>
                      <a:gd name="connsiteX0" fmla="*/ 17059 w 17059"/>
                      <a:gd name="connsiteY0" fmla="*/ 10478 h 16383"/>
                      <a:gd name="connsiteX1" fmla="*/ 11145 w 17059"/>
                      <a:gd name="connsiteY1" fmla="*/ 11135 h 16383"/>
                      <a:gd name="connsiteX2" fmla="*/ 8316 w 17059"/>
                      <a:gd name="connsiteY2" fmla="*/ 16383 h 16383"/>
                      <a:gd name="connsiteX3" fmla="*/ 5877 w 17059"/>
                      <a:gd name="connsiteY3" fmla="*/ 10954 h 16383"/>
                      <a:gd name="connsiteX4" fmla="*/ 0 w 17059"/>
                      <a:gd name="connsiteY4" fmla="*/ 9896 h 16383"/>
                      <a:gd name="connsiteX5" fmla="*/ 4419 w 17059"/>
                      <a:gd name="connsiteY5" fmla="*/ 5877 h 16383"/>
                      <a:gd name="connsiteX6" fmla="*/ 3610 w 17059"/>
                      <a:gd name="connsiteY6" fmla="*/ 0 h 16383"/>
                      <a:gd name="connsiteX7" fmla="*/ 8801 w 17059"/>
                      <a:gd name="connsiteY7" fmla="*/ 2943 h 16383"/>
                      <a:gd name="connsiteX8" fmla="*/ 14154 w 17059"/>
                      <a:gd name="connsiteY8" fmla="*/ 352 h 16383"/>
                      <a:gd name="connsiteX9" fmla="*/ 12945 w 17059"/>
                      <a:gd name="connsiteY9" fmla="*/ 6182 h 16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059" h="16383">
                        <a:moveTo>
                          <a:pt x="17059" y="10478"/>
                        </a:moveTo>
                        <a:lnTo>
                          <a:pt x="11145" y="11135"/>
                        </a:lnTo>
                        <a:lnTo>
                          <a:pt x="8316" y="16383"/>
                        </a:lnTo>
                        <a:lnTo>
                          <a:pt x="5877" y="10954"/>
                        </a:lnTo>
                        <a:lnTo>
                          <a:pt x="0" y="9896"/>
                        </a:lnTo>
                        <a:lnTo>
                          <a:pt x="4419" y="5877"/>
                        </a:lnTo>
                        <a:lnTo>
                          <a:pt x="3610" y="0"/>
                        </a:lnTo>
                        <a:lnTo>
                          <a:pt x="8801" y="2943"/>
                        </a:lnTo>
                        <a:lnTo>
                          <a:pt x="14154" y="352"/>
                        </a:lnTo>
                        <a:lnTo>
                          <a:pt x="12945" y="61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34" name="图形 113">
                  <a:extLst>
                    <a:ext uri="{FF2B5EF4-FFF2-40B4-BE49-F238E27FC236}">
                      <a16:creationId xmlns:a16="http://schemas.microsoft.com/office/drawing/2014/main" id="{4594CE92-83CA-BD73-50F6-C9C97594D2B1}"/>
                    </a:ext>
                  </a:extLst>
                </p:cNvPr>
                <p:cNvGrpSpPr/>
                <p:nvPr/>
              </p:nvGrpSpPr>
              <p:grpSpPr>
                <a:xfrm>
                  <a:off x="8127630" y="1814056"/>
                  <a:ext cx="76714" cy="78407"/>
                  <a:chOff x="8127630" y="1814056"/>
                  <a:chExt cx="76714" cy="78407"/>
                </a:xfrm>
              </p:grpSpPr>
              <p:sp>
                <p:nvSpPr>
                  <p:cNvPr id="2635" name="任意多边形: 形状 2634">
                    <a:extLst>
                      <a:ext uri="{FF2B5EF4-FFF2-40B4-BE49-F238E27FC236}">
                        <a16:creationId xmlns:a16="http://schemas.microsoft.com/office/drawing/2014/main" id="{904B343A-E048-E3EE-440B-8C49E3D124B3}"/>
                      </a:ext>
                    </a:extLst>
                  </p:cNvPr>
                  <p:cNvSpPr/>
                  <p:nvPr/>
                </p:nvSpPr>
                <p:spPr>
                  <a:xfrm>
                    <a:off x="8127630" y="1814056"/>
                    <a:ext cx="76714" cy="78407"/>
                  </a:xfrm>
                  <a:custGeom>
                    <a:avLst/>
                    <a:gdLst>
                      <a:gd name="connsiteX0" fmla="*/ 38914 w 76714"/>
                      <a:gd name="connsiteY0" fmla="*/ 43299 h 78407"/>
                      <a:gd name="connsiteX1" fmla="*/ 31914 w 76714"/>
                      <a:gd name="connsiteY1" fmla="*/ 40556 h 78407"/>
                      <a:gd name="connsiteX2" fmla="*/ 32380 w 76714"/>
                      <a:gd name="connsiteY2" fmla="*/ 33031 h 78407"/>
                      <a:gd name="connsiteX3" fmla="*/ 39657 w 76714"/>
                      <a:gd name="connsiteY3" fmla="*/ 31155 h 78407"/>
                      <a:gd name="connsiteX4" fmla="*/ 43715 w 76714"/>
                      <a:gd name="connsiteY4" fmla="*/ 37508 h 78407"/>
                      <a:gd name="connsiteX5" fmla="*/ 38914 w 76714"/>
                      <a:gd name="connsiteY5" fmla="*/ 43299 h 78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714" h="78407">
                        <a:moveTo>
                          <a:pt x="38914" y="43299"/>
                        </a:moveTo>
                        <a:cubicBezTo>
                          <a:pt x="57793" y="103335"/>
                          <a:pt x="-13006" y="75427"/>
                          <a:pt x="31914" y="40556"/>
                        </a:cubicBezTo>
                        <a:cubicBezTo>
                          <a:pt x="-13006" y="75427"/>
                          <a:pt x="-8348" y="-535"/>
                          <a:pt x="32380" y="33031"/>
                        </a:cubicBezTo>
                        <a:cubicBezTo>
                          <a:pt x="-8330" y="-535"/>
                          <a:pt x="65347" y="-19594"/>
                          <a:pt x="39657" y="31155"/>
                        </a:cubicBezTo>
                        <a:cubicBezTo>
                          <a:pt x="65347" y="-19594"/>
                          <a:pt x="106237" y="44614"/>
                          <a:pt x="43715" y="37508"/>
                        </a:cubicBezTo>
                        <a:cubicBezTo>
                          <a:pt x="106237" y="44614"/>
                          <a:pt x="57812" y="103335"/>
                          <a:pt x="38914" y="43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" name="任意多边形: 形状 2635">
                    <a:extLst>
                      <a:ext uri="{FF2B5EF4-FFF2-40B4-BE49-F238E27FC236}">
                        <a16:creationId xmlns:a16="http://schemas.microsoft.com/office/drawing/2014/main" id="{A1FE357B-27BD-739A-BA5A-DA6F791DBAD3}"/>
                      </a:ext>
                    </a:extLst>
                  </p:cNvPr>
                  <p:cNvSpPr/>
                  <p:nvPr/>
                </p:nvSpPr>
                <p:spPr>
                  <a:xfrm>
                    <a:off x="8129883" y="1816317"/>
                    <a:ext cx="71813" cy="73398"/>
                  </a:xfrm>
                  <a:custGeom>
                    <a:avLst/>
                    <a:gdLst>
                      <a:gd name="connsiteX0" fmla="*/ 36423 w 71813"/>
                      <a:gd name="connsiteY0" fmla="*/ 40533 h 73398"/>
                      <a:gd name="connsiteX1" fmla="*/ 29870 w 71813"/>
                      <a:gd name="connsiteY1" fmla="*/ 37952 h 73398"/>
                      <a:gd name="connsiteX2" fmla="*/ 30298 w 71813"/>
                      <a:gd name="connsiteY2" fmla="*/ 30941 h 73398"/>
                      <a:gd name="connsiteX3" fmla="*/ 37137 w 71813"/>
                      <a:gd name="connsiteY3" fmla="*/ 29151 h 73398"/>
                      <a:gd name="connsiteX4" fmla="*/ 40909 w 71813"/>
                      <a:gd name="connsiteY4" fmla="*/ 35094 h 73398"/>
                      <a:gd name="connsiteX5" fmla="*/ 36423 w 71813"/>
                      <a:gd name="connsiteY5" fmla="*/ 40533 h 73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1813" h="73398">
                        <a:moveTo>
                          <a:pt x="36423" y="40533"/>
                        </a:moveTo>
                        <a:cubicBezTo>
                          <a:pt x="54121" y="96740"/>
                          <a:pt x="-12183" y="70604"/>
                          <a:pt x="29870" y="37952"/>
                        </a:cubicBezTo>
                        <a:cubicBezTo>
                          <a:pt x="-12174" y="70613"/>
                          <a:pt x="-7811" y="-501"/>
                          <a:pt x="30298" y="30941"/>
                        </a:cubicBezTo>
                        <a:cubicBezTo>
                          <a:pt x="-7811" y="-501"/>
                          <a:pt x="61150" y="-18341"/>
                          <a:pt x="37137" y="29151"/>
                        </a:cubicBezTo>
                        <a:cubicBezTo>
                          <a:pt x="61150" y="-18341"/>
                          <a:pt x="99469" y="41752"/>
                          <a:pt x="40909" y="35094"/>
                        </a:cubicBezTo>
                        <a:cubicBezTo>
                          <a:pt x="99460" y="41752"/>
                          <a:pt x="54121" y="96750"/>
                          <a:pt x="36423" y="405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" name="任意多边形: 形状 2636">
                    <a:extLst>
                      <a:ext uri="{FF2B5EF4-FFF2-40B4-BE49-F238E27FC236}">
                        <a16:creationId xmlns:a16="http://schemas.microsoft.com/office/drawing/2014/main" id="{1AD412F0-0F82-A659-1739-868E8E835497}"/>
                      </a:ext>
                    </a:extLst>
                  </p:cNvPr>
                  <p:cNvSpPr/>
                  <p:nvPr/>
                </p:nvSpPr>
                <p:spPr>
                  <a:xfrm>
                    <a:off x="8138541" y="1849096"/>
                    <a:ext cx="24269" cy="3306"/>
                  </a:xfrm>
                  <a:custGeom>
                    <a:avLst/>
                    <a:gdLst>
                      <a:gd name="connsiteX0" fmla="*/ 0 w 24269"/>
                      <a:gd name="connsiteY0" fmla="*/ 1573 h 3306"/>
                      <a:gd name="connsiteX1" fmla="*/ 3800 w 24269"/>
                      <a:gd name="connsiteY1" fmla="*/ 639 h 3306"/>
                      <a:gd name="connsiteX2" fmla="*/ 12163 w 24269"/>
                      <a:gd name="connsiteY2" fmla="*/ 1 h 3306"/>
                      <a:gd name="connsiteX3" fmla="*/ 20488 w 24269"/>
                      <a:gd name="connsiteY3" fmla="*/ 753 h 3306"/>
                      <a:gd name="connsiteX4" fmla="*/ 24269 w 24269"/>
                      <a:gd name="connsiteY4" fmla="*/ 1744 h 3306"/>
                      <a:gd name="connsiteX5" fmla="*/ 20488 w 24269"/>
                      <a:gd name="connsiteY5" fmla="*/ 2658 h 3306"/>
                      <a:gd name="connsiteX6" fmla="*/ 12125 w 24269"/>
                      <a:gd name="connsiteY6" fmla="*/ 3306 h 3306"/>
                      <a:gd name="connsiteX7" fmla="*/ 3791 w 24269"/>
                      <a:gd name="connsiteY7" fmla="*/ 2535 h 3306"/>
                      <a:gd name="connsiteX8" fmla="*/ 0 w 24269"/>
                      <a:gd name="connsiteY8" fmla="*/ 1573 h 3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269" h="3306">
                        <a:moveTo>
                          <a:pt x="0" y="1573"/>
                        </a:moveTo>
                        <a:cubicBezTo>
                          <a:pt x="0" y="1573"/>
                          <a:pt x="1524" y="1020"/>
                          <a:pt x="3800" y="639"/>
                        </a:cubicBezTo>
                        <a:cubicBezTo>
                          <a:pt x="6068" y="249"/>
                          <a:pt x="9125" y="-18"/>
                          <a:pt x="12163" y="1"/>
                        </a:cubicBezTo>
                        <a:cubicBezTo>
                          <a:pt x="15192" y="30"/>
                          <a:pt x="18231" y="315"/>
                          <a:pt x="20488" y="753"/>
                        </a:cubicBezTo>
                        <a:cubicBezTo>
                          <a:pt x="22755" y="1173"/>
                          <a:pt x="24269" y="1744"/>
                          <a:pt x="24269" y="1744"/>
                        </a:cubicBezTo>
                        <a:cubicBezTo>
                          <a:pt x="24269" y="1744"/>
                          <a:pt x="22765" y="2287"/>
                          <a:pt x="20488" y="2658"/>
                        </a:cubicBezTo>
                        <a:cubicBezTo>
                          <a:pt x="18212" y="3068"/>
                          <a:pt x="15164" y="3316"/>
                          <a:pt x="12125" y="3306"/>
                        </a:cubicBezTo>
                        <a:cubicBezTo>
                          <a:pt x="9106" y="3268"/>
                          <a:pt x="6048" y="2982"/>
                          <a:pt x="3791" y="2535"/>
                        </a:cubicBezTo>
                        <a:cubicBezTo>
                          <a:pt x="1514" y="2125"/>
                          <a:pt x="0" y="1573"/>
                          <a:pt x="0" y="15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" name="任意多边形: 形状 2637">
                    <a:extLst>
                      <a:ext uri="{FF2B5EF4-FFF2-40B4-BE49-F238E27FC236}">
                        <a16:creationId xmlns:a16="http://schemas.microsoft.com/office/drawing/2014/main" id="{365073F1-878D-1853-E5D6-627A15847678}"/>
                      </a:ext>
                    </a:extLst>
                  </p:cNvPr>
                  <p:cNvSpPr/>
                  <p:nvPr/>
                </p:nvSpPr>
                <p:spPr>
                  <a:xfrm>
                    <a:off x="8168611" y="1836905"/>
                    <a:ext cx="21478" cy="11344"/>
                  </a:xfrm>
                  <a:custGeom>
                    <a:avLst/>
                    <a:gdLst>
                      <a:gd name="connsiteX0" fmla="*/ 0 w 21478"/>
                      <a:gd name="connsiteY0" fmla="*/ 11344 h 11344"/>
                      <a:gd name="connsiteX1" fmla="*/ 2915 w 21478"/>
                      <a:gd name="connsiteY1" fmla="*/ 8725 h 11344"/>
                      <a:gd name="connsiteX2" fmla="*/ 9973 w 21478"/>
                      <a:gd name="connsiteY2" fmla="*/ 4220 h 11344"/>
                      <a:gd name="connsiteX3" fmla="*/ 17679 w 21478"/>
                      <a:gd name="connsiteY3" fmla="*/ 933 h 11344"/>
                      <a:gd name="connsiteX4" fmla="*/ 21479 w 21478"/>
                      <a:gd name="connsiteY4" fmla="*/ 0 h 11344"/>
                      <a:gd name="connsiteX5" fmla="*/ 18574 w 21478"/>
                      <a:gd name="connsiteY5" fmla="*/ 2591 h 11344"/>
                      <a:gd name="connsiteX6" fmla="*/ 11506 w 21478"/>
                      <a:gd name="connsiteY6" fmla="*/ 7125 h 11344"/>
                      <a:gd name="connsiteX7" fmla="*/ 3782 w 21478"/>
                      <a:gd name="connsiteY7" fmla="*/ 10401 h 11344"/>
                      <a:gd name="connsiteX8" fmla="*/ 0 w 21478"/>
                      <a:gd name="connsiteY8" fmla="*/ 11344 h 11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478" h="11344">
                        <a:moveTo>
                          <a:pt x="0" y="11344"/>
                        </a:moveTo>
                        <a:cubicBezTo>
                          <a:pt x="0" y="11344"/>
                          <a:pt x="1086" y="10135"/>
                          <a:pt x="2915" y="8725"/>
                        </a:cubicBezTo>
                        <a:cubicBezTo>
                          <a:pt x="4725" y="7315"/>
                          <a:pt x="7306" y="5648"/>
                          <a:pt x="9973" y="4220"/>
                        </a:cubicBezTo>
                        <a:cubicBezTo>
                          <a:pt x="12640" y="2810"/>
                          <a:pt x="15469" y="1619"/>
                          <a:pt x="17679" y="933"/>
                        </a:cubicBezTo>
                        <a:cubicBezTo>
                          <a:pt x="19879" y="219"/>
                          <a:pt x="21479" y="0"/>
                          <a:pt x="21479" y="0"/>
                        </a:cubicBezTo>
                        <a:cubicBezTo>
                          <a:pt x="21479" y="0"/>
                          <a:pt x="20403" y="1191"/>
                          <a:pt x="18574" y="2591"/>
                        </a:cubicBezTo>
                        <a:cubicBezTo>
                          <a:pt x="16736" y="4039"/>
                          <a:pt x="14183" y="5686"/>
                          <a:pt x="11506" y="7125"/>
                        </a:cubicBezTo>
                        <a:cubicBezTo>
                          <a:pt x="8811" y="8525"/>
                          <a:pt x="6011" y="9706"/>
                          <a:pt x="3782" y="10401"/>
                        </a:cubicBezTo>
                        <a:cubicBezTo>
                          <a:pt x="1591" y="11116"/>
                          <a:pt x="0" y="11344"/>
                          <a:pt x="0" y="113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" name="任意多边形: 形状 2638">
                    <a:extLst>
                      <a:ext uri="{FF2B5EF4-FFF2-40B4-BE49-F238E27FC236}">
                        <a16:creationId xmlns:a16="http://schemas.microsoft.com/office/drawing/2014/main" id="{DF794EDB-9B9C-2B5F-A997-A66C846AC01B}"/>
                      </a:ext>
                    </a:extLst>
                  </p:cNvPr>
                  <p:cNvSpPr/>
                  <p:nvPr/>
                </p:nvSpPr>
                <p:spPr>
                  <a:xfrm>
                    <a:off x="8158453" y="1823694"/>
                    <a:ext cx="5927" cy="23583"/>
                  </a:xfrm>
                  <a:custGeom>
                    <a:avLst/>
                    <a:gdLst>
                      <a:gd name="connsiteX0" fmla="*/ 5853 w 5927"/>
                      <a:gd name="connsiteY0" fmla="*/ 23584 h 23583"/>
                      <a:gd name="connsiteX1" fmla="*/ 4034 w 5927"/>
                      <a:gd name="connsiteY1" fmla="*/ 20126 h 23583"/>
                      <a:gd name="connsiteX2" fmla="*/ 1376 w 5927"/>
                      <a:gd name="connsiteY2" fmla="*/ 12192 h 23583"/>
                      <a:gd name="connsiteX3" fmla="*/ 72 w 5927"/>
                      <a:gd name="connsiteY3" fmla="*/ 3915 h 23583"/>
                      <a:gd name="connsiteX4" fmla="*/ 90 w 5927"/>
                      <a:gd name="connsiteY4" fmla="*/ 0 h 23583"/>
                      <a:gd name="connsiteX5" fmla="*/ 1929 w 5927"/>
                      <a:gd name="connsiteY5" fmla="*/ 3458 h 23583"/>
                      <a:gd name="connsiteX6" fmla="*/ 4577 w 5927"/>
                      <a:gd name="connsiteY6" fmla="*/ 11401 h 23583"/>
                      <a:gd name="connsiteX7" fmla="*/ 5863 w 5927"/>
                      <a:gd name="connsiteY7" fmla="*/ 19679 h 23583"/>
                      <a:gd name="connsiteX8" fmla="*/ 5853 w 5927"/>
                      <a:gd name="connsiteY8" fmla="*/ 23584 h 23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27" h="23583">
                        <a:moveTo>
                          <a:pt x="5853" y="23584"/>
                        </a:moveTo>
                        <a:cubicBezTo>
                          <a:pt x="5853" y="23584"/>
                          <a:pt x="4948" y="22241"/>
                          <a:pt x="4034" y="20126"/>
                        </a:cubicBezTo>
                        <a:cubicBezTo>
                          <a:pt x="3072" y="18021"/>
                          <a:pt x="2119" y="15126"/>
                          <a:pt x="1376" y="12192"/>
                        </a:cubicBezTo>
                        <a:cubicBezTo>
                          <a:pt x="662" y="9239"/>
                          <a:pt x="205" y="6229"/>
                          <a:pt x="72" y="3915"/>
                        </a:cubicBezTo>
                        <a:cubicBezTo>
                          <a:pt x="-100" y="1619"/>
                          <a:pt x="90" y="0"/>
                          <a:pt x="90" y="0"/>
                        </a:cubicBezTo>
                        <a:cubicBezTo>
                          <a:pt x="90" y="0"/>
                          <a:pt x="1015" y="1353"/>
                          <a:pt x="1929" y="3458"/>
                        </a:cubicBezTo>
                        <a:cubicBezTo>
                          <a:pt x="2862" y="5563"/>
                          <a:pt x="3844" y="8458"/>
                          <a:pt x="4577" y="11401"/>
                        </a:cubicBezTo>
                        <a:cubicBezTo>
                          <a:pt x="5282" y="14364"/>
                          <a:pt x="5729" y="17374"/>
                          <a:pt x="5863" y="19679"/>
                        </a:cubicBezTo>
                        <a:cubicBezTo>
                          <a:pt x="6015" y="21984"/>
                          <a:pt x="5853" y="23584"/>
                          <a:pt x="5853" y="23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" name="任意多边形: 形状 2639">
                    <a:extLst>
                      <a:ext uri="{FF2B5EF4-FFF2-40B4-BE49-F238E27FC236}">
                        <a16:creationId xmlns:a16="http://schemas.microsoft.com/office/drawing/2014/main" id="{3BB779A7-08FC-0BB7-5219-C9FE13CEFD6F}"/>
                      </a:ext>
                    </a:extLst>
                  </p:cNvPr>
                  <p:cNvSpPr/>
                  <p:nvPr/>
                </p:nvSpPr>
                <p:spPr>
                  <a:xfrm>
                    <a:off x="8169440" y="1854584"/>
                    <a:ext cx="18449" cy="15782"/>
                  </a:xfrm>
                  <a:custGeom>
                    <a:avLst/>
                    <a:gdLst>
                      <a:gd name="connsiteX0" fmla="*/ 18449 w 18449"/>
                      <a:gd name="connsiteY0" fmla="*/ 15783 h 15782"/>
                      <a:gd name="connsiteX1" fmla="*/ 14964 w 18449"/>
                      <a:gd name="connsiteY1" fmla="*/ 14030 h 15782"/>
                      <a:gd name="connsiteX2" fmla="*/ 8163 w 18449"/>
                      <a:gd name="connsiteY2" fmla="*/ 9154 h 15782"/>
                      <a:gd name="connsiteX3" fmla="*/ 2276 w 18449"/>
                      <a:gd name="connsiteY3" fmla="*/ 3181 h 15782"/>
                      <a:gd name="connsiteX4" fmla="*/ 0 w 18449"/>
                      <a:gd name="connsiteY4" fmla="*/ 0 h 15782"/>
                      <a:gd name="connsiteX5" fmla="*/ 3505 w 18449"/>
                      <a:gd name="connsiteY5" fmla="*/ 1753 h 15782"/>
                      <a:gd name="connsiteX6" fmla="*/ 10334 w 18449"/>
                      <a:gd name="connsiteY6" fmla="*/ 6629 h 15782"/>
                      <a:gd name="connsiteX7" fmla="*/ 16192 w 18449"/>
                      <a:gd name="connsiteY7" fmla="*/ 12602 h 15782"/>
                      <a:gd name="connsiteX8" fmla="*/ 18449 w 18449"/>
                      <a:gd name="connsiteY8" fmla="*/ 15783 h 15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49" h="15782">
                        <a:moveTo>
                          <a:pt x="18449" y="15783"/>
                        </a:moveTo>
                        <a:cubicBezTo>
                          <a:pt x="18449" y="15783"/>
                          <a:pt x="16954" y="15221"/>
                          <a:pt x="14964" y="14030"/>
                        </a:cubicBezTo>
                        <a:cubicBezTo>
                          <a:pt x="12973" y="12868"/>
                          <a:pt x="10477" y="11097"/>
                          <a:pt x="8163" y="9154"/>
                        </a:cubicBezTo>
                        <a:cubicBezTo>
                          <a:pt x="5858" y="7172"/>
                          <a:pt x="3724" y="4982"/>
                          <a:pt x="2276" y="3181"/>
                        </a:cubicBezTo>
                        <a:cubicBezTo>
                          <a:pt x="800" y="1410"/>
                          <a:pt x="0" y="0"/>
                          <a:pt x="0" y="0"/>
                        </a:cubicBezTo>
                        <a:cubicBezTo>
                          <a:pt x="0" y="0"/>
                          <a:pt x="1524" y="562"/>
                          <a:pt x="3505" y="1753"/>
                        </a:cubicBezTo>
                        <a:cubicBezTo>
                          <a:pt x="5505" y="2905"/>
                          <a:pt x="8011" y="4677"/>
                          <a:pt x="10334" y="6629"/>
                        </a:cubicBezTo>
                        <a:cubicBezTo>
                          <a:pt x="12602" y="8630"/>
                          <a:pt x="14744" y="10811"/>
                          <a:pt x="16192" y="12602"/>
                        </a:cubicBezTo>
                        <a:cubicBezTo>
                          <a:pt x="17659" y="14383"/>
                          <a:pt x="18449" y="15783"/>
                          <a:pt x="18449" y="157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" name="任意多边形: 形状 2640">
                    <a:extLst>
                      <a:ext uri="{FF2B5EF4-FFF2-40B4-BE49-F238E27FC236}">
                        <a16:creationId xmlns:a16="http://schemas.microsoft.com/office/drawing/2014/main" id="{55F6CB9C-1D5F-23E4-8C91-E91AB0383AC4}"/>
                      </a:ext>
                    </a:extLst>
                  </p:cNvPr>
                  <p:cNvSpPr/>
                  <p:nvPr/>
                </p:nvSpPr>
                <p:spPr>
                  <a:xfrm>
                    <a:off x="8156806" y="1856889"/>
                    <a:ext cx="6831" cy="23307"/>
                  </a:xfrm>
                  <a:custGeom>
                    <a:avLst/>
                    <a:gdLst>
                      <a:gd name="connsiteX0" fmla="*/ 22 w 6831"/>
                      <a:gd name="connsiteY0" fmla="*/ 23308 h 23307"/>
                      <a:gd name="connsiteX1" fmla="*/ 194 w 6831"/>
                      <a:gd name="connsiteY1" fmla="*/ 19402 h 23307"/>
                      <a:gd name="connsiteX2" fmla="*/ 1851 w 6831"/>
                      <a:gd name="connsiteY2" fmla="*/ 11192 h 23307"/>
                      <a:gd name="connsiteX3" fmla="*/ 4843 w 6831"/>
                      <a:gd name="connsiteY3" fmla="*/ 3372 h 23307"/>
                      <a:gd name="connsiteX4" fmla="*/ 6795 w 6831"/>
                      <a:gd name="connsiteY4" fmla="*/ 0 h 23307"/>
                      <a:gd name="connsiteX5" fmla="*/ 6662 w 6831"/>
                      <a:gd name="connsiteY5" fmla="*/ 3896 h 23307"/>
                      <a:gd name="connsiteX6" fmla="*/ 4995 w 6831"/>
                      <a:gd name="connsiteY6" fmla="*/ 12106 h 23307"/>
                      <a:gd name="connsiteX7" fmla="*/ 1994 w 6831"/>
                      <a:gd name="connsiteY7" fmla="*/ 19926 h 23307"/>
                      <a:gd name="connsiteX8" fmla="*/ 22 w 6831"/>
                      <a:gd name="connsiteY8" fmla="*/ 23308 h 23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31" h="23307">
                        <a:moveTo>
                          <a:pt x="22" y="23308"/>
                        </a:moveTo>
                        <a:cubicBezTo>
                          <a:pt x="22" y="23308"/>
                          <a:pt x="-91" y="21698"/>
                          <a:pt x="194" y="19402"/>
                        </a:cubicBezTo>
                        <a:cubicBezTo>
                          <a:pt x="404" y="17097"/>
                          <a:pt x="1004" y="14116"/>
                          <a:pt x="1851" y="11192"/>
                        </a:cubicBezTo>
                        <a:cubicBezTo>
                          <a:pt x="2699" y="8277"/>
                          <a:pt x="3814" y="5439"/>
                          <a:pt x="4843" y="3372"/>
                        </a:cubicBezTo>
                        <a:cubicBezTo>
                          <a:pt x="5862" y="1305"/>
                          <a:pt x="6795" y="0"/>
                          <a:pt x="6795" y="0"/>
                        </a:cubicBezTo>
                        <a:cubicBezTo>
                          <a:pt x="6795" y="0"/>
                          <a:pt x="6938" y="1610"/>
                          <a:pt x="6662" y="3896"/>
                        </a:cubicBezTo>
                        <a:cubicBezTo>
                          <a:pt x="6423" y="6210"/>
                          <a:pt x="5842" y="9192"/>
                          <a:pt x="4995" y="12106"/>
                        </a:cubicBezTo>
                        <a:cubicBezTo>
                          <a:pt x="4147" y="15021"/>
                          <a:pt x="3023" y="17859"/>
                          <a:pt x="1994" y="19926"/>
                        </a:cubicBezTo>
                        <a:cubicBezTo>
                          <a:pt x="975" y="22003"/>
                          <a:pt x="22" y="23308"/>
                          <a:pt x="22" y="23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" name="任意多边形: 形状 2641">
                    <a:extLst>
                      <a:ext uri="{FF2B5EF4-FFF2-40B4-BE49-F238E27FC236}">
                        <a16:creationId xmlns:a16="http://schemas.microsoft.com/office/drawing/2014/main" id="{57DE988C-79FC-6D37-DCB9-6C219DC547B4}"/>
                      </a:ext>
                    </a:extLst>
                  </p:cNvPr>
                  <p:cNvSpPr/>
                  <p:nvPr/>
                </p:nvSpPr>
                <p:spPr>
                  <a:xfrm>
                    <a:off x="8157467" y="1843297"/>
                    <a:ext cx="17316" cy="17449"/>
                  </a:xfrm>
                  <a:custGeom>
                    <a:avLst/>
                    <a:gdLst>
                      <a:gd name="connsiteX0" fmla="*/ 17316 w 17316"/>
                      <a:gd name="connsiteY0" fmla="*/ 7858 h 17449"/>
                      <a:gd name="connsiteX1" fmla="*/ 12230 w 17316"/>
                      <a:gd name="connsiteY1" fmla="*/ 11297 h 17449"/>
                      <a:gd name="connsiteX2" fmla="*/ 12163 w 17316"/>
                      <a:gd name="connsiteY2" fmla="*/ 17450 h 17449"/>
                      <a:gd name="connsiteX3" fmla="*/ 7334 w 17316"/>
                      <a:gd name="connsiteY3" fmla="*/ 13649 h 17449"/>
                      <a:gd name="connsiteX4" fmla="*/ 1457 w 17316"/>
                      <a:gd name="connsiteY4" fmla="*/ 15507 h 17449"/>
                      <a:gd name="connsiteX5" fmla="*/ 3563 w 17316"/>
                      <a:gd name="connsiteY5" fmla="*/ 9725 h 17449"/>
                      <a:gd name="connsiteX6" fmla="*/ 0 w 17316"/>
                      <a:gd name="connsiteY6" fmla="*/ 4743 h 17449"/>
                      <a:gd name="connsiteX7" fmla="*/ 6153 w 17316"/>
                      <a:gd name="connsiteY7" fmla="*/ 4934 h 17449"/>
                      <a:gd name="connsiteX8" fmla="*/ 9801 w 17316"/>
                      <a:gd name="connsiteY8" fmla="*/ 0 h 17449"/>
                      <a:gd name="connsiteX9" fmla="*/ 11496 w 17316"/>
                      <a:gd name="connsiteY9" fmla="*/ 5905 h 17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316" h="17449">
                        <a:moveTo>
                          <a:pt x="17316" y="7858"/>
                        </a:moveTo>
                        <a:lnTo>
                          <a:pt x="12230" y="11297"/>
                        </a:lnTo>
                        <a:lnTo>
                          <a:pt x="12163" y="17450"/>
                        </a:lnTo>
                        <a:lnTo>
                          <a:pt x="7334" y="13649"/>
                        </a:lnTo>
                        <a:lnTo>
                          <a:pt x="1457" y="15507"/>
                        </a:lnTo>
                        <a:lnTo>
                          <a:pt x="3563" y="9725"/>
                        </a:lnTo>
                        <a:lnTo>
                          <a:pt x="0" y="4743"/>
                        </a:lnTo>
                        <a:lnTo>
                          <a:pt x="6153" y="4934"/>
                        </a:lnTo>
                        <a:lnTo>
                          <a:pt x="9801" y="0"/>
                        </a:lnTo>
                        <a:lnTo>
                          <a:pt x="11496" y="59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643" name="图形 113">
                <a:extLst>
                  <a:ext uri="{FF2B5EF4-FFF2-40B4-BE49-F238E27FC236}">
                    <a16:creationId xmlns:a16="http://schemas.microsoft.com/office/drawing/2014/main" id="{215C1514-610C-7905-19A4-449F0D02C520}"/>
                  </a:ext>
                </a:extLst>
              </p:cNvPr>
              <p:cNvGrpSpPr/>
              <p:nvPr/>
            </p:nvGrpSpPr>
            <p:grpSpPr>
              <a:xfrm>
                <a:off x="8208819" y="1817113"/>
                <a:ext cx="243140" cy="181021"/>
                <a:chOff x="8208819" y="1817113"/>
                <a:chExt cx="243140" cy="181021"/>
              </a:xfrm>
            </p:grpSpPr>
            <p:grpSp>
              <p:nvGrpSpPr>
                <p:cNvPr id="2644" name="图形 113">
                  <a:extLst>
                    <a:ext uri="{FF2B5EF4-FFF2-40B4-BE49-F238E27FC236}">
                      <a16:creationId xmlns:a16="http://schemas.microsoft.com/office/drawing/2014/main" id="{06095766-4D22-3927-B1B4-E9CF4AA42621}"/>
                    </a:ext>
                  </a:extLst>
                </p:cNvPr>
                <p:cNvGrpSpPr/>
                <p:nvPr/>
              </p:nvGrpSpPr>
              <p:grpSpPr>
                <a:xfrm>
                  <a:off x="8320042" y="1864574"/>
                  <a:ext cx="131917" cy="133560"/>
                  <a:chOff x="8320042" y="1864574"/>
                  <a:chExt cx="131917" cy="133560"/>
                </a:xfrm>
              </p:grpSpPr>
              <p:sp>
                <p:nvSpPr>
                  <p:cNvPr id="2645" name="任意多边形: 形状 2644">
                    <a:extLst>
                      <a:ext uri="{FF2B5EF4-FFF2-40B4-BE49-F238E27FC236}">
                        <a16:creationId xmlns:a16="http://schemas.microsoft.com/office/drawing/2014/main" id="{C1BD6DCF-8536-5C8E-5187-03DFC57AA5B6}"/>
                      </a:ext>
                    </a:extLst>
                  </p:cNvPr>
                  <p:cNvSpPr/>
                  <p:nvPr/>
                </p:nvSpPr>
                <p:spPr>
                  <a:xfrm>
                    <a:off x="8320042" y="1864574"/>
                    <a:ext cx="131917" cy="133560"/>
                  </a:xfrm>
                  <a:custGeom>
                    <a:avLst/>
                    <a:gdLst>
                      <a:gd name="connsiteX0" fmla="*/ 66073 w 131917"/>
                      <a:gd name="connsiteY0" fmla="*/ 74268 h 133560"/>
                      <a:gd name="connsiteX1" fmla="*/ 54309 w 131917"/>
                      <a:gd name="connsiteY1" fmla="*/ 69057 h 133560"/>
                      <a:gd name="connsiteX2" fmla="*/ 55652 w 131917"/>
                      <a:gd name="connsiteY2" fmla="*/ 56275 h 133560"/>
                      <a:gd name="connsiteX3" fmla="*/ 68197 w 131917"/>
                      <a:gd name="connsiteY3" fmla="*/ 53598 h 133560"/>
                      <a:gd name="connsiteX4" fmla="*/ 74635 w 131917"/>
                      <a:gd name="connsiteY4" fmla="*/ 64704 h 133560"/>
                      <a:gd name="connsiteX5" fmla="*/ 66073 w 131917"/>
                      <a:gd name="connsiteY5" fmla="*/ 74268 h 133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917" h="133560">
                        <a:moveTo>
                          <a:pt x="66073" y="74268"/>
                        </a:moveTo>
                        <a:cubicBezTo>
                          <a:pt x="94019" y="178052"/>
                          <a:pt x="-24825" y="125369"/>
                          <a:pt x="54309" y="69057"/>
                        </a:cubicBezTo>
                        <a:cubicBezTo>
                          <a:pt x="-24825" y="125369"/>
                          <a:pt x="-11461" y="-3923"/>
                          <a:pt x="55652" y="56275"/>
                        </a:cubicBezTo>
                        <a:cubicBezTo>
                          <a:pt x="-11451" y="-3923"/>
                          <a:pt x="115679" y="-31184"/>
                          <a:pt x="68197" y="53598"/>
                        </a:cubicBezTo>
                        <a:cubicBezTo>
                          <a:pt x="115660" y="-31174"/>
                          <a:pt x="180830" y="81316"/>
                          <a:pt x="74635" y="64704"/>
                        </a:cubicBezTo>
                        <a:cubicBezTo>
                          <a:pt x="180830" y="81316"/>
                          <a:pt x="94009" y="178052"/>
                          <a:pt x="66073" y="742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" name="任意多边形: 形状 2645">
                    <a:extLst>
                      <a:ext uri="{FF2B5EF4-FFF2-40B4-BE49-F238E27FC236}">
                        <a16:creationId xmlns:a16="http://schemas.microsoft.com/office/drawing/2014/main" id="{BFCCF86A-E203-3D8C-A653-46DB6DF09FB5}"/>
                      </a:ext>
                    </a:extLst>
                  </p:cNvPr>
                  <p:cNvSpPr/>
                  <p:nvPr/>
                </p:nvSpPr>
                <p:spPr>
                  <a:xfrm>
                    <a:off x="8323900" y="1868443"/>
                    <a:ext cx="123498" cy="125042"/>
                  </a:xfrm>
                  <a:custGeom>
                    <a:avLst/>
                    <a:gdLst>
                      <a:gd name="connsiteX0" fmla="*/ 61824 w 123498"/>
                      <a:gd name="connsiteY0" fmla="*/ 69523 h 125042"/>
                      <a:gd name="connsiteX1" fmla="*/ 50851 w 123498"/>
                      <a:gd name="connsiteY1" fmla="*/ 64646 h 125042"/>
                      <a:gd name="connsiteX2" fmla="*/ 52061 w 123498"/>
                      <a:gd name="connsiteY2" fmla="*/ 52702 h 125042"/>
                      <a:gd name="connsiteX3" fmla="*/ 63834 w 123498"/>
                      <a:gd name="connsiteY3" fmla="*/ 50149 h 125042"/>
                      <a:gd name="connsiteX4" fmla="*/ 69892 w 123498"/>
                      <a:gd name="connsiteY4" fmla="*/ 60550 h 125042"/>
                      <a:gd name="connsiteX5" fmla="*/ 61824 w 123498"/>
                      <a:gd name="connsiteY5" fmla="*/ 69523 h 125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498" h="125042">
                        <a:moveTo>
                          <a:pt x="61824" y="69523"/>
                        </a:moveTo>
                        <a:cubicBezTo>
                          <a:pt x="87999" y="166707"/>
                          <a:pt x="-23253" y="117367"/>
                          <a:pt x="50851" y="64646"/>
                        </a:cubicBezTo>
                        <a:cubicBezTo>
                          <a:pt x="-23234" y="117367"/>
                          <a:pt x="-10728" y="-3686"/>
                          <a:pt x="52061" y="52702"/>
                        </a:cubicBezTo>
                        <a:cubicBezTo>
                          <a:pt x="-10728" y="-3686"/>
                          <a:pt x="108258" y="-29175"/>
                          <a:pt x="63834" y="50149"/>
                        </a:cubicBezTo>
                        <a:cubicBezTo>
                          <a:pt x="108258" y="-29175"/>
                          <a:pt x="169295" y="76105"/>
                          <a:pt x="69892" y="60550"/>
                        </a:cubicBezTo>
                        <a:cubicBezTo>
                          <a:pt x="169295" y="76105"/>
                          <a:pt x="87999" y="166707"/>
                          <a:pt x="61824" y="6952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" name="任意多边形: 形状 2646">
                    <a:extLst>
                      <a:ext uri="{FF2B5EF4-FFF2-40B4-BE49-F238E27FC236}">
                        <a16:creationId xmlns:a16="http://schemas.microsoft.com/office/drawing/2014/main" id="{89D913AD-CD3C-4FEA-4FA1-05DCEC67252C}"/>
                      </a:ext>
                    </a:extLst>
                  </p:cNvPr>
                  <p:cNvSpPr/>
                  <p:nvPr/>
                </p:nvSpPr>
                <p:spPr>
                  <a:xfrm>
                    <a:off x="8338785" y="1923514"/>
                    <a:ext cx="41414" cy="5819"/>
                  </a:xfrm>
                  <a:custGeom>
                    <a:avLst/>
                    <a:gdLst>
                      <a:gd name="connsiteX0" fmla="*/ 0 w 41414"/>
                      <a:gd name="connsiteY0" fmla="*/ 1916 h 5819"/>
                      <a:gd name="connsiteX1" fmla="*/ 6553 w 41414"/>
                      <a:gd name="connsiteY1" fmla="*/ 593 h 5819"/>
                      <a:gd name="connsiteX2" fmla="*/ 20860 w 41414"/>
                      <a:gd name="connsiteY2" fmla="*/ 88 h 5819"/>
                      <a:gd name="connsiteX3" fmla="*/ 35014 w 41414"/>
                      <a:gd name="connsiteY3" fmla="*/ 1983 h 5819"/>
                      <a:gd name="connsiteX4" fmla="*/ 41414 w 41414"/>
                      <a:gd name="connsiteY4" fmla="*/ 3917 h 5819"/>
                      <a:gd name="connsiteX5" fmla="*/ 34861 w 41414"/>
                      <a:gd name="connsiteY5" fmla="*/ 5222 h 5819"/>
                      <a:gd name="connsiteX6" fmla="*/ 20545 w 41414"/>
                      <a:gd name="connsiteY6" fmla="*/ 5726 h 5819"/>
                      <a:gd name="connsiteX7" fmla="*/ 6401 w 41414"/>
                      <a:gd name="connsiteY7" fmla="*/ 3812 h 5819"/>
                      <a:gd name="connsiteX8" fmla="*/ 0 w 41414"/>
                      <a:gd name="connsiteY8" fmla="*/ 1916 h 5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414" h="5819">
                        <a:moveTo>
                          <a:pt x="0" y="1916"/>
                        </a:moveTo>
                        <a:cubicBezTo>
                          <a:pt x="0" y="1916"/>
                          <a:pt x="2629" y="1097"/>
                          <a:pt x="6553" y="593"/>
                        </a:cubicBezTo>
                        <a:cubicBezTo>
                          <a:pt x="10477" y="69"/>
                          <a:pt x="15687" y="-131"/>
                          <a:pt x="20860" y="88"/>
                        </a:cubicBezTo>
                        <a:cubicBezTo>
                          <a:pt x="26032" y="364"/>
                          <a:pt x="31185" y="1078"/>
                          <a:pt x="35014" y="1983"/>
                        </a:cubicBezTo>
                        <a:cubicBezTo>
                          <a:pt x="38891" y="2840"/>
                          <a:pt x="41414" y="3917"/>
                          <a:pt x="41414" y="3917"/>
                        </a:cubicBezTo>
                        <a:cubicBezTo>
                          <a:pt x="41414" y="3917"/>
                          <a:pt x="38833" y="4736"/>
                          <a:pt x="34861" y="5222"/>
                        </a:cubicBezTo>
                        <a:cubicBezTo>
                          <a:pt x="30956" y="5726"/>
                          <a:pt x="25765" y="5965"/>
                          <a:pt x="20545" y="5726"/>
                        </a:cubicBezTo>
                        <a:cubicBezTo>
                          <a:pt x="15392" y="5450"/>
                          <a:pt x="10249" y="4736"/>
                          <a:pt x="6401" y="3812"/>
                        </a:cubicBezTo>
                        <a:cubicBezTo>
                          <a:pt x="2553" y="2974"/>
                          <a:pt x="0" y="1916"/>
                          <a:pt x="0" y="19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" name="任意多边形: 形状 2647">
                    <a:extLst>
                      <a:ext uri="{FF2B5EF4-FFF2-40B4-BE49-F238E27FC236}">
                        <a16:creationId xmlns:a16="http://schemas.microsoft.com/office/drawing/2014/main" id="{40310837-1359-0646-A35C-58BE0B1339C0}"/>
                      </a:ext>
                    </a:extLst>
                  </p:cNvPr>
                  <p:cNvSpPr/>
                  <p:nvPr/>
                </p:nvSpPr>
                <p:spPr>
                  <a:xfrm>
                    <a:off x="8390286" y="1905638"/>
                    <a:ext cx="37452" cy="17802"/>
                  </a:xfrm>
                  <a:custGeom>
                    <a:avLst/>
                    <a:gdLst>
                      <a:gd name="connsiteX0" fmla="*/ 0 w 37452"/>
                      <a:gd name="connsiteY0" fmla="*/ 17802 h 17802"/>
                      <a:gd name="connsiteX1" fmla="*/ 5162 w 37452"/>
                      <a:gd name="connsiteY1" fmla="*/ 13564 h 17802"/>
                      <a:gd name="connsiteX2" fmla="*/ 17497 w 37452"/>
                      <a:gd name="connsiteY2" fmla="*/ 6363 h 17802"/>
                      <a:gd name="connsiteX3" fmla="*/ 30899 w 37452"/>
                      <a:gd name="connsiteY3" fmla="*/ 1305 h 17802"/>
                      <a:gd name="connsiteX4" fmla="*/ 37452 w 37452"/>
                      <a:gd name="connsiteY4" fmla="*/ 0 h 17802"/>
                      <a:gd name="connsiteX5" fmla="*/ 32318 w 37452"/>
                      <a:gd name="connsiteY5" fmla="*/ 4220 h 17802"/>
                      <a:gd name="connsiteX6" fmla="*/ 19964 w 37452"/>
                      <a:gd name="connsiteY6" fmla="*/ 11420 h 17802"/>
                      <a:gd name="connsiteX7" fmla="*/ 6534 w 37452"/>
                      <a:gd name="connsiteY7" fmla="*/ 16478 h 17802"/>
                      <a:gd name="connsiteX8" fmla="*/ 0 w 37452"/>
                      <a:gd name="connsiteY8" fmla="*/ 17802 h 17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452" h="17802">
                        <a:moveTo>
                          <a:pt x="0" y="17802"/>
                        </a:moveTo>
                        <a:cubicBezTo>
                          <a:pt x="0" y="17802"/>
                          <a:pt x="1934" y="15850"/>
                          <a:pt x="5162" y="13564"/>
                        </a:cubicBezTo>
                        <a:cubicBezTo>
                          <a:pt x="8344" y="11240"/>
                          <a:pt x="12859" y="8601"/>
                          <a:pt x="17497" y="6363"/>
                        </a:cubicBezTo>
                        <a:cubicBezTo>
                          <a:pt x="22174" y="4153"/>
                          <a:pt x="27089" y="2324"/>
                          <a:pt x="30899" y="1305"/>
                        </a:cubicBezTo>
                        <a:cubicBezTo>
                          <a:pt x="34690" y="229"/>
                          <a:pt x="37452" y="0"/>
                          <a:pt x="37452" y="0"/>
                        </a:cubicBezTo>
                        <a:cubicBezTo>
                          <a:pt x="37452" y="0"/>
                          <a:pt x="35538" y="1972"/>
                          <a:pt x="32318" y="4220"/>
                        </a:cubicBezTo>
                        <a:cubicBezTo>
                          <a:pt x="29099" y="6582"/>
                          <a:pt x="24594" y="9182"/>
                          <a:pt x="19964" y="11420"/>
                        </a:cubicBezTo>
                        <a:cubicBezTo>
                          <a:pt x="15240" y="13649"/>
                          <a:pt x="10373" y="15440"/>
                          <a:pt x="6534" y="16478"/>
                        </a:cubicBezTo>
                        <a:cubicBezTo>
                          <a:pt x="2743" y="17516"/>
                          <a:pt x="0" y="17802"/>
                          <a:pt x="0" y="178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" name="任意多边形: 形状 2648">
                    <a:extLst>
                      <a:ext uri="{FF2B5EF4-FFF2-40B4-BE49-F238E27FC236}">
                        <a16:creationId xmlns:a16="http://schemas.microsoft.com/office/drawing/2014/main" id="{DC8D910A-AD67-9282-82C2-2DF86BAE35C0}"/>
                      </a:ext>
                    </a:extLst>
                  </p:cNvPr>
                  <p:cNvSpPr/>
                  <p:nvPr/>
                </p:nvSpPr>
                <p:spPr>
                  <a:xfrm>
                    <a:off x="8374503" y="1880835"/>
                    <a:ext cx="8803" cy="40643"/>
                  </a:xfrm>
                  <a:custGeom>
                    <a:avLst/>
                    <a:gdLst>
                      <a:gd name="connsiteX0" fmla="*/ 8497 w 8803"/>
                      <a:gd name="connsiteY0" fmla="*/ 40643 h 40643"/>
                      <a:gd name="connsiteX1" fmla="*/ 5630 w 8803"/>
                      <a:gd name="connsiteY1" fmla="*/ 34614 h 40643"/>
                      <a:gd name="connsiteX2" fmla="*/ 1648 w 8803"/>
                      <a:gd name="connsiteY2" fmla="*/ 20888 h 40643"/>
                      <a:gd name="connsiteX3" fmla="*/ 20 w 8803"/>
                      <a:gd name="connsiteY3" fmla="*/ 6658 h 40643"/>
                      <a:gd name="connsiteX4" fmla="*/ 324 w 8803"/>
                      <a:gd name="connsiteY4" fmla="*/ 0 h 40643"/>
                      <a:gd name="connsiteX5" fmla="*/ 3220 w 8803"/>
                      <a:gd name="connsiteY5" fmla="*/ 6010 h 40643"/>
                      <a:gd name="connsiteX6" fmla="*/ 7201 w 8803"/>
                      <a:gd name="connsiteY6" fmla="*/ 19755 h 40643"/>
                      <a:gd name="connsiteX7" fmla="*/ 8783 w 8803"/>
                      <a:gd name="connsiteY7" fmla="*/ 33985 h 40643"/>
                      <a:gd name="connsiteX8" fmla="*/ 8497 w 8803"/>
                      <a:gd name="connsiteY8" fmla="*/ 40643 h 40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03" h="40643">
                        <a:moveTo>
                          <a:pt x="8497" y="40643"/>
                        </a:moveTo>
                        <a:cubicBezTo>
                          <a:pt x="8497" y="40643"/>
                          <a:pt x="7058" y="38300"/>
                          <a:pt x="5630" y="34614"/>
                        </a:cubicBezTo>
                        <a:cubicBezTo>
                          <a:pt x="4172" y="30947"/>
                          <a:pt x="2696" y="25946"/>
                          <a:pt x="1648" y="20888"/>
                        </a:cubicBezTo>
                        <a:cubicBezTo>
                          <a:pt x="648" y="15792"/>
                          <a:pt x="86" y="10620"/>
                          <a:pt x="20" y="6658"/>
                        </a:cubicBezTo>
                        <a:cubicBezTo>
                          <a:pt x="-95" y="2715"/>
                          <a:pt x="324" y="0"/>
                          <a:pt x="324" y="0"/>
                        </a:cubicBezTo>
                        <a:cubicBezTo>
                          <a:pt x="324" y="0"/>
                          <a:pt x="1782" y="2362"/>
                          <a:pt x="3220" y="6010"/>
                        </a:cubicBezTo>
                        <a:cubicBezTo>
                          <a:pt x="4658" y="9696"/>
                          <a:pt x="6144" y="14697"/>
                          <a:pt x="7201" y="19755"/>
                        </a:cubicBezTo>
                        <a:cubicBezTo>
                          <a:pt x="8192" y="24851"/>
                          <a:pt x="8735" y="30042"/>
                          <a:pt x="8783" y="33985"/>
                        </a:cubicBezTo>
                        <a:cubicBezTo>
                          <a:pt x="8897" y="37929"/>
                          <a:pt x="8497" y="40643"/>
                          <a:pt x="8497" y="406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0" name="任意多边形: 形状 2649">
                    <a:extLst>
                      <a:ext uri="{FF2B5EF4-FFF2-40B4-BE49-F238E27FC236}">
                        <a16:creationId xmlns:a16="http://schemas.microsoft.com/office/drawing/2014/main" id="{F8501EDD-8C20-CE21-FDEE-E2F1AA52109B}"/>
                      </a:ext>
                    </a:extLst>
                  </p:cNvPr>
                  <p:cNvSpPr/>
                  <p:nvPr/>
                </p:nvSpPr>
                <p:spPr>
                  <a:xfrm>
                    <a:off x="8391220" y="1934317"/>
                    <a:ext cx="30365" cy="28241"/>
                  </a:xfrm>
                  <a:custGeom>
                    <a:avLst/>
                    <a:gdLst>
                      <a:gd name="connsiteX0" fmla="*/ 30366 w 30365"/>
                      <a:gd name="connsiteY0" fmla="*/ 28242 h 28241"/>
                      <a:gd name="connsiteX1" fmla="*/ 24536 w 30365"/>
                      <a:gd name="connsiteY1" fmla="*/ 25041 h 28241"/>
                      <a:gd name="connsiteX2" fmla="*/ 13278 w 30365"/>
                      <a:gd name="connsiteY2" fmla="*/ 16183 h 28241"/>
                      <a:gd name="connsiteX3" fmla="*/ 3667 w 30365"/>
                      <a:gd name="connsiteY3" fmla="*/ 5582 h 28241"/>
                      <a:gd name="connsiteX4" fmla="*/ 0 w 30365"/>
                      <a:gd name="connsiteY4" fmla="*/ 0 h 28241"/>
                      <a:gd name="connsiteX5" fmla="*/ 5829 w 30365"/>
                      <a:gd name="connsiteY5" fmla="*/ 3239 h 28241"/>
                      <a:gd name="connsiteX6" fmla="*/ 17136 w 30365"/>
                      <a:gd name="connsiteY6" fmla="*/ 12040 h 28241"/>
                      <a:gd name="connsiteX7" fmla="*/ 26737 w 30365"/>
                      <a:gd name="connsiteY7" fmla="*/ 22660 h 28241"/>
                      <a:gd name="connsiteX8" fmla="*/ 30366 w 30365"/>
                      <a:gd name="connsiteY8" fmla="*/ 28242 h 28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65" h="28241">
                        <a:moveTo>
                          <a:pt x="30366" y="28242"/>
                        </a:moveTo>
                        <a:cubicBezTo>
                          <a:pt x="30366" y="28242"/>
                          <a:pt x="27841" y="27184"/>
                          <a:pt x="24536" y="25041"/>
                        </a:cubicBezTo>
                        <a:cubicBezTo>
                          <a:pt x="21212" y="22898"/>
                          <a:pt x="17116" y="19698"/>
                          <a:pt x="13278" y="16183"/>
                        </a:cubicBezTo>
                        <a:cubicBezTo>
                          <a:pt x="9497" y="12649"/>
                          <a:pt x="6019" y="8782"/>
                          <a:pt x="3667" y="5582"/>
                        </a:cubicBezTo>
                        <a:cubicBezTo>
                          <a:pt x="1267" y="2457"/>
                          <a:pt x="0" y="0"/>
                          <a:pt x="0" y="0"/>
                        </a:cubicBezTo>
                        <a:cubicBezTo>
                          <a:pt x="0" y="0"/>
                          <a:pt x="2553" y="1057"/>
                          <a:pt x="5829" y="3239"/>
                        </a:cubicBezTo>
                        <a:cubicBezTo>
                          <a:pt x="9173" y="5363"/>
                          <a:pt x="13306" y="8563"/>
                          <a:pt x="17136" y="12040"/>
                        </a:cubicBezTo>
                        <a:cubicBezTo>
                          <a:pt x="20898" y="15631"/>
                          <a:pt x="24384" y="19498"/>
                          <a:pt x="26737" y="22660"/>
                        </a:cubicBezTo>
                        <a:cubicBezTo>
                          <a:pt x="29127" y="25784"/>
                          <a:pt x="30366" y="28242"/>
                          <a:pt x="30366" y="28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1" name="任意多边形: 形状 2650">
                    <a:extLst>
                      <a:ext uri="{FF2B5EF4-FFF2-40B4-BE49-F238E27FC236}">
                        <a16:creationId xmlns:a16="http://schemas.microsoft.com/office/drawing/2014/main" id="{9A571BF4-18C9-6D4C-EDDD-8139B4C7E8EB}"/>
                      </a:ext>
                    </a:extLst>
                  </p:cNvPr>
                  <p:cNvSpPr/>
                  <p:nvPr/>
                </p:nvSpPr>
                <p:spPr>
                  <a:xfrm>
                    <a:off x="8367889" y="1937813"/>
                    <a:ext cx="13249" cy="39290"/>
                  </a:xfrm>
                  <a:custGeom>
                    <a:avLst/>
                    <a:gdLst>
                      <a:gd name="connsiteX0" fmla="*/ 4 w 13249"/>
                      <a:gd name="connsiteY0" fmla="*/ 39291 h 39290"/>
                      <a:gd name="connsiteX1" fmla="*/ 538 w 13249"/>
                      <a:gd name="connsiteY1" fmla="*/ 32633 h 39290"/>
                      <a:gd name="connsiteX2" fmla="*/ 3967 w 13249"/>
                      <a:gd name="connsiteY2" fmla="*/ 18736 h 39290"/>
                      <a:gd name="connsiteX3" fmla="*/ 9653 w 13249"/>
                      <a:gd name="connsiteY3" fmla="*/ 5601 h 39290"/>
                      <a:gd name="connsiteX4" fmla="*/ 13244 w 13249"/>
                      <a:gd name="connsiteY4" fmla="*/ 0 h 39290"/>
                      <a:gd name="connsiteX5" fmla="*/ 12720 w 13249"/>
                      <a:gd name="connsiteY5" fmla="*/ 6639 h 39290"/>
                      <a:gd name="connsiteX6" fmla="*/ 9320 w 13249"/>
                      <a:gd name="connsiteY6" fmla="*/ 20536 h 39290"/>
                      <a:gd name="connsiteX7" fmla="*/ 3604 w 13249"/>
                      <a:gd name="connsiteY7" fmla="*/ 33671 h 39290"/>
                      <a:gd name="connsiteX8" fmla="*/ 4 w 13249"/>
                      <a:gd name="connsiteY8" fmla="*/ 39291 h 39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49" h="39290">
                        <a:moveTo>
                          <a:pt x="4" y="39291"/>
                        </a:moveTo>
                        <a:cubicBezTo>
                          <a:pt x="4" y="39291"/>
                          <a:pt x="-81" y="36538"/>
                          <a:pt x="538" y="32633"/>
                        </a:cubicBezTo>
                        <a:cubicBezTo>
                          <a:pt x="1118" y="28727"/>
                          <a:pt x="2328" y="23670"/>
                          <a:pt x="3967" y="18736"/>
                        </a:cubicBezTo>
                        <a:cubicBezTo>
                          <a:pt x="5624" y="13821"/>
                          <a:pt x="7719" y="9058"/>
                          <a:pt x="9653" y="5601"/>
                        </a:cubicBezTo>
                        <a:cubicBezTo>
                          <a:pt x="11529" y="2143"/>
                          <a:pt x="13244" y="0"/>
                          <a:pt x="13244" y="0"/>
                        </a:cubicBezTo>
                        <a:cubicBezTo>
                          <a:pt x="13244" y="0"/>
                          <a:pt x="13339" y="2753"/>
                          <a:pt x="12720" y="6639"/>
                        </a:cubicBezTo>
                        <a:cubicBezTo>
                          <a:pt x="12158" y="10563"/>
                          <a:pt x="10949" y="15621"/>
                          <a:pt x="9320" y="20536"/>
                        </a:cubicBezTo>
                        <a:cubicBezTo>
                          <a:pt x="7643" y="25451"/>
                          <a:pt x="5538" y="30194"/>
                          <a:pt x="3604" y="33671"/>
                        </a:cubicBezTo>
                        <a:cubicBezTo>
                          <a:pt x="1738" y="37138"/>
                          <a:pt x="4" y="39291"/>
                          <a:pt x="4" y="3929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2" name="任意多边形: 形状 2651">
                    <a:extLst>
                      <a:ext uri="{FF2B5EF4-FFF2-40B4-BE49-F238E27FC236}">
                        <a16:creationId xmlns:a16="http://schemas.microsoft.com/office/drawing/2014/main" id="{F38FC3F3-E1AB-DF39-7AC3-80D036179E9D}"/>
                      </a:ext>
                    </a:extLst>
                  </p:cNvPr>
                  <p:cNvSpPr/>
                  <p:nvPr/>
                </p:nvSpPr>
                <p:spPr>
                  <a:xfrm>
                    <a:off x="8371284" y="1914877"/>
                    <a:ext cx="29317" cy="29956"/>
                  </a:xfrm>
                  <a:custGeom>
                    <a:avLst/>
                    <a:gdLst>
                      <a:gd name="connsiteX0" fmla="*/ 29318 w 29317"/>
                      <a:gd name="connsiteY0" fmla="*/ 13973 h 29956"/>
                      <a:gd name="connsiteX1" fmla="*/ 20393 w 29317"/>
                      <a:gd name="connsiteY1" fmla="*/ 19441 h 29956"/>
                      <a:gd name="connsiteX2" fmla="*/ 19850 w 29317"/>
                      <a:gd name="connsiteY2" fmla="*/ 29956 h 29956"/>
                      <a:gd name="connsiteX3" fmla="*/ 11868 w 29317"/>
                      <a:gd name="connsiteY3" fmla="*/ 23146 h 29956"/>
                      <a:gd name="connsiteX4" fmla="*/ 1714 w 29317"/>
                      <a:gd name="connsiteY4" fmla="*/ 25898 h 29956"/>
                      <a:gd name="connsiteX5" fmla="*/ 5715 w 29317"/>
                      <a:gd name="connsiteY5" fmla="*/ 16164 h 29956"/>
                      <a:gd name="connsiteX6" fmla="*/ 0 w 29317"/>
                      <a:gd name="connsiteY6" fmla="*/ 7401 h 29956"/>
                      <a:gd name="connsiteX7" fmla="*/ 10477 w 29317"/>
                      <a:gd name="connsiteY7" fmla="*/ 8172 h 29956"/>
                      <a:gd name="connsiteX8" fmla="*/ 17059 w 29317"/>
                      <a:gd name="connsiteY8" fmla="*/ 0 h 29956"/>
                      <a:gd name="connsiteX9" fmla="*/ 19517 w 29317"/>
                      <a:gd name="connsiteY9" fmla="*/ 10211 h 29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17" h="29956">
                        <a:moveTo>
                          <a:pt x="29318" y="13973"/>
                        </a:moveTo>
                        <a:lnTo>
                          <a:pt x="20393" y="19441"/>
                        </a:lnTo>
                        <a:lnTo>
                          <a:pt x="19850" y="29956"/>
                        </a:lnTo>
                        <a:lnTo>
                          <a:pt x="11868" y="23146"/>
                        </a:lnTo>
                        <a:lnTo>
                          <a:pt x="1714" y="25898"/>
                        </a:lnTo>
                        <a:lnTo>
                          <a:pt x="5715" y="16164"/>
                        </a:lnTo>
                        <a:lnTo>
                          <a:pt x="0" y="7401"/>
                        </a:lnTo>
                        <a:lnTo>
                          <a:pt x="10477" y="8172"/>
                        </a:lnTo>
                        <a:lnTo>
                          <a:pt x="17059" y="0"/>
                        </a:lnTo>
                        <a:lnTo>
                          <a:pt x="19517" y="1021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53" name="图形 113">
                  <a:extLst>
                    <a:ext uri="{FF2B5EF4-FFF2-40B4-BE49-F238E27FC236}">
                      <a16:creationId xmlns:a16="http://schemas.microsoft.com/office/drawing/2014/main" id="{011DB5A7-606E-51F0-9337-9217987A668E}"/>
                    </a:ext>
                  </a:extLst>
                </p:cNvPr>
                <p:cNvGrpSpPr/>
                <p:nvPr/>
              </p:nvGrpSpPr>
              <p:grpSpPr>
                <a:xfrm>
                  <a:off x="8208819" y="1817113"/>
                  <a:ext cx="128812" cy="126055"/>
                  <a:chOff x="8208819" y="1817113"/>
                  <a:chExt cx="128812" cy="126055"/>
                </a:xfrm>
              </p:grpSpPr>
              <p:sp>
                <p:nvSpPr>
                  <p:cNvPr id="2654" name="任意多边形: 形状 2653">
                    <a:extLst>
                      <a:ext uri="{FF2B5EF4-FFF2-40B4-BE49-F238E27FC236}">
                        <a16:creationId xmlns:a16="http://schemas.microsoft.com/office/drawing/2014/main" id="{55188D30-D546-6186-6B5C-3952EB3FD1DC}"/>
                      </a:ext>
                    </a:extLst>
                  </p:cNvPr>
                  <p:cNvSpPr/>
                  <p:nvPr/>
                </p:nvSpPr>
                <p:spPr>
                  <a:xfrm>
                    <a:off x="8208819" y="1817113"/>
                    <a:ext cx="128812" cy="126055"/>
                  </a:xfrm>
                  <a:custGeom>
                    <a:avLst/>
                    <a:gdLst>
                      <a:gd name="connsiteX0" fmla="*/ 61634 w 128812"/>
                      <a:gd name="connsiteY0" fmla="*/ 71799 h 126055"/>
                      <a:gd name="connsiteX1" fmla="*/ 51194 w 128812"/>
                      <a:gd name="connsiteY1" fmla="*/ 65179 h 126055"/>
                      <a:gd name="connsiteX2" fmla="*/ 54271 w 128812"/>
                      <a:gd name="connsiteY2" fmla="*/ 53196 h 126055"/>
                      <a:gd name="connsiteX3" fmla="*/ 66587 w 128812"/>
                      <a:gd name="connsiteY3" fmla="*/ 52415 h 126055"/>
                      <a:gd name="connsiteX4" fmla="*/ 71149 w 128812"/>
                      <a:gd name="connsiteY4" fmla="*/ 63931 h 126055"/>
                      <a:gd name="connsiteX5" fmla="*/ 61634 w 128812"/>
                      <a:gd name="connsiteY5" fmla="*/ 71799 h 126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812" h="126055">
                        <a:moveTo>
                          <a:pt x="61634" y="71799"/>
                        </a:moveTo>
                        <a:cubicBezTo>
                          <a:pt x="73416" y="174526"/>
                          <a:pt x="-32121" y="107460"/>
                          <a:pt x="51194" y="65179"/>
                        </a:cubicBezTo>
                        <a:cubicBezTo>
                          <a:pt x="-32121" y="107460"/>
                          <a:pt x="-974" y="-13622"/>
                          <a:pt x="54271" y="53196"/>
                        </a:cubicBezTo>
                        <a:cubicBezTo>
                          <a:pt x="-974" y="-13631"/>
                          <a:pt x="123861" y="-21442"/>
                          <a:pt x="66587" y="52415"/>
                        </a:cubicBezTo>
                        <a:cubicBezTo>
                          <a:pt x="123861" y="-21442"/>
                          <a:pt x="169809" y="94868"/>
                          <a:pt x="71149" y="63931"/>
                        </a:cubicBezTo>
                        <a:cubicBezTo>
                          <a:pt x="169818" y="94859"/>
                          <a:pt x="73425" y="174526"/>
                          <a:pt x="61634" y="717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5" name="任意多边形: 形状 2654">
                    <a:extLst>
                      <a:ext uri="{FF2B5EF4-FFF2-40B4-BE49-F238E27FC236}">
                        <a16:creationId xmlns:a16="http://schemas.microsoft.com/office/drawing/2014/main" id="{F8B391C6-77A6-27CA-7B5F-9245B1BA6BEF}"/>
                      </a:ext>
                    </a:extLst>
                  </p:cNvPr>
                  <p:cNvSpPr/>
                  <p:nvPr/>
                </p:nvSpPr>
                <p:spPr>
                  <a:xfrm>
                    <a:off x="8212548" y="1820812"/>
                    <a:ext cx="120597" cy="118006"/>
                  </a:xfrm>
                  <a:custGeom>
                    <a:avLst/>
                    <a:gdLst>
                      <a:gd name="connsiteX0" fmla="*/ 57676 w 120597"/>
                      <a:gd name="connsiteY0" fmla="*/ 67204 h 118006"/>
                      <a:gd name="connsiteX1" fmla="*/ 47932 w 120597"/>
                      <a:gd name="connsiteY1" fmla="*/ 61013 h 118006"/>
                      <a:gd name="connsiteX2" fmla="*/ 50789 w 120597"/>
                      <a:gd name="connsiteY2" fmla="*/ 49792 h 118006"/>
                      <a:gd name="connsiteX3" fmla="*/ 62371 w 120597"/>
                      <a:gd name="connsiteY3" fmla="*/ 49069 h 118006"/>
                      <a:gd name="connsiteX4" fmla="*/ 66619 w 120597"/>
                      <a:gd name="connsiteY4" fmla="*/ 59822 h 118006"/>
                      <a:gd name="connsiteX5" fmla="*/ 57676 w 120597"/>
                      <a:gd name="connsiteY5" fmla="*/ 67204 h 118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597" h="118006">
                        <a:moveTo>
                          <a:pt x="57676" y="67204"/>
                        </a:moveTo>
                        <a:cubicBezTo>
                          <a:pt x="68715" y="163388"/>
                          <a:pt x="-30088" y="100599"/>
                          <a:pt x="47932" y="61013"/>
                        </a:cubicBezTo>
                        <a:cubicBezTo>
                          <a:pt x="-30069" y="100599"/>
                          <a:pt x="-913" y="-12768"/>
                          <a:pt x="50789" y="49792"/>
                        </a:cubicBezTo>
                        <a:cubicBezTo>
                          <a:pt x="-913" y="-12768"/>
                          <a:pt x="115930" y="-20064"/>
                          <a:pt x="62371" y="49069"/>
                        </a:cubicBezTo>
                        <a:cubicBezTo>
                          <a:pt x="115930" y="-20064"/>
                          <a:pt x="158993" y="88826"/>
                          <a:pt x="66619" y="59822"/>
                        </a:cubicBezTo>
                        <a:cubicBezTo>
                          <a:pt x="158974" y="88816"/>
                          <a:pt x="68715" y="163378"/>
                          <a:pt x="57676" y="6720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6" name="任意多边形: 形状 2655">
                    <a:extLst>
                      <a:ext uri="{FF2B5EF4-FFF2-40B4-BE49-F238E27FC236}">
                        <a16:creationId xmlns:a16="http://schemas.microsoft.com/office/drawing/2014/main" id="{27A7B5A6-A005-F32E-A68D-1B3682F3FC9C}"/>
                      </a:ext>
                    </a:extLst>
                  </p:cNvPr>
                  <p:cNvSpPr/>
                  <p:nvPr/>
                </p:nvSpPr>
                <p:spPr>
                  <a:xfrm>
                    <a:off x="8227361" y="1869080"/>
                    <a:ext cx="39119" cy="8453"/>
                  </a:xfrm>
                  <a:custGeom>
                    <a:avLst/>
                    <a:gdLst>
                      <a:gd name="connsiteX0" fmla="*/ 0 w 39119"/>
                      <a:gd name="connsiteY0" fmla="*/ 334 h 8453"/>
                      <a:gd name="connsiteX1" fmla="*/ 6420 w 39119"/>
                      <a:gd name="connsiteY1" fmla="*/ 19 h 8453"/>
                      <a:gd name="connsiteX2" fmla="*/ 20117 w 39119"/>
                      <a:gd name="connsiteY2" fmla="*/ 1562 h 8453"/>
                      <a:gd name="connsiteX3" fmla="*/ 33338 w 39119"/>
                      <a:gd name="connsiteY3" fmla="*/ 5372 h 8453"/>
                      <a:gd name="connsiteX4" fmla="*/ 39119 w 39119"/>
                      <a:gd name="connsiteY4" fmla="*/ 8125 h 8453"/>
                      <a:gd name="connsiteX5" fmla="*/ 32718 w 39119"/>
                      <a:gd name="connsiteY5" fmla="*/ 8439 h 8453"/>
                      <a:gd name="connsiteX6" fmla="*/ 19031 w 39119"/>
                      <a:gd name="connsiteY6" fmla="*/ 6877 h 8453"/>
                      <a:gd name="connsiteX7" fmla="*/ 5810 w 39119"/>
                      <a:gd name="connsiteY7" fmla="*/ 3048 h 8453"/>
                      <a:gd name="connsiteX8" fmla="*/ 0 w 39119"/>
                      <a:gd name="connsiteY8" fmla="*/ 334 h 8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119" h="8453">
                        <a:moveTo>
                          <a:pt x="0" y="334"/>
                        </a:moveTo>
                        <a:cubicBezTo>
                          <a:pt x="0" y="334"/>
                          <a:pt x="2610" y="-95"/>
                          <a:pt x="6420" y="19"/>
                        </a:cubicBezTo>
                        <a:cubicBezTo>
                          <a:pt x="10220" y="77"/>
                          <a:pt x="15221" y="600"/>
                          <a:pt x="20117" y="1562"/>
                        </a:cubicBezTo>
                        <a:cubicBezTo>
                          <a:pt x="25022" y="2553"/>
                          <a:pt x="29813" y="3963"/>
                          <a:pt x="33338" y="5372"/>
                        </a:cubicBezTo>
                        <a:cubicBezTo>
                          <a:pt x="36881" y="6754"/>
                          <a:pt x="39119" y="8125"/>
                          <a:pt x="39119" y="8125"/>
                        </a:cubicBezTo>
                        <a:cubicBezTo>
                          <a:pt x="39119" y="8125"/>
                          <a:pt x="36538" y="8535"/>
                          <a:pt x="32718" y="8439"/>
                        </a:cubicBezTo>
                        <a:cubicBezTo>
                          <a:pt x="28927" y="8382"/>
                          <a:pt x="23956" y="7839"/>
                          <a:pt x="19031" y="6877"/>
                        </a:cubicBezTo>
                        <a:cubicBezTo>
                          <a:pt x="14144" y="5877"/>
                          <a:pt x="9344" y="4458"/>
                          <a:pt x="5810" y="3048"/>
                        </a:cubicBezTo>
                        <a:cubicBezTo>
                          <a:pt x="2267" y="1686"/>
                          <a:pt x="0" y="334"/>
                          <a:pt x="0" y="3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7" name="任意多边形: 形状 2656">
                    <a:extLst>
                      <a:ext uri="{FF2B5EF4-FFF2-40B4-BE49-F238E27FC236}">
                        <a16:creationId xmlns:a16="http://schemas.microsoft.com/office/drawing/2014/main" id="{A174238C-EBE9-06FD-20A2-EA5E22F5654D}"/>
                      </a:ext>
                    </a:extLst>
                  </p:cNvPr>
                  <p:cNvSpPr/>
                  <p:nvPr/>
                </p:nvSpPr>
                <p:spPr>
                  <a:xfrm>
                    <a:off x="8276625" y="1863222"/>
                    <a:ext cx="38176" cy="11638"/>
                  </a:xfrm>
                  <a:custGeom>
                    <a:avLst/>
                    <a:gdLst>
                      <a:gd name="connsiteX0" fmla="*/ 0 w 38176"/>
                      <a:gd name="connsiteY0" fmla="*/ 11621 h 11638"/>
                      <a:gd name="connsiteX1" fmla="*/ 5525 w 38176"/>
                      <a:gd name="connsiteY1" fmla="*/ 8326 h 11638"/>
                      <a:gd name="connsiteX2" fmla="*/ 18288 w 38176"/>
                      <a:gd name="connsiteY2" fmla="*/ 3230 h 11638"/>
                      <a:gd name="connsiteX3" fmla="*/ 31756 w 38176"/>
                      <a:gd name="connsiteY3" fmla="*/ 344 h 11638"/>
                      <a:gd name="connsiteX4" fmla="*/ 38176 w 38176"/>
                      <a:gd name="connsiteY4" fmla="*/ 29 h 11638"/>
                      <a:gd name="connsiteX5" fmla="*/ 32671 w 38176"/>
                      <a:gd name="connsiteY5" fmla="*/ 3325 h 11638"/>
                      <a:gd name="connsiteX6" fmla="*/ 19888 w 38176"/>
                      <a:gd name="connsiteY6" fmla="*/ 8421 h 11638"/>
                      <a:gd name="connsiteX7" fmla="*/ 6401 w 38176"/>
                      <a:gd name="connsiteY7" fmla="*/ 11288 h 11638"/>
                      <a:gd name="connsiteX8" fmla="*/ 0 w 38176"/>
                      <a:gd name="connsiteY8" fmla="*/ 11621 h 11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76" h="11638">
                        <a:moveTo>
                          <a:pt x="0" y="11621"/>
                        </a:moveTo>
                        <a:cubicBezTo>
                          <a:pt x="0" y="11621"/>
                          <a:pt x="2143" y="10040"/>
                          <a:pt x="5525" y="8326"/>
                        </a:cubicBezTo>
                        <a:cubicBezTo>
                          <a:pt x="8887" y="6592"/>
                          <a:pt x="13545" y="4716"/>
                          <a:pt x="18288" y="3230"/>
                        </a:cubicBezTo>
                        <a:cubicBezTo>
                          <a:pt x="23060" y="1801"/>
                          <a:pt x="28013" y="753"/>
                          <a:pt x="31756" y="344"/>
                        </a:cubicBezTo>
                        <a:cubicBezTo>
                          <a:pt x="35528" y="-142"/>
                          <a:pt x="38176" y="29"/>
                          <a:pt x="38176" y="29"/>
                        </a:cubicBezTo>
                        <a:cubicBezTo>
                          <a:pt x="38176" y="29"/>
                          <a:pt x="36071" y="1611"/>
                          <a:pt x="32671" y="3325"/>
                        </a:cubicBezTo>
                        <a:cubicBezTo>
                          <a:pt x="29299" y="5097"/>
                          <a:pt x="24641" y="6954"/>
                          <a:pt x="19888" y="8421"/>
                        </a:cubicBezTo>
                        <a:cubicBezTo>
                          <a:pt x="15078" y="9850"/>
                          <a:pt x="10210" y="10859"/>
                          <a:pt x="6401" y="11288"/>
                        </a:cubicBezTo>
                        <a:cubicBezTo>
                          <a:pt x="2648" y="11755"/>
                          <a:pt x="0" y="11621"/>
                          <a:pt x="0" y="11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8" name="任意多边形: 形状 2657">
                    <a:extLst>
                      <a:ext uri="{FF2B5EF4-FFF2-40B4-BE49-F238E27FC236}">
                        <a16:creationId xmlns:a16="http://schemas.microsoft.com/office/drawing/2014/main" id="{45F78982-E274-8DB7-DAFD-F9D20D00C69B}"/>
                      </a:ext>
                    </a:extLst>
                  </p:cNvPr>
                  <p:cNvSpPr/>
                  <p:nvPr/>
                </p:nvSpPr>
                <p:spPr>
                  <a:xfrm>
                    <a:off x="8266207" y="1832105"/>
                    <a:ext cx="5606" cy="39833"/>
                  </a:xfrm>
                  <a:custGeom>
                    <a:avLst/>
                    <a:gdLst>
                      <a:gd name="connsiteX0" fmla="*/ 3769 w 5606"/>
                      <a:gd name="connsiteY0" fmla="*/ 39834 h 39833"/>
                      <a:gd name="connsiteX1" fmla="*/ 1911 w 5606"/>
                      <a:gd name="connsiteY1" fmla="*/ 33709 h 39833"/>
                      <a:gd name="connsiteX2" fmla="*/ 92 w 5606"/>
                      <a:gd name="connsiteY2" fmla="*/ 20069 h 39833"/>
                      <a:gd name="connsiteX3" fmla="*/ 588 w 5606"/>
                      <a:gd name="connsiteY3" fmla="*/ 6306 h 39833"/>
                      <a:gd name="connsiteX4" fmla="*/ 1835 w 5606"/>
                      <a:gd name="connsiteY4" fmla="*/ 0 h 39833"/>
                      <a:gd name="connsiteX5" fmla="*/ 3721 w 5606"/>
                      <a:gd name="connsiteY5" fmla="*/ 6144 h 39833"/>
                      <a:gd name="connsiteX6" fmla="*/ 5521 w 5606"/>
                      <a:gd name="connsiteY6" fmla="*/ 19783 h 39833"/>
                      <a:gd name="connsiteX7" fmla="*/ 4997 w 5606"/>
                      <a:gd name="connsiteY7" fmla="*/ 33547 h 39833"/>
                      <a:gd name="connsiteX8" fmla="*/ 3769 w 5606"/>
                      <a:gd name="connsiteY8" fmla="*/ 39834 h 398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606" h="39833">
                        <a:moveTo>
                          <a:pt x="3769" y="39834"/>
                        </a:moveTo>
                        <a:cubicBezTo>
                          <a:pt x="3769" y="39834"/>
                          <a:pt x="2750" y="37414"/>
                          <a:pt x="1911" y="33709"/>
                        </a:cubicBezTo>
                        <a:cubicBezTo>
                          <a:pt x="1035" y="30004"/>
                          <a:pt x="378" y="25041"/>
                          <a:pt x="92" y="20069"/>
                        </a:cubicBezTo>
                        <a:cubicBezTo>
                          <a:pt x="-137" y="15069"/>
                          <a:pt x="73" y="10058"/>
                          <a:pt x="588" y="6306"/>
                        </a:cubicBezTo>
                        <a:cubicBezTo>
                          <a:pt x="1025" y="2534"/>
                          <a:pt x="1835" y="0"/>
                          <a:pt x="1835" y="0"/>
                        </a:cubicBezTo>
                        <a:cubicBezTo>
                          <a:pt x="1835" y="0"/>
                          <a:pt x="2883" y="2457"/>
                          <a:pt x="3721" y="6144"/>
                        </a:cubicBezTo>
                        <a:cubicBezTo>
                          <a:pt x="4569" y="9849"/>
                          <a:pt x="5264" y="14830"/>
                          <a:pt x="5521" y="19783"/>
                        </a:cubicBezTo>
                        <a:cubicBezTo>
                          <a:pt x="5740" y="24784"/>
                          <a:pt x="5531" y="29794"/>
                          <a:pt x="4997" y="33547"/>
                        </a:cubicBezTo>
                        <a:cubicBezTo>
                          <a:pt x="4540" y="37309"/>
                          <a:pt x="3769" y="39834"/>
                          <a:pt x="3769" y="398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9" name="任意多边形: 形状 2658">
                    <a:extLst>
                      <a:ext uri="{FF2B5EF4-FFF2-40B4-BE49-F238E27FC236}">
                        <a16:creationId xmlns:a16="http://schemas.microsoft.com/office/drawing/2014/main" id="{A2DD015B-5C59-D1F4-C979-790DFFC50516}"/>
                      </a:ext>
                    </a:extLst>
                  </p:cNvPr>
                  <p:cNvSpPr/>
                  <p:nvPr/>
                </p:nvSpPr>
                <p:spPr>
                  <a:xfrm>
                    <a:off x="8275977" y="1885359"/>
                    <a:ext cx="24869" cy="31175"/>
                  </a:xfrm>
                  <a:custGeom>
                    <a:avLst/>
                    <a:gdLst>
                      <a:gd name="connsiteX0" fmla="*/ 24869 w 24869"/>
                      <a:gd name="connsiteY0" fmla="*/ 31175 h 31175"/>
                      <a:gd name="connsiteX1" fmla="*/ 19764 w 24869"/>
                      <a:gd name="connsiteY1" fmla="*/ 27289 h 31175"/>
                      <a:gd name="connsiteX2" fmla="*/ 10316 w 24869"/>
                      <a:gd name="connsiteY2" fmla="*/ 17278 h 31175"/>
                      <a:gd name="connsiteX3" fmla="*/ 2677 w 24869"/>
                      <a:gd name="connsiteY3" fmla="*/ 5820 h 31175"/>
                      <a:gd name="connsiteX4" fmla="*/ 0 w 24869"/>
                      <a:gd name="connsiteY4" fmla="*/ 0 h 31175"/>
                      <a:gd name="connsiteX5" fmla="*/ 5096 w 24869"/>
                      <a:gd name="connsiteY5" fmla="*/ 3886 h 31175"/>
                      <a:gd name="connsiteX6" fmla="*/ 14592 w 24869"/>
                      <a:gd name="connsiteY6" fmla="*/ 13878 h 31175"/>
                      <a:gd name="connsiteX7" fmla="*/ 22212 w 24869"/>
                      <a:gd name="connsiteY7" fmla="*/ 25356 h 31175"/>
                      <a:gd name="connsiteX8" fmla="*/ 24869 w 24869"/>
                      <a:gd name="connsiteY8" fmla="*/ 31175 h 31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69" h="31175">
                        <a:moveTo>
                          <a:pt x="24869" y="31175"/>
                        </a:moveTo>
                        <a:cubicBezTo>
                          <a:pt x="24869" y="31175"/>
                          <a:pt x="22622" y="29813"/>
                          <a:pt x="19764" y="27289"/>
                        </a:cubicBezTo>
                        <a:cubicBezTo>
                          <a:pt x="16897" y="24775"/>
                          <a:pt x="13458" y="21165"/>
                          <a:pt x="10316" y="17278"/>
                        </a:cubicBezTo>
                        <a:cubicBezTo>
                          <a:pt x="7229" y="13392"/>
                          <a:pt x="4496" y="9182"/>
                          <a:pt x="2677" y="5820"/>
                        </a:cubicBezTo>
                        <a:cubicBezTo>
                          <a:pt x="867" y="2505"/>
                          <a:pt x="0" y="0"/>
                          <a:pt x="0" y="0"/>
                        </a:cubicBezTo>
                        <a:cubicBezTo>
                          <a:pt x="0" y="0"/>
                          <a:pt x="2267" y="1381"/>
                          <a:pt x="5096" y="3886"/>
                        </a:cubicBezTo>
                        <a:cubicBezTo>
                          <a:pt x="7981" y="6382"/>
                          <a:pt x="11449" y="10011"/>
                          <a:pt x="14592" y="13878"/>
                        </a:cubicBezTo>
                        <a:cubicBezTo>
                          <a:pt x="17650" y="17840"/>
                          <a:pt x="20421" y="22012"/>
                          <a:pt x="22212" y="25356"/>
                        </a:cubicBezTo>
                        <a:cubicBezTo>
                          <a:pt x="24012" y="28680"/>
                          <a:pt x="24869" y="31175"/>
                          <a:pt x="24869" y="311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0" name="任意多边形: 形状 2659">
                    <a:extLst>
                      <a:ext uri="{FF2B5EF4-FFF2-40B4-BE49-F238E27FC236}">
                        <a16:creationId xmlns:a16="http://schemas.microsoft.com/office/drawing/2014/main" id="{47AD93E7-2873-C963-E560-A6173C448D59}"/>
                      </a:ext>
                    </a:extLst>
                  </p:cNvPr>
                  <p:cNvSpPr/>
                  <p:nvPr/>
                </p:nvSpPr>
                <p:spPr>
                  <a:xfrm>
                    <a:off x="8247668" y="1887226"/>
                    <a:ext cx="18183" cy="35499"/>
                  </a:xfrm>
                  <a:custGeom>
                    <a:avLst/>
                    <a:gdLst>
                      <a:gd name="connsiteX0" fmla="*/ 0 w 18183"/>
                      <a:gd name="connsiteY0" fmla="*/ 35500 h 35499"/>
                      <a:gd name="connsiteX1" fmla="*/ 1457 w 18183"/>
                      <a:gd name="connsiteY1" fmla="*/ 29213 h 35499"/>
                      <a:gd name="connsiteX2" fmla="*/ 6687 w 18183"/>
                      <a:gd name="connsiteY2" fmla="*/ 16507 h 35499"/>
                      <a:gd name="connsiteX3" fmla="*/ 13964 w 18183"/>
                      <a:gd name="connsiteY3" fmla="*/ 4801 h 35499"/>
                      <a:gd name="connsiteX4" fmla="*/ 18184 w 18183"/>
                      <a:gd name="connsiteY4" fmla="*/ 0 h 35499"/>
                      <a:gd name="connsiteX5" fmla="*/ 16764 w 18183"/>
                      <a:gd name="connsiteY5" fmla="*/ 6229 h 35499"/>
                      <a:gd name="connsiteX6" fmla="*/ 11525 w 18183"/>
                      <a:gd name="connsiteY6" fmla="*/ 18955 h 35499"/>
                      <a:gd name="connsiteX7" fmla="*/ 4229 w 18183"/>
                      <a:gd name="connsiteY7" fmla="*/ 30642 h 35499"/>
                      <a:gd name="connsiteX8" fmla="*/ 0 w 18183"/>
                      <a:gd name="connsiteY8" fmla="*/ 35500 h 35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83" h="35499">
                        <a:moveTo>
                          <a:pt x="0" y="35500"/>
                        </a:moveTo>
                        <a:cubicBezTo>
                          <a:pt x="0" y="35500"/>
                          <a:pt x="324" y="32842"/>
                          <a:pt x="1457" y="29213"/>
                        </a:cubicBezTo>
                        <a:cubicBezTo>
                          <a:pt x="2543" y="25584"/>
                          <a:pt x="4439" y="20974"/>
                          <a:pt x="6687" y="16507"/>
                        </a:cubicBezTo>
                        <a:cubicBezTo>
                          <a:pt x="8992" y="12078"/>
                          <a:pt x="11649" y="7839"/>
                          <a:pt x="13964" y="4801"/>
                        </a:cubicBezTo>
                        <a:cubicBezTo>
                          <a:pt x="16279" y="1810"/>
                          <a:pt x="18184" y="0"/>
                          <a:pt x="18184" y="0"/>
                        </a:cubicBezTo>
                        <a:cubicBezTo>
                          <a:pt x="18184" y="0"/>
                          <a:pt x="17879" y="2600"/>
                          <a:pt x="16764" y="6229"/>
                        </a:cubicBezTo>
                        <a:cubicBezTo>
                          <a:pt x="15650" y="9877"/>
                          <a:pt x="13783" y="14526"/>
                          <a:pt x="11525" y="18955"/>
                        </a:cubicBezTo>
                        <a:cubicBezTo>
                          <a:pt x="9240" y="23403"/>
                          <a:pt x="6563" y="27623"/>
                          <a:pt x="4229" y="30642"/>
                        </a:cubicBezTo>
                        <a:cubicBezTo>
                          <a:pt x="1963" y="33680"/>
                          <a:pt x="0" y="35500"/>
                          <a:pt x="0" y="355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1" name="任意多边形: 形状 2660">
                    <a:extLst>
                      <a:ext uri="{FF2B5EF4-FFF2-40B4-BE49-F238E27FC236}">
                        <a16:creationId xmlns:a16="http://schemas.microsoft.com/office/drawing/2014/main" id="{01F99CC5-1E7E-0E2C-D344-514B0FCD9437}"/>
                      </a:ext>
                    </a:extLst>
                  </p:cNvPr>
                  <p:cNvSpPr/>
                  <p:nvPr/>
                </p:nvSpPr>
                <p:spPr>
                  <a:xfrm>
                    <a:off x="8257698" y="1866433"/>
                    <a:ext cx="27984" cy="28889"/>
                  </a:xfrm>
                  <a:custGeom>
                    <a:avLst/>
                    <a:gdLst>
                      <a:gd name="connsiteX0" fmla="*/ 27984 w 27984"/>
                      <a:gd name="connsiteY0" fmla="*/ 15011 h 28889"/>
                      <a:gd name="connsiteX1" fmla="*/ 18698 w 27984"/>
                      <a:gd name="connsiteY1" fmla="*/ 18974 h 28889"/>
                      <a:gd name="connsiteX2" fmla="*/ 16678 w 27984"/>
                      <a:gd name="connsiteY2" fmla="*/ 28889 h 28889"/>
                      <a:gd name="connsiteX3" fmla="*/ 10058 w 27984"/>
                      <a:gd name="connsiteY3" fmla="*/ 21269 h 28889"/>
                      <a:gd name="connsiteX4" fmla="*/ 0 w 27984"/>
                      <a:gd name="connsiteY4" fmla="*/ 22441 h 28889"/>
                      <a:gd name="connsiteX5" fmla="*/ 5210 w 27984"/>
                      <a:gd name="connsiteY5" fmla="*/ 13764 h 28889"/>
                      <a:gd name="connsiteX6" fmla="*/ 1019 w 27984"/>
                      <a:gd name="connsiteY6" fmla="*/ 4601 h 28889"/>
                      <a:gd name="connsiteX7" fmla="*/ 10868 w 27984"/>
                      <a:gd name="connsiteY7" fmla="*/ 6829 h 28889"/>
                      <a:gd name="connsiteX8" fmla="*/ 18288 w 27984"/>
                      <a:gd name="connsiteY8" fmla="*/ 0 h 28889"/>
                      <a:gd name="connsiteX9" fmla="*/ 19193 w 27984"/>
                      <a:gd name="connsiteY9" fmla="*/ 10068 h 28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984" h="28889">
                        <a:moveTo>
                          <a:pt x="27984" y="15011"/>
                        </a:moveTo>
                        <a:lnTo>
                          <a:pt x="18698" y="18974"/>
                        </a:lnTo>
                        <a:lnTo>
                          <a:pt x="16678" y="28889"/>
                        </a:lnTo>
                        <a:lnTo>
                          <a:pt x="10058" y="21269"/>
                        </a:lnTo>
                        <a:lnTo>
                          <a:pt x="0" y="22441"/>
                        </a:lnTo>
                        <a:lnTo>
                          <a:pt x="5210" y="13764"/>
                        </a:lnTo>
                        <a:lnTo>
                          <a:pt x="1019" y="4601"/>
                        </a:lnTo>
                        <a:lnTo>
                          <a:pt x="10868" y="6829"/>
                        </a:lnTo>
                        <a:lnTo>
                          <a:pt x="18288" y="0"/>
                        </a:lnTo>
                        <a:lnTo>
                          <a:pt x="19193" y="100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662" name="图形 113">
                <a:extLst>
                  <a:ext uri="{FF2B5EF4-FFF2-40B4-BE49-F238E27FC236}">
                    <a16:creationId xmlns:a16="http://schemas.microsoft.com/office/drawing/2014/main" id="{0F99D2E7-629E-34BB-D928-93CEC6819210}"/>
                  </a:ext>
                </a:extLst>
              </p:cNvPr>
              <p:cNvGrpSpPr/>
              <p:nvPr/>
            </p:nvGrpSpPr>
            <p:grpSpPr>
              <a:xfrm>
                <a:off x="7652982" y="2182158"/>
                <a:ext cx="148239" cy="181454"/>
                <a:chOff x="7652982" y="2182158"/>
                <a:chExt cx="148239" cy="181454"/>
              </a:xfrm>
            </p:grpSpPr>
            <p:grpSp>
              <p:nvGrpSpPr>
                <p:cNvPr id="2663" name="图形 113">
                  <a:extLst>
                    <a:ext uri="{FF2B5EF4-FFF2-40B4-BE49-F238E27FC236}">
                      <a16:creationId xmlns:a16="http://schemas.microsoft.com/office/drawing/2014/main" id="{F389DBA3-D4EE-382B-BE8B-26540AB3D7F9}"/>
                    </a:ext>
                  </a:extLst>
                </p:cNvPr>
                <p:cNvGrpSpPr/>
                <p:nvPr/>
              </p:nvGrpSpPr>
              <p:grpSpPr>
                <a:xfrm>
                  <a:off x="7652982" y="2182158"/>
                  <a:ext cx="148239" cy="146681"/>
                  <a:chOff x="7652982" y="2182158"/>
                  <a:chExt cx="148239" cy="146681"/>
                </a:xfrm>
              </p:grpSpPr>
              <p:sp>
                <p:nvSpPr>
                  <p:cNvPr id="2664" name="任意多边形: 形状 2663">
                    <a:extLst>
                      <a:ext uri="{FF2B5EF4-FFF2-40B4-BE49-F238E27FC236}">
                        <a16:creationId xmlns:a16="http://schemas.microsoft.com/office/drawing/2014/main" id="{32332E42-940C-D0D5-C24A-D31ECB46C68D}"/>
                      </a:ext>
                    </a:extLst>
                  </p:cNvPr>
                  <p:cNvSpPr/>
                  <p:nvPr/>
                </p:nvSpPr>
                <p:spPr>
                  <a:xfrm>
                    <a:off x="7652982" y="2182158"/>
                    <a:ext cx="148239" cy="146681"/>
                  </a:xfrm>
                  <a:custGeom>
                    <a:avLst/>
                    <a:gdLst>
                      <a:gd name="connsiteX0" fmla="*/ 67049 w 148239"/>
                      <a:gd name="connsiteY0" fmla="*/ 81686 h 146681"/>
                      <a:gd name="connsiteX1" fmla="*/ 56562 w 148239"/>
                      <a:gd name="connsiteY1" fmla="*/ 71990 h 146681"/>
                      <a:gd name="connsiteX2" fmla="*/ 62572 w 148239"/>
                      <a:gd name="connsiteY2" fmla="*/ 59065 h 146681"/>
                      <a:gd name="connsiteX3" fmla="*/ 76708 w 148239"/>
                      <a:gd name="connsiteY3" fmla="*/ 60760 h 146681"/>
                      <a:gd name="connsiteX4" fmla="*/ 79460 w 148239"/>
                      <a:gd name="connsiteY4" fmla="*/ 74752 h 146681"/>
                      <a:gd name="connsiteX5" fmla="*/ 67049 w 148239"/>
                      <a:gd name="connsiteY5" fmla="*/ 81686 h 146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239" h="146681">
                        <a:moveTo>
                          <a:pt x="67049" y="81686"/>
                        </a:moveTo>
                        <a:cubicBezTo>
                          <a:pt x="58982" y="200673"/>
                          <a:pt x="-46746" y="102613"/>
                          <a:pt x="56562" y="71990"/>
                        </a:cubicBezTo>
                        <a:cubicBezTo>
                          <a:pt x="-46765" y="102613"/>
                          <a:pt x="13824" y="-28280"/>
                          <a:pt x="62572" y="59065"/>
                        </a:cubicBezTo>
                        <a:cubicBezTo>
                          <a:pt x="13814" y="-28280"/>
                          <a:pt x="157061" y="-11106"/>
                          <a:pt x="76708" y="60760"/>
                        </a:cubicBezTo>
                        <a:cubicBezTo>
                          <a:pt x="157061" y="-11106"/>
                          <a:pt x="184941" y="130426"/>
                          <a:pt x="79460" y="74752"/>
                        </a:cubicBezTo>
                        <a:cubicBezTo>
                          <a:pt x="184959" y="130426"/>
                          <a:pt x="58991" y="200673"/>
                          <a:pt x="67049" y="816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5" name="任意多边形: 形状 2664">
                    <a:extLst>
                      <a:ext uri="{FF2B5EF4-FFF2-40B4-BE49-F238E27FC236}">
                        <a16:creationId xmlns:a16="http://schemas.microsoft.com/office/drawing/2014/main" id="{5D12E697-D851-DC1D-9473-501B1AC36B37}"/>
                      </a:ext>
                    </a:extLst>
                  </p:cNvPr>
                  <p:cNvSpPr/>
                  <p:nvPr/>
                </p:nvSpPr>
                <p:spPr>
                  <a:xfrm>
                    <a:off x="7657219" y="2186326"/>
                    <a:ext cx="138782" cy="137328"/>
                  </a:xfrm>
                  <a:custGeom>
                    <a:avLst/>
                    <a:gdLst>
                      <a:gd name="connsiteX0" fmla="*/ 62717 w 138782"/>
                      <a:gd name="connsiteY0" fmla="*/ 76470 h 137328"/>
                      <a:gd name="connsiteX1" fmla="*/ 52982 w 138782"/>
                      <a:gd name="connsiteY1" fmla="*/ 67393 h 137328"/>
                      <a:gd name="connsiteX2" fmla="*/ 58526 w 138782"/>
                      <a:gd name="connsiteY2" fmla="*/ 55287 h 137328"/>
                      <a:gd name="connsiteX3" fmla="*/ 71823 w 138782"/>
                      <a:gd name="connsiteY3" fmla="*/ 56868 h 137328"/>
                      <a:gd name="connsiteX4" fmla="*/ 74404 w 138782"/>
                      <a:gd name="connsiteY4" fmla="*/ 69965 h 137328"/>
                      <a:gd name="connsiteX5" fmla="*/ 62717 w 138782"/>
                      <a:gd name="connsiteY5" fmla="*/ 76470 h 137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782" h="137328">
                        <a:moveTo>
                          <a:pt x="62717" y="76470"/>
                        </a:moveTo>
                        <a:cubicBezTo>
                          <a:pt x="55182" y="187884"/>
                          <a:pt x="-43811" y="96044"/>
                          <a:pt x="52982" y="67393"/>
                        </a:cubicBezTo>
                        <a:cubicBezTo>
                          <a:pt x="-43792" y="96044"/>
                          <a:pt x="12949" y="-26476"/>
                          <a:pt x="58526" y="55287"/>
                        </a:cubicBezTo>
                        <a:cubicBezTo>
                          <a:pt x="12949" y="-26476"/>
                          <a:pt x="147003" y="-10388"/>
                          <a:pt x="71823" y="56868"/>
                        </a:cubicBezTo>
                        <a:cubicBezTo>
                          <a:pt x="147013" y="-10388"/>
                          <a:pt x="173159" y="122095"/>
                          <a:pt x="74404" y="69965"/>
                        </a:cubicBezTo>
                        <a:cubicBezTo>
                          <a:pt x="173149" y="122095"/>
                          <a:pt x="55182" y="187894"/>
                          <a:pt x="62717" y="764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6" name="任意多边形: 形状 2665">
                    <a:extLst>
                      <a:ext uri="{FF2B5EF4-FFF2-40B4-BE49-F238E27FC236}">
                        <a16:creationId xmlns:a16="http://schemas.microsoft.com/office/drawing/2014/main" id="{87E834FB-8362-962D-5227-541643BBCEDD}"/>
                      </a:ext>
                    </a:extLst>
                  </p:cNvPr>
                  <p:cNvSpPr/>
                  <p:nvPr/>
                </p:nvSpPr>
                <p:spPr>
                  <a:xfrm>
                    <a:off x="7675197" y="2232736"/>
                    <a:ext cx="42748" cy="17021"/>
                  </a:xfrm>
                  <a:custGeom>
                    <a:avLst/>
                    <a:gdLst>
                      <a:gd name="connsiteX0" fmla="*/ 0 w 42748"/>
                      <a:gd name="connsiteY0" fmla="*/ 0 h 17021"/>
                      <a:gd name="connsiteX1" fmla="*/ 7344 w 42748"/>
                      <a:gd name="connsiteY1" fmla="*/ 991 h 17021"/>
                      <a:gd name="connsiteX2" fmla="*/ 22546 w 42748"/>
                      <a:gd name="connsiteY2" fmla="*/ 5601 h 17021"/>
                      <a:gd name="connsiteX3" fmla="*/ 36738 w 42748"/>
                      <a:gd name="connsiteY3" fmla="*/ 12706 h 17021"/>
                      <a:gd name="connsiteX4" fmla="*/ 42749 w 42748"/>
                      <a:gd name="connsiteY4" fmla="*/ 17021 h 17021"/>
                      <a:gd name="connsiteX5" fmla="*/ 35414 w 42748"/>
                      <a:gd name="connsiteY5" fmla="*/ 16031 h 17021"/>
                      <a:gd name="connsiteX6" fmla="*/ 20203 w 42748"/>
                      <a:gd name="connsiteY6" fmla="*/ 11421 h 17021"/>
                      <a:gd name="connsiteX7" fmla="*/ 6039 w 42748"/>
                      <a:gd name="connsiteY7" fmla="*/ 4315 h 17021"/>
                      <a:gd name="connsiteX8" fmla="*/ 0 w 42748"/>
                      <a:gd name="connsiteY8" fmla="*/ 0 h 17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748" h="17021">
                        <a:moveTo>
                          <a:pt x="0" y="0"/>
                        </a:moveTo>
                        <a:cubicBezTo>
                          <a:pt x="0" y="0"/>
                          <a:pt x="3058" y="76"/>
                          <a:pt x="7344" y="991"/>
                        </a:cubicBezTo>
                        <a:cubicBezTo>
                          <a:pt x="11640" y="1867"/>
                          <a:pt x="17202" y="3505"/>
                          <a:pt x="22546" y="5601"/>
                        </a:cubicBezTo>
                        <a:cubicBezTo>
                          <a:pt x="27908" y="7763"/>
                          <a:pt x="33052" y="10363"/>
                          <a:pt x="36738" y="12706"/>
                        </a:cubicBezTo>
                        <a:cubicBezTo>
                          <a:pt x="40491" y="14992"/>
                          <a:pt x="42749" y="17021"/>
                          <a:pt x="42749" y="17021"/>
                        </a:cubicBezTo>
                        <a:cubicBezTo>
                          <a:pt x="42749" y="17021"/>
                          <a:pt x="39748" y="16945"/>
                          <a:pt x="35414" y="16031"/>
                        </a:cubicBezTo>
                        <a:cubicBezTo>
                          <a:pt x="31118" y="15173"/>
                          <a:pt x="25594" y="13535"/>
                          <a:pt x="20203" y="11421"/>
                        </a:cubicBezTo>
                        <a:cubicBezTo>
                          <a:pt x="14878" y="9277"/>
                          <a:pt x="9725" y="6677"/>
                          <a:pt x="6039" y="4315"/>
                        </a:cubicBezTo>
                        <a:cubicBezTo>
                          <a:pt x="2286" y="204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" name="任意多边形: 形状 2666">
                    <a:extLst>
                      <a:ext uri="{FF2B5EF4-FFF2-40B4-BE49-F238E27FC236}">
                        <a16:creationId xmlns:a16="http://schemas.microsoft.com/office/drawing/2014/main" id="{D7C29932-D897-A1E8-7D8A-2D96914FFEC0}"/>
                      </a:ext>
                    </a:extLst>
                  </p:cNvPr>
                  <p:cNvSpPr/>
                  <p:nvPr/>
                </p:nvSpPr>
                <p:spPr>
                  <a:xfrm>
                    <a:off x="7729947" y="2242861"/>
                    <a:ext cx="45710" cy="7451"/>
                  </a:xfrm>
                  <a:custGeom>
                    <a:avLst/>
                    <a:gdLst>
                      <a:gd name="connsiteX0" fmla="*/ 0 w 45710"/>
                      <a:gd name="connsiteY0" fmla="*/ 6343 h 7451"/>
                      <a:gd name="connsiteX1" fmla="*/ 6943 w 45710"/>
                      <a:gd name="connsiteY1" fmla="*/ 3743 h 7451"/>
                      <a:gd name="connsiteX2" fmla="*/ 22479 w 45710"/>
                      <a:gd name="connsiteY2" fmla="*/ 638 h 7451"/>
                      <a:gd name="connsiteX3" fmla="*/ 38366 w 45710"/>
                      <a:gd name="connsiteY3" fmla="*/ 171 h 7451"/>
                      <a:gd name="connsiteX4" fmla="*/ 45710 w 45710"/>
                      <a:gd name="connsiteY4" fmla="*/ 1143 h 7451"/>
                      <a:gd name="connsiteX5" fmla="*/ 38776 w 45710"/>
                      <a:gd name="connsiteY5" fmla="*/ 3724 h 7451"/>
                      <a:gd name="connsiteX6" fmla="*/ 23203 w 45710"/>
                      <a:gd name="connsiteY6" fmla="*/ 6829 h 7451"/>
                      <a:gd name="connsiteX7" fmla="*/ 7315 w 45710"/>
                      <a:gd name="connsiteY7" fmla="*/ 7315 h 7451"/>
                      <a:gd name="connsiteX8" fmla="*/ 0 w 45710"/>
                      <a:gd name="connsiteY8" fmla="*/ 6343 h 74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710" h="7451">
                        <a:moveTo>
                          <a:pt x="0" y="6343"/>
                        </a:moveTo>
                        <a:cubicBezTo>
                          <a:pt x="0" y="6343"/>
                          <a:pt x="2752" y="4962"/>
                          <a:pt x="6943" y="3743"/>
                        </a:cubicBezTo>
                        <a:cubicBezTo>
                          <a:pt x="11116" y="2476"/>
                          <a:pt x="16783" y="1305"/>
                          <a:pt x="22479" y="638"/>
                        </a:cubicBezTo>
                        <a:cubicBezTo>
                          <a:pt x="28204" y="-10"/>
                          <a:pt x="34014" y="-162"/>
                          <a:pt x="38366" y="171"/>
                        </a:cubicBezTo>
                        <a:cubicBezTo>
                          <a:pt x="42757" y="390"/>
                          <a:pt x="45710" y="1143"/>
                          <a:pt x="45710" y="1143"/>
                        </a:cubicBezTo>
                        <a:cubicBezTo>
                          <a:pt x="45710" y="1143"/>
                          <a:pt x="42996" y="2505"/>
                          <a:pt x="38776" y="3724"/>
                        </a:cubicBezTo>
                        <a:cubicBezTo>
                          <a:pt x="34566" y="5029"/>
                          <a:pt x="28880" y="6181"/>
                          <a:pt x="23203" y="6829"/>
                        </a:cubicBezTo>
                        <a:cubicBezTo>
                          <a:pt x="17450" y="7458"/>
                          <a:pt x="11725" y="7591"/>
                          <a:pt x="7315" y="7315"/>
                        </a:cubicBezTo>
                        <a:cubicBezTo>
                          <a:pt x="2981" y="7029"/>
                          <a:pt x="0" y="6343"/>
                          <a:pt x="0" y="63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8" name="任意多边形: 形状 2667">
                    <a:extLst>
                      <a:ext uri="{FF2B5EF4-FFF2-40B4-BE49-F238E27FC236}">
                        <a16:creationId xmlns:a16="http://schemas.microsoft.com/office/drawing/2014/main" id="{38C3C625-199A-BD7F-6F48-E2037DFC93E4}"/>
                      </a:ext>
                    </a:extLst>
                  </p:cNvPr>
                  <p:cNvSpPr/>
                  <p:nvPr/>
                </p:nvSpPr>
                <p:spPr>
                  <a:xfrm>
                    <a:off x="7722101" y="2198912"/>
                    <a:ext cx="7910" cy="45615"/>
                  </a:xfrm>
                  <a:custGeom>
                    <a:avLst/>
                    <a:gdLst>
                      <a:gd name="connsiteX0" fmla="*/ 912 w 7910"/>
                      <a:gd name="connsiteY0" fmla="*/ 45615 h 45615"/>
                      <a:gd name="connsiteX1" fmla="*/ 73 w 7910"/>
                      <a:gd name="connsiteY1" fmla="*/ 38252 h 45615"/>
                      <a:gd name="connsiteX2" fmla="*/ 855 w 7910"/>
                      <a:gd name="connsiteY2" fmla="*/ 22422 h 45615"/>
                      <a:gd name="connsiteX3" fmla="*/ 4245 w 7910"/>
                      <a:gd name="connsiteY3" fmla="*/ 6887 h 45615"/>
                      <a:gd name="connsiteX4" fmla="*/ 6979 w 7910"/>
                      <a:gd name="connsiteY4" fmla="*/ 0 h 45615"/>
                      <a:gd name="connsiteX5" fmla="*/ 7846 w 7910"/>
                      <a:gd name="connsiteY5" fmla="*/ 7344 h 45615"/>
                      <a:gd name="connsiteX6" fmla="*/ 7065 w 7910"/>
                      <a:gd name="connsiteY6" fmla="*/ 23212 h 45615"/>
                      <a:gd name="connsiteX7" fmla="*/ 3626 w 7910"/>
                      <a:gd name="connsiteY7" fmla="*/ 38710 h 45615"/>
                      <a:gd name="connsiteX8" fmla="*/ 912 w 7910"/>
                      <a:gd name="connsiteY8" fmla="*/ 45615 h 45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10" h="45615">
                        <a:moveTo>
                          <a:pt x="912" y="45615"/>
                        </a:moveTo>
                        <a:cubicBezTo>
                          <a:pt x="912" y="45615"/>
                          <a:pt x="245" y="42624"/>
                          <a:pt x="73" y="38252"/>
                        </a:cubicBezTo>
                        <a:cubicBezTo>
                          <a:pt x="-146" y="33880"/>
                          <a:pt x="130" y="28099"/>
                          <a:pt x="855" y="22422"/>
                        </a:cubicBezTo>
                        <a:cubicBezTo>
                          <a:pt x="1635" y="16688"/>
                          <a:pt x="2902" y="11078"/>
                          <a:pt x="4245" y="6887"/>
                        </a:cubicBezTo>
                        <a:cubicBezTo>
                          <a:pt x="5560" y="2705"/>
                          <a:pt x="6979" y="0"/>
                          <a:pt x="6979" y="0"/>
                        </a:cubicBezTo>
                        <a:cubicBezTo>
                          <a:pt x="6979" y="0"/>
                          <a:pt x="7645" y="2991"/>
                          <a:pt x="7846" y="7344"/>
                        </a:cubicBezTo>
                        <a:cubicBezTo>
                          <a:pt x="8046" y="11735"/>
                          <a:pt x="7779" y="17497"/>
                          <a:pt x="7065" y="23212"/>
                        </a:cubicBezTo>
                        <a:cubicBezTo>
                          <a:pt x="6265" y="28927"/>
                          <a:pt x="4969" y="34557"/>
                          <a:pt x="3626" y="38710"/>
                        </a:cubicBezTo>
                        <a:cubicBezTo>
                          <a:pt x="2302" y="42901"/>
                          <a:pt x="912" y="45615"/>
                          <a:pt x="912" y="456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" name="任意多边形: 形状 2668">
                    <a:extLst>
                      <a:ext uri="{FF2B5EF4-FFF2-40B4-BE49-F238E27FC236}">
                        <a16:creationId xmlns:a16="http://schemas.microsoft.com/office/drawing/2014/main" id="{202DD34B-4A76-35D2-381F-F39D2C9B6043}"/>
                      </a:ext>
                    </a:extLst>
                  </p:cNvPr>
                  <p:cNvSpPr/>
                  <p:nvPr/>
                </p:nvSpPr>
                <p:spPr>
                  <a:xfrm>
                    <a:off x="7727051" y="2260968"/>
                    <a:ext cx="21669" cy="40566"/>
                  </a:xfrm>
                  <a:custGeom>
                    <a:avLst/>
                    <a:gdLst>
                      <a:gd name="connsiteX0" fmla="*/ 21669 w 21669"/>
                      <a:gd name="connsiteY0" fmla="*/ 40567 h 40566"/>
                      <a:gd name="connsiteX1" fmla="*/ 16707 w 21669"/>
                      <a:gd name="connsiteY1" fmla="*/ 35100 h 40566"/>
                      <a:gd name="connsiteX2" fmla="*/ 8106 w 21669"/>
                      <a:gd name="connsiteY2" fmla="*/ 21784 h 40566"/>
                      <a:gd name="connsiteX3" fmla="*/ 1819 w 21669"/>
                      <a:gd name="connsiteY3" fmla="*/ 7182 h 40566"/>
                      <a:gd name="connsiteX4" fmla="*/ 0 w 21669"/>
                      <a:gd name="connsiteY4" fmla="*/ 0 h 40566"/>
                      <a:gd name="connsiteX5" fmla="*/ 4962 w 21669"/>
                      <a:gd name="connsiteY5" fmla="*/ 5505 h 40566"/>
                      <a:gd name="connsiteX6" fmla="*/ 13630 w 21669"/>
                      <a:gd name="connsiteY6" fmla="*/ 18802 h 40566"/>
                      <a:gd name="connsiteX7" fmla="*/ 19869 w 21669"/>
                      <a:gd name="connsiteY7" fmla="*/ 33385 h 40566"/>
                      <a:gd name="connsiteX8" fmla="*/ 21669 w 21669"/>
                      <a:gd name="connsiteY8" fmla="*/ 40567 h 40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69" h="40566">
                        <a:moveTo>
                          <a:pt x="21669" y="40567"/>
                        </a:moveTo>
                        <a:cubicBezTo>
                          <a:pt x="21669" y="40567"/>
                          <a:pt x="19421" y="38557"/>
                          <a:pt x="16707" y="35100"/>
                        </a:cubicBezTo>
                        <a:cubicBezTo>
                          <a:pt x="13992" y="31661"/>
                          <a:pt x="10859" y="26822"/>
                          <a:pt x="8106" y="21784"/>
                        </a:cubicBezTo>
                        <a:cubicBezTo>
                          <a:pt x="5391" y="16707"/>
                          <a:pt x="3143" y="11363"/>
                          <a:pt x="1819" y="7182"/>
                        </a:cubicBezTo>
                        <a:cubicBezTo>
                          <a:pt x="428" y="3029"/>
                          <a:pt x="0" y="0"/>
                          <a:pt x="0" y="0"/>
                        </a:cubicBezTo>
                        <a:cubicBezTo>
                          <a:pt x="0" y="0"/>
                          <a:pt x="2305" y="2029"/>
                          <a:pt x="4962" y="5505"/>
                        </a:cubicBezTo>
                        <a:cubicBezTo>
                          <a:pt x="7715" y="8906"/>
                          <a:pt x="10877" y="13764"/>
                          <a:pt x="13630" y="18802"/>
                        </a:cubicBezTo>
                        <a:cubicBezTo>
                          <a:pt x="16297" y="23917"/>
                          <a:pt x="18564" y="29242"/>
                          <a:pt x="19869" y="33385"/>
                        </a:cubicBezTo>
                        <a:cubicBezTo>
                          <a:pt x="21241" y="37548"/>
                          <a:pt x="21669" y="40567"/>
                          <a:pt x="21669" y="405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" name="任意多边形: 形状 2669">
                    <a:extLst>
                      <a:ext uri="{FF2B5EF4-FFF2-40B4-BE49-F238E27FC236}">
                        <a16:creationId xmlns:a16="http://schemas.microsoft.com/office/drawing/2014/main" id="{51898D27-3F79-6364-1C79-8017C3D610AE}"/>
                      </a:ext>
                    </a:extLst>
                  </p:cNvPr>
                  <p:cNvSpPr/>
                  <p:nvPr/>
                </p:nvSpPr>
                <p:spPr>
                  <a:xfrm>
                    <a:off x="7687103" y="2261006"/>
                    <a:ext cx="28022" cy="36452"/>
                  </a:xfrm>
                  <a:custGeom>
                    <a:avLst/>
                    <a:gdLst>
                      <a:gd name="connsiteX0" fmla="*/ 0 w 28022"/>
                      <a:gd name="connsiteY0" fmla="*/ 36452 h 36452"/>
                      <a:gd name="connsiteX1" fmla="*/ 2981 w 28022"/>
                      <a:gd name="connsiteY1" fmla="*/ 29661 h 36452"/>
                      <a:gd name="connsiteX2" fmla="*/ 11573 w 28022"/>
                      <a:gd name="connsiteY2" fmla="*/ 16326 h 36452"/>
                      <a:gd name="connsiteX3" fmla="*/ 22250 w 28022"/>
                      <a:gd name="connsiteY3" fmla="*/ 4572 h 36452"/>
                      <a:gd name="connsiteX4" fmla="*/ 28023 w 28022"/>
                      <a:gd name="connsiteY4" fmla="*/ 0 h 36452"/>
                      <a:gd name="connsiteX5" fmla="*/ 25098 w 28022"/>
                      <a:gd name="connsiteY5" fmla="*/ 6772 h 36452"/>
                      <a:gd name="connsiteX6" fmla="*/ 16488 w 28022"/>
                      <a:gd name="connsiteY6" fmla="*/ 20126 h 36452"/>
                      <a:gd name="connsiteX7" fmla="*/ 5792 w 28022"/>
                      <a:gd name="connsiteY7" fmla="*/ 31833 h 36452"/>
                      <a:gd name="connsiteX8" fmla="*/ 0 w 28022"/>
                      <a:gd name="connsiteY8" fmla="*/ 36452 h 36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022" h="36452">
                        <a:moveTo>
                          <a:pt x="0" y="36452"/>
                        </a:moveTo>
                        <a:cubicBezTo>
                          <a:pt x="0" y="36452"/>
                          <a:pt x="934" y="33528"/>
                          <a:pt x="2981" y="29661"/>
                        </a:cubicBezTo>
                        <a:cubicBezTo>
                          <a:pt x="4953" y="25756"/>
                          <a:pt x="8058" y="20898"/>
                          <a:pt x="11573" y="16326"/>
                        </a:cubicBezTo>
                        <a:cubicBezTo>
                          <a:pt x="15069" y="11754"/>
                          <a:pt x="18965" y="7525"/>
                          <a:pt x="22250" y="4572"/>
                        </a:cubicBezTo>
                        <a:cubicBezTo>
                          <a:pt x="25489" y="1629"/>
                          <a:pt x="28023" y="0"/>
                          <a:pt x="28023" y="0"/>
                        </a:cubicBezTo>
                        <a:cubicBezTo>
                          <a:pt x="28023" y="0"/>
                          <a:pt x="27127" y="2905"/>
                          <a:pt x="25098" y="6772"/>
                        </a:cubicBezTo>
                        <a:cubicBezTo>
                          <a:pt x="23089" y="10697"/>
                          <a:pt x="20003" y="15573"/>
                          <a:pt x="16488" y="20126"/>
                        </a:cubicBezTo>
                        <a:cubicBezTo>
                          <a:pt x="12992" y="24689"/>
                          <a:pt x="9068" y="28908"/>
                          <a:pt x="5792" y="31833"/>
                        </a:cubicBezTo>
                        <a:cubicBezTo>
                          <a:pt x="2610" y="34814"/>
                          <a:pt x="0" y="36452"/>
                          <a:pt x="0" y="364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" name="任意多边形: 形状 2670">
                    <a:extLst>
                      <a:ext uri="{FF2B5EF4-FFF2-40B4-BE49-F238E27FC236}">
                        <a16:creationId xmlns:a16="http://schemas.microsoft.com/office/drawing/2014/main" id="{537E6DE6-0C59-F75A-833E-C6D96520B28D}"/>
                      </a:ext>
                    </a:extLst>
                  </p:cNvPr>
                  <p:cNvSpPr/>
                  <p:nvPr/>
                </p:nvSpPr>
                <p:spPr>
                  <a:xfrm>
                    <a:off x="7705562" y="2239527"/>
                    <a:ext cx="33280" cy="32423"/>
                  </a:xfrm>
                  <a:custGeom>
                    <a:avLst/>
                    <a:gdLst>
                      <a:gd name="connsiteX0" fmla="*/ 33281 w 33280"/>
                      <a:gd name="connsiteY0" fmla="*/ 19050 h 32423"/>
                      <a:gd name="connsiteX1" fmla="*/ 21927 w 33280"/>
                      <a:gd name="connsiteY1" fmla="*/ 21603 h 32423"/>
                      <a:gd name="connsiteX2" fmla="*/ 17593 w 33280"/>
                      <a:gd name="connsiteY2" fmla="*/ 32423 h 32423"/>
                      <a:gd name="connsiteX3" fmla="*/ 11640 w 33280"/>
                      <a:gd name="connsiteY3" fmla="*/ 22403 h 32423"/>
                      <a:gd name="connsiteX4" fmla="*/ 0 w 33280"/>
                      <a:gd name="connsiteY4" fmla="*/ 21622 h 32423"/>
                      <a:gd name="connsiteX5" fmla="*/ 7697 w 33280"/>
                      <a:gd name="connsiteY5" fmla="*/ 12878 h 32423"/>
                      <a:gd name="connsiteX6" fmla="*/ 4868 w 33280"/>
                      <a:gd name="connsiteY6" fmla="*/ 1600 h 32423"/>
                      <a:gd name="connsiteX7" fmla="*/ 15583 w 33280"/>
                      <a:gd name="connsiteY7" fmla="*/ 6191 h 32423"/>
                      <a:gd name="connsiteX8" fmla="*/ 25432 w 33280"/>
                      <a:gd name="connsiteY8" fmla="*/ 0 h 32423"/>
                      <a:gd name="connsiteX9" fmla="*/ 24346 w 33280"/>
                      <a:gd name="connsiteY9" fmla="*/ 11611 h 32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280" h="32423">
                        <a:moveTo>
                          <a:pt x="33281" y="19050"/>
                        </a:moveTo>
                        <a:lnTo>
                          <a:pt x="21927" y="21603"/>
                        </a:lnTo>
                        <a:lnTo>
                          <a:pt x="17593" y="32423"/>
                        </a:lnTo>
                        <a:lnTo>
                          <a:pt x="11640" y="22403"/>
                        </a:lnTo>
                        <a:lnTo>
                          <a:pt x="0" y="21622"/>
                        </a:lnTo>
                        <a:lnTo>
                          <a:pt x="7697" y="12878"/>
                        </a:lnTo>
                        <a:lnTo>
                          <a:pt x="4868" y="1600"/>
                        </a:lnTo>
                        <a:lnTo>
                          <a:pt x="15583" y="6191"/>
                        </a:lnTo>
                        <a:lnTo>
                          <a:pt x="25432" y="0"/>
                        </a:lnTo>
                        <a:lnTo>
                          <a:pt x="24346" y="1161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72" name="图形 113">
                  <a:extLst>
                    <a:ext uri="{FF2B5EF4-FFF2-40B4-BE49-F238E27FC236}">
                      <a16:creationId xmlns:a16="http://schemas.microsoft.com/office/drawing/2014/main" id="{250A29EE-427F-CDC2-474B-D7FCA6C3C8BB}"/>
                    </a:ext>
                  </a:extLst>
                </p:cNvPr>
                <p:cNvGrpSpPr/>
                <p:nvPr/>
              </p:nvGrpSpPr>
              <p:grpSpPr>
                <a:xfrm>
                  <a:off x="7678230" y="2301364"/>
                  <a:ext cx="61373" cy="62248"/>
                  <a:chOff x="7678230" y="2301364"/>
                  <a:chExt cx="61373" cy="62248"/>
                </a:xfrm>
              </p:grpSpPr>
              <p:sp>
                <p:nvSpPr>
                  <p:cNvPr id="2673" name="任意多边形: 形状 2672">
                    <a:extLst>
                      <a:ext uri="{FF2B5EF4-FFF2-40B4-BE49-F238E27FC236}">
                        <a16:creationId xmlns:a16="http://schemas.microsoft.com/office/drawing/2014/main" id="{10755C7C-7BF9-0657-AAFE-2D3EC6253BA7}"/>
                      </a:ext>
                    </a:extLst>
                  </p:cNvPr>
                  <p:cNvSpPr/>
                  <p:nvPr/>
                </p:nvSpPr>
                <p:spPr>
                  <a:xfrm>
                    <a:off x="7678230" y="2301364"/>
                    <a:ext cx="61373" cy="62248"/>
                  </a:xfrm>
                  <a:custGeom>
                    <a:avLst/>
                    <a:gdLst>
                      <a:gd name="connsiteX0" fmla="*/ 26742 w 61373"/>
                      <a:gd name="connsiteY0" fmla="*/ 33613 h 62248"/>
                      <a:gd name="connsiteX1" fmla="*/ 22846 w 61373"/>
                      <a:gd name="connsiteY1" fmla="*/ 29070 h 62248"/>
                      <a:gd name="connsiteX2" fmla="*/ 25952 w 61373"/>
                      <a:gd name="connsiteY2" fmla="*/ 23955 h 62248"/>
                      <a:gd name="connsiteX3" fmla="*/ 31762 w 61373"/>
                      <a:gd name="connsiteY3" fmla="*/ 25336 h 62248"/>
                      <a:gd name="connsiteX4" fmla="*/ 32257 w 61373"/>
                      <a:gd name="connsiteY4" fmla="*/ 31299 h 62248"/>
                      <a:gd name="connsiteX5" fmla="*/ 26742 w 61373"/>
                      <a:gd name="connsiteY5" fmla="*/ 33613 h 62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73" h="62248">
                        <a:moveTo>
                          <a:pt x="26742" y="33613"/>
                        </a:moveTo>
                        <a:cubicBezTo>
                          <a:pt x="17750" y="82819"/>
                          <a:pt x="-21673" y="36928"/>
                          <a:pt x="22846" y="29070"/>
                        </a:cubicBezTo>
                        <a:cubicBezTo>
                          <a:pt x="-21673" y="36918"/>
                          <a:pt x="9787" y="-14755"/>
                          <a:pt x="25952" y="23955"/>
                        </a:cubicBezTo>
                        <a:cubicBezTo>
                          <a:pt x="9787" y="-14745"/>
                          <a:pt x="68652" y="-801"/>
                          <a:pt x="31762" y="25336"/>
                        </a:cubicBezTo>
                        <a:cubicBezTo>
                          <a:pt x="68652" y="-801"/>
                          <a:pt x="73577" y="59502"/>
                          <a:pt x="32257" y="31299"/>
                        </a:cubicBezTo>
                        <a:cubicBezTo>
                          <a:pt x="73577" y="59512"/>
                          <a:pt x="17750" y="82819"/>
                          <a:pt x="26742" y="336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" name="任意多边形: 形状 2673">
                    <a:extLst>
                      <a:ext uri="{FF2B5EF4-FFF2-40B4-BE49-F238E27FC236}">
                        <a16:creationId xmlns:a16="http://schemas.microsoft.com/office/drawing/2014/main" id="{DB9DB455-15D2-C595-F72E-11C09B9D3D6E}"/>
                      </a:ext>
                    </a:extLst>
                  </p:cNvPr>
                  <p:cNvSpPr/>
                  <p:nvPr/>
                </p:nvSpPr>
                <p:spPr>
                  <a:xfrm>
                    <a:off x="7679955" y="2303069"/>
                    <a:ext cx="57456" cy="58279"/>
                  </a:xfrm>
                  <a:custGeom>
                    <a:avLst/>
                    <a:gdLst>
                      <a:gd name="connsiteX0" fmla="*/ 25036 w 57456"/>
                      <a:gd name="connsiteY0" fmla="*/ 31470 h 58279"/>
                      <a:gd name="connsiteX1" fmla="*/ 21388 w 57456"/>
                      <a:gd name="connsiteY1" fmla="*/ 27222 h 58279"/>
                      <a:gd name="connsiteX2" fmla="*/ 24293 w 57456"/>
                      <a:gd name="connsiteY2" fmla="*/ 22431 h 58279"/>
                      <a:gd name="connsiteX3" fmla="*/ 29752 w 57456"/>
                      <a:gd name="connsiteY3" fmla="*/ 23726 h 58279"/>
                      <a:gd name="connsiteX4" fmla="*/ 30218 w 57456"/>
                      <a:gd name="connsiteY4" fmla="*/ 29308 h 58279"/>
                      <a:gd name="connsiteX5" fmla="*/ 25036 w 57456"/>
                      <a:gd name="connsiteY5" fmla="*/ 31470 h 5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56" h="58279">
                        <a:moveTo>
                          <a:pt x="25036" y="31470"/>
                        </a:moveTo>
                        <a:cubicBezTo>
                          <a:pt x="16607" y="77542"/>
                          <a:pt x="-20293" y="34575"/>
                          <a:pt x="21388" y="27222"/>
                        </a:cubicBezTo>
                        <a:cubicBezTo>
                          <a:pt x="-20293" y="34565"/>
                          <a:pt x="9168" y="-13812"/>
                          <a:pt x="24293" y="22431"/>
                        </a:cubicBezTo>
                        <a:cubicBezTo>
                          <a:pt x="9168" y="-13812"/>
                          <a:pt x="64261" y="-744"/>
                          <a:pt x="29752" y="23726"/>
                        </a:cubicBezTo>
                        <a:cubicBezTo>
                          <a:pt x="64261" y="-734"/>
                          <a:pt x="68880" y="55711"/>
                          <a:pt x="30218" y="29308"/>
                        </a:cubicBezTo>
                        <a:cubicBezTo>
                          <a:pt x="68899" y="55711"/>
                          <a:pt x="16616" y="77542"/>
                          <a:pt x="25036" y="314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" name="任意多边形: 形状 2674">
                    <a:extLst>
                      <a:ext uri="{FF2B5EF4-FFF2-40B4-BE49-F238E27FC236}">
                        <a16:creationId xmlns:a16="http://schemas.microsoft.com/office/drawing/2014/main" id="{3DC21F9F-49A1-452B-14D3-9DFDF2B444A6}"/>
                      </a:ext>
                    </a:extLst>
                  </p:cNvPr>
                  <p:cNvSpPr/>
                  <p:nvPr/>
                </p:nvSpPr>
                <p:spPr>
                  <a:xfrm>
                    <a:off x="7687770" y="2319880"/>
                    <a:ext cx="17011" cy="9124"/>
                  </a:xfrm>
                  <a:custGeom>
                    <a:avLst/>
                    <a:gdLst>
                      <a:gd name="connsiteX0" fmla="*/ 0 w 17011"/>
                      <a:gd name="connsiteY0" fmla="*/ 0 h 9124"/>
                      <a:gd name="connsiteX1" fmla="*/ 3020 w 17011"/>
                      <a:gd name="connsiteY1" fmla="*/ 762 h 9124"/>
                      <a:gd name="connsiteX2" fmla="*/ 9144 w 17011"/>
                      <a:gd name="connsiteY2" fmla="*/ 3400 h 9124"/>
                      <a:gd name="connsiteX3" fmla="*/ 14716 w 17011"/>
                      <a:gd name="connsiteY3" fmla="*/ 7029 h 9124"/>
                      <a:gd name="connsiteX4" fmla="*/ 17012 w 17011"/>
                      <a:gd name="connsiteY4" fmla="*/ 9125 h 9124"/>
                      <a:gd name="connsiteX5" fmla="*/ 14021 w 17011"/>
                      <a:gd name="connsiteY5" fmla="*/ 8363 h 9124"/>
                      <a:gd name="connsiteX6" fmla="*/ 7887 w 17011"/>
                      <a:gd name="connsiteY6" fmla="*/ 5715 h 9124"/>
                      <a:gd name="connsiteX7" fmla="*/ 2314 w 17011"/>
                      <a:gd name="connsiteY7" fmla="*/ 2086 h 9124"/>
                      <a:gd name="connsiteX8" fmla="*/ 0 w 17011"/>
                      <a:gd name="connsiteY8" fmla="*/ 0 h 9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011" h="9124">
                        <a:moveTo>
                          <a:pt x="0" y="0"/>
                        </a:moveTo>
                        <a:cubicBezTo>
                          <a:pt x="0" y="0"/>
                          <a:pt x="1295" y="181"/>
                          <a:pt x="3020" y="762"/>
                        </a:cubicBezTo>
                        <a:cubicBezTo>
                          <a:pt x="4772" y="1333"/>
                          <a:pt x="7011" y="2267"/>
                          <a:pt x="9144" y="3400"/>
                        </a:cubicBezTo>
                        <a:cubicBezTo>
                          <a:pt x="11278" y="4553"/>
                          <a:pt x="13307" y="5877"/>
                          <a:pt x="14716" y="7029"/>
                        </a:cubicBezTo>
                        <a:cubicBezTo>
                          <a:pt x="16164" y="8163"/>
                          <a:pt x="17012" y="9125"/>
                          <a:pt x="17012" y="9125"/>
                        </a:cubicBezTo>
                        <a:cubicBezTo>
                          <a:pt x="17012" y="9125"/>
                          <a:pt x="15754" y="8944"/>
                          <a:pt x="14021" y="8363"/>
                        </a:cubicBezTo>
                        <a:cubicBezTo>
                          <a:pt x="12259" y="7791"/>
                          <a:pt x="10049" y="6858"/>
                          <a:pt x="7887" y="5715"/>
                        </a:cubicBezTo>
                        <a:cubicBezTo>
                          <a:pt x="5772" y="4572"/>
                          <a:pt x="3753" y="3248"/>
                          <a:pt x="2314" y="2086"/>
                        </a:cubicBezTo>
                        <a:cubicBezTo>
                          <a:pt x="858" y="96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6" name="任意多边形: 形状 2675">
                    <a:extLst>
                      <a:ext uri="{FF2B5EF4-FFF2-40B4-BE49-F238E27FC236}">
                        <a16:creationId xmlns:a16="http://schemas.microsoft.com/office/drawing/2014/main" id="{35452F53-AE20-9C94-F556-0E43AA381382}"/>
                      </a:ext>
                    </a:extLst>
                  </p:cNvPr>
                  <p:cNvSpPr/>
                  <p:nvPr/>
                </p:nvSpPr>
                <p:spPr>
                  <a:xfrm>
                    <a:off x="7709811" y="2328014"/>
                    <a:ext cx="19269" cy="2628"/>
                  </a:xfrm>
                  <a:custGeom>
                    <a:avLst/>
                    <a:gdLst>
                      <a:gd name="connsiteX0" fmla="*/ 0 w 19269"/>
                      <a:gd name="connsiteY0" fmla="*/ 1324 h 2628"/>
                      <a:gd name="connsiteX1" fmla="*/ 3010 w 19269"/>
                      <a:gd name="connsiteY1" fmla="*/ 571 h 2628"/>
                      <a:gd name="connsiteX2" fmla="*/ 9630 w 19269"/>
                      <a:gd name="connsiteY2" fmla="*/ 0 h 2628"/>
                      <a:gd name="connsiteX3" fmla="*/ 16269 w 19269"/>
                      <a:gd name="connsiteY3" fmla="*/ 562 h 2628"/>
                      <a:gd name="connsiteX4" fmla="*/ 19269 w 19269"/>
                      <a:gd name="connsiteY4" fmla="*/ 1314 h 2628"/>
                      <a:gd name="connsiteX5" fmla="*/ 16278 w 19269"/>
                      <a:gd name="connsiteY5" fmla="*/ 2067 h 2628"/>
                      <a:gd name="connsiteX6" fmla="*/ 9649 w 19269"/>
                      <a:gd name="connsiteY6" fmla="*/ 2629 h 2628"/>
                      <a:gd name="connsiteX7" fmla="*/ 3000 w 19269"/>
                      <a:gd name="connsiteY7" fmla="*/ 2067 h 2628"/>
                      <a:gd name="connsiteX8" fmla="*/ 0 w 19269"/>
                      <a:gd name="connsiteY8" fmla="*/ 1324 h 2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269" h="2628">
                        <a:moveTo>
                          <a:pt x="0" y="1324"/>
                        </a:moveTo>
                        <a:cubicBezTo>
                          <a:pt x="0" y="1324"/>
                          <a:pt x="1210" y="886"/>
                          <a:pt x="3010" y="571"/>
                        </a:cubicBezTo>
                        <a:cubicBezTo>
                          <a:pt x="4800" y="238"/>
                          <a:pt x="7229" y="19"/>
                          <a:pt x="9630" y="0"/>
                        </a:cubicBezTo>
                        <a:cubicBezTo>
                          <a:pt x="12039" y="0"/>
                          <a:pt x="14468" y="219"/>
                          <a:pt x="16269" y="562"/>
                        </a:cubicBezTo>
                        <a:cubicBezTo>
                          <a:pt x="18059" y="876"/>
                          <a:pt x="19269" y="1314"/>
                          <a:pt x="19269" y="1314"/>
                        </a:cubicBezTo>
                        <a:cubicBezTo>
                          <a:pt x="19269" y="1314"/>
                          <a:pt x="18069" y="1762"/>
                          <a:pt x="16278" y="2067"/>
                        </a:cubicBezTo>
                        <a:cubicBezTo>
                          <a:pt x="14459" y="2410"/>
                          <a:pt x="12049" y="2619"/>
                          <a:pt x="9649" y="2629"/>
                        </a:cubicBezTo>
                        <a:cubicBezTo>
                          <a:pt x="7220" y="2610"/>
                          <a:pt x="4819" y="2400"/>
                          <a:pt x="3000" y="2067"/>
                        </a:cubicBezTo>
                        <a:cubicBezTo>
                          <a:pt x="1200" y="1753"/>
                          <a:pt x="0" y="1324"/>
                          <a:pt x="0" y="132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7" name="任意多边形: 形状 2676">
                    <a:extLst>
                      <a:ext uri="{FF2B5EF4-FFF2-40B4-BE49-F238E27FC236}">
                        <a16:creationId xmlns:a16="http://schemas.microsoft.com/office/drawing/2014/main" id="{F8B50020-FEA1-A7FE-EDC3-25832A2310B6}"/>
                      </a:ext>
                    </a:extLst>
                  </p:cNvPr>
                  <p:cNvSpPr/>
                  <p:nvPr/>
                </p:nvSpPr>
                <p:spPr>
                  <a:xfrm>
                    <a:off x="7707077" y="2308355"/>
                    <a:ext cx="4823" cy="18707"/>
                  </a:xfrm>
                  <a:custGeom>
                    <a:avLst/>
                    <a:gdLst>
                      <a:gd name="connsiteX0" fmla="*/ 66 w 4823"/>
                      <a:gd name="connsiteY0" fmla="*/ 18707 h 18707"/>
                      <a:gd name="connsiteX1" fmla="*/ 57 w 4823"/>
                      <a:gd name="connsiteY1" fmla="*/ 15611 h 18707"/>
                      <a:gd name="connsiteX2" fmla="*/ 1143 w 4823"/>
                      <a:gd name="connsiteY2" fmla="*/ 9039 h 18707"/>
                      <a:gd name="connsiteX3" fmla="*/ 3295 w 4823"/>
                      <a:gd name="connsiteY3" fmla="*/ 2734 h 18707"/>
                      <a:gd name="connsiteX4" fmla="*/ 4753 w 4823"/>
                      <a:gd name="connsiteY4" fmla="*/ 0 h 18707"/>
                      <a:gd name="connsiteX5" fmla="*/ 4763 w 4823"/>
                      <a:gd name="connsiteY5" fmla="*/ 3105 h 18707"/>
                      <a:gd name="connsiteX6" fmla="*/ 3696 w 4823"/>
                      <a:gd name="connsiteY6" fmla="*/ 9668 h 18707"/>
                      <a:gd name="connsiteX7" fmla="*/ 1515 w 4823"/>
                      <a:gd name="connsiteY7" fmla="*/ 15973 h 18707"/>
                      <a:gd name="connsiteX8" fmla="*/ 66 w 4823"/>
                      <a:gd name="connsiteY8" fmla="*/ 18707 h 18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23" h="18707">
                        <a:moveTo>
                          <a:pt x="66" y="18707"/>
                        </a:moveTo>
                        <a:cubicBezTo>
                          <a:pt x="66" y="18707"/>
                          <a:pt x="-77" y="17431"/>
                          <a:pt x="57" y="15611"/>
                        </a:cubicBezTo>
                        <a:cubicBezTo>
                          <a:pt x="181" y="13773"/>
                          <a:pt x="572" y="11373"/>
                          <a:pt x="1143" y="9039"/>
                        </a:cubicBezTo>
                        <a:cubicBezTo>
                          <a:pt x="1733" y="6696"/>
                          <a:pt x="2524" y="4410"/>
                          <a:pt x="3295" y="2734"/>
                        </a:cubicBezTo>
                        <a:cubicBezTo>
                          <a:pt x="4038" y="1048"/>
                          <a:pt x="4753" y="0"/>
                          <a:pt x="4753" y="0"/>
                        </a:cubicBezTo>
                        <a:cubicBezTo>
                          <a:pt x="4753" y="0"/>
                          <a:pt x="4905" y="1276"/>
                          <a:pt x="4763" y="3105"/>
                        </a:cubicBezTo>
                        <a:cubicBezTo>
                          <a:pt x="4639" y="4924"/>
                          <a:pt x="4257" y="7325"/>
                          <a:pt x="3696" y="9668"/>
                        </a:cubicBezTo>
                        <a:cubicBezTo>
                          <a:pt x="3095" y="12011"/>
                          <a:pt x="2295" y="14297"/>
                          <a:pt x="1515" y="15973"/>
                        </a:cubicBezTo>
                        <a:cubicBezTo>
                          <a:pt x="781" y="17640"/>
                          <a:pt x="66" y="18707"/>
                          <a:pt x="66" y="187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8" name="任意多边形: 形状 2677">
                    <a:extLst>
                      <a:ext uri="{FF2B5EF4-FFF2-40B4-BE49-F238E27FC236}">
                        <a16:creationId xmlns:a16="http://schemas.microsoft.com/office/drawing/2014/main" id="{24683964-E906-ACCD-C170-78D58F7D09F2}"/>
                      </a:ext>
                    </a:extLst>
                  </p:cNvPr>
                  <p:cNvSpPr/>
                  <p:nvPr/>
                </p:nvSpPr>
                <p:spPr>
                  <a:xfrm>
                    <a:off x="7708030" y="2334110"/>
                    <a:ext cx="7124" cy="17935"/>
                  </a:xfrm>
                  <a:custGeom>
                    <a:avLst/>
                    <a:gdLst>
                      <a:gd name="connsiteX0" fmla="*/ 7125 w 7124"/>
                      <a:gd name="connsiteY0" fmla="*/ 17936 h 17935"/>
                      <a:gd name="connsiteX1" fmla="*/ 5325 w 7124"/>
                      <a:gd name="connsiteY1" fmla="*/ 15421 h 17935"/>
                      <a:gd name="connsiteX2" fmla="*/ 2353 w 7124"/>
                      <a:gd name="connsiteY2" fmla="*/ 9458 h 17935"/>
                      <a:gd name="connsiteX3" fmla="*/ 428 w 7124"/>
                      <a:gd name="connsiteY3" fmla="*/ 3077 h 17935"/>
                      <a:gd name="connsiteX4" fmla="*/ 0 w 7124"/>
                      <a:gd name="connsiteY4" fmla="*/ 0 h 17935"/>
                      <a:gd name="connsiteX5" fmla="*/ 1810 w 7124"/>
                      <a:gd name="connsiteY5" fmla="*/ 2524 h 17935"/>
                      <a:gd name="connsiteX6" fmla="*/ 4791 w 7124"/>
                      <a:gd name="connsiteY6" fmla="*/ 8477 h 17935"/>
                      <a:gd name="connsiteX7" fmla="*/ 6696 w 7124"/>
                      <a:gd name="connsiteY7" fmla="*/ 14859 h 17935"/>
                      <a:gd name="connsiteX8" fmla="*/ 7125 w 7124"/>
                      <a:gd name="connsiteY8" fmla="*/ 17936 h 17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24" h="17935">
                        <a:moveTo>
                          <a:pt x="7125" y="17936"/>
                        </a:moveTo>
                        <a:cubicBezTo>
                          <a:pt x="7125" y="17936"/>
                          <a:pt x="6277" y="16993"/>
                          <a:pt x="5325" y="15421"/>
                        </a:cubicBezTo>
                        <a:cubicBezTo>
                          <a:pt x="4343" y="13849"/>
                          <a:pt x="3267" y="11697"/>
                          <a:pt x="2353" y="9458"/>
                        </a:cubicBezTo>
                        <a:cubicBezTo>
                          <a:pt x="1467" y="7210"/>
                          <a:pt x="781" y="4886"/>
                          <a:pt x="428" y="3077"/>
                        </a:cubicBezTo>
                        <a:cubicBezTo>
                          <a:pt x="48" y="1286"/>
                          <a:pt x="0" y="0"/>
                          <a:pt x="0" y="0"/>
                        </a:cubicBezTo>
                        <a:cubicBezTo>
                          <a:pt x="0" y="0"/>
                          <a:pt x="867" y="952"/>
                          <a:pt x="1810" y="2524"/>
                        </a:cubicBezTo>
                        <a:cubicBezTo>
                          <a:pt x="2800" y="4077"/>
                          <a:pt x="3896" y="6248"/>
                          <a:pt x="4791" y="8477"/>
                        </a:cubicBezTo>
                        <a:cubicBezTo>
                          <a:pt x="5658" y="10744"/>
                          <a:pt x="6344" y="13059"/>
                          <a:pt x="6696" y="14859"/>
                        </a:cubicBezTo>
                        <a:cubicBezTo>
                          <a:pt x="7087" y="16650"/>
                          <a:pt x="7125" y="17936"/>
                          <a:pt x="7125" y="17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9" name="任意多边形: 形状 2678">
                    <a:extLst>
                      <a:ext uri="{FF2B5EF4-FFF2-40B4-BE49-F238E27FC236}">
                        <a16:creationId xmlns:a16="http://schemas.microsoft.com/office/drawing/2014/main" id="{94140081-0C67-F9AF-142F-72650D142E7C}"/>
                      </a:ext>
                    </a:extLst>
                  </p:cNvPr>
                  <p:cNvSpPr/>
                  <p:nvPr/>
                </p:nvSpPr>
                <p:spPr>
                  <a:xfrm>
                    <a:off x="7689666" y="2333558"/>
                    <a:ext cx="13401" cy="13868"/>
                  </a:xfrm>
                  <a:custGeom>
                    <a:avLst/>
                    <a:gdLst>
                      <a:gd name="connsiteX0" fmla="*/ 0 w 13401"/>
                      <a:gd name="connsiteY0" fmla="*/ 13868 h 13868"/>
                      <a:gd name="connsiteX1" fmla="*/ 1562 w 13401"/>
                      <a:gd name="connsiteY1" fmla="*/ 11173 h 13868"/>
                      <a:gd name="connsiteX2" fmla="*/ 5772 w 13401"/>
                      <a:gd name="connsiteY2" fmla="*/ 6020 h 13868"/>
                      <a:gd name="connsiteX3" fmla="*/ 10773 w 13401"/>
                      <a:gd name="connsiteY3" fmla="*/ 1638 h 13868"/>
                      <a:gd name="connsiteX4" fmla="*/ 13402 w 13401"/>
                      <a:gd name="connsiteY4" fmla="*/ 0 h 13868"/>
                      <a:gd name="connsiteX5" fmla="*/ 11859 w 13401"/>
                      <a:gd name="connsiteY5" fmla="*/ 2686 h 13868"/>
                      <a:gd name="connsiteX6" fmla="*/ 7648 w 13401"/>
                      <a:gd name="connsiteY6" fmla="*/ 7839 h 13868"/>
                      <a:gd name="connsiteX7" fmla="*/ 2638 w 13401"/>
                      <a:gd name="connsiteY7" fmla="*/ 12221 h 13868"/>
                      <a:gd name="connsiteX8" fmla="*/ 0 w 13401"/>
                      <a:gd name="connsiteY8" fmla="*/ 13868 h 13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401" h="13868">
                        <a:moveTo>
                          <a:pt x="0" y="13868"/>
                        </a:moveTo>
                        <a:cubicBezTo>
                          <a:pt x="0" y="13868"/>
                          <a:pt x="533" y="12687"/>
                          <a:pt x="1562" y="11173"/>
                        </a:cubicBezTo>
                        <a:cubicBezTo>
                          <a:pt x="2571" y="9639"/>
                          <a:pt x="4105" y="7772"/>
                          <a:pt x="5772" y="6020"/>
                        </a:cubicBezTo>
                        <a:cubicBezTo>
                          <a:pt x="7468" y="4286"/>
                          <a:pt x="9287" y="2705"/>
                          <a:pt x="10773" y="1638"/>
                        </a:cubicBezTo>
                        <a:cubicBezTo>
                          <a:pt x="12259" y="562"/>
                          <a:pt x="13402" y="0"/>
                          <a:pt x="13402" y="0"/>
                        </a:cubicBezTo>
                        <a:cubicBezTo>
                          <a:pt x="13402" y="0"/>
                          <a:pt x="12887" y="1172"/>
                          <a:pt x="11859" y="2686"/>
                        </a:cubicBezTo>
                        <a:cubicBezTo>
                          <a:pt x="10839" y="4220"/>
                          <a:pt x="9315" y="6096"/>
                          <a:pt x="7648" y="7839"/>
                        </a:cubicBezTo>
                        <a:cubicBezTo>
                          <a:pt x="5962" y="9573"/>
                          <a:pt x="4133" y="11144"/>
                          <a:pt x="2638" y="12221"/>
                        </a:cubicBezTo>
                        <a:cubicBezTo>
                          <a:pt x="1171" y="13306"/>
                          <a:pt x="0" y="13868"/>
                          <a:pt x="0" y="138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0" name="任意多边形: 形状 2679">
                    <a:extLst>
                      <a:ext uri="{FF2B5EF4-FFF2-40B4-BE49-F238E27FC236}">
                        <a16:creationId xmlns:a16="http://schemas.microsoft.com/office/drawing/2014/main" id="{770D14A7-4ADB-EC05-F2EC-603620220981}"/>
                      </a:ext>
                    </a:extLst>
                  </p:cNvPr>
                  <p:cNvSpPr/>
                  <p:nvPr/>
                </p:nvSpPr>
                <p:spPr>
                  <a:xfrm>
                    <a:off x="7699076" y="2325052"/>
                    <a:ext cx="13992" cy="13449"/>
                  </a:xfrm>
                  <a:custGeom>
                    <a:avLst/>
                    <a:gdLst>
                      <a:gd name="connsiteX0" fmla="*/ 13992 w 13992"/>
                      <a:gd name="connsiteY0" fmla="*/ 8611 h 13449"/>
                      <a:gd name="connsiteX1" fmla="*/ 9144 w 13992"/>
                      <a:gd name="connsiteY1" fmla="*/ 9144 h 13449"/>
                      <a:gd name="connsiteX2" fmla="*/ 6820 w 13992"/>
                      <a:gd name="connsiteY2" fmla="*/ 13449 h 13449"/>
                      <a:gd name="connsiteX3" fmla="*/ 4829 w 13992"/>
                      <a:gd name="connsiteY3" fmla="*/ 8982 h 13449"/>
                      <a:gd name="connsiteX4" fmla="*/ 0 w 13992"/>
                      <a:gd name="connsiteY4" fmla="*/ 8115 h 13449"/>
                      <a:gd name="connsiteX5" fmla="*/ 3629 w 13992"/>
                      <a:gd name="connsiteY5" fmla="*/ 4829 h 13449"/>
                      <a:gd name="connsiteX6" fmla="*/ 2981 w 13992"/>
                      <a:gd name="connsiteY6" fmla="*/ 0 h 13449"/>
                      <a:gd name="connsiteX7" fmla="*/ 7229 w 13992"/>
                      <a:gd name="connsiteY7" fmla="*/ 2419 h 13449"/>
                      <a:gd name="connsiteX8" fmla="*/ 11630 w 13992"/>
                      <a:gd name="connsiteY8" fmla="*/ 305 h 13449"/>
                      <a:gd name="connsiteX9" fmla="*/ 10611 w 13992"/>
                      <a:gd name="connsiteY9" fmla="*/ 5077 h 1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992" h="13449">
                        <a:moveTo>
                          <a:pt x="13992" y="8611"/>
                        </a:moveTo>
                        <a:lnTo>
                          <a:pt x="9144" y="9144"/>
                        </a:lnTo>
                        <a:lnTo>
                          <a:pt x="6820" y="13449"/>
                        </a:lnTo>
                        <a:lnTo>
                          <a:pt x="4829" y="8982"/>
                        </a:lnTo>
                        <a:lnTo>
                          <a:pt x="0" y="8115"/>
                        </a:lnTo>
                        <a:lnTo>
                          <a:pt x="3629" y="4829"/>
                        </a:lnTo>
                        <a:lnTo>
                          <a:pt x="2981" y="0"/>
                        </a:lnTo>
                        <a:lnTo>
                          <a:pt x="7229" y="2419"/>
                        </a:lnTo>
                        <a:lnTo>
                          <a:pt x="11630" y="305"/>
                        </a:lnTo>
                        <a:lnTo>
                          <a:pt x="10611" y="50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681" name="图形 113">
                <a:extLst>
                  <a:ext uri="{FF2B5EF4-FFF2-40B4-BE49-F238E27FC236}">
                    <a16:creationId xmlns:a16="http://schemas.microsoft.com/office/drawing/2014/main" id="{C28C5B91-A5EF-96B3-4672-959B87ECC7C0}"/>
                  </a:ext>
                </a:extLst>
              </p:cNvPr>
              <p:cNvGrpSpPr/>
              <p:nvPr/>
            </p:nvGrpSpPr>
            <p:grpSpPr>
              <a:xfrm>
                <a:off x="7714467" y="2394686"/>
                <a:ext cx="80746" cy="80023"/>
                <a:chOff x="7714467" y="2394686"/>
                <a:chExt cx="80746" cy="80023"/>
              </a:xfrm>
            </p:grpSpPr>
            <p:sp>
              <p:nvSpPr>
                <p:cNvPr id="2682" name="任意多边形: 形状 2681">
                  <a:extLst>
                    <a:ext uri="{FF2B5EF4-FFF2-40B4-BE49-F238E27FC236}">
                      <a16:creationId xmlns:a16="http://schemas.microsoft.com/office/drawing/2014/main" id="{38BB3AEA-4ED7-C9C3-9731-1D383B725ACB}"/>
                    </a:ext>
                  </a:extLst>
                </p:cNvPr>
                <p:cNvSpPr/>
                <p:nvPr/>
              </p:nvSpPr>
              <p:spPr>
                <a:xfrm>
                  <a:off x="7714467" y="2394686"/>
                  <a:ext cx="80746" cy="80023"/>
                </a:xfrm>
                <a:custGeom>
                  <a:avLst/>
                  <a:gdLst>
                    <a:gd name="connsiteX0" fmla="*/ 39311 w 80746"/>
                    <a:gd name="connsiteY0" fmla="*/ 45161 h 80023"/>
                    <a:gd name="connsiteX1" fmla="*/ 32501 w 80746"/>
                    <a:gd name="connsiteY1" fmla="*/ 41380 h 80023"/>
                    <a:gd name="connsiteX2" fmla="*/ 34016 w 80746"/>
                    <a:gd name="connsiteY2" fmla="*/ 33741 h 80023"/>
                    <a:gd name="connsiteX3" fmla="*/ 41740 w 80746"/>
                    <a:gd name="connsiteY3" fmla="*/ 32817 h 80023"/>
                    <a:gd name="connsiteX4" fmla="*/ 45007 w 80746"/>
                    <a:gd name="connsiteY4" fmla="*/ 39875 h 80023"/>
                    <a:gd name="connsiteX5" fmla="*/ 39311 w 80746"/>
                    <a:gd name="connsiteY5" fmla="*/ 45161 h 80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746" h="80023">
                      <a:moveTo>
                        <a:pt x="39311" y="45161"/>
                      </a:moveTo>
                      <a:cubicBezTo>
                        <a:pt x="50322" y="109283"/>
                        <a:pt x="-18343" y="70869"/>
                        <a:pt x="32501" y="41380"/>
                      </a:cubicBezTo>
                      <a:cubicBezTo>
                        <a:pt x="-18343" y="70879"/>
                        <a:pt x="-3037" y="-6293"/>
                        <a:pt x="34016" y="33741"/>
                      </a:cubicBezTo>
                      <a:cubicBezTo>
                        <a:pt x="-3056" y="-6293"/>
                        <a:pt x="75097" y="-15599"/>
                        <a:pt x="41740" y="32817"/>
                      </a:cubicBezTo>
                      <a:cubicBezTo>
                        <a:pt x="75106" y="-15599"/>
                        <a:pt x="108082" y="55839"/>
                        <a:pt x="45007" y="39875"/>
                      </a:cubicBezTo>
                      <a:cubicBezTo>
                        <a:pt x="108082" y="55839"/>
                        <a:pt x="50332" y="109293"/>
                        <a:pt x="39311" y="45161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3" name="任意多边形: 形状 2682">
                  <a:extLst>
                    <a:ext uri="{FF2B5EF4-FFF2-40B4-BE49-F238E27FC236}">
                      <a16:creationId xmlns:a16="http://schemas.microsoft.com/office/drawing/2014/main" id="{723E6E70-35A2-F066-264C-FCA35386956D}"/>
                    </a:ext>
                  </a:extLst>
                </p:cNvPr>
                <p:cNvSpPr/>
                <p:nvPr/>
              </p:nvSpPr>
              <p:spPr>
                <a:xfrm>
                  <a:off x="7716821" y="2397022"/>
                  <a:ext cx="75575" cy="74922"/>
                </a:xfrm>
                <a:custGeom>
                  <a:avLst/>
                  <a:gdLst>
                    <a:gd name="connsiteX0" fmla="*/ 36776 w 75575"/>
                    <a:gd name="connsiteY0" fmla="*/ 42292 h 74922"/>
                    <a:gd name="connsiteX1" fmla="*/ 30432 w 75575"/>
                    <a:gd name="connsiteY1" fmla="*/ 38730 h 74922"/>
                    <a:gd name="connsiteX2" fmla="*/ 31823 w 75575"/>
                    <a:gd name="connsiteY2" fmla="*/ 31595 h 74922"/>
                    <a:gd name="connsiteX3" fmla="*/ 39072 w 75575"/>
                    <a:gd name="connsiteY3" fmla="*/ 30719 h 74922"/>
                    <a:gd name="connsiteX4" fmla="*/ 42129 w 75575"/>
                    <a:gd name="connsiteY4" fmla="*/ 37320 h 74922"/>
                    <a:gd name="connsiteX5" fmla="*/ 36776 w 75575"/>
                    <a:gd name="connsiteY5" fmla="*/ 42292 h 74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575" h="74922">
                      <a:moveTo>
                        <a:pt x="36776" y="42292"/>
                      </a:moveTo>
                      <a:cubicBezTo>
                        <a:pt x="47111" y="102319"/>
                        <a:pt x="-17174" y="66343"/>
                        <a:pt x="30432" y="38730"/>
                      </a:cubicBezTo>
                      <a:cubicBezTo>
                        <a:pt x="-17174" y="66343"/>
                        <a:pt x="-2838" y="-5895"/>
                        <a:pt x="31823" y="31595"/>
                      </a:cubicBezTo>
                      <a:cubicBezTo>
                        <a:pt x="-2858" y="-5895"/>
                        <a:pt x="70276" y="-14601"/>
                        <a:pt x="39072" y="30719"/>
                      </a:cubicBezTo>
                      <a:cubicBezTo>
                        <a:pt x="70276" y="-14601"/>
                        <a:pt x="101174" y="52284"/>
                        <a:pt x="42129" y="37320"/>
                      </a:cubicBezTo>
                      <a:cubicBezTo>
                        <a:pt x="101165" y="52284"/>
                        <a:pt x="47111" y="102309"/>
                        <a:pt x="36776" y="42292"/>
                      </a:cubicBezTo>
                      <a:close/>
                    </a:path>
                  </a:pathLst>
                </a:custGeom>
                <a:solidFill>
                  <a:srgbClr val="F9EB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4" name="任意多边形: 形状 2683">
                  <a:extLst>
                    <a:ext uri="{FF2B5EF4-FFF2-40B4-BE49-F238E27FC236}">
                      <a16:creationId xmlns:a16="http://schemas.microsoft.com/office/drawing/2014/main" id="{FFAA64FA-1540-55E1-0A7F-9E46B8221468}"/>
                    </a:ext>
                  </a:extLst>
                </p:cNvPr>
                <p:cNvSpPr/>
                <p:nvPr/>
              </p:nvSpPr>
              <p:spPr>
                <a:xfrm>
                  <a:off x="7726003" y="2428666"/>
                  <a:ext cx="24869" cy="4416"/>
                </a:xfrm>
                <a:custGeom>
                  <a:avLst/>
                  <a:gdLst>
                    <a:gd name="connsiteX0" fmla="*/ 0 w 24869"/>
                    <a:gd name="connsiteY0" fmla="*/ 446 h 4416"/>
                    <a:gd name="connsiteX1" fmla="*/ 4029 w 24869"/>
                    <a:gd name="connsiteY1" fmla="*/ 27 h 4416"/>
                    <a:gd name="connsiteX2" fmla="*/ 12678 w 24869"/>
                    <a:gd name="connsiteY2" fmla="*/ 522 h 4416"/>
                    <a:gd name="connsiteX3" fmla="*/ 21117 w 24869"/>
                    <a:gd name="connsiteY3" fmla="*/ 2456 h 4416"/>
                    <a:gd name="connsiteX4" fmla="*/ 24869 w 24869"/>
                    <a:gd name="connsiteY4" fmla="*/ 3980 h 4416"/>
                    <a:gd name="connsiteX5" fmla="*/ 20859 w 24869"/>
                    <a:gd name="connsiteY5" fmla="*/ 4390 h 4416"/>
                    <a:gd name="connsiteX6" fmla="*/ 12201 w 24869"/>
                    <a:gd name="connsiteY6" fmla="*/ 3894 h 4416"/>
                    <a:gd name="connsiteX7" fmla="*/ 3772 w 24869"/>
                    <a:gd name="connsiteY7" fmla="*/ 1961 h 4416"/>
                    <a:gd name="connsiteX8" fmla="*/ 0 w 24869"/>
                    <a:gd name="connsiteY8" fmla="*/ 446 h 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69" h="4416">
                      <a:moveTo>
                        <a:pt x="0" y="446"/>
                      </a:moveTo>
                      <a:cubicBezTo>
                        <a:pt x="0" y="446"/>
                        <a:pt x="1648" y="103"/>
                        <a:pt x="4029" y="27"/>
                      </a:cubicBezTo>
                      <a:cubicBezTo>
                        <a:pt x="6419" y="-68"/>
                        <a:pt x="9572" y="84"/>
                        <a:pt x="12678" y="522"/>
                      </a:cubicBezTo>
                      <a:cubicBezTo>
                        <a:pt x="15783" y="970"/>
                        <a:pt x="18840" y="1694"/>
                        <a:pt x="21117" y="2456"/>
                      </a:cubicBezTo>
                      <a:cubicBezTo>
                        <a:pt x="23393" y="3190"/>
                        <a:pt x="24869" y="3980"/>
                        <a:pt x="24869" y="3980"/>
                      </a:cubicBezTo>
                      <a:cubicBezTo>
                        <a:pt x="24869" y="3980"/>
                        <a:pt x="23250" y="4332"/>
                        <a:pt x="20859" y="4390"/>
                      </a:cubicBezTo>
                      <a:cubicBezTo>
                        <a:pt x="18459" y="4485"/>
                        <a:pt x="15325" y="4332"/>
                        <a:pt x="12201" y="3894"/>
                      </a:cubicBezTo>
                      <a:cubicBezTo>
                        <a:pt x="9106" y="3437"/>
                        <a:pt x="6048" y="2732"/>
                        <a:pt x="3772" y="1961"/>
                      </a:cubicBezTo>
                      <a:cubicBezTo>
                        <a:pt x="1485" y="1227"/>
                        <a:pt x="0" y="446"/>
                        <a:pt x="0" y="446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5" name="任意多边形: 形状 2684">
                  <a:extLst>
                    <a:ext uri="{FF2B5EF4-FFF2-40B4-BE49-F238E27FC236}">
                      <a16:creationId xmlns:a16="http://schemas.microsoft.com/office/drawing/2014/main" id="{EA8A08DC-9E85-9571-E712-2C7DDD2D8997}"/>
                    </a:ext>
                  </a:extLst>
                </p:cNvPr>
                <p:cNvSpPr/>
                <p:nvPr/>
              </p:nvSpPr>
              <p:spPr>
                <a:xfrm>
                  <a:off x="7757160" y="2422178"/>
                  <a:ext cx="23583" cy="8620"/>
                </a:xfrm>
                <a:custGeom>
                  <a:avLst/>
                  <a:gdLst>
                    <a:gd name="connsiteX0" fmla="*/ 0 w 23583"/>
                    <a:gd name="connsiteY0" fmla="*/ 8620 h 8620"/>
                    <a:gd name="connsiteX1" fmla="*/ 3362 w 23583"/>
                    <a:gd name="connsiteY1" fmla="*/ 6353 h 8620"/>
                    <a:gd name="connsiteX2" fmla="*/ 11192 w 23583"/>
                    <a:gd name="connsiteY2" fmla="*/ 2705 h 8620"/>
                    <a:gd name="connsiteX3" fmla="*/ 19555 w 23583"/>
                    <a:gd name="connsiteY3" fmla="*/ 419 h 8620"/>
                    <a:gd name="connsiteX4" fmla="*/ 23583 w 23583"/>
                    <a:gd name="connsiteY4" fmla="*/ 0 h 8620"/>
                    <a:gd name="connsiteX5" fmla="*/ 20231 w 23583"/>
                    <a:gd name="connsiteY5" fmla="*/ 2257 h 8620"/>
                    <a:gd name="connsiteX6" fmla="*/ 12373 w 23583"/>
                    <a:gd name="connsiteY6" fmla="*/ 5915 h 8620"/>
                    <a:gd name="connsiteX7" fmla="*/ 4010 w 23583"/>
                    <a:gd name="connsiteY7" fmla="*/ 8201 h 8620"/>
                    <a:gd name="connsiteX8" fmla="*/ 0 w 23583"/>
                    <a:gd name="connsiteY8" fmla="*/ 8620 h 8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583" h="8620">
                      <a:moveTo>
                        <a:pt x="0" y="8620"/>
                      </a:moveTo>
                      <a:cubicBezTo>
                        <a:pt x="0" y="8620"/>
                        <a:pt x="1285" y="7553"/>
                        <a:pt x="3362" y="6353"/>
                      </a:cubicBezTo>
                      <a:cubicBezTo>
                        <a:pt x="5419" y="5144"/>
                        <a:pt x="8277" y="3801"/>
                        <a:pt x="11192" y="2705"/>
                      </a:cubicBezTo>
                      <a:cubicBezTo>
                        <a:pt x="14144" y="1638"/>
                        <a:pt x="17193" y="819"/>
                        <a:pt x="19555" y="419"/>
                      </a:cubicBezTo>
                      <a:cubicBezTo>
                        <a:pt x="21898" y="-10"/>
                        <a:pt x="23583" y="0"/>
                        <a:pt x="23583" y="0"/>
                      </a:cubicBezTo>
                      <a:cubicBezTo>
                        <a:pt x="23583" y="0"/>
                        <a:pt x="22307" y="1057"/>
                        <a:pt x="20231" y="2257"/>
                      </a:cubicBezTo>
                      <a:cubicBezTo>
                        <a:pt x="18155" y="3477"/>
                        <a:pt x="15307" y="4820"/>
                        <a:pt x="12373" y="5915"/>
                      </a:cubicBezTo>
                      <a:cubicBezTo>
                        <a:pt x="9401" y="6972"/>
                        <a:pt x="6382" y="7782"/>
                        <a:pt x="4010" y="8201"/>
                      </a:cubicBezTo>
                      <a:cubicBezTo>
                        <a:pt x="1667" y="8611"/>
                        <a:pt x="0" y="8620"/>
                        <a:pt x="0" y="8620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6" name="任意多边形: 形状 2685">
                  <a:extLst>
                    <a:ext uri="{FF2B5EF4-FFF2-40B4-BE49-F238E27FC236}">
                      <a16:creationId xmlns:a16="http://schemas.microsoft.com/office/drawing/2014/main" id="{80BC1B22-7D45-97C3-91EF-C848EC580C1C}"/>
                    </a:ext>
                  </a:extLst>
                </p:cNvPr>
                <p:cNvSpPr/>
                <p:nvPr/>
              </p:nvSpPr>
              <p:spPr>
                <a:xfrm>
                  <a:off x="7749566" y="2404262"/>
                  <a:ext cx="3959" cy="24955"/>
                </a:xfrm>
                <a:custGeom>
                  <a:avLst/>
                  <a:gdLst>
                    <a:gd name="connsiteX0" fmla="*/ 3308 w 3959"/>
                    <a:gd name="connsiteY0" fmla="*/ 24956 h 24955"/>
                    <a:gd name="connsiteX1" fmla="*/ 1917 w 3959"/>
                    <a:gd name="connsiteY1" fmla="*/ 21174 h 24955"/>
                    <a:gd name="connsiteX2" fmla="*/ 297 w 3959"/>
                    <a:gd name="connsiteY2" fmla="*/ 12659 h 24955"/>
                    <a:gd name="connsiteX3" fmla="*/ 97 w 3959"/>
                    <a:gd name="connsiteY3" fmla="*/ 4000 h 24955"/>
                    <a:gd name="connsiteX4" fmla="*/ 669 w 3959"/>
                    <a:gd name="connsiteY4" fmla="*/ 0 h 24955"/>
                    <a:gd name="connsiteX5" fmla="*/ 2060 w 3959"/>
                    <a:gd name="connsiteY5" fmla="*/ 3791 h 24955"/>
                    <a:gd name="connsiteX6" fmla="*/ 3689 w 3959"/>
                    <a:gd name="connsiteY6" fmla="*/ 12297 h 24955"/>
                    <a:gd name="connsiteX7" fmla="*/ 3851 w 3959"/>
                    <a:gd name="connsiteY7" fmla="*/ 20964 h 24955"/>
                    <a:gd name="connsiteX8" fmla="*/ 3308 w 3959"/>
                    <a:gd name="connsiteY8" fmla="*/ 24956 h 24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9" h="24955">
                      <a:moveTo>
                        <a:pt x="3308" y="24956"/>
                      </a:moveTo>
                      <a:cubicBezTo>
                        <a:pt x="3308" y="24956"/>
                        <a:pt x="2565" y="23460"/>
                        <a:pt x="1917" y="21174"/>
                      </a:cubicBezTo>
                      <a:cubicBezTo>
                        <a:pt x="1240" y="18888"/>
                        <a:pt x="640" y="15783"/>
                        <a:pt x="297" y="12659"/>
                      </a:cubicBezTo>
                      <a:cubicBezTo>
                        <a:pt x="-26" y="9544"/>
                        <a:pt x="-74" y="6401"/>
                        <a:pt x="97" y="4000"/>
                      </a:cubicBezTo>
                      <a:cubicBezTo>
                        <a:pt x="260" y="1619"/>
                        <a:pt x="669" y="0"/>
                        <a:pt x="669" y="0"/>
                      </a:cubicBezTo>
                      <a:cubicBezTo>
                        <a:pt x="669" y="0"/>
                        <a:pt x="1412" y="1505"/>
                        <a:pt x="2060" y="3791"/>
                      </a:cubicBezTo>
                      <a:cubicBezTo>
                        <a:pt x="2717" y="6077"/>
                        <a:pt x="3336" y="9182"/>
                        <a:pt x="3689" y="12297"/>
                      </a:cubicBezTo>
                      <a:cubicBezTo>
                        <a:pt x="3993" y="15421"/>
                        <a:pt x="4032" y="18583"/>
                        <a:pt x="3851" y="20964"/>
                      </a:cubicBezTo>
                      <a:cubicBezTo>
                        <a:pt x="3698" y="23336"/>
                        <a:pt x="3308" y="24956"/>
                        <a:pt x="3308" y="24956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7" name="任意多边形: 形状 2686">
                  <a:extLst>
                    <a:ext uri="{FF2B5EF4-FFF2-40B4-BE49-F238E27FC236}">
                      <a16:creationId xmlns:a16="http://schemas.microsoft.com/office/drawing/2014/main" id="{819231BD-50B9-D468-8D5E-6D7F88BB4F4D}"/>
                    </a:ext>
                  </a:extLst>
                </p:cNvPr>
                <p:cNvSpPr/>
                <p:nvPr/>
              </p:nvSpPr>
              <p:spPr>
                <a:xfrm>
                  <a:off x="7757121" y="2437418"/>
                  <a:ext cx="16725" cy="18716"/>
                </a:xfrm>
                <a:custGeom>
                  <a:avLst/>
                  <a:gdLst>
                    <a:gd name="connsiteX0" fmla="*/ 16726 w 16725"/>
                    <a:gd name="connsiteY0" fmla="*/ 18717 h 18716"/>
                    <a:gd name="connsiteX1" fmla="*/ 13383 w 16725"/>
                    <a:gd name="connsiteY1" fmla="*/ 16459 h 18716"/>
                    <a:gd name="connsiteX2" fmla="*/ 7096 w 16725"/>
                    <a:gd name="connsiteY2" fmla="*/ 10506 h 18716"/>
                    <a:gd name="connsiteX3" fmla="*/ 1877 w 16725"/>
                    <a:gd name="connsiteY3" fmla="*/ 3572 h 18716"/>
                    <a:gd name="connsiteX4" fmla="*/ 0 w 16725"/>
                    <a:gd name="connsiteY4" fmla="*/ 0 h 18716"/>
                    <a:gd name="connsiteX5" fmla="*/ 3343 w 16725"/>
                    <a:gd name="connsiteY5" fmla="*/ 2276 h 18716"/>
                    <a:gd name="connsiteX6" fmla="*/ 9658 w 16725"/>
                    <a:gd name="connsiteY6" fmla="*/ 8211 h 18716"/>
                    <a:gd name="connsiteX7" fmla="*/ 14850 w 16725"/>
                    <a:gd name="connsiteY7" fmla="*/ 15145 h 18716"/>
                    <a:gd name="connsiteX8" fmla="*/ 16726 w 16725"/>
                    <a:gd name="connsiteY8" fmla="*/ 18717 h 18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25" h="18716">
                      <a:moveTo>
                        <a:pt x="16726" y="18717"/>
                      </a:moveTo>
                      <a:cubicBezTo>
                        <a:pt x="16726" y="18717"/>
                        <a:pt x="15259" y="17945"/>
                        <a:pt x="13383" y="16459"/>
                      </a:cubicBezTo>
                      <a:cubicBezTo>
                        <a:pt x="11497" y="14983"/>
                        <a:pt x="9201" y="12830"/>
                        <a:pt x="7096" y="10506"/>
                      </a:cubicBezTo>
                      <a:cubicBezTo>
                        <a:pt x="5001" y="8163"/>
                        <a:pt x="3124" y="5629"/>
                        <a:pt x="1877" y="3572"/>
                      </a:cubicBezTo>
                      <a:cubicBezTo>
                        <a:pt x="619" y="1553"/>
                        <a:pt x="0" y="0"/>
                        <a:pt x="0" y="0"/>
                      </a:cubicBezTo>
                      <a:cubicBezTo>
                        <a:pt x="0" y="0"/>
                        <a:pt x="1467" y="781"/>
                        <a:pt x="3343" y="2276"/>
                      </a:cubicBezTo>
                      <a:cubicBezTo>
                        <a:pt x="5229" y="3724"/>
                        <a:pt x="7534" y="5896"/>
                        <a:pt x="9658" y="8211"/>
                      </a:cubicBezTo>
                      <a:cubicBezTo>
                        <a:pt x="11735" y="10582"/>
                        <a:pt x="13601" y="13106"/>
                        <a:pt x="14850" y="15145"/>
                      </a:cubicBezTo>
                      <a:cubicBezTo>
                        <a:pt x="16097" y="17183"/>
                        <a:pt x="16726" y="18717"/>
                        <a:pt x="16726" y="18717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8" name="任意多边形: 形状 2687">
                  <a:extLst>
                    <a:ext uri="{FF2B5EF4-FFF2-40B4-BE49-F238E27FC236}">
                      <a16:creationId xmlns:a16="http://schemas.microsoft.com/office/drawing/2014/main" id="{6FED1442-1209-85E0-3DA0-1B2F75BBCB11}"/>
                    </a:ext>
                  </a:extLst>
                </p:cNvPr>
                <p:cNvSpPr/>
                <p:nvPr/>
              </p:nvSpPr>
              <p:spPr>
                <a:xfrm>
                  <a:off x="7740643" y="2438971"/>
                  <a:ext cx="10201" cy="22936"/>
                </a:xfrm>
                <a:custGeom>
                  <a:avLst/>
                  <a:gdLst>
                    <a:gd name="connsiteX0" fmla="*/ 0 w 10201"/>
                    <a:gd name="connsiteY0" fmla="*/ 22936 h 22936"/>
                    <a:gd name="connsiteX1" fmla="*/ 705 w 10201"/>
                    <a:gd name="connsiteY1" fmla="*/ 18945 h 22936"/>
                    <a:gd name="connsiteX2" fmla="*/ 3543 w 10201"/>
                    <a:gd name="connsiteY2" fmla="*/ 10773 h 22936"/>
                    <a:gd name="connsiteX3" fmla="*/ 7715 w 10201"/>
                    <a:gd name="connsiteY3" fmla="*/ 3172 h 22936"/>
                    <a:gd name="connsiteX4" fmla="*/ 10201 w 10201"/>
                    <a:gd name="connsiteY4" fmla="*/ 0 h 22936"/>
                    <a:gd name="connsiteX5" fmla="*/ 9515 w 10201"/>
                    <a:gd name="connsiteY5" fmla="*/ 3972 h 22936"/>
                    <a:gd name="connsiteX6" fmla="*/ 6686 w 10201"/>
                    <a:gd name="connsiteY6" fmla="*/ 12135 h 22936"/>
                    <a:gd name="connsiteX7" fmla="*/ 2514 w 10201"/>
                    <a:gd name="connsiteY7" fmla="*/ 19745 h 22936"/>
                    <a:gd name="connsiteX8" fmla="*/ 0 w 10201"/>
                    <a:gd name="connsiteY8" fmla="*/ 22936 h 2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01" h="22936">
                      <a:moveTo>
                        <a:pt x="0" y="22936"/>
                      </a:moveTo>
                      <a:cubicBezTo>
                        <a:pt x="0" y="22936"/>
                        <a:pt x="124" y="21260"/>
                        <a:pt x="705" y="18945"/>
                      </a:cubicBezTo>
                      <a:cubicBezTo>
                        <a:pt x="1276" y="16621"/>
                        <a:pt x="2277" y="13640"/>
                        <a:pt x="3543" y="10773"/>
                      </a:cubicBezTo>
                      <a:cubicBezTo>
                        <a:pt x="4829" y="7896"/>
                        <a:pt x="6353" y="5144"/>
                        <a:pt x="7715" y="3172"/>
                      </a:cubicBezTo>
                      <a:cubicBezTo>
                        <a:pt x="9058" y="1200"/>
                        <a:pt x="10201" y="0"/>
                        <a:pt x="10201" y="0"/>
                      </a:cubicBezTo>
                      <a:cubicBezTo>
                        <a:pt x="10201" y="0"/>
                        <a:pt x="10087" y="1648"/>
                        <a:pt x="9515" y="3972"/>
                      </a:cubicBezTo>
                      <a:cubicBezTo>
                        <a:pt x="8954" y="6296"/>
                        <a:pt x="7953" y="9287"/>
                        <a:pt x="6686" y="12135"/>
                      </a:cubicBezTo>
                      <a:cubicBezTo>
                        <a:pt x="5391" y="15021"/>
                        <a:pt x="3857" y="17755"/>
                        <a:pt x="2514" y="19745"/>
                      </a:cubicBezTo>
                      <a:cubicBezTo>
                        <a:pt x="1171" y="21727"/>
                        <a:pt x="0" y="22936"/>
                        <a:pt x="0" y="22936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9" name="任意多边形: 形状 2688">
                  <a:extLst>
                    <a:ext uri="{FF2B5EF4-FFF2-40B4-BE49-F238E27FC236}">
                      <a16:creationId xmlns:a16="http://schemas.microsoft.com/office/drawing/2014/main" id="{C8D4DBD4-D427-80B1-1D1E-FBE09F37C667}"/>
                    </a:ext>
                  </a:extLst>
                </p:cNvPr>
                <p:cNvSpPr/>
                <p:nvPr/>
              </p:nvSpPr>
              <p:spPr>
                <a:xfrm>
                  <a:off x="7745758" y="2425541"/>
                  <a:ext cx="17316" cy="18211"/>
                </a:xfrm>
                <a:custGeom>
                  <a:avLst/>
                  <a:gdLst>
                    <a:gd name="connsiteX0" fmla="*/ 17316 w 17316"/>
                    <a:gd name="connsiteY0" fmla="*/ 9096 h 18211"/>
                    <a:gd name="connsiteX1" fmla="*/ 11630 w 17316"/>
                    <a:gd name="connsiteY1" fmla="*/ 11906 h 18211"/>
                    <a:gd name="connsiteX2" fmla="*/ 10706 w 17316"/>
                    <a:gd name="connsiteY2" fmla="*/ 18212 h 18211"/>
                    <a:gd name="connsiteX3" fmla="*/ 6286 w 17316"/>
                    <a:gd name="connsiteY3" fmla="*/ 13659 h 18211"/>
                    <a:gd name="connsiteX4" fmla="*/ 0 w 17316"/>
                    <a:gd name="connsiteY4" fmla="*/ 14735 h 18211"/>
                    <a:gd name="connsiteX5" fmla="*/ 2962 w 17316"/>
                    <a:gd name="connsiteY5" fmla="*/ 9106 h 18211"/>
                    <a:gd name="connsiteX6" fmla="*/ 9 w 17316"/>
                    <a:gd name="connsiteY6" fmla="*/ 3505 h 18211"/>
                    <a:gd name="connsiteX7" fmla="*/ 6286 w 17316"/>
                    <a:gd name="connsiteY7" fmla="*/ 4562 h 18211"/>
                    <a:gd name="connsiteX8" fmla="*/ 10706 w 17316"/>
                    <a:gd name="connsiteY8" fmla="*/ 0 h 18211"/>
                    <a:gd name="connsiteX9" fmla="*/ 11620 w 17316"/>
                    <a:gd name="connsiteY9" fmla="*/ 6296 h 1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16" h="18211">
                      <a:moveTo>
                        <a:pt x="17316" y="9096"/>
                      </a:moveTo>
                      <a:lnTo>
                        <a:pt x="11630" y="11906"/>
                      </a:lnTo>
                      <a:lnTo>
                        <a:pt x="10706" y="18212"/>
                      </a:lnTo>
                      <a:lnTo>
                        <a:pt x="6286" y="13659"/>
                      </a:lnTo>
                      <a:lnTo>
                        <a:pt x="0" y="14735"/>
                      </a:lnTo>
                      <a:lnTo>
                        <a:pt x="2962" y="9106"/>
                      </a:lnTo>
                      <a:lnTo>
                        <a:pt x="9" y="3505"/>
                      </a:lnTo>
                      <a:lnTo>
                        <a:pt x="6286" y="4562"/>
                      </a:lnTo>
                      <a:lnTo>
                        <a:pt x="10706" y="0"/>
                      </a:lnTo>
                      <a:lnTo>
                        <a:pt x="11620" y="6296"/>
                      </a:lnTo>
                      <a:close/>
                    </a:path>
                  </a:pathLst>
                </a:custGeom>
                <a:solidFill>
                  <a:srgbClr val="FCD0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90" name="图形 113">
                <a:extLst>
                  <a:ext uri="{FF2B5EF4-FFF2-40B4-BE49-F238E27FC236}">
                    <a16:creationId xmlns:a16="http://schemas.microsoft.com/office/drawing/2014/main" id="{E2D1DE87-6286-1F5E-47D0-41E80A9C2DBD}"/>
                  </a:ext>
                </a:extLst>
              </p:cNvPr>
              <p:cNvGrpSpPr/>
              <p:nvPr/>
            </p:nvGrpSpPr>
            <p:grpSpPr>
              <a:xfrm>
                <a:off x="7963193" y="2160748"/>
                <a:ext cx="111837" cy="112578"/>
                <a:chOff x="7963193" y="2160748"/>
                <a:chExt cx="111837" cy="112578"/>
              </a:xfrm>
            </p:grpSpPr>
            <p:sp>
              <p:nvSpPr>
                <p:cNvPr id="2691" name="任意多边形: 形状 2690">
                  <a:extLst>
                    <a:ext uri="{FF2B5EF4-FFF2-40B4-BE49-F238E27FC236}">
                      <a16:creationId xmlns:a16="http://schemas.microsoft.com/office/drawing/2014/main" id="{6B820CE7-AE27-D8B1-0937-D03A70B9B79A}"/>
                    </a:ext>
                  </a:extLst>
                </p:cNvPr>
                <p:cNvSpPr/>
                <p:nvPr/>
              </p:nvSpPr>
              <p:spPr>
                <a:xfrm>
                  <a:off x="7963193" y="2160748"/>
                  <a:ext cx="111837" cy="112578"/>
                </a:xfrm>
                <a:custGeom>
                  <a:avLst/>
                  <a:gdLst>
                    <a:gd name="connsiteX0" fmla="*/ 55580 w 111837"/>
                    <a:gd name="connsiteY0" fmla="*/ 62834 h 112578"/>
                    <a:gd name="connsiteX1" fmla="*/ 45779 w 111837"/>
                    <a:gd name="connsiteY1" fmla="*/ 58224 h 112578"/>
                    <a:gd name="connsiteX2" fmla="*/ 47151 w 111837"/>
                    <a:gd name="connsiteY2" fmla="*/ 47432 h 112578"/>
                    <a:gd name="connsiteX3" fmla="*/ 57809 w 111837"/>
                    <a:gd name="connsiteY3" fmla="*/ 45422 h 112578"/>
                    <a:gd name="connsiteX4" fmla="*/ 63038 w 111837"/>
                    <a:gd name="connsiteY4" fmla="*/ 54947 h 112578"/>
                    <a:gd name="connsiteX5" fmla="*/ 55580 w 111837"/>
                    <a:gd name="connsiteY5" fmla="*/ 62834 h 112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837" h="112578">
                      <a:moveTo>
                        <a:pt x="55580" y="62834"/>
                      </a:moveTo>
                      <a:cubicBezTo>
                        <a:pt x="77069" y="151054"/>
                        <a:pt x="-22220" y="104134"/>
                        <a:pt x="45779" y="58224"/>
                      </a:cubicBezTo>
                      <a:cubicBezTo>
                        <a:pt x="-22220" y="104134"/>
                        <a:pt x="-8285" y="-4765"/>
                        <a:pt x="47151" y="47432"/>
                      </a:cubicBezTo>
                      <a:cubicBezTo>
                        <a:pt x="-8266" y="-4765"/>
                        <a:pt x="99652" y="-25177"/>
                        <a:pt x="57809" y="45422"/>
                      </a:cubicBezTo>
                      <a:cubicBezTo>
                        <a:pt x="99652" y="-25177"/>
                        <a:pt x="152363" y="71149"/>
                        <a:pt x="63038" y="54947"/>
                      </a:cubicBezTo>
                      <a:cubicBezTo>
                        <a:pt x="152354" y="71149"/>
                        <a:pt x="77069" y="151054"/>
                        <a:pt x="55580" y="62834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2" name="任意多边形: 形状 2691">
                  <a:extLst>
                    <a:ext uri="{FF2B5EF4-FFF2-40B4-BE49-F238E27FC236}">
                      <a16:creationId xmlns:a16="http://schemas.microsoft.com/office/drawing/2014/main" id="{EC1C17BA-5A9C-91D8-37AE-4EC635C1CA40}"/>
                    </a:ext>
                  </a:extLst>
                </p:cNvPr>
                <p:cNvSpPr/>
                <p:nvPr/>
              </p:nvSpPr>
              <p:spPr>
                <a:xfrm>
                  <a:off x="7966442" y="2164020"/>
                  <a:ext cx="104699" cy="105391"/>
                </a:xfrm>
                <a:custGeom>
                  <a:avLst/>
                  <a:gdLst>
                    <a:gd name="connsiteX0" fmla="*/ 52037 w 104699"/>
                    <a:gd name="connsiteY0" fmla="*/ 58820 h 105391"/>
                    <a:gd name="connsiteX1" fmla="*/ 42854 w 104699"/>
                    <a:gd name="connsiteY1" fmla="*/ 54486 h 105391"/>
                    <a:gd name="connsiteX2" fmla="*/ 44131 w 104699"/>
                    <a:gd name="connsiteY2" fmla="*/ 44418 h 105391"/>
                    <a:gd name="connsiteX3" fmla="*/ 54142 w 104699"/>
                    <a:gd name="connsiteY3" fmla="*/ 42522 h 105391"/>
                    <a:gd name="connsiteX4" fmla="*/ 59027 w 104699"/>
                    <a:gd name="connsiteY4" fmla="*/ 51419 h 105391"/>
                    <a:gd name="connsiteX5" fmla="*/ 52037 w 104699"/>
                    <a:gd name="connsiteY5" fmla="*/ 58820 h 105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699" h="105391">
                      <a:moveTo>
                        <a:pt x="52037" y="58820"/>
                      </a:moveTo>
                      <a:cubicBezTo>
                        <a:pt x="72134" y="141420"/>
                        <a:pt x="-20792" y="97482"/>
                        <a:pt x="42854" y="54486"/>
                      </a:cubicBezTo>
                      <a:cubicBezTo>
                        <a:pt x="-20801" y="97482"/>
                        <a:pt x="-7752" y="-4465"/>
                        <a:pt x="44131" y="44418"/>
                      </a:cubicBezTo>
                      <a:cubicBezTo>
                        <a:pt x="-7733" y="-4474"/>
                        <a:pt x="93251" y="-23562"/>
                        <a:pt x="54142" y="42522"/>
                      </a:cubicBezTo>
                      <a:cubicBezTo>
                        <a:pt x="93251" y="-23562"/>
                        <a:pt x="142657" y="66592"/>
                        <a:pt x="59027" y="51419"/>
                      </a:cubicBezTo>
                      <a:cubicBezTo>
                        <a:pt x="142657" y="66601"/>
                        <a:pt x="72153" y="141420"/>
                        <a:pt x="52037" y="58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3" name="任意多边形: 形状 2692">
                  <a:extLst>
                    <a:ext uri="{FF2B5EF4-FFF2-40B4-BE49-F238E27FC236}">
                      <a16:creationId xmlns:a16="http://schemas.microsoft.com/office/drawing/2014/main" id="{14BD106E-F80E-B800-74B8-9DF8C620BE4B}"/>
                    </a:ext>
                  </a:extLst>
                </p:cNvPr>
                <p:cNvSpPr/>
                <p:nvPr/>
              </p:nvSpPr>
              <p:spPr>
                <a:xfrm>
                  <a:off x="7979092" y="2209999"/>
                  <a:ext cx="34965" cy="5134"/>
                </a:xfrm>
                <a:custGeom>
                  <a:avLst/>
                  <a:gdLst>
                    <a:gd name="connsiteX0" fmla="*/ 0 w 34965"/>
                    <a:gd name="connsiteY0" fmla="*/ 1286 h 5134"/>
                    <a:gd name="connsiteX1" fmla="*/ 5562 w 34965"/>
                    <a:gd name="connsiteY1" fmla="*/ 334 h 5134"/>
                    <a:gd name="connsiteX2" fmla="*/ 17669 w 34965"/>
                    <a:gd name="connsiteY2" fmla="*/ 181 h 5134"/>
                    <a:gd name="connsiteX3" fmla="*/ 29603 w 34965"/>
                    <a:gd name="connsiteY3" fmla="*/ 2077 h 5134"/>
                    <a:gd name="connsiteX4" fmla="*/ 34966 w 34965"/>
                    <a:gd name="connsiteY4" fmla="*/ 3829 h 5134"/>
                    <a:gd name="connsiteX5" fmla="*/ 29423 w 34965"/>
                    <a:gd name="connsiteY5" fmla="*/ 4801 h 5134"/>
                    <a:gd name="connsiteX6" fmla="*/ 17316 w 34965"/>
                    <a:gd name="connsiteY6" fmla="*/ 4953 h 5134"/>
                    <a:gd name="connsiteX7" fmla="*/ 5391 w 34965"/>
                    <a:gd name="connsiteY7" fmla="*/ 3039 h 5134"/>
                    <a:gd name="connsiteX8" fmla="*/ 0 w 34965"/>
                    <a:gd name="connsiteY8" fmla="*/ 1286 h 5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965" h="5134">
                      <a:moveTo>
                        <a:pt x="0" y="1286"/>
                      </a:moveTo>
                      <a:cubicBezTo>
                        <a:pt x="0" y="1286"/>
                        <a:pt x="2248" y="638"/>
                        <a:pt x="5562" y="334"/>
                      </a:cubicBezTo>
                      <a:cubicBezTo>
                        <a:pt x="8906" y="-38"/>
                        <a:pt x="13306" y="-114"/>
                        <a:pt x="17669" y="181"/>
                      </a:cubicBezTo>
                      <a:cubicBezTo>
                        <a:pt x="22050" y="514"/>
                        <a:pt x="26384" y="1219"/>
                        <a:pt x="29603" y="2077"/>
                      </a:cubicBezTo>
                      <a:cubicBezTo>
                        <a:pt x="32851" y="2877"/>
                        <a:pt x="34966" y="3829"/>
                        <a:pt x="34966" y="3829"/>
                      </a:cubicBezTo>
                      <a:cubicBezTo>
                        <a:pt x="34966" y="3829"/>
                        <a:pt x="32766" y="4458"/>
                        <a:pt x="29423" y="4801"/>
                      </a:cubicBezTo>
                      <a:cubicBezTo>
                        <a:pt x="26098" y="5172"/>
                        <a:pt x="21707" y="5248"/>
                        <a:pt x="17316" y="4953"/>
                      </a:cubicBezTo>
                      <a:cubicBezTo>
                        <a:pt x="12963" y="4601"/>
                        <a:pt x="8630" y="3896"/>
                        <a:pt x="5391" y="3039"/>
                      </a:cubicBezTo>
                      <a:cubicBezTo>
                        <a:pt x="2143" y="2258"/>
                        <a:pt x="0" y="1286"/>
                        <a:pt x="0" y="1286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4" name="任意多边形: 形状 2693">
                  <a:extLst>
                    <a:ext uri="{FF2B5EF4-FFF2-40B4-BE49-F238E27FC236}">
                      <a16:creationId xmlns:a16="http://schemas.microsoft.com/office/drawing/2014/main" id="{24497955-8771-108E-2A21-71830DBD061A}"/>
                    </a:ext>
                  </a:extLst>
                </p:cNvPr>
                <p:cNvSpPr/>
                <p:nvPr/>
              </p:nvSpPr>
              <p:spPr>
                <a:xfrm>
                  <a:off x="8022621" y="2196407"/>
                  <a:ext cx="31994" cy="14268"/>
                </a:xfrm>
                <a:custGeom>
                  <a:avLst/>
                  <a:gdLst>
                    <a:gd name="connsiteX0" fmla="*/ 0 w 31994"/>
                    <a:gd name="connsiteY0" fmla="*/ 14268 h 14268"/>
                    <a:gd name="connsiteX1" fmla="*/ 4457 w 31994"/>
                    <a:gd name="connsiteY1" fmla="*/ 10792 h 14268"/>
                    <a:gd name="connsiteX2" fmla="*/ 15021 w 31994"/>
                    <a:gd name="connsiteY2" fmla="*/ 4953 h 14268"/>
                    <a:gd name="connsiteX3" fmla="*/ 26422 w 31994"/>
                    <a:gd name="connsiteY3" fmla="*/ 991 h 14268"/>
                    <a:gd name="connsiteX4" fmla="*/ 31995 w 31994"/>
                    <a:gd name="connsiteY4" fmla="*/ 0 h 14268"/>
                    <a:gd name="connsiteX5" fmla="*/ 27546 w 31994"/>
                    <a:gd name="connsiteY5" fmla="*/ 3477 h 14268"/>
                    <a:gd name="connsiteX6" fmla="*/ 16973 w 31994"/>
                    <a:gd name="connsiteY6" fmla="*/ 9296 h 14268"/>
                    <a:gd name="connsiteX7" fmla="*/ 5553 w 31994"/>
                    <a:gd name="connsiteY7" fmla="*/ 13297 h 14268"/>
                    <a:gd name="connsiteX8" fmla="*/ 0 w 31994"/>
                    <a:gd name="connsiteY8" fmla="*/ 14268 h 1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94" h="14268">
                      <a:moveTo>
                        <a:pt x="0" y="14268"/>
                      </a:moveTo>
                      <a:cubicBezTo>
                        <a:pt x="0" y="14268"/>
                        <a:pt x="1686" y="12649"/>
                        <a:pt x="4457" y="10792"/>
                      </a:cubicBezTo>
                      <a:cubicBezTo>
                        <a:pt x="7191" y="8915"/>
                        <a:pt x="11039" y="6753"/>
                        <a:pt x="15021" y="4953"/>
                      </a:cubicBezTo>
                      <a:cubicBezTo>
                        <a:pt x="19012" y="3172"/>
                        <a:pt x="23183" y="1753"/>
                        <a:pt x="26422" y="991"/>
                      </a:cubicBezTo>
                      <a:cubicBezTo>
                        <a:pt x="29670" y="152"/>
                        <a:pt x="31995" y="0"/>
                        <a:pt x="31995" y="0"/>
                      </a:cubicBezTo>
                      <a:cubicBezTo>
                        <a:pt x="31995" y="0"/>
                        <a:pt x="30318" y="1619"/>
                        <a:pt x="27546" y="3477"/>
                      </a:cubicBezTo>
                      <a:cubicBezTo>
                        <a:pt x="24774" y="5372"/>
                        <a:pt x="20955" y="7496"/>
                        <a:pt x="16973" y="9296"/>
                      </a:cubicBezTo>
                      <a:cubicBezTo>
                        <a:pt x="12945" y="11068"/>
                        <a:pt x="8811" y="12478"/>
                        <a:pt x="5553" y="13297"/>
                      </a:cubicBezTo>
                      <a:cubicBezTo>
                        <a:pt x="2334" y="14078"/>
                        <a:pt x="0" y="14268"/>
                        <a:pt x="0" y="14268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5" name="任意多边形: 形状 2694">
                  <a:extLst>
                    <a:ext uri="{FF2B5EF4-FFF2-40B4-BE49-F238E27FC236}">
                      <a16:creationId xmlns:a16="http://schemas.microsoft.com/office/drawing/2014/main" id="{2E91BAB9-4801-CEEF-06A2-ACC3CB8589D7}"/>
                    </a:ext>
                  </a:extLst>
                </p:cNvPr>
                <p:cNvSpPr/>
                <p:nvPr/>
              </p:nvSpPr>
              <p:spPr>
                <a:xfrm>
                  <a:off x="8010055" y="2174366"/>
                  <a:ext cx="6844" cy="34518"/>
                </a:xfrm>
                <a:custGeom>
                  <a:avLst/>
                  <a:gdLst>
                    <a:gd name="connsiteX0" fmla="*/ 6451 w 6844"/>
                    <a:gd name="connsiteY0" fmla="*/ 34519 h 34518"/>
                    <a:gd name="connsiteX1" fmla="*/ 4165 w 6844"/>
                    <a:gd name="connsiteY1" fmla="*/ 29366 h 34518"/>
                    <a:gd name="connsiteX2" fmla="*/ 1079 w 6844"/>
                    <a:gd name="connsiteY2" fmla="*/ 17678 h 34518"/>
                    <a:gd name="connsiteX3" fmla="*/ 3 w 6844"/>
                    <a:gd name="connsiteY3" fmla="*/ 5639 h 34518"/>
                    <a:gd name="connsiteX4" fmla="*/ 412 w 6844"/>
                    <a:gd name="connsiteY4" fmla="*/ 0 h 34518"/>
                    <a:gd name="connsiteX5" fmla="*/ 2718 w 6844"/>
                    <a:gd name="connsiteY5" fmla="*/ 5153 h 34518"/>
                    <a:gd name="connsiteX6" fmla="*/ 5784 w 6844"/>
                    <a:gd name="connsiteY6" fmla="*/ 16840 h 34518"/>
                    <a:gd name="connsiteX7" fmla="*/ 6842 w 6844"/>
                    <a:gd name="connsiteY7" fmla="*/ 28899 h 34518"/>
                    <a:gd name="connsiteX8" fmla="*/ 6451 w 6844"/>
                    <a:gd name="connsiteY8" fmla="*/ 34519 h 34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44" h="34518">
                      <a:moveTo>
                        <a:pt x="6451" y="34519"/>
                      </a:moveTo>
                      <a:cubicBezTo>
                        <a:pt x="6451" y="34519"/>
                        <a:pt x="5299" y="32509"/>
                        <a:pt x="4165" y="29366"/>
                      </a:cubicBezTo>
                      <a:cubicBezTo>
                        <a:pt x="2994" y="26241"/>
                        <a:pt x="1860" y="21984"/>
                        <a:pt x="1079" y="17678"/>
                      </a:cubicBezTo>
                      <a:cubicBezTo>
                        <a:pt x="336" y="13364"/>
                        <a:pt x="-35" y="8973"/>
                        <a:pt x="3" y="5639"/>
                      </a:cubicBezTo>
                      <a:cubicBezTo>
                        <a:pt x="-17" y="2286"/>
                        <a:pt x="412" y="0"/>
                        <a:pt x="412" y="0"/>
                      </a:cubicBezTo>
                      <a:cubicBezTo>
                        <a:pt x="412" y="0"/>
                        <a:pt x="1584" y="2029"/>
                        <a:pt x="2718" y="5153"/>
                      </a:cubicBezTo>
                      <a:cubicBezTo>
                        <a:pt x="3870" y="8277"/>
                        <a:pt x="5003" y="12535"/>
                        <a:pt x="5784" y="16840"/>
                      </a:cubicBezTo>
                      <a:cubicBezTo>
                        <a:pt x="6518" y="21155"/>
                        <a:pt x="6880" y="25546"/>
                        <a:pt x="6842" y="28899"/>
                      </a:cubicBezTo>
                      <a:cubicBezTo>
                        <a:pt x="6861" y="32214"/>
                        <a:pt x="6451" y="34519"/>
                        <a:pt x="6451" y="34519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6" name="任意多边形: 形状 2695">
                  <a:extLst>
                    <a:ext uri="{FF2B5EF4-FFF2-40B4-BE49-F238E27FC236}">
                      <a16:creationId xmlns:a16="http://schemas.microsoft.com/office/drawing/2014/main" id="{6F247609-3769-FD19-38C7-38B16207B432}"/>
                    </a:ext>
                  </a:extLst>
                </p:cNvPr>
                <p:cNvSpPr/>
                <p:nvPr/>
              </p:nvSpPr>
              <p:spPr>
                <a:xfrm>
                  <a:off x="8023183" y="2219896"/>
                  <a:ext cx="25079" cy="24469"/>
                </a:xfrm>
                <a:custGeom>
                  <a:avLst/>
                  <a:gdLst>
                    <a:gd name="connsiteX0" fmla="*/ 25079 w 25079"/>
                    <a:gd name="connsiteY0" fmla="*/ 24470 h 24469"/>
                    <a:gd name="connsiteX1" fmla="*/ 20212 w 25079"/>
                    <a:gd name="connsiteY1" fmla="*/ 21622 h 24469"/>
                    <a:gd name="connsiteX2" fmla="*/ 10887 w 25079"/>
                    <a:gd name="connsiteY2" fmla="*/ 13935 h 24469"/>
                    <a:gd name="connsiteX3" fmla="*/ 2982 w 25079"/>
                    <a:gd name="connsiteY3" fmla="*/ 4782 h 24469"/>
                    <a:gd name="connsiteX4" fmla="*/ 0 w 25079"/>
                    <a:gd name="connsiteY4" fmla="*/ 0 h 24469"/>
                    <a:gd name="connsiteX5" fmla="*/ 4886 w 25079"/>
                    <a:gd name="connsiteY5" fmla="*/ 2848 h 24469"/>
                    <a:gd name="connsiteX6" fmla="*/ 14221 w 25079"/>
                    <a:gd name="connsiteY6" fmla="*/ 10497 h 24469"/>
                    <a:gd name="connsiteX7" fmla="*/ 22108 w 25079"/>
                    <a:gd name="connsiteY7" fmla="*/ 19669 h 24469"/>
                    <a:gd name="connsiteX8" fmla="*/ 25079 w 25079"/>
                    <a:gd name="connsiteY8" fmla="*/ 24470 h 2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079" h="24469">
                      <a:moveTo>
                        <a:pt x="25079" y="24470"/>
                      </a:moveTo>
                      <a:cubicBezTo>
                        <a:pt x="25079" y="24470"/>
                        <a:pt x="22965" y="23517"/>
                        <a:pt x="20212" y="21622"/>
                      </a:cubicBezTo>
                      <a:cubicBezTo>
                        <a:pt x="17440" y="19764"/>
                        <a:pt x="14059" y="16974"/>
                        <a:pt x="10887" y="13935"/>
                      </a:cubicBezTo>
                      <a:cubicBezTo>
                        <a:pt x="7754" y="10868"/>
                        <a:pt x="4906" y="7515"/>
                        <a:pt x="2982" y="4782"/>
                      </a:cubicBezTo>
                      <a:cubicBezTo>
                        <a:pt x="1019" y="2086"/>
                        <a:pt x="0" y="0"/>
                        <a:pt x="0" y="0"/>
                      </a:cubicBezTo>
                      <a:cubicBezTo>
                        <a:pt x="0" y="0"/>
                        <a:pt x="2153" y="933"/>
                        <a:pt x="4886" y="2848"/>
                      </a:cubicBezTo>
                      <a:cubicBezTo>
                        <a:pt x="7668" y="4686"/>
                        <a:pt x="11069" y="7477"/>
                        <a:pt x="14221" y="10497"/>
                      </a:cubicBezTo>
                      <a:cubicBezTo>
                        <a:pt x="17326" y="13602"/>
                        <a:pt x="20193" y="16954"/>
                        <a:pt x="22108" y="19669"/>
                      </a:cubicBezTo>
                      <a:cubicBezTo>
                        <a:pt x="24079" y="22365"/>
                        <a:pt x="25079" y="24470"/>
                        <a:pt x="25079" y="24470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7" name="任意多边形: 形状 2696">
                  <a:extLst>
                    <a:ext uri="{FF2B5EF4-FFF2-40B4-BE49-F238E27FC236}">
                      <a16:creationId xmlns:a16="http://schemas.microsoft.com/office/drawing/2014/main" id="{7BCE7A03-8B38-8F7B-46DF-2FA20E93AC16}"/>
                    </a:ext>
                  </a:extLst>
                </p:cNvPr>
                <p:cNvSpPr/>
                <p:nvPr/>
              </p:nvSpPr>
              <p:spPr>
                <a:xfrm>
                  <a:off x="8002609" y="2222639"/>
                  <a:ext cx="11982" cy="32908"/>
                </a:xfrm>
                <a:custGeom>
                  <a:avLst/>
                  <a:gdLst>
                    <a:gd name="connsiteX0" fmla="*/ 0 w 11982"/>
                    <a:gd name="connsiteY0" fmla="*/ 32909 h 32908"/>
                    <a:gd name="connsiteX1" fmla="*/ 600 w 11982"/>
                    <a:gd name="connsiteY1" fmla="*/ 27289 h 32908"/>
                    <a:gd name="connsiteX2" fmla="*/ 3781 w 11982"/>
                    <a:gd name="connsiteY2" fmla="*/ 15621 h 32908"/>
                    <a:gd name="connsiteX3" fmla="*/ 8839 w 11982"/>
                    <a:gd name="connsiteY3" fmla="*/ 4667 h 32908"/>
                    <a:gd name="connsiteX4" fmla="*/ 11982 w 11982"/>
                    <a:gd name="connsiteY4" fmla="*/ 0 h 32908"/>
                    <a:gd name="connsiteX5" fmla="*/ 11392 w 11982"/>
                    <a:gd name="connsiteY5" fmla="*/ 5601 h 32908"/>
                    <a:gd name="connsiteX6" fmla="*/ 8230 w 11982"/>
                    <a:gd name="connsiteY6" fmla="*/ 17250 h 32908"/>
                    <a:gd name="connsiteX7" fmla="*/ 3162 w 11982"/>
                    <a:gd name="connsiteY7" fmla="*/ 28223 h 32908"/>
                    <a:gd name="connsiteX8" fmla="*/ 0 w 11982"/>
                    <a:gd name="connsiteY8" fmla="*/ 32909 h 32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982" h="32908">
                      <a:moveTo>
                        <a:pt x="0" y="32909"/>
                      </a:moveTo>
                      <a:cubicBezTo>
                        <a:pt x="0" y="32909"/>
                        <a:pt x="-9" y="30566"/>
                        <a:pt x="600" y="27289"/>
                      </a:cubicBezTo>
                      <a:cubicBezTo>
                        <a:pt x="1171" y="23993"/>
                        <a:pt x="2295" y="19755"/>
                        <a:pt x="3781" y="15621"/>
                      </a:cubicBezTo>
                      <a:cubicBezTo>
                        <a:pt x="5267" y="11506"/>
                        <a:pt x="7153" y="7525"/>
                        <a:pt x="8839" y="4667"/>
                      </a:cubicBezTo>
                      <a:cubicBezTo>
                        <a:pt x="10496" y="1762"/>
                        <a:pt x="11982" y="0"/>
                        <a:pt x="11982" y="0"/>
                      </a:cubicBezTo>
                      <a:cubicBezTo>
                        <a:pt x="11982" y="0"/>
                        <a:pt x="12002" y="2324"/>
                        <a:pt x="11392" y="5601"/>
                      </a:cubicBezTo>
                      <a:cubicBezTo>
                        <a:pt x="10830" y="8896"/>
                        <a:pt x="9716" y="13154"/>
                        <a:pt x="8230" y="17250"/>
                      </a:cubicBezTo>
                      <a:cubicBezTo>
                        <a:pt x="6734" y="21384"/>
                        <a:pt x="4839" y="25346"/>
                        <a:pt x="3162" y="28223"/>
                      </a:cubicBezTo>
                      <a:cubicBezTo>
                        <a:pt x="1505" y="31099"/>
                        <a:pt x="0" y="32909"/>
                        <a:pt x="0" y="32909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8" name="任意多边形: 形状 2697">
                  <a:extLst>
                    <a:ext uri="{FF2B5EF4-FFF2-40B4-BE49-F238E27FC236}">
                      <a16:creationId xmlns:a16="http://schemas.microsoft.com/office/drawing/2014/main" id="{C8CD4A22-1160-854F-5912-B8A690A0A8AC}"/>
                    </a:ext>
                  </a:extLst>
                </p:cNvPr>
                <p:cNvSpPr/>
                <p:nvPr/>
              </p:nvSpPr>
              <p:spPr>
                <a:xfrm>
                  <a:off x="8006590" y="2203418"/>
                  <a:ext cx="24641" cy="25336"/>
                </a:xfrm>
                <a:custGeom>
                  <a:avLst/>
                  <a:gdLst>
                    <a:gd name="connsiteX0" fmla="*/ 24642 w 24641"/>
                    <a:gd name="connsiteY0" fmla="*/ 12021 h 25336"/>
                    <a:gd name="connsiteX1" fmla="*/ 16983 w 24641"/>
                    <a:gd name="connsiteY1" fmla="*/ 16488 h 25336"/>
                    <a:gd name="connsiteX2" fmla="*/ 16316 w 24641"/>
                    <a:gd name="connsiteY2" fmla="*/ 25336 h 25336"/>
                    <a:gd name="connsiteX3" fmla="*/ 9716 w 24641"/>
                    <a:gd name="connsiteY3" fmla="*/ 19421 h 25336"/>
                    <a:gd name="connsiteX4" fmla="*/ 1077 w 24641"/>
                    <a:gd name="connsiteY4" fmla="*/ 21546 h 25336"/>
                    <a:gd name="connsiteX5" fmla="*/ 4658 w 24641"/>
                    <a:gd name="connsiteY5" fmla="*/ 13411 h 25336"/>
                    <a:gd name="connsiteX6" fmla="*/ 0 w 24641"/>
                    <a:gd name="connsiteY6" fmla="*/ 5877 h 25336"/>
                    <a:gd name="connsiteX7" fmla="*/ 8840 w 24641"/>
                    <a:gd name="connsiteY7" fmla="*/ 6753 h 25336"/>
                    <a:gd name="connsiteX8" fmla="*/ 14564 w 24641"/>
                    <a:gd name="connsiteY8" fmla="*/ 0 h 25336"/>
                    <a:gd name="connsiteX9" fmla="*/ 16450 w 24641"/>
                    <a:gd name="connsiteY9" fmla="*/ 8668 h 25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41" h="25336">
                      <a:moveTo>
                        <a:pt x="24642" y="12021"/>
                      </a:moveTo>
                      <a:lnTo>
                        <a:pt x="16983" y="16488"/>
                      </a:lnTo>
                      <a:lnTo>
                        <a:pt x="16316" y="25336"/>
                      </a:lnTo>
                      <a:lnTo>
                        <a:pt x="9716" y="19421"/>
                      </a:lnTo>
                      <a:lnTo>
                        <a:pt x="1077" y="21546"/>
                      </a:lnTo>
                      <a:lnTo>
                        <a:pt x="4658" y="13411"/>
                      </a:lnTo>
                      <a:lnTo>
                        <a:pt x="0" y="5877"/>
                      </a:lnTo>
                      <a:lnTo>
                        <a:pt x="8840" y="6753"/>
                      </a:lnTo>
                      <a:lnTo>
                        <a:pt x="14564" y="0"/>
                      </a:lnTo>
                      <a:lnTo>
                        <a:pt x="16450" y="8668"/>
                      </a:lnTo>
                      <a:close/>
                    </a:path>
                  </a:pathLst>
                </a:custGeom>
                <a:solidFill>
                  <a:srgbClr val="FCD0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99" name="图形 113">
                <a:extLst>
                  <a:ext uri="{FF2B5EF4-FFF2-40B4-BE49-F238E27FC236}">
                    <a16:creationId xmlns:a16="http://schemas.microsoft.com/office/drawing/2014/main" id="{6D38B1DA-670C-40A0-C635-519D1B3BE992}"/>
                  </a:ext>
                </a:extLst>
              </p:cNvPr>
              <p:cNvGrpSpPr/>
              <p:nvPr/>
            </p:nvGrpSpPr>
            <p:grpSpPr>
              <a:xfrm>
                <a:off x="8009506" y="2126174"/>
                <a:ext cx="45610" cy="44237"/>
                <a:chOff x="8009506" y="2126174"/>
                <a:chExt cx="45610" cy="44237"/>
              </a:xfrm>
            </p:grpSpPr>
            <p:sp>
              <p:nvSpPr>
                <p:cNvPr id="2700" name="任意多边形: 形状 2699">
                  <a:extLst>
                    <a:ext uri="{FF2B5EF4-FFF2-40B4-BE49-F238E27FC236}">
                      <a16:creationId xmlns:a16="http://schemas.microsoft.com/office/drawing/2014/main" id="{5AD2121A-BDAA-02B0-8D62-851BB9ED4530}"/>
                    </a:ext>
                  </a:extLst>
                </p:cNvPr>
                <p:cNvSpPr/>
                <p:nvPr/>
              </p:nvSpPr>
              <p:spPr>
                <a:xfrm>
                  <a:off x="8009506" y="2126174"/>
                  <a:ext cx="45610" cy="44237"/>
                </a:xfrm>
                <a:custGeom>
                  <a:avLst/>
                  <a:gdLst>
                    <a:gd name="connsiteX0" fmla="*/ 21554 w 45610"/>
                    <a:gd name="connsiteY0" fmla="*/ 25361 h 44237"/>
                    <a:gd name="connsiteX1" fmla="*/ 17954 w 45610"/>
                    <a:gd name="connsiteY1" fmla="*/ 22875 h 44237"/>
                    <a:gd name="connsiteX2" fmla="*/ 19221 w 45610"/>
                    <a:gd name="connsiteY2" fmla="*/ 18684 h 44237"/>
                    <a:gd name="connsiteX3" fmla="*/ 23583 w 45610"/>
                    <a:gd name="connsiteY3" fmla="*/ 18589 h 44237"/>
                    <a:gd name="connsiteX4" fmla="*/ 25021 w 45610"/>
                    <a:gd name="connsiteY4" fmla="*/ 22723 h 44237"/>
                    <a:gd name="connsiteX5" fmla="*/ 21554 w 45610"/>
                    <a:gd name="connsiteY5" fmla="*/ 25361 h 44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610" h="44237">
                      <a:moveTo>
                        <a:pt x="21554" y="25361"/>
                      </a:moveTo>
                      <a:cubicBezTo>
                        <a:pt x="24297" y="61823"/>
                        <a:pt x="-12069" y="36658"/>
                        <a:pt x="17954" y="22875"/>
                      </a:cubicBezTo>
                      <a:cubicBezTo>
                        <a:pt x="-12059" y="36649"/>
                        <a:pt x="637" y="-5700"/>
                        <a:pt x="19221" y="18684"/>
                      </a:cubicBezTo>
                      <a:cubicBezTo>
                        <a:pt x="637" y="-5700"/>
                        <a:pt x="44833" y="-6719"/>
                        <a:pt x="23583" y="18589"/>
                      </a:cubicBezTo>
                      <a:cubicBezTo>
                        <a:pt x="44833" y="-6709"/>
                        <a:pt x="59473" y="35029"/>
                        <a:pt x="25021" y="22723"/>
                      </a:cubicBezTo>
                      <a:cubicBezTo>
                        <a:pt x="59454" y="35020"/>
                        <a:pt x="24297" y="61823"/>
                        <a:pt x="21554" y="25361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1" name="任意多边形: 形状 2700">
                  <a:extLst>
                    <a:ext uri="{FF2B5EF4-FFF2-40B4-BE49-F238E27FC236}">
                      <a16:creationId xmlns:a16="http://schemas.microsoft.com/office/drawing/2014/main" id="{59D5A4F9-E08D-D178-78A9-706FA9B4A1C3}"/>
                    </a:ext>
                  </a:extLst>
                </p:cNvPr>
                <p:cNvSpPr/>
                <p:nvPr/>
              </p:nvSpPr>
              <p:spPr>
                <a:xfrm>
                  <a:off x="8010805" y="2127477"/>
                  <a:ext cx="42700" cy="41415"/>
                </a:xfrm>
                <a:custGeom>
                  <a:avLst/>
                  <a:gdLst>
                    <a:gd name="connsiteX0" fmla="*/ 20188 w 42700"/>
                    <a:gd name="connsiteY0" fmla="*/ 23743 h 41415"/>
                    <a:gd name="connsiteX1" fmla="*/ 16817 w 42700"/>
                    <a:gd name="connsiteY1" fmla="*/ 21410 h 41415"/>
                    <a:gd name="connsiteX2" fmla="*/ 17989 w 42700"/>
                    <a:gd name="connsiteY2" fmla="*/ 17495 h 41415"/>
                    <a:gd name="connsiteX3" fmla="*/ 22084 w 42700"/>
                    <a:gd name="connsiteY3" fmla="*/ 17400 h 41415"/>
                    <a:gd name="connsiteX4" fmla="*/ 23446 w 42700"/>
                    <a:gd name="connsiteY4" fmla="*/ 21257 h 41415"/>
                    <a:gd name="connsiteX5" fmla="*/ 20188 w 42700"/>
                    <a:gd name="connsiteY5" fmla="*/ 23743 h 41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00" h="41415">
                      <a:moveTo>
                        <a:pt x="20188" y="23743"/>
                      </a:moveTo>
                      <a:cubicBezTo>
                        <a:pt x="22760" y="57881"/>
                        <a:pt x="-11292" y="34316"/>
                        <a:pt x="16817" y="21410"/>
                      </a:cubicBezTo>
                      <a:cubicBezTo>
                        <a:pt x="-11292" y="34307"/>
                        <a:pt x="595" y="-5346"/>
                        <a:pt x="17989" y="17495"/>
                      </a:cubicBezTo>
                      <a:cubicBezTo>
                        <a:pt x="595" y="-5337"/>
                        <a:pt x="41972" y="-6289"/>
                        <a:pt x="22084" y="17400"/>
                      </a:cubicBezTo>
                      <a:cubicBezTo>
                        <a:pt x="41972" y="-6280"/>
                        <a:pt x="55669" y="32783"/>
                        <a:pt x="23446" y="21257"/>
                      </a:cubicBezTo>
                      <a:cubicBezTo>
                        <a:pt x="55679" y="32783"/>
                        <a:pt x="22732" y="57881"/>
                        <a:pt x="20188" y="23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2" name="任意多边形: 形状 2701">
                  <a:extLst>
                    <a:ext uri="{FF2B5EF4-FFF2-40B4-BE49-F238E27FC236}">
                      <a16:creationId xmlns:a16="http://schemas.microsoft.com/office/drawing/2014/main" id="{031825FF-CDAE-A011-9503-87E0C402C257}"/>
                    </a:ext>
                  </a:extLst>
                </p:cNvPr>
                <p:cNvSpPr/>
                <p:nvPr/>
              </p:nvSpPr>
              <p:spPr>
                <a:xfrm>
                  <a:off x="8016097" y="2143991"/>
                  <a:ext cx="13706" cy="3424"/>
                </a:xfrm>
                <a:custGeom>
                  <a:avLst/>
                  <a:gdLst>
                    <a:gd name="connsiteX0" fmla="*/ 0 w 13706"/>
                    <a:gd name="connsiteY0" fmla="*/ 57 h 3424"/>
                    <a:gd name="connsiteX1" fmla="*/ 2267 w 13706"/>
                    <a:gd name="connsiteY1" fmla="*/ 38 h 3424"/>
                    <a:gd name="connsiteX2" fmla="*/ 7086 w 13706"/>
                    <a:gd name="connsiteY2" fmla="*/ 781 h 3424"/>
                    <a:gd name="connsiteX3" fmla="*/ 11696 w 13706"/>
                    <a:gd name="connsiteY3" fmla="*/ 2314 h 3424"/>
                    <a:gd name="connsiteX4" fmla="*/ 13706 w 13706"/>
                    <a:gd name="connsiteY4" fmla="*/ 3372 h 3424"/>
                    <a:gd name="connsiteX5" fmla="*/ 11439 w 13706"/>
                    <a:gd name="connsiteY5" fmla="*/ 3391 h 3424"/>
                    <a:gd name="connsiteX6" fmla="*/ 6620 w 13706"/>
                    <a:gd name="connsiteY6" fmla="*/ 2648 h 3424"/>
                    <a:gd name="connsiteX7" fmla="*/ 2019 w 13706"/>
                    <a:gd name="connsiteY7" fmla="*/ 1105 h 3424"/>
                    <a:gd name="connsiteX8" fmla="*/ 0 w 13706"/>
                    <a:gd name="connsiteY8" fmla="*/ 57 h 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06" h="3424">
                      <a:moveTo>
                        <a:pt x="0" y="57"/>
                      </a:moveTo>
                      <a:cubicBezTo>
                        <a:pt x="0" y="57"/>
                        <a:pt x="943" y="-57"/>
                        <a:pt x="2267" y="38"/>
                      </a:cubicBezTo>
                      <a:cubicBezTo>
                        <a:pt x="3620" y="114"/>
                        <a:pt x="5362" y="371"/>
                        <a:pt x="7086" y="781"/>
                      </a:cubicBezTo>
                      <a:cubicBezTo>
                        <a:pt x="8811" y="1190"/>
                        <a:pt x="10468" y="1762"/>
                        <a:pt x="11696" y="2314"/>
                      </a:cubicBezTo>
                      <a:cubicBezTo>
                        <a:pt x="12925" y="2848"/>
                        <a:pt x="13706" y="3372"/>
                        <a:pt x="13706" y="3372"/>
                      </a:cubicBezTo>
                      <a:cubicBezTo>
                        <a:pt x="13706" y="3372"/>
                        <a:pt x="12782" y="3476"/>
                        <a:pt x="11439" y="3391"/>
                      </a:cubicBezTo>
                      <a:cubicBezTo>
                        <a:pt x="10096" y="3315"/>
                        <a:pt x="8363" y="3057"/>
                        <a:pt x="6620" y="2648"/>
                      </a:cubicBezTo>
                      <a:cubicBezTo>
                        <a:pt x="4905" y="2229"/>
                        <a:pt x="3248" y="1667"/>
                        <a:pt x="2019" y="1105"/>
                      </a:cubicBezTo>
                      <a:cubicBezTo>
                        <a:pt x="791" y="571"/>
                        <a:pt x="0" y="57"/>
                        <a:pt x="0" y="57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3" name="任意多边形: 形状 2702">
                  <a:extLst>
                    <a:ext uri="{FF2B5EF4-FFF2-40B4-BE49-F238E27FC236}">
                      <a16:creationId xmlns:a16="http://schemas.microsoft.com/office/drawing/2014/main" id="{D5C444F3-E3C7-1344-B4BC-0032D22B3DFE}"/>
                    </a:ext>
                  </a:extLst>
                </p:cNvPr>
                <p:cNvSpPr/>
                <p:nvPr/>
              </p:nvSpPr>
              <p:spPr>
                <a:xfrm>
                  <a:off x="8033432" y="2143064"/>
                  <a:ext cx="13649" cy="3623"/>
                </a:xfrm>
                <a:custGeom>
                  <a:avLst/>
                  <a:gdLst>
                    <a:gd name="connsiteX0" fmla="*/ 0 w 13649"/>
                    <a:gd name="connsiteY0" fmla="*/ 3594 h 3623"/>
                    <a:gd name="connsiteX1" fmla="*/ 2010 w 13649"/>
                    <a:gd name="connsiteY1" fmla="*/ 2508 h 3623"/>
                    <a:gd name="connsiteX2" fmla="*/ 6582 w 13649"/>
                    <a:gd name="connsiteY2" fmla="*/ 889 h 3623"/>
                    <a:gd name="connsiteX3" fmla="*/ 11382 w 13649"/>
                    <a:gd name="connsiteY3" fmla="*/ 60 h 3623"/>
                    <a:gd name="connsiteX4" fmla="*/ 13649 w 13649"/>
                    <a:gd name="connsiteY4" fmla="*/ 41 h 3623"/>
                    <a:gd name="connsiteX5" fmla="*/ 11659 w 13649"/>
                    <a:gd name="connsiteY5" fmla="*/ 1127 h 3623"/>
                    <a:gd name="connsiteX6" fmla="*/ 7067 w 13649"/>
                    <a:gd name="connsiteY6" fmla="*/ 2746 h 3623"/>
                    <a:gd name="connsiteX7" fmla="*/ 2267 w 13649"/>
                    <a:gd name="connsiteY7" fmla="*/ 3575 h 3623"/>
                    <a:gd name="connsiteX8" fmla="*/ 0 w 13649"/>
                    <a:gd name="connsiteY8" fmla="*/ 3594 h 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649" h="3623">
                      <a:moveTo>
                        <a:pt x="0" y="3594"/>
                      </a:moveTo>
                      <a:cubicBezTo>
                        <a:pt x="0" y="3594"/>
                        <a:pt x="781" y="3061"/>
                        <a:pt x="2010" y="2508"/>
                      </a:cubicBezTo>
                      <a:cubicBezTo>
                        <a:pt x="3219" y="1937"/>
                        <a:pt x="4905" y="1337"/>
                        <a:pt x="6582" y="889"/>
                      </a:cubicBezTo>
                      <a:cubicBezTo>
                        <a:pt x="8277" y="451"/>
                        <a:pt x="10039" y="146"/>
                        <a:pt x="11382" y="60"/>
                      </a:cubicBezTo>
                      <a:cubicBezTo>
                        <a:pt x="12725" y="-63"/>
                        <a:pt x="13649" y="41"/>
                        <a:pt x="13649" y="41"/>
                      </a:cubicBezTo>
                      <a:cubicBezTo>
                        <a:pt x="13649" y="41"/>
                        <a:pt x="12887" y="575"/>
                        <a:pt x="11659" y="1127"/>
                      </a:cubicBezTo>
                      <a:cubicBezTo>
                        <a:pt x="10439" y="1708"/>
                        <a:pt x="8763" y="2299"/>
                        <a:pt x="7067" y="2746"/>
                      </a:cubicBezTo>
                      <a:cubicBezTo>
                        <a:pt x="5353" y="3185"/>
                        <a:pt x="3629" y="3480"/>
                        <a:pt x="2267" y="3575"/>
                      </a:cubicBezTo>
                      <a:cubicBezTo>
                        <a:pt x="933" y="3670"/>
                        <a:pt x="0" y="3594"/>
                        <a:pt x="0" y="3594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4" name="任意多边形: 形状 2703">
                  <a:extLst>
                    <a:ext uri="{FF2B5EF4-FFF2-40B4-BE49-F238E27FC236}">
                      <a16:creationId xmlns:a16="http://schemas.microsoft.com/office/drawing/2014/main" id="{981F0618-C20C-41A3-61F6-193A4374D8FA}"/>
                    </a:ext>
                  </a:extLst>
                </p:cNvPr>
                <p:cNvSpPr/>
                <p:nvPr/>
              </p:nvSpPr>
              <p:spPr>
                <a:xfrm>
                  <a:off x="8030087" y="2131447"/>
                  <a:ext cx="1936" cy="14096"/>
                </a:xfrm>
                <a:custGeom>
                  <a:avLst/>
                  <a:gdLst>
                    <a:gd name="connsiteX0" fmla="*/ 1030 w 1936"/>
                    <a:gd name="connsiteY0" fmla="*/ 14097 h 14096"/>
                    <a:gd name="connsiteX1" fmla="*/ 449 w 1936"/>
                    <a:gd name="connsiteY1" fmla="*/ 11906 h 14096"/>
                    <a:gd name="connsiteX2" fmla="*/ 2 w 1936"/>
                    <a:gd name="connsiteY2" fmla="*/ 7058 h 14096"/>
                    <a:gd name="connsiteX3" fmla="*/ 354 w 1936"/>
                    <a:gd name="connsiteY3" fmla="*/ 2200 h 14096"/>
                    <a:gd name="connsiteX4" fmla="*/ 897 w 1936"/>
                    <a:gd name="connsiteY4" fmla="*/ 0 h 14096"/>
                    <a:gd name="connsiteX5" fmla="*/ 1488 w 1936"/>
                    <a:gd name="connsiteY5" fmla="*/ 2191 h 14096"/>
                    <a:gd name="connsiteX6" fmla="*/ 1935 w 1936"/>
                    <a:gd name="connsiteY6" fmla="*/ 7039 h 14096"/>
                    <a:gd name="connsiteX7" fmla="*/ 1564 w 1936"/>
                    <a:gd name="connsiteY7" fmla="*/ 11897 h 14096"/>
                    <a:gd name="connsiteX8" fmla="*/ 1030 w 1936"/>
                    <a:gd name="connsiteY8" fmla="*/ 14097 h 1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6" h="14096">
                      <a:moveTo>
                        <a:pt x="1030" y="14097"/>
                      </a:moveTo>
                      <a:cubicBezTo>
                        <a:pt x="1030" y="14097"/>
                        <a:pt x="706" y="13221"/>
                        <a:pt x="449" y="11906"/>
                      </a:cubicBezTo>
                      <a:cubicBezTo>
                        <a:pt x="192" y="10582"/>
                        <a:pt x="21" y="8820"/>
                        <a:pt x="2" y="7058"/>
                      </a:cubicBezTo>
                      <a:cubicBezTo>
                        <a:pt x="-17" y="5296"/>
                        <a:pt x="126" y="3534"/>
                        <a:pt x="354" y="2200"/>
                      </a:cubicBezTo>
                      <a:cubicBezTo>
                        <a:pt x="554" y="876"/>
                        <a:pt x="897" y="0"/>
                        <a:pt x="897" y="0"/>
                      </a:cubicBezTo>
                      <a:cubicBezTo>
                        <a:pt x="897" y="0"/>
                        <a:pt x="1230" y="876"/>
                        <a:pt x="1488" y="2191"/>
                      </a:cubicBezTo>
                      <a:cubicBezTo>
                        <a:pt x="1716" y="3515"/>
                        <a:pt x="1916" y="5277"/>
                        <a:pt x="1935" y="7039"/>
                      </a:cubicBezTo>
                      <a:cubicBezTo>
                        <a:pt x="1954" y="8811"/>
                        <a:pt x="1792" y="10573"/>
                        <a:pt x="1564" y="11897"/>
                      </a:cubicBezTo>
                      <a:cubicBezTo>
                        <a:pt x="1354" y="13211"/>
                        <a:pt x="1030" y="14097"/>
                        <a:pt x="1030" y="14097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5" name="任意多边形: 形状 2704">
                  <a:extLst>
                    <a:ext uri="{FF2B5EF4-FFF2-40B4-BE49-F238E27FC236}">
                      <a16:creationId xmlns:a16="http://schemas.microsoft.com/office/drawing/2014/main" id="{F7E9E346-A31B-7EC9-35FE-EE43C4C56055}"/>
                    </a:ext>
                  </a:extLst>
                </p:cNvPr>
                <p:cNvSpPr/>
                <p:nvPr/>
              </p:nvSpPr>
              <p:spPr>
                <a:xfrm>
                  <a:off x="8033032" y="2150354"/>
                  <a:ext cx="8372" cy="11372"/>
                </a:xfrm>
                <a:custGeom>
                  <a:avLst/>
                  <a:gdLst>
                    <a:gd name="connsiteX0" fmla="*/ 8373 w 8372"/>
                    <a:gd name="connsiteY0" fmla="*/ 11373 h 11372"/>
                    <a:gd name="connsiteX1" fmla="*/ 6620 w 8372"/>
                    <a:gd name="connsiteY1" fmla="*/ 9925 h 11372"/>
                    <a:gd name="connsiteX2" fmla="*/ 3420 w 8372"/>
                    <a:gd name="connsiteY2" fmla="*/ 6258 h 11372"/>
                    <a:gd name="connsiteX3" fmla="*/ 877 w 8372"/>
                    <a:gd name="connsiteY3" fmla="*/ 2095 h 11372"/>
                    <a:gd name="connsiteX4" fmla="*/ 0 w 8372"/>
                    <a:gd name="connsiteY4" fmla="*/ 0 h 11372"/>
                    <a:gd name="connsiteX5" fmla="*/ 1762 w 8372"/>
                    <a:gd name="connsiteY5" fmla="*/ 1448 h 11372"/>
                    <a:gd name="connsiteX6" fmla="*/ 4982 w 8372"/>
                    <a:gd name="connsiteY6" fmla="*/ 5105 h 11372"/>
                    <a:gd name="connsiteX7" fmla="*/ 7515 w 8372"/>
                    <a:gd name="connsiteY7" fmla="*/ 9268 h 11372"/>
                    <a:gd name="connsiteX8" fmla="*/ 8373 w 8372"/>
                    <a:gd name="connsiteY8" fmla="*/ 11373 h 11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72" h="11372">
                      <a:moveTo>
                        <a:pt x="8373" y="11373"/>
                      </a:moveTo>
                      <a:cubicBezTo>
                        <a:pt x="8373" y="11373"/>
                        <a:pt x="7591" y="10858"/>
                        <a:pt x="6620" y="9925"/>
                      </a:cubicBezTo>
                      <a:cubicBezTo>
                        <a:pt x="5639" y="9001"/>
                        <a:pt x="4477" y="7677"/>
                        <a:pt x="3420" y="6258"/>
                      </a:cubicBezTo>
                      <a:cubicBezTo>
                        <a:pt x="2381" y="4839"/>
                        <a:pt x="1467" y="3315"/>
                        <a:pt x="877" y="2095"/>
                      </a:cubicBezTo>
                      <a:cubicBezTo>
                        <a:pt x="277" y="905"/>
                        <a:pt x="0" y="0"/>
                        <a:pt x="0" y="0"/>
                      </a:cubicBezTo>
                      <a:cubicBezTo>
                        <a:pt x="0" y="0"/>
                        <a:pt x="781" y="514"/>
                        <a:pt x="1762" y="1448"/>
                      </a:cubicBezTo>
                      <a:cubicBezTo>
                        <a:pt x="2753" y="2372"/>
                        <a:pt x="3925" y="3696"/>
                        <a:pt x="4982" y="5105"/>
                      </a:cubicBezTo>
                      <a:cubicBezTo>
                        <a:pt x="5991" y="6544"/>
                        <a:pt x="6925" y="8058"/>
                        <a:pt x="7515" y="9268"/>
                      </a:cubicBezTo>
                      <a:cubicBezTo>
                        <a:pt x="8116" y="10468"/>
                        <a:pt x="8373" y="11373"/>
                        <a:pt x="8373" y="11373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6" name="任意多边形: 形状 2705">
                  <a:extLst>
                    <a:ext uri="{FF2B5EF4-FFF2-40B4-BE49-F238E27FC236}">
                      <a16:creationId xmlns:a16="http://schemas.microsoft.com/office/drawing/2014/main" id="{23CC591D-F0C5-97EE-AEA8-A78D42F49DD0}"/>
                    </a:ext>
                  </a:extLst>
                </p:cNvPr>
                <p:cNvSpPr/>
                <p:nvPr/>
              </p:nvSpPr>
              <p:spPr>
                <a:xfrm>
                  <a:off x="8022535" y="2150887"/>
                  <a:ext cx="6915" cy="12287"/>
                </a:xfrm>
                <a:custGeom>
                  <a:avLst/>
                  <a:gdLst>
                    <a:gd name="connsiteX0" fmla="*/ 0 w 6915"/>
                    <a:gd name="connsiteY0" fmla="*/ 12287 h 12287"/>
                    <a:gd name="connsiteX1" fmla="*/ 600 w 6915"/>
                    <a:gd name="connsiteY1" fmla="*/ 10087 h 12287"/>
                    <a:gd name="connsiteX2" fmla="*/ 2629 w 6915"/>
                    <a:gd name="connsiteY2" fmla="*/ 5667 h 12287"/>
                    <a:gd name="connsiteX3" fmla="*/ 5362 w 6915"/>
                    <a:gd name="connsiteY3" fmla="*/ 1638 h 12287"/>
                    <a:gd name="connsiteX4" fmla="*/ 6915 w 6915"/>
                    <a:gd name="connsiteY4" fmla="*/ 0 h 12287"/>
                    <a:gd name="connsiteX5" fmla="*/ 6315 w 6915"/>
                    <a:gd name="connsiteY5" fmla="*/ 2181 h 12287"/>
                    <a:gd name="connsiteX6" fmla="*/ 4296 w 6915"/>
                    <a:gd name="connsiteY6" fmla="*/ 6610 h 12287"/>
                    <a:gd name="connsiteX7" fmla="*/ 1543 w 6915"/>
                    <a:gd name="connsiteY7" fmla="*/ 10639 h 12287"/>
                    <a:gd name="connsiteX8" fmla="*/ 0 w 6915"/>
                    <a:gd name="connsiteY8" fmla="*/ 12287 h 1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15" h="12287">
                      <a:moveTo>
                        <a:pt x="0" y="12287"/>
                      </a:moveTo>
                      <a:cubicBezTo>
                        <a:pt x="0" y="12287"/>
                        <a:pt x="143" y="11354"/>
                        <a:pt x="600" y="10087"/>
                      </a:cubicBezTo>
                      <a:cubicBezTo>
                        <a:pt x="1038" y="8811"/>
                        <a:pt x="1762" y="7210"/>
                        <a:pt x="2629" y="5667"/>
                      </a:cubicBezTo>
                      <a:cubicBezTo>
                        <a:pt x="3506" y="4134"/>
                        <a:pt x="4496" y="2677"/>
                        <a:pt x="5362" y="1638"/>
                      </a:cubicBezTo>
                      <a:cubicBezTo>
                        <a:pt x="6211" y="600"/>
                        <a:pt x="6915" y="0"/>
                        <a:pt x="6915" y="0"/>
                      </a:cubicBezTo>
                      <a:cubicBezTo>
                        <a:pt x="6915" y="0"/>
                        <a:pt x="6772" y="924"/>
                        <a:pt x="6315" y="2181"/>
                      </a:cubicBezTo>
                      <a:cubicBezTo>
                        <a:pt x="5877" y="3458"/>
                        <a:pt x="5153" y="5077"/>
                        <a:pt x="4296" y="6610"/>
                      </a:cubicBezTo>
                      <a:cubicBezTo>
                        <a:pt x="3410" y="8153"/>
                        <a:pt x="2420" y="9601"/>
                        <a:pt x="1543" y="10639"/>
                      </a:cubicBezTo>
                      <a:cubicBezTo>
                        <a:pt x="714" y="11668"/>
                        <a:pt x="0" y="12287"/>
                        <a:pt x="0" y="12287"/>
                      </a:cubicBezTo>
                      <a:close/>
                    </a:path>
                  </a:pathLst>
                </a:custGeom>
                <a:solidFill>
                  <a:srgbClr val="F9C5E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7" name="任意多边形: 形状 2706">
                  <a:extLst>
                    <a:ext uri="{FF2B5EF4-FFF2-40B4-BE49-F238E27FC236}">
                      <a16:creationId xmlns:a16="http://schemas.microsoft.com/office/drawing/2014/main" id="{98361967-A1CC-4D81-AF44-0DA219F999EA}"/>
                    </a:ext>
                  </a:extLst>
                </p:cNvPr>
                <p:cNvSpPr/>
                <p:nvPr/>
              </p:nvSpPr>
              <p:spPr>
                <a:xfrm>
                  <a:off x="8026555" y="2143677"/>
                  <a:ext cx="9991" cy="10182"/>
                </a:xfrm>
                <a:custGeom>
                  <a:avLst/>
                  <a:gdLst>
                    <a:gd name="connsiteX0" fmla="*/ 9992 w 9991"/>
                    <a:gd name="connsiteY0" fmla="*/ 5439 h 10182"/>
                    <a:gd name="connsiteX1" fmla="*/ 6648 w 9991"/>
                    <a:gd name="connsiteY1" fmla="*/ 6706 h 10182"/>
                    <a:gd name="connsiteX2" fmla="*/ 5792 w 9991"/>
                    <a:gd name="connsiteY2" fmla="*/ 10182 h 10182"/>
                    <a:gd name="connsiteX3" fmla="*/ 3563 w 9991"/>
                    <a:gd name="connsiteY3" fmla="*/ 7401 h 10182"/>
                    <a:gd name="connsiteX4" fmla="*/ 0 w 9991"/>
                    <a:gd name="connsiteY4" fmla="*/ 7668 h 10182"/>
                    <a:gd name="connsiteX5" fmla="*/ 1962 w 9991"/>
                    <a:gd name="connsiteY5" fmla="*/ 4677 h 10182"/>
                    <a:gd name="connsiteX6" fmla="*/ 600 w 9991"/>
                    <a:gd name="connsiteY6" fmla="*/ 1381 h 10182"/>
                    <a:gd name="connsiteX7" fmla="*/ 4067 w 9991"/>
                    <a:gd name="connsiteY7" fmla="*/ 2305 h 10182"/>
                    <a:gd name="connsiteX8" fmla="*/ 6782 w 9991"/>
                    <a:gd name="connsiteY8" fmla="*/ 0 h 10182"/>
                    <a:gd name="connsiteX9" fmla="*/ 6944 w 9991"/>
                    <a:gd name="connsiteY9" fmla="*/ 3562 h 10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991" h="10182">
                      <a:moveTo>
                        <a:pt x="9992" y="5439"/>
                      </a:moveTo>
                      <a:lnTo>
                        <a:pt x="6648" y="6706"/>
                      </a:lnTo>
                      <a:lnTo>
                        <a:pt x="5792" y="10182"/>
                      </a:lnTo>
                      <a:lnTo>
                        <a:pt x="3563" y="7401"/>
                      </a:lnTo>
                      <a:lnTo>
                        <a:pt x="0" y="7668"/>
                      </a:lnTo>
                      <a:lnTo>
                        <a:pt x="1962" y="4677"/>
                      </a:lnTo>
                      <a:lnTo>
                        <a:pt x="600" y="1381"/>
                      </a:lnTo>
                      <a:lnTo>
                        <a:pt x="4067" y="2305"/>
                      </a:lnTo>
                      <a:lnTo>
                        <a:pt x="6782" y="0"/>
                      </a:lnTo>
                      <a:lnTo>
                        <a:pt x="6944" y="3562"/>
                      </a:lnTo>
                      <a:close/>
                    </a:path>
                  </a:pathLst>
                </a:custGeom>
                <a:solidFill>
                  <a:srgbClr val="FCD0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08" name="图形 113">
                <a:extLst>
                  <a:ext uri="{FF2B5EF4-FFF2-40B4-BE49-F238E27FC236}">
                    <a16:creationId xmlns:a16="http://schemas.microsoft.com/office/drawing/2014/main" id="{BFC5B0BB-67F0-1412-B9A3-A1E03D057CC9}"/>
                  </a:ext>
                </a:extLst>
              </p:cNvPr>
              <p:cNvGrpSpPr/>
              <p:nvPr/>
            </p:nvGrpSpPr>
            <p:grpSpPr>
              <a:xfrm>
                <a:off x="8713748" y="2248305"/>
                <a:ext cx="387317" cy="179817"/>
                <a:chOff x="8713748" y="2248305"/>
                <a:chExt cx="387317" cy="179817"/>
              </a:xfrm>
            </p:grpSpPr>
            <p:grpSp>
              <p:nvGrpSpPr>
                <p:cNvPr id="2709" name="图形 113">
                  <a:extLst>
                    <a:ext uri="{FF2B5EF4-FFF2-40B4-BE49-F238E27FC236}">
                      <a16:creationId xmlns:a16="http://schemas.microsoft.com/office/drawing/2014/main" id="{8F2250A2-36D8-95F0-196F-117CFAA303F4}"/>
                    </a:ext>
                  </a:extLst>
                </p:cNvPr>
                <p:cNvGrpSpPr/>
                <p:nvPr/>
              </p:nvGrpSpPr>
              <p:grpSpPr>
                <a:xfrm>
                  <a:off x="8981416" y="2309452"/>
                  <a:ext cx="119649" cy="118671"/>
                  <a:chOff x="8981416" y="2309452"/>
                  <a:chExt cx="119649" cy="118671"/>
                </a:xfrm>
              </p:grpSpPr>
              <p:sp>
                <p:nvSpPr>
                  <p:cNvPr id="2710" name="任意多边形: 形状 2709">
                    <a:extLst>
                      <a:ext uri="{FF2B5EF4-FFF2-40B4-BE49-F238E27FC236}">
                        <a16:creationId xmlns:a16="http://schemas.microsoft.com/office/drawing/2014/main" id="{94CCB511-67F1-1A85-13D7-AA0B6D77D9EC}"/>
                      </a:ext>
                    </a:extLst>
                  </p:cNvPr>
                  <p:cNvSpPr/>
                  <p:nvPr/>
                </p:nvSpPr>
                <p:spPr>
                  <a:xfrm>
                    <a:off x="8981416" y="2309452"/>
                    <a:ext cx="119649" cy="118671"/>
                  </a:xfrm>
                  <a:custGeom>
                    <a:avLst/>
                    <a:gdLst>
                      <a:gd name="connsiteX0" fmla="*/ 58313 w 119649"/>
                      <a:gd name="connsiteY0" fmla="*/ 66940 h 118671"/>
                      <a:gd name="connsiteX1" fmla="*/ 48198 w 119649"/>
                      <a:gd name="connsiteY1" fmla="*/ 61340 h 118671"/>
                      <a:gd name="connsiteX2" fmla="*/ 50417 w 119649"/>
                      <a:gd name="connsiteY2" fmla="*/ 50014 h 118671"/>
                      <a:gd name="connsiteX3" fmla="*/ 61848 w 119649"/>
                      <a:gd name="connsiteY3" fmla="*/ 48633 h 118671"/>
                      <a:gd name="connsiteX4" fmla="*/ 66715 w 119649"/>
                      <a:gd name="connsiteY4" fmla="*/ 59111 h 118671"/>
                      <a:gd name="connsiteX5" fmla="*/ 58313 w 119649"/>
                      <a:gd name="connsiteY5" fmla="*/ 66940 h 1186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649" h="118671">
                        <a:moveTo>
                          <a:pt x="58313" y="66940"/>
                        </a:moveTo>
                        <a:cubicBezTo>
                          <a:pt x="74935" y="161933"/>
                          <a:pt x="-27030" y="105316"/>
                          <a:pt x="48198" y="61340"/>
                        </a:cubicBezTo>
                        <a:cubicBezTo>
                          <a:pt x="-27030" y="105316"/>
                          <a:pt x="-4704" y="-9145"/>
                          <a:pt x="50417" y="50014"/>
                        </a:cubicBezTo>
                        <a:cubicBezTo>
                          <a:pt x="-4704" y="-9145"/>
                          <a:pt x="111092" y="-23281"/>
                          <a:pt x="61848" y="48633"/>
                        </a:cubicBezTo>
                        <a:cubicBezTo>
                          <a:pt x="111092" y="-23290"/>
                          <a:pt x="160288" y="82456"/>
                          <a:pt x="66715" y="59111"/>
                        </a:cubicBezTo>
                        <a:cubicBezTo>
                          <a:pt x="160307" y="82456"/>
                          <a:pt x="74935" y="161933"/>
                          <a:pt x="58313" y="6694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1" name="任意多边形: 形状 2710">
                    <a:extLst>
                      <a:ext uri="{FF2B5EF4-FFF2-40B4-BE49-F238E27FC236}">
                        <a16:creationId xmlns:a16="http://schemas.microsoft.com/office/drawing/2014/main" id="{A5D719F8-CA55-3D1F-C822-9EF50AECBECB}"/>
                      </a:ext>
                    </a:extLst>
                  </p:cNvPr>
                  <p:cNvSpPr/>
                  <p:nvPr/>
                </p:nvSpPr>
                <p:spPr>
                  <a:xfrm>
                    <a:off x="8984913" y="2312904"/>
                    <a:ext cx="112020" cy="111107"/>
                  </a:xfrm>
                  <a:custGeom>
                    <a:avLst/>
                    <a:gdLst>
                      <a:gd name="connsiteX0" fmla="*/ 54540 w 112020"/>
                      <a:gd name="connsiteY0" fmla="*/ 62668 h 111107"/>
                      <a:gd name="connsiteX1" fmla="*/ 45139 w 112020"/>
                      <a:gd name="connsiteY1" fmla="*/ 57439 h 111107"/>
                      <a:gd name="connsiteX2" fmla="*/ 47177 w 112020"/>
                      <a:gd name="connsiteY2" fmla="*/ 46857 h 111107"/>
                      <a:gd name="connsiteX3" fmla="*/ 57912 w 112020"/>
                      <a:gd name="connsiteY3" fmla="*/ 45533 h 111107"/>
                      <a:gd name="connsiteX4" fmla="*/ 62475 w 112020"/>
                      <a:gd name="connsiteY4" fmla="*/ 55315 h 111107"/>
                      <a:gd name="connsiteX5" fmla="*/ 54540 w 112020"/>
                      <a:gd name="connsiteY5" fmla="*/ 62668 h 11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020" h="111107">
                        <a:moveTo>
                          <a:pt x="54540" y="62668"/>
                        </a:moveTo>
                        <a:cubicBezTo>
                          <a:pt x="70123" y="151632"/>
                          <a:pt x="-25336" y="98577"/>
                          <a:pt x="45139" y="57439"/>
                        </a:cubicBezTo>
                        <a:cubicBezTo>
                          <a:pt x="-25317" y="98568"/>
                          <a:pt x="-4391" y="-8588"/>
                          <a:pt x="47177" y="46857"/>
                        </a:cubicBezTo>
                        <a:cubicBezTo>
                          <a:pt x="-4391" y="-8579"/>
                          <a:pt x="103985" y="-21790"/>
                          <a:pt x="57912" y="45533"/>
                        </a:cubicBezTo>
                        <a:cubicBezTo>
                          <a:pt x="103985" y="-21790"/>
                          <a:pt x="150076" y="77213"/>
                          <a:pt x="62475" y="55315"/>
                        </a:cubicBezTo>
                        <a:cubicBezTo>
                          <a:pt x="150057" y="77222"/>
                          <a:pt x="70114" y="151632"/>
                          <a:pt x="54540" y="6266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2" name="任意多边形: 形状 2711">
                    <a:extLst>
                      <a:ext uri="{FF2B5EF4-FFF2-40B4-BE49-F238E27FC236}">
                        <a16:creationId xmlns:a16="http://schemas.microsoft.com/office/drawing/2014/main" id="{1B9CD78B-5F0B-9E66-F67F-6E3103ABD665}"/>
                      </a:ext>
                    </a:extLst>
                  </p:cNvPr>
                  <p:cNvSpPr/>
                  <p:nvPr/>
                </p:nvSpPr>
                <p:spPr>
                  <a:xfrm>
                    <a:off x="8998515" y="2359925"/>
                    <a:ext cx="36861" cy="6482"/>
                  </a:xfrm>
                  <a:custGeom>
                    <a:avLst/>
                    <a:gdLst>
                      <a:gd name="connsiteX0" fmla="*/ 0 w 36861"/>
                      <a:gd name="connsiteY0" fmla="*/ 693 h 6482"/>
                      <a:gd name="connsiteX1" fmla="*/ 5972 w 36861"/>
                      <a:gd name="connsiteY1" fmla="*/ 46 h 6482"/>
                      <a:gd name="connsiteX2" fmla="*/ 18792 w 36861"/>
                      <a:gd name="connsiteY2" fmla="*/ 731 h 6482"/>
                      <a:gd name="connsiteX3" fmla="*/ 31299 w 36861"/>
                      <a:gd name="connsiteY3" fmla="*/ 3580 h 6482"/>
                      <a:gd name="connsiteX4" fmla="*/ 36862 w 36861"/>
                      <a:gd name="connsiteY4" fmla="*/ 5827 h 6482"/>
                      <a:gd name="connsiteX5" fmla="*/ 30918 w 36861"/>
                      <a:gd name="connsiteY5" fmla="*/ 6437 h 6482"/>
                      <a:gd name="connsiteX6" fmla="*/ 18069 w 36861"/>
                      <a:gd name="connsiteY6" fmla="*/ 5751 h 6482"/>
                      <a:gd name="connsiteX7" fmla="*/ 5562 w 36861"/>
                      <a:gd name="connsiteY7" fmla="*/ 2884 h 6482"/>
                      <a:gd name="connsiteX8" fmla="*/ 0 w 36861"/>
                      <a:gd name="connsiteY8" fmla="*/ 693 h 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861" h="6482">
                        <a:moveTo>
                          <a:pt x="0" y="693"/>
                        </a:moveTo>
                        <a:cubicBezTo>
                          <a:pt x="0" y="693"/>
                          <a:pt x="2438" y="151"/>
                          <a:pt x="5972" y="46"/>
                        </a:cubicBezTo>
                        <a:cubicBezTo>
                          <a:pt x="9515" y="-107"/>
                          <a:pt x="14192" y="122"/>
                          <a:pt x="18792" y="731"/>
                        </a:cubicBezTo>
                        <a:cubicBezTo>
                          <a:pt x="23413" y="1379"/>
                          <a:pt x="27946" y="2446"/>
                          <a:pt x="31299" y="3580"/>
                        </a:cubicBezTo>
                        <a:cubicBezTo>
                          <a:pt x="34671" y="4637"/>
                          <a:pt x="36862" y="5827"/>
                          <a:pt x="36862" y="5827"/>
                        </a:cubicBezTo>
                        <a:cubicBezTo>
                          <a:pt x="36862" y="5827"/>
                          <a:pt x="34471" y="6313"/>
                          <a:pt x="30918" y="6437"/>
                        </a:cubicBezTo>
                        <a:cubicBezTo>
                          <a:pt x="27374" y="6589"/>
                          <a:pt x="22717" y="6361"/>
                          <a:pt x="18069" y="5751"/>
                        </a:cubicBezTo>
                        <a:cubicBezTo>
                          <a:pt x="13497" y="5084"/>
                          <a:pt x="8934" y="4018"/>
                          <a:pt x="5562" y="2884"/>
                        </a:cubicBezTo>
                        <a:cubicBezTo>
                          <a:pt x="2191" y="1827"/>
                          <a:pt x="0" y="693"/>
                          <a:pt x="0" y="69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3" name="任意多边形: 形状 2712">
                    <a:extLst>
                      <a:ext uri="{FF2B5EF4-FFF2-40B4-BE49-F238E27FC236}">
                        <a16:creationId xmlns:a16="http://schemas.microsoft.com/office/drawing/2014/main" id="{CFE7E2A5-4005-E760-D4E1-2948DDF07CB5}"/>
                      </a:ext>
                    </a:extLst>
                  </p:cNvPr>
                  <p:cNvSpPr/>
                  <p:nvPr/>
                </p:nvSpPr>
                <p:spPr>
                  <a:xfrm>
                    <a:off x="9044682" y="2350084"/>
                    <a:ext cx="34908" cy="12877"/>
                  </a:xfrm>
                  <a:custGeom>
                    <a:avLst/>
                    <a:gdLst>
                      <a:gd name="connsiteX0" fmla="*/ 0 w 34908"/>
                      <a:gd name="connsiteY0" fmla="*/ 12878 h 12877"/>
                      <a:gd name="connsiteX1" fmla="*/ 4962 w 34908"/>
                      <a:gd name="connsiteY1" fmla="*/ 9496 h 12877"/>
                      <a:gd name="connsiteX2" fmla="*/ 16573 w 34908"/>
                      <a:gd name="connsiteY2" fmla="*/ 4067 h 12877"/>
                      <a:gd name="connsiteX3" fmla="*/ 28946 w 34908"/>
                      <a:gd name="connsiteY3" fmla="*/ 648 h 12877"/>
                      <a:gd name="connsiteX4" fmla="*/ 34909 w 34908"/>
                      <a:gd name="connsiteY4" fmla="*/ 0 h 12877"/>
                      <a:gd name="connsiteX5" fmla="*/ 29966 w 34908"/>
                      <a:gd name="connsiteY5" fmla="*/ 3372 h 12877"/>
                      <a:gd name="connsiteX6" fmla="*/ 18326 w 34908"/>
                      <a:gd name="connsiteY6" fmla="*/ 8820 h 12877"/>
                      <a:gd name="connsiteX7" fmla="*/ 5934 w 34908"/>
                      <a:gd name="connsiteY7" fmla="*/ 12240 h 12877"/>
                      <a:gd name="connsiteX8" fmla="*/ 0 w 34908"/>
                      <a:gd name="connsiteY8" fmla="*/ 12878 h 12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908" h="12877">
                        <a:moveTo>
                          <a:pt x="0" y="12878"/>
                        </a:moveTo>
                        <a:cubicBezTo>
                          <a:pt x="0" y="12878"/>
                          <a:pt x="1905" y="11278"/>
                          <a:pt x="4962" y="9496"/>
                        </a:cubicBezTo>
                        <a:cubicBezTo>
                          <a:pt x="7972" y="7706"/>
                          <a:pt x="12230" y="5706"/>
                          <a:pt x="16573" y="4067"/>
                        </a:cubicBezTo>
                        <a:cubicBezTo>
                          <a:pt x="20927" y="2467"/>
                          <a:pt x="25470" y="1238"/>
                          <a:pt x="28946" y="648"/>
                        </a:cubicBezTo>
                        <a:cubicBezTo>
                          <a:pt x="32433" y="-19"/>
                          <a:pt x="34909" y="0"/>
                          <a:pt x="34909" y="0"/>
                        </a:cubicBezTo>
                        <a:cubicBezTo>
                          <a:pt x="34909" y="0"/>
                          <a:pt x="33052" y="1600"/>
                          <a:pt x="29966" y="3372"/>
                        </a:cubicBezTo>
                        <a:cubicBezTo>
                          <a:pt x="26898" y="5191"/>
                          <a:pt x="22670" y="7201"/>
                          <a:pt x="18326" y="8820"/>
                        </a:cubicBezTo>
                        <a:cubicBezTo>
                          <a:pt x="13925" y="10420"/>
                          <a:pt x="9449" y="11630"/>
                          <a:pt x="5934" y="12240"/>
                        </a:cubicBezTo>
                        <a:cubicBezTo>
                          <a:pt x="2486" y="12878"/>
                          <a:pt x="0" y="12878"/>
                          <a:pt x="0" y="12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4" name="任意多边形: 形状 2713">
                    <a:extLst>
                      <a:ext uri="{FF2B5EF4-FFF2-40B4-BE49-F238E27FC236}">
                        <a16:creationId xmlns:a16="http://schemas.microsoft.com/office/drawing/2014/main" id="{BF7A4CEF-E102-302E-C3CE-6F420C7116F9}"/>
                      </a:ext>
                    </a:extLst>
                  </p:cNvPr>
                  <p:cNvSpPr/>
                  <p:nvPr/>
                </p:nvSpPr>
                <p:spPr>
                  <a:xfrm>
                    <a:off x="9033334" y="2323652"/>
                    <a:ext cx="5967" cy="36985"/>
                  </a:xfrm>
                  <a:custGeom>
                    <a:avLst/>
                    <a:gdLst>
                      <a:gd name="connsiteX0" fmla="*/ 4996 w 5967"/>
                      <a:gd name="connsiteY0" fmla="*/ 36986 h 36985"/>
                      <a:gd name="connsiteX1" fmla="*/ 2919 w 5967"/>
                      <a:gd name="connsiteY1" fmla="*/ 31385 h 36985"/>
                      <a:gd name="connsiteX2" fmla="*/ 471 w 5967"/>
                      <a:gd name="connsiteY2" fmla="*/ 18793 h 36985"/>
                      <a:gd name="connsiteX3" fmla="*/ 157 w 5967"/>
                      <a:gd name="connsiteY3" fmla="*/ 5915 h 36985"/>
                      <a:gd name="connsiteX4" fmla="*/ 985 w 5967"/>
                      <a:gd name="connsiteY4" fmla="*/ 0 h 36985"/>
                      <a:gd name="connsiteX5" fmla="*/ 3081 w 5967"/>
                      <a:gd name="connsiteY5" fmla="*/ 5620 h 36985"/>
                      <a:gd name="connsiteX6" fmla="*/ 5539 w 5967"/>
                      <a:gd name="connsiteY6" fmla="*/ 18212 h 36985"/>
                      <a:gd name="connsiteX7" fmla="*/ 5795 w 5967"/>
                      <a:gd name="connsiteY7" fmla="*/ 31070 h 36985"/>
                      <a:gd name="connsiteX8" fmla="*/ 4996 w 5967"/>
                      <a:gd name="connsiteY8" fmla="*/ 36986 h 36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67" h="36985">
                        <a:moveTo>
                          <a:pt x="4996" y="36986"/>
                        </a:moveTo>
                        <a:cubicBezTo>
                          <a:pt x="4996" y="36986"/>
                          <a:pt x="3919" y="34795"/>
                          <a:pt x="2919" y="31385"/>
                        </a:cubicBezTo>
                        <a:cubicBezTo>
                          <a:pt x="1900" y="28003"/>
                          <a:pt x="1005" y="23384"/>
                          <a:pt x="471" y="18793"/>
                        </a:cubicBezTo>
                        <a:cubicBezTo>
                          <a:pt x="-24" y="14164"/>
                          <a:pt x="-129" y="9487"/>
                          <a:pt x="157" y="5915"/>
                        </a:cubicBezTo>
                        <a:cubicBezTo>
                          <a:pt x="376" y="2400"/>
                          <a:pt x="985" y="0"/>
                          <a:pt x="985" y="0"/>
                        </a:cubicBezTo>
                        <a:cubicBezTo>
                          <a:pt x="985" y="0"/>
                          <a:pt x="2090" y="2229"/>
                          <a:pt x="3081" y="5620"/>
                        </a:cubicBezTo>
                        <a:cubicBezTo>
                          <a:pt x="4081" y="9001"/>
                          <a:pt x="4996" y="13602"/>
                          <a:pt x="5539" y="18212"/>
                        </a:cubicBezTo>
                        <a:cubicBezTo>
                          <a:pt x="6005" y="22841"/>
                          <a:pt x="6091" y="27518"/>
                          <a:pt x="5795" y="31070"/>
                        </a:cubicBezTo>
                        <a:cubicBezTo>
                          <a:pt x="5586" y="34585"/>
                          <a:pt x="4996" y="36986"/>
                          <a:pt x="4996" y="369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5" name="任意多边形: 形状 2714">
                    <a:extLst>
                      <a:ext uri="{FF2B5EF4-FFF2-40B4-BE49-F238E27FC236}">
                        <a16:creationId xmlns:a16="http://schemas.microsoft.com/office/drawing/2014/main" id="{1066F013-306A-4B62-8EB4-B391453A7DD3}"/>
                      </a:ext>
                    </a:extLst>
                  </p:cNvPr>
                  <p:cNvSpPr/>
                  <p:nvPr/>
                </p:nvSpPr>
                <p:spPr>
                  <a:xfrm>
                    <a:off x="9044692" y="2372782"/>
                    <a:ext cx="24850" cy="27689"/>
                  </a:xfrm>
                  <a:custGeom>
                    <a:avLst/>
                    <a:gdLst>
                      <a:gd name="connsiteX0" fmla="*/ 24851 w 24850"/>
                      <a:gd name="connsiteY0" fmla="*/ 27689 h 27689"/>
                      <a:gd name="connsiteX1" fmla="*/ 19888 w 24850"/>
                      <a:gd name="connsiteY1" fmla="*/ 24317 h 27689"/>
                      <a:gd name="connsiteX2" fmla="*/ 10554 w 24850"/>
                      <a:gd name="connsiteY2" fmla="*/ 15516 h 27689"/>
                      <a:gd name="connsiteX3" fmla="*/ 2810 w 24850"/>
                      <a:gd name="connsiteY3" fmla="*/ 5267 h 27689"/>
                      <a:gd name="connsiteX4" fmla="*/ 0 w 24850"/>
                      <a:gd name="connsiteY4" fmla="*/ 0 h 27689"/>
                      <a:gd name="connsiteX5" fmla="*/ 4962 w 24850"/>
                      <a:gd name="connsiteY5" fmla="*/ 3353 h 27689"/>
                      <a:gd name="connsiteX6" fmla="*/ 14335 w 24850"/>
                      <a:gd name="connsiteY6" fmla="*/ 12135 h 27689"/>
                      <a:gd name="connsiteX7" fmla="*/ 22070 w 24850"/>
                      <a:gd name="connsiteY7" fmla="*/ 22384 h 27689"/>
                      <a:gd name="connsiteX8" fmla="*/ 24851 w 24850"/>
                      <a:gd name="connsiteY8" fmla="*/ 27689 h 27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50" h="27689">
                        <a:moveTo>
                          <a:pt x="24851" y="27689"/>
                        </a:moveTo>
                        <a:cubicBezTo>
                          <a:pt x="24851" y="27689"/>
                          <a:pt x="22670" y="26537"/>
                          <a:pt x="19888" y="24317"/>
                        </a:cubicBezTo>
                        <a:cubicBezTo>
                          <a:pt x="17088" y="22155"/>
                          <a:pt x="13697" y="18974"/>
                          <a:pt x="10554" y="15516"/>
                        </a:cubicBezTo>
                        <a:cubicBezTo>
                          <a:pt x="7458" y="12078"/>
                          <a:pt x="4668" y="8315"/>
                          <a:pt x="2810" y="5267"/>
                        </a:cubicBezTo>
                        <a:cubicBezTo>
                          <a:pt x="934" y="2305"/>
                          <a:pt x="0" y="0"/>
                          <a:pt x="0" y="0"/>
                        </a:cubicBezTo>
                        <a:cubicBezTo>
                          <a:pt x="0" y="0"/>
                          <a:pt x="2191" y="1153"/>
                          <a:pt x="4962" y="3353"/>
                        </a:cubicBezTo>
                        <a:cubicBezTo>
                          <a:pt x="7782" y="5515"/>
                          <a:pt x="11211" y="8715"/>
                          <a:pt x="14335" y="12135"/>
                        </a:cubicBezTo>
                        <a:cubicBezTo>
                          <a:pt x="17412" y="15631"/>
                          <a:pt x="20212" y="19393"/>
                          <a:pt x="22070" y="22384"/>
                        </a:cubicBezTo>
                        <a:cubicBezTo>
                          <a:pt x="23918" y="25375"/>
                          <a:pt x="24851" y="27689"/>
                          <a:pt x="24851" y="2768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6" name="任意多边形: 形状 2715">
                    <a:extLst>
                      <a:ext uri="{FF2B5EF4-FFF2-40B4-BE49-F238E27FC236}">
                        <a16:creationId xmlns:a16="http://schemas.microsoft.com/office/drawing/2014/main" id="{FC5623EF-DF25-242F-5B86-84CF9F9F2408}"/>
                      </a:ext>
                    </a:extLst>
                  </p:cNvPr>
                  <p:cNvSpPr/>
                  <p:nvPr/>
                </p:nvSpPr>
                <p:spPr>
                  <a:xfrm>
                    <a:off x="9020365" y="2375096"/>
                    <a:ext cx="15001" cy="34061"/>
                  </a:xfrm>
                  <a:custGeom>
                    <a:avLst/>
                    <a:gdLst>
                      <a:gd name="connsiteX0" fmla="*/ 0 w 15001"/>
                      <a:gd name="connsiteY0" fmla="*/ 34061 h 34061"/>
                      <a:gd name="connsiteX1" fmla="*/ 1028 w 15001"/>
                      <a:gd name="connsiteY1" fmla="*/ 28127 h 34061"/>
                      <a:gd name="connsiteX2" fmla="*/ 5200 w 15001"/>
                      <a:gd name="connsiteY2" fmla="*/ 16002 h 34061"/>
                      <a:gd name="connsiteX3" fmla="*/ 11335 w 15001"/>
                      <a:gd name="connsiteY3" fmla="*/ 4705 h 34061"/>
                      <a:gd name="connsiteX4" fmla="*/ 15001 w 15001"/>
                      <a:gd name="connsiteY4" fmla="*/ 0 h 34061"/>
                      <a:gd name="connsiteX5" fmla="*/ 14011 w 15001"/>
                      <a:gd name="connsiteY5" fmla="*/ 5877 h 34061"/>
                      <a:gd name="connsiteX6" fmla="*/ 9839 w 15001"/>
                      <a:gd name="connsiteY6" fmla="*/ 18021 h 34061"/>
                      <a:gd name="connsiteX7" fmla="*/ 3686 w 15001"/>
                      <a:gd name="connsiteY7" fmla="*/ 29318 h 34061"/>
                      <a:gd name="connsiteX8" fmla="*/ 0 w 15001"/>
                      <a:gd name="connsiteY8" fmla="*/ 34061 h 34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01" h="34061">
                        <a:moveTo>
                          <a:pt x="0" y="34061"/>
                        </a:moveTo>
                        <a:cubicBezTo>
                          <a:pt x="0" y="34061"/>
                          <a:pt x="162" y="31566"/>
                          <a:pt x="1028" y="28127"/>
                        </a:cubicBezTo>
                        <a:cubicBezTo>
                          <a:pt x="1819" y="24689"/>
                          <a:pt x="3314" y="20260"/>
                          <a:pt x="5200" y="16002"/>
                        </a:cubicBezTo>
                        <a:cubicBezTo>
                          <a:pt x="7077" y="11744"/>
                          <a:pt x="9344" y="7668"/>
                          <a:pt x="11335" y="4705"/>
                        </a:cubicBezTo>
                        <a:cubicBezTo>
                          <a:pt x="13297" y="1762"/>
                          <a:pt x="15001" y="0"/>
                          <a:pt x="15001" y="0"/>
                        </a:cubicBezTo>
                        <a:cubicBezTo>
                          <a:pt x="15001" y="0"/>
                          <a:pt x="14849" y="2457"/>
                          <a:pt x="14011" y="5877"/>
                        </a:cubicBezTo>
                        <a:cubicBezTo>
                          <a:pt x="13182" y="9335"/>
                          <a:pt x="11716" y="13764"/>
                          <a:pt x="9839" y="18021"/>
                        </a:cubicBezTo>
                        <a:cubicBezTo>
                          <a:pt x="7953" y="22279"/>
                          <a:pt x="5667" y="26356"/>
                          <a:pt x="3686" y="29318"/>
                        </a:cubicBezTo>
                        <a:cubicBezTo>
                          <a:pt x="1724" y="32233"/>
                          <a:pt x="0" y="34061"/>
                          <a:pt x="0" y="340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7" name="任意多边形: 形状 2716">
                    <a:extLst>
                      <a:ext uri="{FF2B5EF4-FFF2-40B4-BE49-F238E27FC236}">
                        <a16:creationId xmlns:a16="http://schemas.microsoft.com/office/drawing/2014/main" id="{F8866619-97E6-2E56-CF76-903C15BF127C}"/>
                      </a:ext>
                    </a:extLst>
                  </p:cNvPr>
                  <p:cNvSpPr/>
                  <p:nvPr/>
                </p:nvSpPr>
                <p:spPr>
                  <a:xfrm>
                    <a:off x="9027804" y="2355189"/>
                    <a:ext cx="25679" cy="26974"/>
                  </a:xfrm>
                  <a:custGeom>
                    <a:avLst/>
                    <a:gdLst>
                      <a:gd name="connsiteX0" fmla="*/ 25679 w 25679"/>
                      <a:gd name="connsiteY0" fmla="*/ 13430 h 26974"/>
                      <a:gd name="connsiteX1" fmla="*/ 17259 w 25679"/>
                      <a:gd name="connsiteY1" fmla="*/ 17631 h 26974"/>
                      <a:gd name="connsiteX2" fmla="*/ 15935 w 25679"/>
                      <a:gd name="connsiteY2" fmla="*/ 26975 h 26974"/>
                      <a:gd name="connsiteX3" fmla="*/ 9334 w 25679"/>
                      <a:gd name="connsiteY3" fmla="*/ 20241 h 26974"/>
                      <a:gd name="connsiteX4" fmla="*/ 48 w 25679"/>
                      <a:gd name="connsiteY4" fmla="*/ 21879 h 26974"/>
                      <a:gd name="connsiteX5" fmla="*/ 4400 w 25679"/>
                      <a:gd name="connsiteY5" fmla="*/ 13525 h 26974"/>
                      <a:gd name="connsiteX6" fmla="*/ 0 w 25679"/>
                      <a:gd name="connsiteY6" fmla="*/ 5210 h 26974"/>
                      <a:gd name="connsiteX7" fmla="*/ 9306 w 25679"/>
                      <a:gd name="connsiteY7" fmla="*/ 6753 h 26974"/>
                      <a:gd name="connsiteX8" fmla="*/ 15840 w 25679"/>
                      <a:gd name="connsiteY8" fmla="*/ 0 h 26974"/>
                      <a:gd name="connsiteX9" fmla="*/ 17230 w 25679"/>
                      <a:gd name="connsiteY9" fmla="*/ 9296 h 2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679" h="26974">
                        <a:moveTo>
                          <a:pt x="25679" y="13430"/>
                        </a:moveTo>
                        <a:lnTo>
                          <a:pt x="17259" y="17631"/>
                        </a:lnTo>
                        <a:lnTo>
                          <a:pt x="15935" y="26975"/>
                        </a:lnTo>
                        <a:lnTo>
                          <a:pt x="9334" y="20241"/>
                        </a:lnTo>
                        <a:lnTo>
                          <a:pt x="48" y="21879"/>
                        </a:lnTo>
                        <a:lnTo>
                          <a:pt x="4400" y="13525"/>
                        </a:lnTo>
                        <a:lnTo>
                          <a:pt x="0" y="5210"/>
                        </a:lnTo>
                        <a:lnTo>
                          <a:pt x="9306" y="6753"/>
                        </a:lnTo>
                        <a:lnTo>
                          <a:pt x="15840" y="0"/>
                        </a:lnTo>
                        <a:lnTo>
                          <a:pt x="17230" y="92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18" name="图形 113">
                  <a:extLst>
                    <a:ext uri="{FF2B5EF4-FFF2-40B4-BE49-F238E27FC236}">
                      <a16:creationId xmlns:a16="http://schemas.microsoft.com/office/drawing/2014/main" id="{0B1F6C85-C840-58D5-6098-6F8E7AF1CF78}"/>
                    </a:ext>
                  </a:extLst>
                </p:cNvPr>
                <p:cNvGrpSpPr/>
                <p:nvPr/>
              </p:nvGrpSpPr>
              <p:grpSpPr>
                <a:xfrm>
                  <a:off x="8887386" y="2248305"/>
                  <a:ext cx="145037" cy="144355"/>
                  <a:chOff x="8887386" y="2248305"/>
                  <a:chExt cx="145037" cy="144355"/>
                </a:xfrm>
              </p:grpSpPr>
              <p:sp>
                <p:nvSpPr>
                  <p:cNvPr id="2719" name="任意多边形: 形状 2718">
                    <a:extLst>
                      <a:ext uri="{FF2B5EF4-FFF2-40B4-BE49-F238E27FC236}">
                        <a16:creationId xmlns:a16="http://schemas.microsoft.com/office/drawing/2014/main" id="{A9A4E57A-050B-3300-99DF-1B94A8E4611C}"/>
                      </a:ext>
                    </a:extLst>
                  </p:cNvPr>
                  <p:cNvSpPr/>
                  <p:nvPr/>
                </p:nvSpPr>
                <p:spPr>
                  <a:xfrm>
                    <a:off x="8887386" y="2248305"/>
                    <a:ext cx="145037" cy="144355"/>
                  </a:xfrm>
                  <a:custGeom>
                    <a:avLst/>
                    <a:gdLst>
                      <a:gd name="connsiteX0" fmla="*/ 65019 w 145037"/>
                      <a:gd name="connsiteY0" fmla="*/ 79776 h 144355"/>
                      <a:gd name="connsiteX1" fmla="*/ 55008 w 145037"/>
                      <a:gd name="connsiteY1" fmla="*/ 69994 h 144355"/>
                      <a:gd name="connsiteX2" fmla="*/ 61228 w 145037"/>
                      <a:gd name="connsiteY2" fmla="*/ 57459 h 144355"/>
                      <a:gd name="connsiteX3" fmla="*/ 75048 w 145037"/>
                      <a:gd name="connsiteY3" fmla="*/ 59526 h 144355"/>
                      <a:gd name="connsiteX4" fmla="*/ 77373 w 145037"/>
                      <a:gd name="connsiteY4" fmla="*/ 73328 h 144355"/>
                      <a:gd name="connsiteX5" fmla="*/ 65019 w 145037"/>
                      <a:gd name="connsiteY5" fmla="*/ 79776 h 144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5037" h="144355">
                        <a:moveTo>
                          <a:pt x="65019" y="79776"/>
                        </a:moveTo>
                        <a:cubicBezTo>
                          <a:pt x="53912" y="196219"/>
                          <a:pt x="-47100" y="97188"/>
                          <a:pt x="55008" y="69994"/>
                        </a:cubicBezTo>
                        <a:cubicBezTo>
                          <a:pt x="-47119" y="97188"/>
                          <a:pt x="15832" y="-29437"/>
                          <a:pt x="61228" y="57459"/>
                        </a:cubicBezTo>
                        <a:cubicBezTo>
                          <a:pt x="15812" y="-29437"/>
                          <a:pt x="155773" y="-8730"/>
                          <a:pt x="75048" y="59526"/>
                        </a:cubicBezTo>
                        <a:cubicBezTo>
                          <a:pt x="155773" y="-8730"/>
                          <a:pt x="179280" y="130745"/>
                          <a:pt x="77373" y="73328"/>
                        </a:cubicBezTo>
                        <a:cubicBezTo>
                          <a:pt x="179299" y="130735"/>
                          <a:pt x="53912" y="196219"/>
                          <a:pt x="65019" y="7977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0" name="任意多边形: 形状 2719">
                    <a:extLst>
                      <a:ext uri="{FF2B5EF4-FFF2-40B4-BE49-F238E27FC236}">
                        <a16:creationId xmlns:a16="http://schemas.microsoft.com/office/drawing/2014/main" id="{172855FC-A182-ABE8-F485-64C1D7F13C1A}"/>
                      </a:ext>
                    </a:extLst>
                  </p:cNvPr>
                  <p:cNvSpPr/>
                  <p:nvPr/>
                </p:nvSpPr>
                <p:spPr>
                  <a:xfrm>
                    <a:off x="8891507" y="2252365"/>
                    <a:ext cx="135770" cy="135147"/>
                  </a:xfrm>
                  <a:custGeom>
                    <a:avLst/>
                    <a:gdLst>
                      <a:gd name="connsiteX0" fmla="*/ 60841 w 135770"/>
                      <a:gd name="connsiteY0" fmla="*/ 74696 h 135147"/>
                      <a:gd name="connsiteX1" fmla="*/ 51516 w 135770"/>
                      <a:gd name="connsiteY1" fmla="*/ 65543 h 135147"/>
                      <a:gd name="connsiteX2" fmla="*/ 57278 w 135770"/>
                      <a:gd name="connsiteY2" fmla="*/ 53827 h 135147"/>
                      <a:gd name="connsiteX3" fmla="*/ 70251 w 135770"/>
                      <a:gd name="connsiteY3" fmla="*/ 55723 h 135147"/>
                      <a:gd name="connsiteX4" fmla="*/ 72442 w 135770"/>
                      <a:gd name="connsiteY4" fmla="*/ 68619 h 135147"/>
                      <a:gd name="connsiteX5" fmla="*/ 60841 w 135770"/>
                      <a:gd name="connsiteY5" fmla="*/ 74696 h 13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770" h="135147">
                        <a:moveTo>
                          <a:pt x="60841" y="74696"/>
                        </a:moveTo>
                        <a:cubicBezTo>
                          <a:pt x="50449" y="183710"/>
                          <a:pt x="-44116" y="91013"/>
                          <a:pt x="51516" y="65543"/>
                        </a:cubicBezTo>
                        <a:cubicBezTo>
                          <a:pt x="-44106" y="91013"/>
                          <a:pt x="14806" y="-27564"/>
                          <a:pt x="57278" y="53827"/>
                        </a:cubicBezTo>
                        <a:cubicBezTo>
                          <a:pt x="14806" y="-27564"/>
                          <a:pt x="145794" y="-8181"/>
                          <a:pt x="70251" y="55723"/>
                        </a:cubicBezTo>
                        <a:cubicBezTo>
                          <a:pt x="145794" y="-8181"/>
                          <a:pt x="167844" y="122398"/>
                          <a:pt x="72442" y="68619"/>
                        </a:cubicBezTo>
                        <a:cubicBezTo>
                          <a:pt x="167863" y="122388"/>
                          <a:pt x="50458" y="183710"/>
                          <a:pt x="60841" y="746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1" name="任意多边形: 形状 2720">
                    <a:extLst>
                      <a:ext uri="{FF2B5EF4-FFF2-40B4-BE49-F238E27FC236}">
                        <a16:creationId xmlns:a16="http://schemas.microsoft.com/office/drawing/2014/main" id="{E225F3A5-5C2A-3416-A2DA-4D6058015812}"/>
                      </a:ext>
                    </a:extLst>
                  </p:cNvPr>
                  <p:cNvSpPr/>
                  <p:nvPr/>
                </p:nvSpPr>
                <p:spPr>
                  <a:xfrm>
                    <a:off x="8909303" y="2296382"/>
                    <a:ext cx="41443" cy="17849"/>
                  </a:xfrm>
                  <a:custGeom>
                    <a:avLst/>
                    <a:gdLst>
                      <a:gd name="connsiteX0" fmla="*/ 0 w 41443"/>
                      <a:gd name="connsiteY0" fmla="*/ 0 h 17849"/>
                      <a:gd name="connsiteX1" fmla="*/ 7182 w 41443"/>
                      <a:gd name="connsiteY1" fmla="*/ 1153 h 17849"/>
                      <a:gd name="connsiteX2" fmla="*/ 21974 w 41443"/>
                      <a:gd name="connsiteY2" fmla="*/ 6106 h 17849"/>
                      <a:gd name="connsiteX3" fmla="*/ 35681 w 41443"/>
                      <a:gd name="connsiteY3" fmla="*/ 13440 h 17849"/>
                      <a:gd name="connsiteX4" fmla="*/ 41443 w 41443"/>
                      <a:gd name="connsiteY4" fmla="*/ 17850 h 17849"/>
                      <a:gd name="connsiteX5" fmla="*/ 34280 w 41443"/>
                      <a:gd name="connsiteY5" fmla="*/ 16678 h 17849"/>
                      <a:gd name="connsiteX6" fmla="*/ 19498 w 41443"/>
                      <a:gd name="connsiteY6" fmla="*/ 11744 h 17849"/>
                      <a:gd name="connsiteX7" fmla="*/ 5801 w 41443"/>
                      <a:gd name="connsiteY7" fmla="*/ 4401 h 17849"/>
                      <a:gd name="connsiteX8" fmla="*/ 0 w 41443"/>
                      <a:gd name="connsiteY8" fmla="*/ 0 h 17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443" h="17849">
                        <a:moveTo>
                          <a:pt x="0" y="0"/>
                        </a:moveTo>
                        <a:cubicBezTo>
                          <a:pt x="0" y="0"/>
                          <a:pt x="3010" y="172"/>
                          <a:pt x="7182" y="1153"/>
                        </a:cubicBezTo>
                        <a:cubicBezTo>
                          <a:pt x="11382" y="2143"/>
                          <a:pt x="16783" y="3886"/>
                          <a:pt x="21974" y="6106"/>
                        </a:cubicBezTo>
                        <a:cubicBezTo>
                          <a:pt x="27156" y="8334"/>
                          <a:pt x="32109" y="11059"/>
                          <a:pt x="35681" y="13440"/>
                        </a:cubicBezTo>
                        <a:cubicBezTo>
                          <a:pt x="39271" y="15802"/>
                          <a:pt x="41443" y="17850"/>
                          <a:pt x="41443" y="17850"/>
                        </a:cubicBezTo>
                        <a:cubicBezTo>
                          <a:pt x="41443" y="17850"/>
                          <a:pt x="38462" y="17678"/>
                          <a:pt x="34280" y="16678"/>
                        </a:cubicBezTo>
                        <a:cubicBezTo>
                          <a:pt x="30099" y="15726"/>
                          <a:pt x="24708" y="13983"/>
                          <a:pt x="19498" y="11744"/>
                        </a:cubicBezTo>
                        <a:cubicBezTo>
                          <a:pt x="14345" y="9477"/>
                          <a:pt x="9373" y="6782"/>
                          <a:pt x="5801" y="4401"/>
                        </a:cubicBezTo>
                        <a:cubicBezTo>
                          <a:pt x="2191" y="204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2" name="任意多边形: 形状 2721">
                    <a:extLst>
                      <a:ext uri="{FF2B5EF4-FFF2-40B4-BE49-F238E27FC236}">
                        <a16:creationId xmlns:a16="http://schemas.microsoft.com/office/drawing/2014/main" id="{985476B1-0FBE-2FE7-E467-6B17AA90FAFD}"/>
                      </a:ext>
                    </a:extLst>
                  </p:cNvPr>
                  <p:cNvSpPr/>
                  <p:nvPr/>
                </p:nvSpPr>
                <p:spPr>
                  <a:xfrm>
                    <a:off x="8962538" y="2308647"/>
                    <a:ext cx="44958" cy="6791"/>
                  </a:xfrm>
                  <a:custGeom>
                    <a:avLst/>
                    <a:gdLst>
                      <a:gd name="connsiteX0" fmla="*/ 0 w 44958"/>
                      <a:gd name="connsiteY0" fmla="*/ 5337 h 6791"/>
                      <a:gd name="connsiteX1" fmla="*/ 6896 w 44958"/>
                      <a:gd name="connsiteY1" fmla="*/ 2993 h 6791"/>
                      <a:gd name="connsiteX2" fmla="*/ 22193 w 44958"/>
                      <a:gd name="connsiteY2" fmla="*/ 355 h 6791"/>
                      <a:gd name="connsiteX3" fmla="*/ 37795 w 44958"/>
                      <a:gd name="connsiteY3" fmla="*/ 317 h 6791"/>
                      <a:gd name="connsiteX4" fmla="*/ 44958 w 44958"/>
                      <a:gd name="connsiteY4" fmla="*/ 1488 h 6791"/>
                      <a:gd name="connsiteX5" fmla="*/ 38100 w 44958"/>
                      <a:gd name="connsiteY5" fmla="*/ 3832 h 6791"/>
                      <a:gd name="connsiteX6" fmla="*/ 22746 w 44958"/>
                      <a:gd name="connsiteY6" fmla="*/ 6451 h 6791"/>
                      <a:gd name="connsiteX7" fmla="*/ 7163 w 44958"/>
                      <a:gd name="connsiteY7" fmla="*/ 6489 h 6791"/>
                      <a:gd name="connsiteX8" fmla="*/ 0 w 44958"/>
                      <a:gd name="connsiteY8" fmla="*/ 5337 h 6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958" h="6791">
                        <a:moveTo>
                          <a:pt x="0" y="5337"/>
                        </a:moveTo>
                        <a:cubicBezTo>
                          <a:pt x="0" y="5337"/>
                          <a:pt x="2715" y="4070"/>
                          <a:pt x="6896" y="2993"/>
                        </a:cubicBezTo>
                        <a:cubicBezTo>
                          <a:pt x="11011" y="1860"/>
                          <a:pt x="16612" y="850"/>
                          <a:pt x="22193" y="355"/>
                        </a:cubicBezTo>
                        <a:cubicBezTo>
                          <a:pt x="27813" y="-112"/>
                          <a:pt x="33509" y="-112"/>
                          <a:pt x="37795" y="317"/>
                        </a:cubicBezTo>
                        <a:cubicBezTo>
                          <a:pt x="42043" y="688"/>
                          <a:pt x="44958" y="1488"/>
                          <a:pt x="44958" y="1488"/>
                        </a:cubicBezTo>
                        <a:cubicBezTo>
                          <a:pt x="44958" y="1488"/>
                          <a:pt x="42263" y="2736"/>
                          <a:pt x="38100" y="3832"/>
                        </a:cubicBezTo>
                        <a:cubicBezTo>
                          <a:pt x="33928" y="5003"/>
                          <a:pt x="28347" y="5956"/>
                          <a:pt x="22746" y="6451"/>
                        </a:cubicBezTo>
                        <a:cubicBezTo>
                          <a:pt x="17098" y="6918"/>
                          <a:pt x="11459" y="6880"/>
                          <a:pt x="7163" y="6489"/>
                        </a:cubicBezTo>
                        <a:cubicBezTo>
                          <a:pt x="2886" y="6118"/>
                          <a:pt x="0" y="5337"/>
                          <a:pt x="0" y="533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3" name="任意多边形: 形状 2722">
                    <a:extLst>
                      <a:ext uri="{FF2B5EF4-FFF2-40B4-BE49-F238E27FC236}">
                        <a16:creationId xmlns:a16="http://schemas.microsoft.com/office/drawing/2014/main" id="{74CCEAC9-4A20-0329-CC44-6041E19A41C4}"/>
                      </a:ext>
                    </a:extLst>
                  </p:cNvPr>
                  <p:cNvSpPr/>
                  <p:nvPr/>
                </p:nvSpPr>
                <p:spPr>
                  <a:xfrm>
                    <a:off x="8955211" y="2264683"/>
                    <a:ext cx="8510" cy="44538"/>
                  </a:xfrm>
                  <a:custGeom>
                    <a:avLst/>
                    <a:gdLst>
                      <a:gd name="connsiteX0" fmla="*/ 631 w 8510"/>
                      <a:gd name="connsiteY0" fmla="*/ 44539 h 44538"/>
                      <a:gd name="connsiteX1" fmla="*/ 13 w 8510"/>
                      <a:gd name="connsiteY1" fmla="*/ 37300 h 44538"/>
                      <a:gd name="connsiteX2" fmla="*/ 1222 w 8510"/>
                      <a:gd name="connsiteY2" fmla="*/ 21784 h 44538"/>
                      <a:gd name="connsiteX3" fmla="*/ 4984 w 8510"/>
                      <a:gd name="connsiteY3" fmla="*/ 6677 h 44538"/>
                      <a:gd name="connsiteX4" fmla="*/ 7861 w 8510"/>
                      <a:gd name="connsiteY4" fmla="*/ 0 h 44538"/>
                      <a:gd name="connsiteX5" fmla="*/ 8499 w 8510"/>
                      <a:gd name="connsiteY5" fmla="*/ 7239 h 44538"/>
                      <a:gd name="connsiteX6" fmla="*/ 7290 w 8510"/>
                      <a:gd name="connsiteY6" fmla="*/ 22755 h 44538"/>
                      <a:gd name="connsiteX7" fmla="*/ 3489 w 8510"/>
                      <a:gd name="connsiteY7" fmla="*/ 37862 h 44538"/>
                      <a:gd name="connsiteX8" fmla="*/ 631 w 8510"/>
                      <a:gd name="connsiteY8" fmla="*/ 44539 h 44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510" h="44538">
                        <a:moveTo>
                          <a:pt x="631" y="44539"/>
                        </a:moveTo>
                        <a:cubicBezTo>
                          <a:pt x="631" y="44539"/>
                          <a:pt x="70" y="41615"/>
                          <a:pt x="13" y="37300"/>
                        </a:cubicBezTo>
                        <a:cubicBezTo>
                          <a:pt x="-83" y="33023"/>
                          <a:pt x="365" y="27346"/>
                          <a:pt x="1222" y="21784"/>
                        </a:cubicBezTo>
                        <a:cubicBezTo>
                          <a:pt x="2136" y="16221"/>
                          <a:pt x="3508" y="10735"/>
                          <a:pt x="4984" y="6677"/>
                        </a:cubicBezTo>
                        <a:cubicBezTo>
                          <a:pt x="6375" y="2600"/>
                          <a:pt x="7861" y="0"/>
                          <a:pt x="7861" y="0"/>
                        </a:cubicBezTo>
                        <a:cubicBezTo>
                          <a:pt x="7861" y="0"/>
                          <a:pt x="8461" y="2962"/>
                          <a:pt x="8499" y="7239"/>
                        </a:cubicBezTo>
                        <a:cubicBezTo>
                          <a:pt x="8585" y="11535"/>
                          <a:pt x="8176" y="17193"/>
                          <a:pt x="7290" y="22755"/>
                        </a:cubicBezTo>
                        <a:cubicBezTo>
                          <a:pt x="6356" y="28318"/>
                          <a:pt x="4946" y="33823"/>
                          <a:pt x="3489" y="37862"/>
                        </a:cubicBezTo>
                        <a:cubicBezTo>
                          <a:pt x="2089" y="41929"/>
                          <a:pt x="631" y="44539"/>
                          <a:pt x="631" y="445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4" name="任意多边形: 形状 2723">
                    <a:extLst>
                      <a:ext uri="{FF2B5EF4-FFF2-40B4-BE49-F238E27FC236}">
                        <a16:creationId xmlns:a16="http://schemas.microsoft.com/office/drawing/2014/main" id="{985D22FA-C0F3-BB27-7620-E44375AEB6AC}"/>
                      </a:ext>
                    </a:extLst>
                  </p:cNvPr>
                  <p:cNvSpPr/>
                  <p:nvPr/>
                </p:nvSpPr>
                <p:spPr>
                  <a:xfrm>
                    <a:off x="8959348" y="2325443"/>
                    <a:ext cx="20183" cy="40366"/>
                  </a:xfrm>
                  <a:custGeom>
                    <a:avLst/>
                    <a:gdLst>
                      <a:gd name="connsiteX0" fmla="*/ 20183 w 20183"/>
                      <a:gd name="connsiteY0" fmla="*/ 40367 h 40366"/>
                      <a:gd name="connsiteX1" fmla="*/ 15459 w 20183"/>
                      <a:gd name="connsiteY1" fmla="*/ 34842 h 40366"/>
                      <a:gd name="connsiteX2" fmla="*/ 7363 w 20183"/>
                      <a:gd name="connsiteY2" fmla="*/ 21574 h 40366"/>
                      <a:gd name="connsiteX3" fmla="*/ 1600 w 20183"/>
                      <a:gd name="connsiteY3" fmla="*/ 7087 h 40366"/>
                      <a:gd name="connsiteX4" fmla="*/ 0 w 20183"/>
                      <a:gd name="connsiteY4" fmla="*/ 0 h 40366"/>
                      <a:gd name="connsiteX5" fmla="*/ 4724 w 20183"/>
                      <a:gd name="connsiteY5" fmla="*/ 5525 h 40366"/>
                      <a:gd name="connsiteX6" fmla="*/ 12868 w 20183"/>
                      <a:gd name="connsiteY6" fmla="*/ 18812 h 40366"/>
                      <a:gd name="connsiteX7" fmla="*/ 18621 w 20183"/>
                      <a:gd name="connsiteY7" fmla="*/ 33299 h 40366"/>
                      <a:gd name="connsiteX8" fmla="*/ 20183 w 20183"/>
                      <a:gd name="connsiteY8" fmla="*/ 40367 h 40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183" h="40366">
                        <a:moveTo>
                          <a:pt x="20183" y="40367"/>
                        </a:moveTo>
                        <a:cubicBezTo>
                          <a:pt x="20183" y="40367"/>
                          <a:pt x="18021" y="38319"/>
                          <a:pt x="15459" y="34842"/>
                        </a:cubicBezTo>
                        <a:cubicBezTo>
                          <a:pt x="12878" y="31423"/>
                          <a:pt x="9916" y="26584"/>
                          <a:pt x="7363" y="21574"/>
                        </a:cubicBezTo>
                        <a:cubicBezTo>
                          <a:pt x="4819" y="16516"/>
                          <a:pt x="2800" y="11230"/>
                          <a:pt x="1600" y="7087"/>
                        </a:cubicBezTo>
                        <a:cubicBezTo>
                          <a:pt x="352" y="2991"/>
                          <a:pt x="0" y="0"/>
                          <a:pt x="0" y="0"/>
                        </a:cubicBezTo>
                        <a:cubicBezTo>
                          <a:pt x="0" y="0"/>
                          <a:pt x="2191" y="2067"/>
                          <a:pt x="4724" y="5525"/>
                        </a:cubicBezTo>
                        <a:cubicBezTo>
                          <a:pt x="7305" y="8944"/>
                          <a:pt x="10306" y="13783"/>
                          <a:pt x="12868" y="18812"/>
                        </a:cubicBezTo>
                        <a:cubicBezTo>
                          <a:pt x="15344" y="23889"/>
                          <a:pt x="17412" y="29175"/>
                          <a:pt x="18621" y="33299"/>
                        </a:cubicBezTo>
                        <a:cubicBezTo>
                          <a:pt x="19850" y="37386"/>
                          <a:pt x="20183" y="40367"/>
                          <a:pt x="20183" y="403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5" name="任意多边形: 形状 2724">
                    <a:extLst>
                      <a:ext uri="{FF2B5EF4-FFF2-40B4-BE49-F238E27FC236}">
                        <a16:creationId xmlns:a16="http://schemas.microsoft.com/office/drawing/2014/main" id="{02DC2BBC-678F-CD8A-BD82-FB42023CFF9B}"/>
                      </a:ext>
                    </a:extLst>
                  </p:cNvPr>
                  <p:cNvSpPr/>
                  <p:nvPr/>
                </p:nvSpPr>
                <p:spPr>
                  <a:xfrm>
                    <a:off x="8919257" y="2325157"/>
                    <a:ext cx="28460" cy="35013"/>
                  </a:xfrm>
                  <a:custGeom>
                    <a:avLst/>
                    <a:gdLst>
                      <a:gd name="connsiteX0" fmla="*/ 0 w 28460"/>
                      <a:gd name="connsiteY0" fmla="*/ 35014 h 35013"/>
                      <a:gd name="connsiteX1" fmla="*/ 3086 w 28460"/>
                      <a:gd name="connsiteY1" fmla="*/ 28394 h 35013"/>
                      <a:gd name="connsiteX2" fmla="*/ 11868 w 28460"/>
                      <a:gd name="connsiteY2" fmla="*/ 15554 h 35013"/>
                      <a:gd name="connsiteX3" fmla="*/ 22660 w 28460"/>
                      <a:gd name="connsiteY3" fmla="*/ 4334 h 35013"/>
                      <a:gd name="connsiteX4" fmla="*/ 28460 w 28460"/>
                      <a:gd name="connsiteY4" fmla="*/ 0 h 35013"/>
                      <a:gd name="connsiteX5" fmla="*/ 25393 w 28460"/>
                      <a:gd name="connsiteY5" fmla="*/ 6563 h 35013"/>
                      <a:gd name="connsiteX6" fmla="*/ 16611 w 28460"/>
                      <a:gd name="connsiteY6" fmla="*/ 19421 h 35013"/>
                      <a:gd name="connsiteX7" fmla="*/ 5800 w 28460"/>
                      <a:gd name="connsiteY7" fmla="*/ 30623 h 35013"/>
                      <a:gd name="connsiteX8" fmla="*/ 0 w 28460"/>
                      <a:gd name="connsiteY8" fmla="*/ 35014 h 35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460" h="35013">
                        <a:moveTo>
                          <a:pt x="0" y="35014"/>
                        </a:moveTo>
                        <a:cubicBezTo>
                          <a:pt x="0" y="35014"/>
                          <a:pt x="962" y="32128"/>
                          <a:pt x="3086" y="28394"/>
                        </a:cubicBezTo>
                        <a:cubicBezTo>
                          <a:pt x="5133" y="24632"/>
                          <a:pt x="8315" y="19945"/>
                          <a:pt x="11868" y="15554"/>
                        </a:cubicBezTo>
                        <a:cubicBezTo>
                          <a:pt x="15440" y="11182"/>
                          <a:pt x="19383" y="7144"/>
                          <a:pt x="22660" y="4334"/>
                        </a:cubicBezTo>
                        <a:cubicBezTo>
                          <a:pt x="25898" y="1543"/>
                          <a:pt x="28460" y="0"/>
                          <a:pt x="28460" y="0"/>
                        </a:cubicBezTo>
                        <a:cubicBezTo>
                          <a:pt x="28460" y="0"/>
                          <a:pt x="27489" y="2829"/>
                          <a:pt x="25393" y="6563"/>
                        </a:cubicBezTo>
                        <a:cubicBezTo>
                          <a:pt x="23307" y="10335"/>
                          <a:pt x="20183" y="15050"/>
                          <a:pt x="16611" y="19421"/>
                        </a:cubicBezTo>
                        <a:cubicBezTo>
                          <a:pt x="13039" y="23793"/>
                          <a:pt x="9077" y="27832"/>
                          <a:pt x="5800" y="30623"/>
                        </a:cubicBezTo>
                        <a:cubicBezTo>
                          <a:pt x="2581" y="33452"/>
                          <a:pt x="0" y="35014"/>
                          <a:pt x="0" y="350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6" name="任意多边形: 形状 2725">
                    <a:extLst>
                      <a:ext uri="{FF2B5EF4-FFF2-40B4-BE49-F238E27FC236}">
                        <a16:creationId xmlns:a16="http://schemas.microsoft.com/office/drawing/2014/main" id="{EB5F3853-4CEB-3D28-6003-3B83501DFE5F}"/>
                      </a:ext>
                    </a:extLst>
                  </p:cNvPr>
                  <p:cNvSpPr/>
                  <p:nvPr/>
                </p:nvSpPr>
                <p:spPr>
                  <a:xfrm>
                    <a:off x="8938307" y="2304545"/>
                    <a:ext cx="32699" cy="31575"/>
                  </a:xfrm>
                  <a:custGeom>
                    <a:avLst/>
                    <a:gdLst>
                      <a:gd name="connsiteX0" fmla="*/ 32699 w 32699"/>
                      <a:gd name="connsiteY0" fmla="*/ 18888 h 31575"/>
                      <a:gd name="connsiteX1" fmla="*/ 21498 w 32699"/>
                      <a:gd name="connsiteY1" fmla="*/ 21079 h 31575"/>
                      <a:gd name="connsiteX2" fmla="*/ 16945 w 32699"/>
                      <a:gd name="connsiteY2" fmla="*/ 31575 h 31575"/>
                      <a:gd name="connsiteX3" fmla="*/ 11401 w 32699"/>
                      <a:gd name="connsiteY3" fmla="*/ 21584 h 31575"/>
                      <a:gd name="connsiteX4" fmla="*/ 0 w 32699"/>
                      <a:gd name="connsiteY4" fmla="*/ 20526 h 31575"/>
                      <a:gd name="connsiteX5" fmla="*/ 7791 w 32699"/>
                      <a:gd name="connsiteY5" fmla="*/ 12135 h 31575"/>
                      <a:gd name="connsiteX6" fmla="*/ 5296 w 32699"/>
                      <a:gd name="connsiteY6" fmla="*/ 1010 h 31575"/>
                      <a:gd name="connsiteX7" fmla="*/ 15678 w 32699"/>
                      <a:gd name="connsiteY7" fmla="*/ 5791 h 31575"/>
                      <a:gd name="connsiteX8" fmla="*/ 25498 w 32699"/>
                      <a:gd name="connsiteY8" fmla="*/ 0 h 31575"/>
                      <a:gd name="connsiteX9" fmla="*/ 24146 w 32699"/>
                      <a:gd name="connsiteY9" fmla="*/ 11335 h 31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699" h="31575">
                        <a:moveTo>
                          <a:pt x="32699" y="18888"/>
                        </a:moveTo>
                        <a:lnTo>
                          <a:pt x="21498" y="21079"/>
                        </a:lnTo>
                        <a:lnTo>
                          <a:pt x="16945" y="31575"/>
                        </a:lnTo>
                        <a:lnTo>
                          <a:pt x="11401" y="21584"/>
                        </a:lnTo>
                        <a:lnTo>
                          <a:pt x="0" y="20526"/>
                        </a:lnTo>
                        <a:lnTo>
                          <a:pt x="7791" y="12135"/>
                        </a:lnTo>
                        <a:lnTo>
                          <a:pt x="5296" y="1010"/>
                        </a:lnTo>
                        <a:lnTo>
                          <a:pt x="15678" y="5791"/>
                        </a:lnTo>
                        <a:lnTo>
                          <a:pt x="25498" y="0"/>
                        </a:lnTo>
                        <a:lnTo>
                          <a:pt x="24146" y="1133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27" name="图形 113">
                  <a:extLst>
                    <a:ext uri="{FF2B5EF4-FFF2-40B4-BE49-F238E27FC236}">
                      <a16:creationId xmlns:a16="http://schemas.microsoft.com/office/drawing/2014/main" id="{99AD1D66-5B2A-60DB-116E-7C7EEB10391B}"/>
                    </a:ext>
                  </a:extLst>
                </p:cNvPr>
                <p:cNvGrpSpPr/>
                <p:nvPr/>
              </p:nvGrpSpPr>
              <p:grpSpPr>
                <a:xfrm>
                  <a:off x="8713748" y="2287478"/>
                  <a:ext cx="96193" cy="97824"/>
                  <a:chOff x="8713748" y="2287478"/>
                  <a:chExt cx="96193" cy="97824"/>
                </a:xfrm>
              </p:grpSpPr>
              <p:sp>
                <p:nvSpPr>
                  <p:cNvPr id="2728" name="任意多边形: 形状 2727">
                    <a:extLst>
                      <a:ext uri="{FF2B5EF4-FFF2-40B4-BE49-F238E27FC236}">
                        <a16:creationId xmlns:a16="http://schemas.microsoft.com/office/drawing/2014/main" id="{AEDF1931-D9E8-78B4-BDE1-82F5F515CE22}"/>
                      </a:ext>
                    </a:extLst>
                  </p:cNvPr>
                  <p:cNvSpPr/>
                  <p:nvPr/>
                </p:nvSpPr>
                <p:spPr>
                  <a:xfrm>
                    <a:off x="8713748" y="2287478"/>
                    <a:ext cx="96193" cy="97824"/>
                  </a:xfrm>
                  <a:custGeom>
                    <a:avLst/>
                    <a:gdLst>
                      <a:gd name="connsiteX0" fmla="*/ 41746 w 96193"/>
                      <a:gd name="connsiteY0" fmla="*/ 52633 h 97824"/>
                      <a:gd name="connsiteX1" fmla="*/ 35698 w 96193"/>
                      <a:gd name="connsiteY1" fmla="*/ 45432 h 97824"/>
                      <a:gd name="connsiteX2" fmla="*/ 40689 w 96193"/>
                      <a:gd name="connsiteY2" fmla="*/ 37460 h 97824"/>
                      <a:gd name="connsiteX3" fmla="*/ 49795 w 96193"/>
                      <a:gd name="connsiteY3" fmla="*/ 39746 h 97824"/>
                      <a:gd name="connsiteX4" fmla="*/ 50433 w 96193"/>
                      <a:gd name="connsiteY4" fmla="*/ 49118 h 97824"/>
                      <a:gd name="connsiteX5" fmla="*/ 41746 w 96193"/>
                      <a:gd name="connsiteY5" fmla="*/ 52633 h 97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193" h="97824">
                        <a:moveTo>
                          <a:pt x="41746" y="52633"/>
                        </a:moveTo>
                        <a:cubicBezTo>
                          <a:pt x="26611" y="129729"/>
                          <a:pt x="-34359" y="56862"/>
                          <a:pt x="35698" y="45432"/>
                        </a:cubicBezTo>
                        <a:cubicBezTo>
                          <a:pt x="-34359" y="56862"/>
                          <a:pt x="16076" y="-23643"/>
                          <a:pt x="40689" y="37460"/>
                        </a:cubicBezTo>
                        <a:cubicBezTo>
                          <a:pt x="16076" y="-23643"/>
                          <a:pt x="108259" y="-545"/>
                          <a:pt x="49795" y="39746"/>
                        </a:cubicBezTo>
                        <a:cubicBezTo>
                          <a:pt x="108259" y="-545"/>
                          <a:pt x="114745" y="94248"/>
                          <a:pt x="50433" y="49118"/>
                        </a:cubicBezTo>
                        <a:cubicBezTo>
                          <a:pt x="114765" y="94248"/>
                          <a:pt x="26630" y="129719"/>
                          <a:pt x="41746" y="526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9" name="任意多边形: 形状 2728">
                    <a:extLst>
                      <a:ext uri="{FF2B5EF4-FFF2-40B4-BE49-F238E27FC236}">
                        <a16:creationId xmlns:a16="http://schemas.microsoft.com/office/drawing/2014/main" id="{E6C033C7-4388-47DA-939B-2CF1F522D456}"/>
                      </a:ext>
                    </a:extLst>
                  </p:cNvPr>
                  <p:cNvSpPr/>
                  <p:nvPr/>
                </p:nvSpPr>
                <p:spPr>
                  <a:xfrm>
                    <a:off x="8716456" y="2290140"/>
                    <a:ext cx="90051" cy="91592"/>
                  </a:xfrm>
                  <a:custGeom>
                    <a:avLst/>
                    <a:gdLst>
                      <a:gd name="connsiteX0" fmla="*/ 39067 w 90051"/>
                      <a:gd name="connsiteY0" fmla="*/ 49276 h 91592"/>
                      <a:gd name="connsiteX1" fmla="*/ 33447 w 90051"/>
                      <a:gd name="connsiteY1" fmla="*/ 42532 h 91592"/>
                      <a:gd name="connsiteX2" fmla="*/ 38076 w 90051"/>
                      <a:gd name="connsiteY2" fmla="*/ 35074 h 91592"/>
                      <a:gd name="connsiteX3" fmla="*/ 46620 w 90051"/>
                      <a:gd name="connsiteY3" fmla="*/ 37208 h 91592"/>
                      <a:gd name="connsiteX4" fmla="*/ 47220 w 90051"/>
                      <a:gd name="connsiteY4" fmla="*/ 45990 h 91592"/>
                      <a:gd name="connsiteX5" fmla="*/ 39067 w 90051"/>
                      <a:gd name="connsiteY5" fmla="*/ 49276 h 91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051" h="91592">
                        <a:moveTo>
                          <a:pt x="39067" y="49276"/>
                        </a:moveTo>
                        <a:cubicBezTo>
                          <a:pt x="24922" y="121447"/>
                          <a:pt x="-32171" y="53229"/>
                          <a:pt x="33447" y="42532"/>
                        </a:cubicBezTo>
                        <a:cubicBezTo>
                          <a:pt x="-32181" y="53229"/>
                          <a:pt x="15054" y="-22142"/>
                          <a:pt x="38076" y="35074"/>
                        </a:cubicBezTo>
                        <a:cubicBezTo>
                          <a:pt x="15054" y="-22142"/>
                          <a:pt x="101341" y="-502"/>
                          <a:pt x="46620" y="37208"/>
                        </a:cubicBezTo>
                        <a:cubicBezTo>
                          <a:pt x="101322" y="-502"/>
                          <a:pt x="107437" y="88243"/>
                          <a:pt x="47220" y="45990"/>
                        </a:cubicBezTo>
                        <a:cubicBezTo>
                          <a:pt x="107456" y="88243"/>
                          <a:pt x="24922" y="121456"/>
                          <a:pt x="39067" y="492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0" name="任意多边形: 形状 2729">
                    <a:extLst>
                      <a:ext uri="{FF2B5EF4-FFF2-40B4-BE49-F238E27FC236}">
                        <a16:creationId xmlns:a16="http://schemas.microsoft.com/office/drawing/2014/main" id="{31A89E77-55F6-6E7C-4093-F0557F8A9956}"/>
                      </a:ext>
                    </a:extLst>
                  </p:cNvPr>
                  <p:cNvSpPr/>
                  <p:nvPr/>
                </p:nvSpPr>
                <p:spPr>
                  <a:xfrm>
                    <a:off x="8728767" y="2316051"/>
                    <a:ext cx="26536" cy="14668"/>
                  </a:xfrm>
                  <a:custGeom>
                    <a:avLst/>
                    <a:gdLst>
                      <a:gd name="connsiteX0" fmla="*/ 0 w 26536"/>
                      <a:gd name="connsiteY0" fmla="*/ 0 h 14668"/>
                      <a:gd name="connsiteX1" fmla="*/ 4734 w 26536"/>
                      <a:gd name="connsiteY1" fmla="*/ 1257 h 14668"/>
                      <a:gd name="connsiteX2" fmla="*/ 14288 w 26536"/>
                      <a:gd name="connsiteY2" fmla="*/ 5534 h 14668"/>
                      <a:gd name="connsiteX3" fmla="*/ 22965 w 26536"/>
                      <a:gd name="connsiteY3" fmla="*/ 11344 h 14668"/>
                      <a:gd name="connsiteX4" fmla="*/ 26537 w 26536"/>
                      <a:gd name="connsiteY4" fmla="*/ 14669 h 14668"/>
                      <a:gd name="connsiteX5" fmla="*/ 21822 w 26536"/>
                      <a:gd name="connsiteY5" fmla="*/ 13421 h 14668"/>
                      <a:gd name="connsiteX6" fmla="*/ 12278 w 26536"/>
                      <a:gd name="connsiteY6" fmla="*/ 9144 h 14668"/>
                      <a:gd name="connsiteX7" fmla="*/ 3591 w 26536"/>
                      <a:gd name="connsiteY7" fmla="*/ 3324 h 14668"/>
                      <a:gd name="connsiteX8" fmla="*/ 0 w 26536"/>
                      <a:gd name="connsiteY8" fmla="*/ 0 h 14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536" h="14668">
                        <a:moveTo>
                          <a:pt x="0" y="0"/>
                        </a:moveTo>
                        <a:cubicBezTo>
                          <a:pt x="0" y="0"/>
                          <a:pt x="2010" y="305"/>
                          <a:pt x="4734" y="1257"/>
                        </a:cubicBezTo>
                        <a:cubicBezTo>
                          <a:pt x="7468" y="2181"/>
                          <a:pt x="10954" y="3715"/>
                          <a:pt x="14288" y="5534"/>
                        </a:cubicBezTo>
                        <a:cubicBezTo>
                          <a:pt x="17602" y="7372"/>
                          <a:pt x="20745" y="9506"/>
                          <a:pt x="22965" y="11344"/>
                        </a:cubicBezTo>
                        <a:cubicBezTo>
                          <a:pt x="25222" y="13145"/>
                          <a:pt x="26537" y="14669"/>
                          <a:pt x="26537" y="14669"/>
                        </a:cubicBezTo>
                        <a:cubicBezTo>
                          <a:pt x="26537" y="14669"/>
                          <a:pt x="24565" y="14373"/>
                          <a:pt x="21822" y="13421"/>
                        </a:cubicBezTo>
                        <a:cubicBezTo>
                          <a:pt x="19088" y="12497"/>
                          <a:pt x="15630" y="10973"/>
                          <a:pt x="12278" y="9144"/>
                        </a:cubicBezTo>
                        <a:cubicBezTo>
                          <a:pt x="8982" y="7296"/>
                          <a:pt x="5829" y="5163"/>
                          <a:pt x="3591" y="3324"/>
                        </a:cubicBezTo>
                        <a:cubicBezTo>
                          <a:pt x="1343" y="151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1" name="任意多边形: 形状 2730">
                    <a:extLst>
                      <a:ext uri="{FF2B5EF4-FFF2-40B4-BE49-F238E27FC236}">
                        <a16:creationId xmlns:a16="http://schemas.microsoft.com/office/drawing/2014/main" id="{96916F16-1FF2-2FB7-8AAF-F34C1113E01A}"/>
                      </a:ext>
                    </a:extLst>
                  </p:cNvPr>
                  <p:cNvSpPr/>
                  <p:nvPr/>
                </p:nvSpPr>
                <p:spPr>
                  <a:xfrm>
                    <a:off x="8763199" y="2329487"/>
                    <a:ext cx="30317" cy="4120"/>
                  </a:xfrm>
                  <a:custGeom>
                    <a:avLst/>
                    <a:gdLst>
                      <a:gd name="connsiteX0" fmla="*/ 0 w 30317"/>
                      <a:gd name="connsiteY0" fmla="*/ 1861 h 4120"/>
                      <a:gd name="connsiteX1" fmla="*/ 4763 w 30317"/>
                      <a:gd name="connsiteY1" fmla="*/ 737 h 4120"/>
                      <a:gd name="connsiteX2" fmla="*/ 15183 w 30317"/>
                      <a:gd name="connsiteY2" fmla="*/ 3 h 4120"/>
                      <a:gd name="connsiteX3" fmla="*/ 25584 w 30317"/>
                      <a:gd name="connsiteY3" fmla="*/ 1013 h 4120"/>
                      <a:gd name="connsiteX4" fmla="*/ 30318 w 30317"/>
                      <a:gd name="connsiteY4" fmla="*/ 2261 h 4120"/>
                      <a:gd name="connsiteX5" fmla="*/ 25575 w 30317"/>
                      <a:gd name="connsiteY5" fmla="*/ 3366 h 4120"/>
                      <a:gd name="connsiteX6" fmla="*/ 15145 w 30317"/>
                      <a:gd name="connsiteY6" fmla="*/ 4118 h 4120"/>
                      <a:gd name="connsiteX7" fmla="*/ 4715 w 30317"/>
                      <a:gd name="connsiteY7" fmla="*/ 3099 h 4120"/>
                      <a:gd name="connsiteX8" fmla="*/ 0 w 30317"/>
                      <a:gd name="connsiteY8" fmla="*/ 1861 h 4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317" h="4120">
                        <a:moveTo>
                          <a:pt x="0" y="1861"/>
                        </a:moveTo>
                        <a:cubicBezTo>
                          <a:pt x="0" y="1861"/>
                          <a:pt x="1914" y="1203"/>
                          <a:pt x="4763" y="737"/>
                        </a:cubicBezTo>
                        <a:cubicBezTo>
                          <a:pt x="7601" y="260"/>
                          <a:pt x="11392" y="-35"/>
                          <a:pt x="15183" y="3"/>
                        </a:cubicBezTo>
                        <a:cubicBezTo>
                          <a:pt x="18955" y="60"/>
                          <a:pt x="22774" y="451"/>
                          <a:pt x="25584" y="1013"/>
                        </a:cubicBezTo>
                        <a:cubicBezTo>
                          <a:pt x="28451" y="1527"/>
                          <a:pt x="30318" y="2261"/>
                          <a:pt x="30318" y="2261"/>
                        </a:cubicBezTo>
                        <a:cubicBezTo>
                          <a:pt x="30318" y="2261"/>
                          <a:pt x="28442" y="2918"/>
                          <a:pt x="25575" y="3366"/>
                        </a:cubicBezTo>
                        <a:cubicBezTo>
                          <a:pt x="22708" y="3870"/>
                          <a:pt x="18935" y="4147"/>
                          <a:pt x="15145" y="4118"/>
                        </a:cubicBezTo>
                        <a:cubicBezTo>
                          <a:pt x="11344" y="4042"/>
                          <a:pt x="7563" y="3651"/>
                          <a:pt x="4715" y="3099"/>
                        </a:cubicBezTo>
                        <a:cubicBezTo>
                          <a:pt x="1886" y="2575"/>
                          <a:pt x="0" y="1861"/>
                          <a:pt x="0" y="18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2" name="任意多边形: 形状 2731">
                    <a:extLst>
                      <a:ext uri="{FF2B5EF4-FFF2-40B4-BE49-F238E27FC236}">
                        <a16:creationId xmlns:a16="http://schemas.microsoft.com/office/drawing/2014/main" id="{3E5965AE-63A8-597E-621E-A9414B49C154}"/>
                      </a:ext>
                    </a:extLst>
                  </p:cNvPr>
                  <p:cNvSpPr/>
                  <p:nvPr/>
                </p:nvSpPr>
                <p:spPr>
                  <a:xfrm>
                    <a:off x="8758973" y="2298430"/>
                    <a:ext cx="7886" cy="29298"/>
                  </a:xfrm>
                  <a:custGeom>
                    <a:avLst/>
                    <a:gdLst>
                      <a:gd name="connsiteX0" fmla="*/ 74 w 7886"/>
                      <a:gd name="connsiteY0" fmla="*/ 29299 h 29298"/>
                      <a:gd name="connsiteX1" fmla="*/ 131 w 7886"/>
                      <a:gd name="connsiteY1" fmla="*/ 24422 h 29298"/>
                      <a:gd name="connsiteX2" fmla="*/ 1950 w 7886"/>
                      <a:gd name="connsiteY2" fmla="*/ 14126 h 29298"/>
                      <a:gd name="connsiteX3" fmla="*/ 5465 w 7886"/>
                      <a:gd name="connsiteY3" fmla="*/ 4267 h 29298"/>
                      <a:gd name="connsiteX4" fmla="*/ 7808 w 7886"/>
                      <a:gd name="connsiteY4" fmla="*/ 0 h 29298"/>
                      <a:gd name="connsiteX5" fmla="*/ 7770 w 7886"/>
                      <a:gd name="connsiteY5" fmla="*/ 4886 h 29298"/>
                      <a:gd name="connsiteX6" fmla="*/ 5951 w 7886"/>
                      <a:gd name="connsiteY6" fmla="*/ 15183 h 29298"/>
                      <a:gd name="connsiteX7" fmla="*/ 2398 w 7886"/>
                      <a:gd name="connsiteY7" fmla="*/ 25022 h 29298"/>
                      <a:gd name="connsiteX8" fmla="*/ 74 w 7886"/>
                      <a:gd name="connsiteY8" fmla="*/ 29299 h 2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86" h="29298">
                        <a:moveTo>
                          <a:pt x="74" y="29299"/>
                        </a:moveTo>
                        <a:cubicBezTo>
                          <a:pt x="74" y="29299"/>
                          <a:pt x="-126" y="27299"/>
                          <a:pt x="131" y="24422"/>
                        </a:cubicBezTo>
                        <a:cubicBezTo>
                          <a:pt x="331" y="21536"/>
                          <a:pt x="1017" y="17783"/>
                          <a:pt x="1950" y="14126"/>
                        </a:cubicBezTo>
                        <a:cubicBezTo>
                          <a:pt x="2941" y="10449"/>
                          <a:pt x="4208" y="6877"/>
                          <a:pt x="5465" y="4267"/>
                        </a:cubicBezTo>
                        <a:cubicBezTo>
                          <a:pt x="6656" y="1648"/>
                          <a:pt x="7808" y="0"/>
                          <a:pt x="7808" y="0"/>
                        </a:cubicBezTo>
                        <a:cubicBezTo>
                          <a:pt x="7808" y="0"/>
                          <a:pt x="8009" y="2010"/>
                          <a:pt x="7770" y="4886"/>
                        </a:cubicBezTo>
                        <a:cubicBezTo>
                          <a:pt x="7542" y="7753"/>
                          <a:pt x="6884" y="11516"/>
                          <a:pt x="5951" y="15183"/>
                        </a:cubicBezTo>
                        <a:cubicBezTo>
                          <a:pt x="4960" y="18850"/>
                          <a:pt x="3655" y="22422"/>
                          <a:pt x="2398" y="25022"/>
                        </a:cubicBezTo>
                        <a:cubicBezTo>
                          <a:pt x="1217" y="27642"/>
                          <a:pt x="74" y="29299"/>
                          <a:pt x="74" y="292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3" name="任意多边形: 形状 2732">
                    <a:extLst>
                      <a:ext uri="{FF2B5EF4-FFF2-40B4-BE49-F238E27FC236}">
                        <a16:creationId xmlns:a16="http://schemas.microsoft.com/office/drawing/2014/main" id="{2F037EFB-0594-9A41-616E-7AE5A6ED8BDF}"/>
                      </a:ext>
                    </a:extLst>
                  </p:cNvPr>
                  <p:cNvSpPr/>
                  <p:nvPr/>
                </p:nvSpPr>
                <p:spPr>
                  <a:xfrm>
                    <a:off x="8760294" y="2338806"/>
                    <a:ext cx="10839" cy="28308"/>
                  </a:xfrm>
                  <a:custGeom>
                    <a:avLst/>
                    <a:gdLst>
                      <a:gd name="connsiteX0" fmla="*/ 10839 w 10839"/>
                      <a:gd name="connsiteY0" fmla="*/ 28308 h 28308"/>
                      <a:gd name="connsiteX1" fmla="*/ 8039 w 10839"/>
                      <a:gd name="connsiteY1" fmla="*/ 24308 h 28308"/>
                      <a:gd name="connsiteX2" fmla="*/ 3505 w 10839"/>
                      <a:gd name="connsiteY2" fmla="*/ 14897 h 28308"/>
                      <a:gd name="connsiteX3" fmla="*/ 600 w 10839"/>
                      <a:gd name="connsiteY3" fmla="*/ 4839 h 28308"/>
                      <a:gd name="connsiteX4" fmla="*/ 0 w 10839"/>
                      <a:gd name="connsiteY4" fmla="*/ 0 h 28308"/>
                      <a:gd name="connsiteX5" fmla="*/ 2791 w 10839"/>
                      <a:gd name="connsiteY5" fmla="*/ 4000 h 28308"/>
                      <a:gd name="connsiteX6" fmla="*/ 7353 w 10839"/>
                      <a:gd name="connsiteY6" fmla="*/ 13411 h 28308"/>
                      <a:gd name="connsiteX7" fmla="*/ 10239 w 10839"/>
                      <a:gd name="connsiteY7" fmla="*/ 23470 h 28308"/>
                      <a:gd name="connsiteX8" fmla="*/ 10839 w 10839"/>
                      <a:gd name="connsiteY8" fmla="*/ 28308 h 28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839" h="28308">
                        <a:moveTo>
                          <a:pt x="10839" y="28308"/>
                        </a:moveTo>
                        <a:cubicBezTo>
                          <a:pt x="10839" y="28308"/>
                          <a:pt x="9516" y="26813"/>
                          <a:pt x="8039" y="24308"/>
                        </a:cubicBezTo>
                        <a:cubicBezTo>
                          <a:pt x="6553" y="21841"/>
                          <a:pt x="4886" y="18431"/>
                          <a:pt x="3505" y="14897"/>
                        </a:cubicBezTo>
                        <a:cubicBezTo>
                          <a:pt x="2143" y="11354"/>
                          <a:pt x="1124" y="7687"/>
                          <a:pt x="600" y="4839"/>
                        </a:cubicBezTo>
                        <a:cubicBezTo>
                          <a:pt x="28" y="2010"/>
                          <a:pt x="0" y="0"/>
                          <a:pt x="0" y="0"/>
                        </a:cubicBezTo>
                        <a:cubicBezTo>
                          <a:pt x="0" y="0"/>
                          <a:pt x="1334" y="1515"/>
                          <a:pt x="2791" y="4000"/>
                        </a:cubicBezTo>
                        <a:cubicBezTo>
                          <a:pt x="4296" y="6458"/>
                          <a:pt x="5972" y="9887"/>
                          <a:pt x="7353" y="13411"/>
                        </a:cubicBezTo>
                        <a:cubicBezTo>
                          <a:pt x="8677" y="16974"/>
                          <a:pt x="9706" y="20641"/>
                          <a:pt x="10239" y="23470"/>
                        </a:cubicBezTo>
                        <a:cubicBezTo>
                          <a:pt x="10801" y="26299"/>
                          <a:pt x="10839" y="28308"/>
                          <a:pt x="10839" y="28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4" name="任意多边形: 形状 2733">
                    <a:extLst>
                      <a:ext uri="{FF2B5EF4-FFF2-40B4-BE49-F238E27FC236}">
                        <a16:creationId xmlns:a16="http://schemas.microsoft.com/office/drawing/2014/main" id="{4268D9A2-A996-0CF7-E909-6FC95BDA71F9}"/>
                      </a:ext>
                    </a:extLst>
                  </p:cNvPr>
                  <p:cNvSpPr/>
                  <p:nvPr/>
                </p:nvSpPr>
                <p:spPr>
                  <a:xfrm>
                    <a:off x="8731196" y="2337825"/>
                    <a:ext cx="21364" cy="21516"/>
                  </a:xfrm>
                  <a:custGeom>
                    <a:avLst/>
                    <a:gdLst>
                      <a:gd name="connsiteX0" fmla="*/ 0 w 21364"/>
                      <a:gd name="connsiteY0" fmla="*/ 21517 h 21516"/>
                      <a:gd name="connsiteX1" fmla="*/ 2524 w 21364"/>
                      <a:gd name="connsiteY1" fmla="*/ 17326 h 21516"/>
                      <a:gd name="connsiteX2" fmla="*/ 9239 w 21364"/>
                      <a:gd name="connsiteY2" fmla="*/ 9306 h 21516"/>
                      <a:gd name="connsiteX3" fmla="*/ 17193 w 21364"/>
                      <a:gd name="connsiteY3" fmla="*/ 2524 h 21516"/>
                      <a:gd name="connsiteX4" fmla="*/ 21364 w 21364"/>
                      <a:gd name="connsiteY4" fmla="*/ 0 h 21516"/>
                      <a:gd name="connsiteX5" fmla="*/ 18898 w 21364"/>
                      <a:gd name="connsiteY5" fmla="*/ 4191 h 21516"/>
                      <a:gd name="connsiteX6" fmla="*/ 12173 w 21364"/>
                      <a:gd name="connsiteY6" fmla="*/ 12211 h 21516"/>
                      <a:gd name="connsiteX7" fmla="*/ 4200 w 21364"/>
                      <a:gd name="connsiteY7" fmla="*/ 18983 h 21516"/>
                      <a:gd name="connsiteX8" fmla="*/ 0 w 21364"/>
                      <a:gd name="connsiteY8" fmla="*/ 21517 h 21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364" h="21516">
                        <a:moveTo>
                          <a:pt x="0" y="21517"/>
                        </a:moveTo>
                        <a:cubicBezTo>
                          <a:pt x="0" y="21517"/>
                          <a:pt x="848" y="19688"/>
                          <a:pt x="2524" y="17326"/>
                        </a:cubicBezTo>
                        <a:cubicBezTo>
                          <a:pt x="4153" y="14935"/>
                          <a:pt x="6582" y="12011"/>
                          <a:pt x="9239" y="9306"/>
                        </a:cubicBezTo>
                        <a:cubicBezTo>
                          <a:pt x="11916" y="6629"/>
                          <a:pt x="14830" y="4181"/>
                          <a:pt x="17193" y="2524"/>
                        </a:cubicBezTo>
                        <a:cubicBezTo>
                          <a:pt x="19555" y="867"/>
                          <a:pt x="21364" y="0"/>
                          <a:pt x="21364" y="0"/>
                        </a:cubicBezTo>
                        <a:cubicBezTo>
                          <a:pt x="21364" y="0"/>
                          <a:pt x="20545" y="1829"/>
                          <a:pt x="18898" y="4191"/>
                        </a:cubicBezTo>
                        <a:cubicBezTo>
                          <a:pt x="17250" y="6582"/>
                          <a:pt x="14830" y="9515"/>
                          <a:pt x="12173" y="12211"/>
                        </a:cubicBezTo>
                        <a:cubicBezTo>
                          <a:pt x="9497" y="14888"/>
                          <a:pt x="6572" y="17326"/>
                          <a:pt x="4200" y="18983"/>
                        </a:cubicBezTo>
                        <a:cubicBezTo>
                          <a:pt x="1848" y="20650"/>
                          <a:pt x="0" y="21517"/>
                          <a:pt x="0" y="215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5" name="任意多边形: 形状 2734">
                    <a:extLst>
                      <a:ext uri="{FF2B5EF4-FFF2-40B4-BE49-F238E27FC236}">
                        <a16:creationId xmlns:a16="http://schemas.microsoft.com/office/drawing/2014/main" id="{A92CA0ED-2B65-910E-988C-431E3266F8C0}"/>
                      </a:ext>
                    </a:extLst>
                  </p:cNvPr>
                  <p:cNvSpPr/>
                  <p:nvPr/>
                </p:nvSpPr>
                <p:spPr>
                  <a:xfrm>
                    <a:off x="8746274" y="2324461"/>
                    <a:ext cx="21964" cy="21202"/>
                  </a:xfrm>
                  <a:custGeom>
                    <a:avLst/>
                    <a:gdLst>
                      <a:gd name="connsiteX0" fmla="*/ 21964 w 21964"/>
                      <a:gd name="connsiteY0" fmla="*/ 13754 h 21202"/>
                      <a:gd name="connsiteX1" fmla="*/ 14325 w 21964"/>
                      <a:gd name="connsiteY1" fmla="*/ 14487 h 21202"/>
                      <a:gd name="connsiteX2" fmla="*/ 10592 w 21964"/>
                      <a:gd name="connsiteY2" fmla="*/ 21203 h 21202"/>
                      <a:gd name="connsiteX3" fmla="*/ 7534 w 21964"/>
                      <a:gd name="connsiteY3" fmla="*/ 14145 h 21202"/>
                      <a:gd name="connsiteX4" fmla="*/ 0 w 21964"/>
                      <a:gd name="connsiteY4" fmla="*/ 12678 h 21202"/>
                      <a:gd name="connsiteX5" fmla="*/ 5762 w 21964"/>
                      <a:gd name="connsiteY5" fmla="*/ 7601 h 21202"/>
                      <a:gd name="connsiteX6" fmla="*/ 4819 w 21964"/>
                      <a:gd name="connsiteY6" fmla="*/ 0 h 21202"/>
                      <a:gd name="connsiteX7" fmla="*/ 11468 w 21964"/>
                      <a:gd name="connsiteY7" fmla="*/ 3886 h 21202"/>
                      <a:gd name="connsiteX8" fmla="*/ 18412 w 21964"/>
                      <a:gd name="connsiteY8" fmla="*/ 657 h 21202"/>
                      <a:gd name="connsiteX9" fmla="*/ 16726 w 21964"/>
                      <a:gd name="connsiteY9" fmla="*/ 8153 h 21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64" h="21202">
                        <a:moveTo>
                          <a:pt x="21964" y="13754"/>
                        </a:moveTo>
                        <a:lnTo>
                          <a:pt x="14325" y="14487"/>
                        </a:lnTo>
                        <a:lnTo>
                          <a:pt x="10592" y="21203"/>
                        </a:lnTo>
                        <a:lnTo>
                          <a:pt x="7534" y="14145"/>
                        </a:lnTo>
                        <a:lnTo>
                          <a:pt x="0" y="12678"/>
                        </a:lnTo>
                        <a:lnTo>
                          <a:pt x="5762" y="7601"/>
                        </a:lnTo>
                        <a:lnTo>
                          <a:pt x="4819" y="0"/>
                        </a:lnTo>
                        <a:lnTo>
                          <a:pt x="11468" y="3886"/>
                        </a:lnTo>
                        <a:lnTo>
                          <a:pt x="18412" y="657"/>
                        </a:lnTo>
                        <a:lnTo>
                          <a:pt x="16726" y="815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36" name="图形 113">
                <a:extLst>
                  <a:ext uri="{FF2B5EF4-FFF2-40B4-BE49-F238E27FC236}">
                    <a16:creationId xmlns:a16="http://schemas.microsoft.com/office/drawing/2014/main" id="{B7794839-2082-92A9-4B9E-E56EF58B6719}"/>
                  </a:ext>
                </a:extLst>
              </p:cNvPr>
              <p:cNvGrpSpPr/>
              <p:nvPr/>
            </p:nvGrpSpPr>
            <p:grpSpPr>
              <a:xfrm>
                <a:off x="8765041" y="2505824"/>
                <a:ext cx="401105" cy="188900"/>
                <a:chOff x="8765041" y="2505824"/>
                <a:chExt cx="401105" cy="188900"/>
              </a:xfrm>
            </p:grpSpPr>
            <p:grpSp>
              <p:nvGrpSpPr>
                <p:cNvPr id="2737" name="图形 113">
                  <a:extLst>
                    <a:ext uri="{FF2B5EF4-FFF2-40B4-BE49-F238E27FC236}">
                      <a16:creationId xmlns:a16="http://schemas.microsoft.com/office/drawing/2014/main" id="{07D122C3-AED9-D35B-6761-F4F197717D20}"/>
                    </a:ext>
                  </a:extLst>
                </p:cNvPr>
                <p:cNvGrpSpPr/>
                <p:nvPr/>
              </p:nvGrpSpPr>
              <p:grpSpPr>
                <a:xfrm>
                  <a:off x="9021837" y="2505824"/>
                  <a:ext cx="144309" cy="145667"/>
                  <a:chOff x="9021837" y="2505824"/>
                  <a:chExt cx="144309" cy="145667"/>
                </a:xfrm>
              </p:grpSpPr>
              <p:sp>
                <p:nvSpPr>
                  <p:cNvPr id="2738" name="任意多边形: 形状 2737">
                    <a:extLst>
                      <a:ext uri="{FF2B5EF4-FFF2-40B4-BE49-F238E27FC236}">
                        <a16:creationId xmlns:a16="http://schemas.microsoft.com/office/drawing/2014/main" id="{6385E176-0B5A-3D3F-2116-6F7DCAE947B9}"/>
                      </a:ext>
                    </a:extLst>
                  </p:cNvPr>
                  <p:cNvSpPr/>
                  <p:nvPr/>
                </p:nvSpPr>
                <p:spPr>
                  <a:xfrm>
                    <a:off x="9021837" y="2505824"/>
                    <a:ext cx="144309" cy="145667"/>
                  </a:xfrm>
                  <a:custGeom>
                    <a:avLst/>
                    <a:gdLst>
                      <a:gd name="connsiteX0" fmla="*/ 71975 w 144309"/>
                      <a:gd name="connsiteY0" fmla="*/ 81165 h 145667"/>
                      <a:gd name="connsiteX1" fmla="*/ 59212 w 144309"/>
                      <a:gd name="connsiteY1" fmla="*/ 75326 h 145667"/>
                      <a:gd name="connsiteX2" fmla="*/ 60850 w 144309"/>
                      <a:gd name="connsiteY2" fmla="*/ 61372 h 145667"/>
                      <a:gd name="connsiteX3" fmla="*/ 74594 w 144309"/>
                      <a:gd name="connsiteY3" fmla="*/ 58620 h 145667"/>
                      <a:gd name="connsiteX4" fmla="*/ 81481 w 144309"/>
                      <a:gd name="connsiteY4" fmla="*/ 70859 h 145667"/>
                      <a:gd name="connsiteX5" fmla="*/ 71975 w 144309"/>
                      <a:gd name="connsiteY5" fmla="*/ 81165 h 145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309" h="145667">
                        <a:moveTo>
                          <a:pt x="71975" y="81165"/>
                        </a:moveTo>
                        <a:cubicBezTo>
                          <a:pt x="101007" y="194875"/>
                          <a:pt x="-27980" y="135658"/>
                          <a:pt x="59212" y="75326"/>
                        </a:cubicBezTo>
                        <a:cubicBezTo>
                          <a:pt x="-27980" y="135658"/>
                          <a:pt x="-11531" y="-5284"/>
                          <a:pt x="60850" y="61372"/>
                        </a:cubicBezTo>
                        <a:cubicBezTo>
                          <a:pt x="-11531" y="-5284"/>
                          <a:pt x="127649" y="-33249"/>
                          <a:pt x="74594" y="58620"/>
                        </a:cubicBezTo>
                        <a:cubicBezTo>
                          <a:pt x="127630" y="-33249"/>
                          <a:pt x="197172" y="90490"/>
                          <a:pt x="81481" y="70859"/>
                        </a:cubicBezTo>
                        <a:cubicBezTo>
                          <a:pt x="197172" y="90481"/>
                          <a:pt x="101007" y="194865"/>
                          <a:pt x="71975" y="81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9" name="任意多边形: 形状 2738">
                    <a:extLst>
                      <a:ext uri="{FF2B5EF4-FFF2-40B4-BE49-F238E27FC236}">
                        <a16:creationId xmlns:a16="http://schemas.microsoft.com/office/drawing/2014/main" id="{9E73017F-F99E-73AE-2177-43349E969E08}"/>
                      </a:ext>
                    </a:extLst>
                  </p:cNvPr>
                  <p:cNvSpPr/>
                  <p:nvPr/>
                </p:nvSpPr>
                <p:spPr>
                  <a:xfrm>
                    <a:off x="9026044" y="2510038"/>
                    <a:ext cx="135115" cy="136378"/>
                  </a:xfrm>
                  <a:custGeom>
                    <a:avLst/>
                    <a:gdLst>
                      <a:gd name="connsiteX0" fmla="*/ 67369 w 135115"/>
                      <a:gd name="connsiteY0" fmla="*/ 75980 h 136378"/>
                      <a:gd name="connsiteX1" fmla="*/ 55453 w 135115"/>
                      <a:gd name="connsiteY1" fmla="*/ 70513 h 136378"/>
                      <a:gd name="connsiteX2" fmla="*/ 56939 w 135115"/>
                      <a:gd name="connsiteY2" fmla="*/ 57473 h 136378"/>
                      <a:gd name="connsiteX3" fmla="*/ 69836 w 135115"/>
                      <a:gd name="connsiteY3" fmla="*/ 54873 h 136378"/>
                      <a:gd name="connsiteX4" fmla="*/ 76303 w 135115"/>
                      <a:gd name="connsiteY4" fmla="*/ 66313 h 136378"/>
                      <a:gd name="connsiteX5" fmla="*/ 67369 w 135115"/>
                      <a:gd name="connsiteY5" fmla="*/ 75980 h 136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115" h="136378">
                        <a:moveTo>
                          <a:pt x="67369" y="75980"/>
                        </a:moveTo>
                        <a:cubicBezTo>
                          <a:pt x="94562" y="182470"/>
                          <a:pt x="-26195" y="126987"/>
                          <a:pt x="55453" y="70513"/>
                        </a:cubicBezTo>
                        <a:cubicBezTo>
                          <a:pt x="-26195" y="126996"/>
                          <a:pt x="-10794" y="-4982"/>
                          <a:pt x="56939" y="57473"/>
                        </a:cubicBezTo>
                        <a:cubicBezTo>
                          <a:pt x="-10794" y="-4982"/>
                          <a:pt x="119461" y="-31100"/>
                          <a:pt x="69836" y="54873"/>
                        </a:cubicBezTo>
                        <a:cubicBezTo>
                          <a:pt x="119470" y="-31090"/>
                          <a:pt x="184622" y="84734"/>
                          <a:pt x="76303" y="66313"/>
                        </a:cubicBezTo>
                        <a:cubicBezTo>
                          <a:pt x="184612" y="84724"/>
                          <a:pt x="94562" y="182470"/>
                          <a:pt x="67369" y="7598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0" name="任意多边形: 形状 2739">
                    <a:extLst>
                      <a:ext uri="{FF2B5EF4-FFF2-40B4-BE49-F238E27FC236}">
                        <a16:creationId xmlns:a16="http://schemas.microsoft.com/office/drawing/2014/main" id="{6023FC3F-B7DB-82E6-5322-7F8BAB050F31}"/>
                      </a:ext>
                    </a:extLst>
                  </p:cNvPr>
                  <p:cNvSpPr/>
                  <p:nvPr/>
                </p:nvSpPr>
                <p:spPr>
                  <a:xfrm>
                    <a:off x="9042349" y="2569790"/>
                    <a:ext cx="45205" cy="6496"/>
                  </a:xfrm>
                  <a:custGeom>
                    <a:avLst/>
                    <a:gdLst>
                      <a:gd name="connsiteX0" fmla="*/ 0 w 45205"/>
                      <a:gd name="connsiteY0" fmla="*/ 1865 h 6496"/>
                      <a:gd name="connsiteX1" fmla="*/ 7172 w 45205"/>
                      <a:gd name="connsiteY1" fmla="*/ 522 h 6496"/>
                      <a:gd name="connsiteX2" fmla="*/ 22822 w 45205"/>
                      <a:gd name="connsiteY2" fmla="*/ 169 h 6496"/>
                      <a:gd name="connsiteX3" fmla="*/ 38262 w 45205"/>
                      <a:gd name="connsiteY3" fmla="*/ 2436 h 6496"/>
                      <a:gd name="connsiteX4" fmla="*/ 45205 w 45205"/>
                      <a:gd name="connsiteY4" fmla="*/ 4646 h 6496"/>
                      <a:gd name="connsiteX5" fmla="*/ 38062 w 45205"/>
                      <a:gd name="connsiteY5" fmla="*/ 5989 h 6496"/>
                      <a:gd name="connsiteX6" fmla="*/ 22431 w 45205"/>
                      <a:gd name="connsiteY6" fmla="*/ 6322 h 6496"/>
                      <a:gd name="connsiteX7" fmla="*/ 6991 w 45205"/>
                      <a:gd name="connsiteY7" fmla="*/ 4055 h 6496"/>
                      <a:gd name="connsiteX8" fmla="*/ 0 w 45205"/>
                      <a:gd name="connsiteY8" fmla="*/ 1865 h 6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205" h="6496">
                        <a:moveTo>
                          <a:pt x="0" y="1865"/>
                        </a:moveTo>
                        <a:cubicBezTo>
                          <a:pt x="0" y="1865"/>
                          <a:pt x="2914" y="1007"/>
                          <a:pt x="7172" y="522"/>
                        </a:cubicBezTo>
                        <a:cubicBezTo>
                          <a:pt x="11459" y="17"/>
                          <a:pt x="17164" y="-164"/>
                          <a:pt x="22822" y="169"/>
                        </a:cubicBezTo>
                        <a:cubicBezTo>
                          <a:pt x="28489" y="560"/>
                          <a:pt x="34080" y="1398"/>
                          <a:pt x="38262" y="2436"/>
                        </a:cubicBezTo>
                        <a:cubicBezTo>
                          <a:pt x="42453" y="3436"/>
                          <a:pt x="45205" y="4646"/>
                          <a:pt x="45205" y="4646"/>
                        </a:cubicBezTo>
                        <a:cubicBezTo>
                          <a:pt x="45205" y="4646"/>
                          <a:pt x="42367" y="5503"/>
                          <a:pt x="38062" y="5989"/>
                        </a:cubicBezTo>
                        <a:cubicBezTo>
                          <a:pt x="33776" y="6494"/>
                          <a:pt x="28108" y="6656"/>
                          <a:pt x="22431" y="6322"/>
                        </a:cubicBezTo>
                        <a:cubicBezTo>
                          <a:pt x="16793" y="5951"/>
                          <a:pt x="11163" y="5094"/>
                          <a:pt x="6991" y="4055"/>
                        </a:cubicBezTo>
                        <a:cubicBezTo>
                          <a:pt x="2772" y="3074"/>
                          <a:pt x="0" y="1865"/>
                          <a:pt x="0" y="18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1" name="任意多边形: 形状 2740">
                    <a:extLst>
                      <a:ext uri="{FF2B5EF4-FFF2-40B4-BE49-F238E27FC236}">
                        <a16:creationId xmlns:a16="http://schemas.microsoft.com/office/drawing/2014/main" id="{BF281C44-70BA-FE5C-572D-82AD3417F7E1}"/>
                      </a:ext>
                    </a:extLst>
                  </p:cNvPr>
                  <p:cNvSpPr/>
                  <p:nvPr/>
                </p:nvSpPr>
                <p:spPr>
                  <a:xfrm>
                    <a:off x="9098594" y="2551309"/>
                    <a:ext cx="41177" cy="18897"/>
                  </a:xfrm>
                  <a:custGeom>
                    <a:avLst/>
                    <a:gdLst>
                      <a:gd name="connsiteX0" fmla="*/ 0 w 41177"/>
                      <a:gd name="connsiteY0" fmla="*/ 18898 h 18897"/>
                      <a:gd name="connsiteX1" fmla="*/ 5705 w 41177"/>
                      <a:gd name="connsiteY1" fmla="*/ 14354 h 18897"/>
                      <a:gd name="connsiteX2" fmla="*/ 19288 w 41177"/>
                      <a:gd name="connsiteY2" fmla="*/ 6649 h 18897"/>
                      <a:gd name="connsiteX3" fmla="*/ 33986 w 41177"/>
                      <a:gd name="connsiteY3" fmla="*/ 1362 h 18897"/>
                      <a:gd name="connsiteX4" fmla="*/ 41177 w 41177"/>
                      <a:gd name="connsiteY4" fmla="*/ 0 h 18897"/>
                      <a:gd name="connsiteX5" fmla="*/ 35481 w 41177"/>
                      <a:gd name="connsiteY5" fmla="*/ 4563 h 18897"/>
                      <a:gd name="connsiteX6" fmla="*/ 21870 w 41177"/>
                      <a:gd name="connsiteY6" fmla="*/ 12249 h 18897"/>
                      <a:gd name="connsiteX7" fmla="*/ 7154 w 41177"/>
                      <a:gd name="connsiteY7" fmla="*/ 17574 h 18897"/>
                      <a:gd name="connsiteX8" fmla="*/ 0 w 41177"/>
                      <a:gd name="connsiteY8" fmla="*/ 18898 h 1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177" h="18897">
                        <a:moveTo>
                          <a:pt x="0" y="18898"/>
                        </a:moveTo>
                        <a:cubicBezTo>
                          <a:pt x="0" y="18898"/>
                          <a:pt x="2163" y="16812"/>
                          <a:pt x="5705" y="14354"/>
                        </a:cubicBezTo>
                        <a:cubicBezTo>
                          <a:pt x="9220" y="11878"/>
                          <a:pt x="14193" y="9030"/>
                          <a:pt x="19288" y="6649"/>
                        </a:cubicBezTo>
                        <a:cubicBezTo>
                          <a:pt x="24422" y="4305"/>
                          <a:pt x="29804" y="2410"/>
                          <a:pt x="33986" y="1362"/>
                        </a:cubicBezTo>
                        <a:cubicBezTo>
                          <a:pt x="38158" y="229"/>
                          <a:pt x="41177" y="0"/>
                          <a:pt x="41177" y="0"/>
                        </a:cubicBezTo>
                        <a:cubicBezTo>
                          <a:pt x="41177" y="0"/>
                          <a:pt x="39034" y="2105"/>
                          <a:pt x="35481" y="4563"/>
                        </a:cubicBezTo>
                        <a:cubicBezTo>
                          <a:pt x="31928" y="7077"/>
                          <a:pt x="26994" y="9868"/>
                          <a:pt x="21870" y="12249"/>
                        </a:cubicBezTo>
                        <a:cubicBezTo>
                          <a:pt x="16688" y="14592"/>
                          <a:pt x="11354" y="16469"/>
                          <a:pt x="7154" y="17574"/>
                        </a:cubicBezTo>
                        <a:cubicBezTo>
                          <a:pt x="2991" y="18669"/>
                          <a:pt x="0" y="18898"/>
                          <a:pt x="0" y="188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2" name="任意多边形: 形状 2741">
                    <a:extLst>
                      <a:ext uri="{FF2B5EF4-FFF2-40B4-BE49-F238E27FC236}">
                        <a16:creationId xmlns:a16="http://schemas.microsoft.com/office/drawing/2014/main" id="{56E2B7BE-7EE9-786F-E16A-A15FC944A4BC}"/>
                      </a:ext>
                    </a:extLst>
                  </p:cNvPr>
                  <p:cNvSpPr/>
                  <p:nvPr/>
                </p:nvSpPr>
                <p:spPr>
                  <a:xfrm>
                    <a:off x="9081902" y="2523467"/>
                    <a:ext cx="9183" cy="44519"/>
                  </a:xfrm>
                  <a:custGeom>
                    <a:avLst/>
                    <a:gdLst>
                      <a:gd name="connsiteX0" fmla="*/ 8767 w 9183"/>
                      <a:gd name="connsiteY0" fmla="*/ 44520 h 44519"/>
                      <a:gd name="connsiteX1" fmla="*/ 5739 w 9183"/>
                      <a:gd name="connsiteY1" fmla="*/ 37919 h 44519"/>
                      <a:gd name="connsiteX2" fmla="*/ 1595 w 9183"/>
                      <a:gd name="connsiteY2" fmla="*/ 22850 h 44519"/>
                      <a:gd name="connsiteX3" fmla="*/ 5 w 9183"/>
                      <a:gd name="connsiteY3" fmla="*/ 7296 h 44519"/>
                      <a:gd name="connsiteX4" fmla="*/ 452 w 9183"/>
                      <a:gd name="connsiteY4" fmla="*/ 0 h 44519"/>
                      <a:gd name="connsiteX5" fmla="*/ 3519 w 9183"/>
                      <a:gd name="connsiteY5" fmla="*/ 6620 h 44519"/>
                      <a:gd name="connsiteX6" fmla="*/ 7662 w 9183"/>
                      <a:gd name="connsiteY6" fmla="*/ 21688 h 44519"/>
                      <a:gd name="connsiteX7" fmla="*/ 9177 w 9183"/>
                      <a:gd name="connsiteY7" fmla="*/ 37262 h 44519"/>
                      <a:gd name="connsiteX8" fmla="*/ 8767 w 9183"/>
                      <a:gd name="connsiteY8" fmla="*/ 44520 h 44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83" h="44519">
                        <a:moveTo>
                          <a:pt x="8767" y="44520"/>
                        </a:moveTo>
                        <a:cubicBezTo>
                          <a:pt x="8767" y="44520"/>
                          <a:pt x="7244" y="41939"/>
                          <a:pt x="5739" y="37919"/>
                        </a:cubicBezTo>
                        <a:cubicBezTo>
                          <a:pt x="4186" y="33880"/>
                          <a:pt x="2681" y="28413"/>
                          <a:pt x="1595" y="22850"/>
                        </a:cubicBezTo>
                        <a:cubicBezTo>
                          <a:pt x="566" y="17288"/>
                          <a:pt x="5" y="11630"/>
                          <a:pt x="5" y="7296"/>
                        </a:cubicBezTo>
                        <a:cubicBezTo>
                          <a:pt x="-53" y="3000"/>
                          <a:pt x="452" y="0"/>
                          <a:pt x="452" y="0"/>
                        </a:cubicBezTo>
                        <a:cubicBezTo>
                          <a:pt x="452" y="0"/>
                          <a:pt x="2014" y="2600"/>
                          <a:pt x="3519" y="6620"/>
                        </a:cubicBezTo>
                        <a:cubicBezTo>
                          <a:pt x="5043" y="10678"/>
                          <a:pt x="6577" y="16145"/>
                          <a:pt x="7662" y="21688"/>
                        </a:cubicBezTo>
                        <a:cubicBezTo>
                          <a:pt x="8653" y="27270"/>
                          <a:pt x="9187" y="32947"/>
                          <a:pt x="9177" y="37262"/>
                        </a:cubicBezTo>
                        <a:cubicBezTo>
                          <a:pt x="9244" y="41567"/>
                          <a:pt x="8767" y="44520"/>
                          <a:pt x="8767" y="445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3" name="任意多边形: 形状 2742">
                    <a:extLst>
                      <a:ext uri="{FF2B5EF4-FFF2-40B4-BE49-F238E27FC236}">
                        <a16:creationId xmlns:a16="http://schemas.microsoft.com/office/drawing/2014/main" id="{6931780F-82ED-4F33-3C65-AF1A7FC4DE4A}"/>
                      </a:ext>
                    </a:extLst>
                  </p:cNvPr>
                  <p:cNvSpPr/>
                  <p:nvPr/>
                </p:nvSpPr>
                <p:spPr>
                  <a:xfrm>
                    <a:off x="9099489" y="2582132"/>
                    <a:ext cx="32736" cy="31270"/>
                  </a:xfrm>
                  <a:custGeom>
                    <a:avLst/>
                    <a:gdLst>
                      <a:gd name="connsiteX0" fmla="*/ 32737 w 32736"/>
                      <a:gd name="connsiteY0" fmla="*/ 31271 h 31270"/>
                      <a:gd name="connsiteX1" fmla="*/ 26403 w 32736"/>
                      <a:gd name="connsiteY1" fmla="*/ 27661 h 31270"/>
                      <a:gd name="connsiteX2" fmla="*/ 14249 w 32736"/>
                      <a:gd name="connsiteY2" fmla="*/ 17859 h 31270"/>
                      <a:gd name="connsiteX3" fmla="*/ 3896 w 32736"/>
                      <a:gd name="connsiteY3" fmla="*/ 6153 h 31270"/>
                      <a:gd name="connsiteX4" fmla="*/ 0 w 32736"/>
                      <a:gd name="connsiteY4" fmla="*/ 0 h 31270"/>
                      <a:gd name="connsiteX5" fmla="*/ 6325 w 32736"/>
                      <a:gd name="connsiteY5" fmla="*/ 3610 h 31270"/>
                      <a:gd name="connsiteX6" fmla="*/ 18516 w 32736"/>
                      <a:gd name="connsiteY6" fmla="*/ 13392 h 31270"/>
                      <a:gd name="connsiteX7" fmla="*/ 28851 w 32736"/>
                      <a:gd name="connsiteY7" fmla="*/ 25098 h 31270"/>
                      <a:gd name="connsiteX8" fmla="*/ 32737 w 32736"/>
                      <a:gd name="connsiteY8" fmla="*/ 31271 h 3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736" h="31270">
                        <a:moveTo>
                          <a:pt x="32737" y="31271"/>
                        </a:moveTo>
                        <a:cubicBezTo>
                          <a:pt x="32737" y="31271"/>
                          <a:pt x="29984" y="30061"/>
                          <a:pt x="26403" y="27661"/>
                        </a:cubicBezTo>
                        <a:cubicBezTo>
                          <a:pt x="22803" y="25279"/>
                          <a:pt x="18373" y="21746"/>
                          <a:pt x="14249" y="17859"/>
                        </a:cubicBezTo>
                        <a:cubicBezTo>
                          <a:pt x="10153" y="13954"/>
                          <a:pt x="6448" y="9658"/>
                          <a:pt x="3896" y="6153"/>
                        </a:cubicBezTo>
                        <a:cubicBezTo>
                          <a:pt x="1324" y="2715"/>
                          <a:pt x="0" y="0"/>
                          <a:pt x="0" y="0"/>
                        </a:cubicBezTo>
                        <a:cubicBezTo>
                          <a:pt x="0" y="0"/>
                          <a:pt x="2753" y="1191"/>
                          <a:pt x="6325" y="3610"/>
                        </a:cubicBezTo>
                        <a:cubicBezTo>
                          <a:pt x="9934" y="5972"/>
                          <a:pt x="14411" y="9525"/>
                          <a:pt x="18516" y="13392"/>
                        </a:cubicBezTo>
                        <a:cubicBezTo>
                          <a:pt x="22584" y="17355"/>
                          <a:pt x="26327" y="21631"/>
                          <a:pt x="28851" y="25098"/>
                        </a:cubicBezTo>
                        <a:cubicBezTo>
                          <a:pt x="31394" y="28575"/>
                          <a:pt x="32737" y="31271"/>
                          <a:pt x="32737" y="3127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4" name="任意多边形: 形状 2743">
                    <a:extLst>
                      <a:ext uri="{FF2B5EF4-FFF2-40B4-BE49-F238E27FC236}">
                        <a16:creationId xmlns:a16="http://schemas.microsoft.com/office/drawing/2014/main" id="{E086A446-6007-A541-26BA-AB1BC5D4AF7E}"/>
                      </a:ext>
                    </a:extLst>
                  </p:cNvPr>
                  <p:cNvSpPr/>
                  <p:nvPr/>
                </p:nvSpPr>
                <p:spPr>
                  <a:xfrm>
                    <a:off x="9073361" y="2585789"/>
                    <a:ext cx="15014" cy="42719"/>
                  </a:xfrm>
                  <a:custGeom>
                    <a:avLst/>
                    <a:gdLst>
                      <a:gd name="connsiteX0" fmla="*/ 1 w 15014"/>
                      <a:gd name="connsiteY0" fmla="*/ 42720 h 42719"/>
                      <a:gd name="connsiteX1" fmla="*/ 696 w 15014"/>
                      <a:gd name="connsiteY1" fmla="*/ 35443 h 42719"/>
                      <a:gd name="connsiteX2" fmla="*/ 4620 w 15014"/>
                      <a:gd name="connsiteY2" fmla="*/ 20336 h 42719"/>
                      <a:gd name="connsiteX3" fmla="*/ 11021 w 15014"/>
                      <a:gd name="connsiteY3" fmla="*/ 6067 h 42719"/>
                      <a:gd name="connsiteX4" fmla="*/ 15012 w 15014"/>
                      <a:gd name="connsiteY4" fmla="*/ 0 h 42719"/>
                      <a:gd name="connsiteX5" fmla="*/ 14364 w 15014"/>
                      <a:gd name="connsiteY5" fmla="*/ 7258 h 42719"/>
                      <a:gd name="connsiteX6" fmla="*/ 10440 w 15014"/>
                      <a:gd name="connsiteY6" fmla="*/ 22365 h 42719"/>
                      <a:gd name="connsiteX7" fmla="*/ 4030 w 15014"/>
                      <a:gd name="connsiteY7" fmla="*/ 36614 h 42719"/>
                      <a:gd name="connsiteX8" fmla="*/ 1 w 15014"/>
                      <a:gd name="connsiteY8" fmla="*/ 42720 h 42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14" h="42719">
                        <a:moveTo>
                          <a:pt x="1" y="42720"/>
                        </a:moveTo>
                        <a:cubicBezTo>
                          <a:pt x="1" y="42720"/>
                          <a:pt x="-47" y="39710"/>
                          <a:pt x="696" y="35443"/>
                        </a:cubicBezTo>
                        <a:cubicBezTo>
                          <a:pt x="1344" y="31185"/>
                          <a:pt x="2763" y="25698"/>
                          <a:pt x="4620" y="20336"/>
                        </a:cubicBezTo>
                        <a:cubicBezTo>
                          <a:pt x="6516" y="14992"/>
                          <a:pt x="8859" y="9839"/>
                          <a:pt x="11021" y="6067"/>
                        </a:cubicBezTo>
                        <a:cubicBezTo>
                          <a:pt x="13136" y="2324"/>
                          <a:pt x="15012" y="0"/>
                          <a:pt x="15012" y="0"/>
                        </a:cubicBezTo>
                        <a:cubicBezTo>
                          <a:pt x="15012" y="0"/>
                          <a:pt x="15089" y="3010"/>
                          <a:pt x="14364" y="7258"/>
                        </a:cubicBezTo>
                        <a:cubicBezTo>
                          <a:pt x="13697" y="11535"/>
                          <a:pt x="12317" y="17040"/>
                          <a:pt x="10440" y="22365"/>
                        </a:cubicBezTo>
                        <a:cubicBezTo>
                          <a:pt x="8563" y="27727"/>
                          <a:pt x="6182" y="32880"/>
                          <a:pt x="4030" y="36614"/>
                        </a:cubicBezTo>
                        <a:cubicBezTo>
                          <a:pt x="1934" y="40376"/>
                          <a:pt x="1" y="42720"/>
                          <a:pt x="1" y="427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5" name="任意多边形: 形状 2744">
                    <a:extLst>
                      <a:ext uri="{FF2B5EF4-FFF2-40B4-BE49-F238E27FC236}">
                        <a16:creationId xmlns:a16="http://schemas.microsoft.com/office/drawing/2014/main" id="{3A7D56F0-C05A-D9A3-A5F5-7A91A23E1259}"/>
                      </a:ext>
                    </a:extLst>
                  </p:cNvPr>
                  <p:cNvSpPr/>
                  <p:nvPr/>
                </p:nvSpPr>
                <p:spPr>
                  <a:xfrm>
                    <a:off x="9077877" y="2560862"/>
                    <a:ext cx="31909" cy="32746"/>
                  </a:xfrm>
                  <a:custGeom>
                    <a:avLst/>
                    <a:gdLst>
                      <a:gd name="connsiteX0" fmla="*/ 31909 w 31909"/>
                      <a:gd name="connsiteY0" fmla="*/ 15411 h 32746"/>
                      <a:gd name="connsiteX1" fmla="*/ 22070 w 31909"/>
                      <a:gd name="connsiteY1" fmla="*/ 21288 h 32746"/>
                      <a:gd name="connsiteX2" fmla="*/ 21346 w 31909"/>
                      <a:gd name="connsiteY2" fmla="*/ 32747 h 32746"/>
                      <a:gd name="connsiteX3" fmla="*/ 12716 w 31909"/>
                      <a:gd name="connsiteY3" fmla="*/ 25175 h 32746"/>
                      <a:gd name="connsiteX4" fmla="*/ 1600 w 31909"/>
                      <a:gd name="connsiteY4" fmla="*/ 28023 h 32746"/>
                      <a:gd name="connsiteX5" fmla="*/ 6105 w 31909"/>
                      <a:gd name="connsiteY5" fmla="*/ 17488 h 32746"/>
                      <a:gd name="connsiteX6" fmla="*/ 0 w 31909"/>
                      <a:gd name="connsiteY6" fmla="*/ 7820 h 32746"/>
                      <a:gd name="connsiteX7" fmla="*/ 11411 w 31909"/>
                      <a:gd name="connsiteY7" fmla="*/ 8820 h 32746"/>
                      <a:gd name="connsiteX8" fmla="*/ 18717 w 31909"/>
                      <a:gd name="connsiteY8" fmla="*/ 0 h 32746"/>
                      <a:gd name="connsiteX9" fmla="*/ 21270 w 31909"/>
                      <a:gd name="connsiteY9" fmla="*/ 11182 h 32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909" h="32746">
                        <a:moveTo>
                          <a:pt x="31909" y="15411"/>
                        </a:moveTo>
                        <a:lnTo>
                          <a:pt x="22070" y="21288"/>
                        </a:lnTo>
                        <a:lnTo>
                          <a:pt x="21346" y="32747"/>
                        </a:lnTo>
                        <a:lnTo>
                          <a:pt x="12716" y="25175"/>
                        </a:lnTo>
                        <a:lnTo>
                          <a:pt x="1600" y="28023"/>
                        </a:lnTo>
                        <a:lnTo>
                          <a:pt x="6105" y="17488"/>
                        </a:lnTo>
                        <a:lnTo>
                          <a:pt x="0" y="7820"/>
                        </a:lnTo>
                        <a:lnTo>
                          <a:pt x="11411" y="8820"/>
                        </a:lnTo>
                        <a:lnTo>
                          <a:pt x="18717" y="0"/>
                        </a:lnTo>
                        <a:lnTo>
                          <a:pt x="21270" y="111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46" name="图形 113">
                  <a:extLst>
                    <a:ext uri="{FF2B5EF4-FFF2-40B4-BE49-F238E27FC236}">
                      <a16:creationId xmlns:a16="http://schemas.microsoft.com/office/drawing/2014/main" id="{A19184BB-B352-7323-1D9E-AE9EF460AB8C}"/>
                    </a:ext>
                  </a:extLst>
                </p:cNvPr>
                <p:cNvGrpSpPr/>
                <p:nvPr/>
              </p:nvGrpSpPr>
              <p:grpSpPr>
                <a:xfrm>
                  <a:off x="8840870" y="2554280"/>
                  <a:ext cx="101260" cy="98936"/>
                  <a:chOff x="8840870" y="2554280"/>
                  <a:chExt cx="101260" cy="98936"/>
                </a:xfrm>
              </p:grpSpPr>
              <p:sp>
                <p:nvSpPr>
                  <p:cNvPr id="2747" name="任意多边形: 形状 2746">
                    <a:extLst>
                      <a:ext uri="{FF2B5EF4-FFF2-40B4-BE49-F238E27FC236}">
                        <a16:creationId xmlns:a16="http://schemas.microsoft.com/office/drawing/2014/main" id="{88E4D33B-CCB3-F2C5-D2D6-42A6EAA11FF4}"/>
                      </a:ext>
                    </a:extLst>
                  </p:cNvPr>
                  <p:cNvSpPr/>
                  <p:nvPr/>
                </p:nvSpPr>
                <p:spPr>
                  <a:xfrm>
                    <a:off x="8840870" y="2554280"/>
                    <a:ext cx="101260" cy="98936"/>
                  </a:xfrm>
                  <a:custGeom>
                    <a:avLst/>
                    <a:gdLst>
                      <a:gd name="connsiteX0" fmla="*/ 46630 w 101260"/>
                      <a:gd name="connsiteY0" fmla="*/ 55979 h 98936"/>
                      <a:gd name="connsiteX1" fmla="*/ 39134 w 101260"/>
                      <a:gd name="connsiteY1" fmla="*/ 49807 h 98936"/>
                      <a:gd name="connsiteX2" fmla="*/ 42687 w 101260"/>
                      <a:gd name="connsiteY2" fmla="*/ 40767 h 98936"/>
                      <a:gd name="connsiteX3" fmla="*/ 52393 w 101260"/>
                      <a:gd name="connsiteY3" fmla="*/ 41367 h 98936"/>
                      <a:gd name="connsiteX4" fmla="*/ 54822 w 101260"/>
                      <a:gd name="connsiteY4" fmla="*/ 50769 h 98936"/>
                      <a:gd name="connsiteX5" fmla="*/ 46630 w 101260"/>
                      <a:gd name="connsiteY5" fmla="*/ 55979 h 98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1260" h="98936">
                        <a:moveTo>
                          <a:pt x="46630" y="55979"/>
                        </a:moveTo>
                        <a:cubicBezTo>
                          <a:pt x="45869" y="137170"/>
                          <a:pt x="-29884" y="74686"/>
                          <a:pt x="39134" y="49807"/>
                        </a:cubicBezTo>
                        <a:cubicBezTo>
                          <a:pt x="-29884" y="74686"/>
                          <a:pt x="6111" y="-16649"/>
                          <a:pt x="42687" y="40767"/>
                        </a:cubicBezTo>
                        <a:cubicBezTo>
                          <a:pt x="6111" y="-16640"/>
                          <a:pt x="104142" y="-10639"/>
                          <a:pt x="52393" y="41367"/>
                        </a:cubicBezTo>
                        <a:cubicBezTo>
                          <a:pt x="104162" y="-10649"/>
                          <a:pt x="128707" y="84430"/>
                          <a:pt x="54822" y="50769"/>
                        </a:cubicBezTo>
                        <a:cubicBezTo>
                          <a:pt x="128688" y="84430"/>
                          <a:pt x="45859" y="137170"/>
                          <a:pt x="46630" y="559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8" name="任意多边形: 形状 2747">
                    <a:extLst>
                      <a:ext uri="{FF2B5EF4-FFF2-40B4-BE49-F238E27FC236}">
                        <a16:creationId xmlns:a16="http://schemas.microsoft.com/office/drawing/2014/main" id="{B3E5CB5B-3806-CD5E-B377-B6865EC51D4A}"/>
                      </a:ext>
                    </a:extLst>
                  </p:cNvPr>
                  <p:cNvSpPr/>
                  <p:nvPr/>
                </p:nvSpPr>
                <p:spPr>
                  <a:xfrm>
                    <a:off x="8843767" y="2557134"/>
                    <a:ext cx="94789" cy="92636"/>
                  </a:xfrm>
                  <a:custGeom>
                    <a:avLst/>
                    <a:gdLst>
                      <a:gd name="connsiteX0" fmla="*/ 43629 w 94789"/>
                      <a:gd name="connsiteY0" fmla="*/ 52410 h 92636"/>
                      <a:gd name="connsiteX1" fmla="*/ 36647 w 94789"/>
                      <a:gd name="connsiteY1" fmla="*/ 46638 h 92636"/>
                      <a:gd name="connsiteX2" fmla="*/ 39962 w 94789"/>
                      <a:gd name="connsiteY2" fmla="*/ 38190 h 92636"/>
                      <a:gd name="connsiteX3" fmla="*/ 49049 w 94789"/>
                      <a:gd name="connsiteY3" fmla="*/ 38732 h 92636"/>
                      <a:gd name="connsiteX4" fmla="*/ 51325 w 94789"/>
                      <a:gd name="connsiteY4" fmla="*/ 47534 h 92636"/>
                      <a:gd name="connsiteX5" fmla="*/ 43629 w 94789"/>
                      <a:gd name="connsiteY5" fmla="*/ 52410 h 926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789" h="92636">
                        <a:moveTo>
                          <a:pt x="43629" y="52410"/>
                        </a:moveTo>
                        <a:cubicBezTo>
                          <a:pt x="42934" y="128439"/>
                          <a:pt x="-28009" y="69927"/>
                          <a:pt x="36647" y="46638"/>
                        </a:cubicBezTo>
                        <a:cubicBezTo>
                          <a:pt x="-27980" y="69927"/>
                          <a:pt x="5720" y="-15579"/>
                          <a:pt x="39962" y="38190"/>
                        </a:cubicBezTo>
                        <a:cubicBezTo>
                          <a:pt x="5720" y="-15589"/>
                          <a:pt x="97474" y="-9959"/>
                          <a:pt x="49049" y="38732"/>
                        </a:cubicBezTo>
                        <a:cubicBezTo>
                          <a:pt x="97474" y="-9950"/>
                          <a:pt x="120505" y="79052"/>
                          <a:pt x="51325" y="47534"/>
                        </a:cubicBezTo>
                        <a:cubicBezTo>
                          <a:pt x="120486" y="79052"/>
                          <a:pt x="42934" y="128439"/>
                          <a:pt x="43629" y="524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9" name="任意多边形: 形状 2748">
                    <a:extLst>
                      <a:ext uri="{FF2B5EF4-FFF2-40B4-BE49-F238E27FC236}">
                        <a16:creationId xmlns:a16="http://schemas.microsoft.com/office/drawing/2014/main" id="{3507E249-8E3A-6A9D-41F0-69CF818EC072}"/>
                      </a:ext>
                    </a:extLst>
                  </p:cNvPr>
                  <p:cNvSpPr/>
                  <p:nvPr/>
                </p:nvSpPr>
                <p:spPr>
                  <a:xfrm>
                    <a:off x="8855783" y="2590883"/>
                    <a:ext cx="29717" cy="9891"/>
                  </a:xfrm>
                  <a:custGeom>
                    <a:avLst/>
                    <a:gdLst>
                      <a:gd name="connsiteX0" fmla="*/ 0 w 29717"/>
                      <a:gd name="connsiteY0" fmla="*/ 2 h 9891"/>
                      <a:gd name="connsiteX1" fmla="*/ 5039 w 29717"/>
                      <a:gd name="connsiteY1" fmla="*/ 383 h 9891"/>
                      <a:gd name="connsiteX2" fmla="*/ 15554 w 29717"/>
                      <a:gd name="connsiteY2" fmla="*/ 2927 h 9891"/>
                      <a:gd name="connsiteX3" fmla="*/ 25469 w 29717"/>
                      <a:gd name="connsiteY3" fmla="*/ 7175 h 9891"/>
                      <a:gd name="connsiteX4" fmla="*/ 29718 w 29717"/>
                      <a:gd name="connsiteY4" fmla="*/ 9889 h 9891"/>
                      <a:gd name="connsiteX5" fmla="*/ 24717 w 29717"/>
                      <a:gd name="connsiteY5" fmla="*/ 9499 h 9891"/>
                      <a:gd name="connsiteX6" fmla="*/ 14201 w 29717"/>
                      <a:gd name="connsiteY6" fmla="*/ 6956 h 9891"/>
                      <a:gd name="connsiteX7" fmla="*/ 4267 w 29717"/>
                      <a:gd name="connsiteY7" fmla="*/ 2698 h 9891"/>
                      <a:gd name="connsiteX8" fmla="*/ 0 w 29717"/>
                      <a:gd name="connsiteY8" fmla="*/ 2 h 98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717" h="9891">
                        <a:moveTo>
                          <a:pt x="0" y="2"/>
                        </a:moveTo>
                        <a:cubicBezTo>
                          <a:pt x="0" y="2"/>
                          <a:pt x="2114" y="-55"/>
                          <a:pt x="5039" y="383"/>
                        </a:cubicBezTo>
                        <a:cubicBezTo>
                          <a:pt x="8001" y="803"/>
                          <a:pt x="11839" y="1698"/>
                          <a:pt x="15554" y="2927"/>
                        </a:cubicBezTo>
                        <a:cubicBezTo>
                          <a:pt x="19269" y="4174"/>
                          <a:pt x="22870" y="5736"/>
                          <a:pt x="25469" y="7175"/>
                        </a:cubicBezTo>
                        <a:cubicBezTo>
                          <a:pt x="28098" y="8584"/>
                          <a:pt x="29718" y="9889"/>
                          <a:pt x="29718" y="9889"/>
                        </a:cubicBezTo>
                        <a:cubicBezTo>
                          <a:pt x="29718" y="9889"/>
                          <a:pt x="27661" y="9947"/>
                          <a:pt x="24717" y="9499"/>
                        </a:cubicBezTo>
                        <a:cubicBezTo>
                          <a:pt x="21736" y="9089"/>
                          <a:pt x="17936" y="8194"/>
                          <a:pt x="14201" y="6956"/>
                        </a:cubicBezTo>
                        <a:cubicBezTo>
                          <a:pt x="10487" y="5708"/>
                          <a:pt x="6886" y="4146"/>
                          <a:pt x="4267" y="2698"/>
                        </a:cubicBezTo>
                        <a:cubicBezTo>
                          <a:pt x="1648" y="1298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0" name="任意多边形: 形状 2749">
                    <a:extLst>
                      <a:ext uri="{FF2B5EF4-FFF2-40B4-BE49-F238E27FC236}">
                        <a16:creationId xmlns:a16="http://schemas.microsoft.com/office/drawing/2014/main" id="{180722FB-5E10-283B-B396-C9400BA418F8}"/>
                      </a:ext>
                    </a:extLst>
                  </p:cNvPr>
                  <p:cNvSpPr/>
                  <p:nvPr/>
                </p:nvSpPr>
                <p:spPr>
                  <a:xfrm>
                    <a:off x="8893664" y="2594178"/>
                    <a:ext cx="30870" cy="6090"/>
                  </a:xfrm>
                  <a:custGeom>
                    <a:avLst/>
                    <a:gdLst>
                      <a:gd name="connsiteX0" fmla="*/ 0 w 30870"/>
                      <a:gd name="connsiteY0" fmla="*/ 5718 h 6090"/>
                      <a:gd name="connsiteX1" fmla="*/ 4610 w 30870"/>
                      <a:gd name="connsiteY1" fmla="*/ 3680 h 6090"/>
                      <a:gd name="connsiteX2" fmla="*/ 15068 w 30870"/>
                      <a:gd name="connsiteY2" fmla="*/ 946 h 6090"/>
                      <a:gd name="connsiteX3" fmla="*/ 25832 w 30870"/>
                      <a:gd name="connsiteY3" fmla="*/ 3 h 6090"/>
                      <a:gd name="connsiteX4" fmla="*/ 30870 w 30870"/>
                      <a:gd name="connsiteY4" fmla="*/ 374 h 6090"/>
                      <a:gd name="connsiteX5" fmla="*/ 26260 w 30870"/>
                      <a:gd name="connsiteY5" fmla="*/ 2413 h 6090"/>
                      <a:gd name="connsiteX6" fmla="*/ 15802 w 30870"/>
                      <a:gd name="connsiteY6" fmla="*/ 5137 h 6090"/>
                      <a:gd name="connsiteX7" fmla="*/ 5010 w 30870"/>
                      <a:gd name="connsiteY7" fmla="*/ 6089 h 6090"/>
                      <a:gd name="connsiteX8" fmla="*/ 0 w 30870"/>
                      <a:gd name="connsiteY8" fmla="*/ 5718 h 6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70" h="6090">
                        <a:moveTo>
                          <a:pt x="0" y="5718"/>
                        </a:moveTo>
                        <a:cubicBezTo>
                          <a:pt x="0" y="5718"/>
                          <a:pt x="1800" y="4699"/>
                          <a:pt x="4610" y="3680"/>
                        </a:cubicBezTo>
                        <a:cubicBezTo>
                          <a:pt x="7391" y="2660"/>
                          <a:pt x="11211" y="1632"/>
                          <a:pt x="15068" y="946"/>
                        </a:cubicBezTo>
                        <a:cubicBezTo>
                          <a:pt x="18907" y="298"/>
                          <a:pt x="22841" y="-35"/>
                          <a:pt x="25832" y="3"/>
                        </a:cubicBezTo>
                        <a:cubicBezTo>
                          <a:pt x="28813" y="-7"/>
                          <a:pt x="30870" y="374"/>
                          <a:pt x="30870" y="374"/>
                        </a:cubicBezTo>
                        <a:cubicBezTo>
                          <a:pt x="30870" y="374"/>
                          <a:pt x="29080" y="1403"/>
                          <a:pt x="26260" y="2413"/>
                        </a:cubicBezTo>
                        <a:cubicBezTo>
                          <a:pt x="23450" y="3461"/>
                          <a:pt x="19650" y="4461"/>
                          <a:pt x="15802" y="5137"/>
                        </a:cubicBezTo>
                        <a:cubicBezTo>
                          <a:pt x="11925" y="5785"/>
                          <a:pt x="8029" y="6108"/>
                          <a:pt x="5010" y="6089"/>
                        </a:cubicBezTo>
                        <a:cubicBezTo>
                          <a:pt x="2048" y="6080"/>
                          <a:pt x="0" y="5718"/>
                          <a:pt x="0" y="57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1" name="任意多边形: 形状 2750">
                    <a:extLst>
                      <a:ext uri="{FF2B5EF4-FFF2-40B4-BE49-F238E27FC236}">
                        <a16:creationId xmlns:a16="http://schemas.microsoft.com/office/drawing/2014/main" id="{F75F540D-0C0D-764E-5C9A-43D2300528ED}"/>
                      </a:ext>
                    </a:extLst>
                  </p:cNvPr>
                  <p:cNvSpPr/>
                  <p:nvPr/>
                </p:nvSpPr>
                <p:spPr>
                  <a:xfrm>
                    <a:off x="8887614" y="2565758"/>
                    <a:ext cx="4617" cy="31241"/>
                  </a:xfrm>
                  <a:custGeom>
                    <a:avLst/>
                    <a:gdLst>
                      <a:gd name="connsiteX0" fmla="*/ 1144 w 4617"/>
                      <a:gd name="connsiteY0" fmla="*/ 31242 h 31241"/>
                      <a:gd name="connsiteX1" fmla="*/ 277 w 4617"/>
                      <a:gd name="connsiteY1" fmla="*/ 26279 h 31241"/>
                      <a:gd name="connsiteX2" fmla="*/ 173 w 4617"/>
                      <a:gd name="connsiteY2" fmla="*/ 15469 h 31241"/>
                      <a:gd name="connsiteX3" fmla="*/ 1887 w 4617"/>
                      <a:gd name="connsiteY3" fmla="*/ 4791 h 31241"/>
                      <a:gd name="connsiteX4" fmla="*/ 3469 w 4617"/>
                      <a:gd name="connsiteY4" fmla="*/ 0 h 31241"/>
                      <a:gd name="connsiteX5" fmla="*/ 4345 w 4617"/>
                      <a:gd name="connsiteY5" fmla="*/ 4972 h 31241"/>
                      <a:gd name="connsiteX6" fmla="*/ 4459 w 4617"/>
                      <a:gd name="connsiteY6" fmla="*/ 15773 h 31241"/>
                      <a:gd name="connsiteX7" fmla="*/ 2706 w 4617"/>
                      <a:gd name="connsiteY7" fmla="*/ 26451 h 31241"/>
                      <a:gd name="connsiteX8" fmla="*/ 1144 w 4617"/>
                      <a:gd name="connsiteY8" fmla="*/ 31242 h 31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17" h="31241">
                        <a:moveTo>
                          <a:pt x="1144" y="31242"/>
                        </a:moveTo>
                        <a:cubicBezTo>
                          <a:pt x="1144" y="31242"/>
                          <a:pt x="564" y="29251"/>
                          <a:pt x="277" y="26279"/>
                        </a:cubicBezTo>
                        <a:cubicBezTo>
                          <a:pt x="-46" y="23308"/>
                          <a:pt x="-94" y="19374"/>
                          <a:pt x="173" y="15469"/>
                        </a:cubicBezTo>
                        <a:cubicBezTo>
                          <a:pt x="468" y="11573"/>
                          <a:pt x="1125" y="7687"/>
                          <a:pt x="1887" y="4791"/>
                        </a:cubicBezTo>
                        <a:cubicBezTo>
                          <a:pt x="2602" y="1895"/>
                          <a:pt x="3469" y="0"/>
                          <a:pt x="3469" y="0"/>
                        </a:cubicBezTo>
                        <a:cubicBezTo>
                          <a:pt x="3469" y="0"/>
                          <a:pt x="4059" y="2019"/>
                          <a:pt x="4345" y="4972"/>
                        </a:cubicBezTo>
                        <a:cubicBezTo>
                          <a:pt x="4659" y="7934"/>
                          <a:pt x="4707" y="11878"/>
                          <a:pt x="4459" y="15773"/>
                        </a:cubicBezTo>
                        <a:cubicBezTo>
                          <a:pt x="4145" y="19688"/>
                          <a:pt x="3478" y="23565"/>
                          <a:pt x="2706" y="26451"/>
                        </a:cubicBezTo>
                        <a:cubicBezTo>
                          <a:pt x="1983" y="29347"/>
                          <a:pt x="1144" y="31242"/>
                          <a:pt x="1144" y="312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2" name="任意多边形: 形状 2751">
                    <a:extLst>
                      <a:ext uri="{FF2B5EF4-FFF2-40B4-BE49-F238E27FC236}">
                        <a16:creationId xmlns:a16="http://schemas.microsoft.com/office/drawing/2014/main" id="{9B335424-A804-81AF-27C7-6DF6A0DE4D46}"/>
                      </a:ext>
                    </a:extLst>
                  </p:cNvPr>
                  <p:cNvSpPr/>
                  <p:nvPr/>
                </p:nvSpPr>
                <p:spPr>
                  <a:xfrm>
                    <a:off x="8892139" y="2608021"/>
                    <a:ext cx="16364" cy="26708"/>
                  </a:xfrm>
                  <a:custGeom>
                    <a:avLst/>
                    <a:gdLst>
                      <a:gd name="connsiteX0" fmla="*/ 16364 w 16364"/>
                      <a:gd name="connsiteY0" fmla="*/ 26708 h 26708"/>
                      <a:gd name="connsiteX1" fmla="*/ 12773 w 16364"/>
                      <a:gd name="connsiteY1" fmla="*/ 23184 h 26708"/>
                      <a:gd name="connsiteX2" fmla="*/ 6363 w 16364"/>
                      <a:gd name="connsiteY2" fmla="*/ 14469 h 26708"/>
                      <a:gd name="connsiteX3" fmla="*/ 1514 w 16364"/>
                      <a:gd name="connsiteY3" fmla="*/ 4801 h 26708"/>
                      <a:gd name="connsiteX4" fmla="*/ 0 w 16364"/>
                      <a:gd name="connsiteY4" fmla="*/ 0 h 26708"/>
                      <a:gd name="connsiteX5" fmla="*/ 3591 w 16364"/>
                      <a:gd name="connsiteY5" fmla="*/ 3534 h 26708"/>
                      <a:gd name="connsiteX6" fmla="*/ 10030 w 16364"/>
                      <a:gd name="connsiteY6" fmla="*/ 12230 h 26708"/>
                      <a:gd name="connsiteX7" fmla="*/ 14859 w 16364"/>
                      <a:gd name="connsiteY7" fmla="*/ 21898 h 26708"/>
                      <a:gd name="connsiteX8" fmla="*/ 16364 w 16364"/>
                      <a:gd name="connsiteY8" fmla="*/ 26708 h 26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364" h="26708">
                        <a:moveTo>
                          <a:pt x="16364" y="26708"/>
                        </a:moveTo>
                        <a:cubicBezTo>
                          <a:pt x="16364" y="26708"/>
                          <a:pt x="14735" y="25432"/>
                          <a:pt x="12773" y="23184"/>
                        </a:cubicBezTo>
                        <a:cubicBezTo>
                          <a:pt x="10782" y="20955"/>
                          <a:pt x="8449" y="17812"/>
                          <a:pt x="6363" y="14469"/>
                        </a:cubicBezTo>
                        <a:cubicBezTo>
                          <a:pt x="4334" y="11125"/>
                          <a:pt x="2591" y="7591"/>
                          <a:pt x="1514" y="4801"/>
                        </a:cubicBezTo>
                        <a:cubicBezTo>
                          <a:pt x="419" y="2038"/>
                          <a:pt x="0" y="0"/>
                          <a:pt x="0" y="0"/>
                        </a:cubicBezTo>
                        <a:cubicBezTo>
                          <a:pt x="0" y="0"/>
                          <a:pt x="1638" y="1286"/>
                          <a:pt x="3591" y="3534"/>
                        </a:cubicBezTo>
                        <a:cubicBezTo>
                          <a:pt x="5601" y="5734"/>
                          <a:pt x="7954" y="8906"/>
                          <a:pt x="10030" y="12230"/>
                        </a:cubicBezTo>
                        <a:cubicBezTo>
                          <a:pt x="12040" y="15602"/>
                          <a:pt x="13792" y="19126"/>
                          <a:pt x="14859" y="21898"/>
                        </a:cubicBezTo>
                        <a:cubicBezTo>
                          <a:pt x="15945" y="24679"/>
                          <a:pt x="16364" y="26708"/>
                          <a:pt x="16364" y="267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3" name="任意多边形: 形状 2752">
                    <a:extLst>
                      <a:ext uri="{FF2B5EF4-FFF2-40B4-BE49-F238E27FC236}">
                        <a16:creationId xmlns:a16="http://schemas.microsoft.com/office/drawing/2014/main" id="{8922220F-5582-987F-2258-BE9F90F436F4}"/>
                      </a:ext>
                    </a:extLst>
                  </p:cNvPr>
                  <p:cNvSpPr/>
                  <p:nvPr/>
                </p:nvSpPr>
                <p:spPr>
                  <a:xfrm>
                    <a:off x="8866469" y="2608506"/>
                    <a:ext cx="17640" cy="25898"/>
                  </a:xfrm>
                  <a:custGeom>
                    <a:avLst/>
                    <a:gdLst>
                      <a:gd name="connsiteX0" fmla="*/ 0 w 17640"/>
                      <a:gd name="connsiteY0" fmla="*/ 25898 h 25898"/>
                      <a:gd name="connsiteX1" fmla="*/ 1762 w 17640"/>
                      <a:gd name="connsiteY1" fmla="*/ 21165 h 25898"/>
                      <a:gd name="connsiteX2" fmla="*/ 7077 w 17640"/>
                      <a:gd name="connsiteY2" fmla="*/ 11744 h 25898"/>
                      <a:gd name="connsiteX3" fmla="*/ 13868 w 17640"/>
                      <a:gd name="connsiteY3" fmla="*/ 3343 h 25898"/>
                      <a:gd name="connsiteX4" fmla="*/ 17641 w 17640"/>
                      <a:gd name="connsiteY4" fmla="*/ 0 h 25898"/>
                      <a:gd name="connsiteX5" fmla="*/ 15907 w 17640"/>
                      <a:gd name="connsiteY5" fmla="*/ 4724 h 25898"/>
                      <a:gd name="connsiteX6" fmla="*/ 10592 w 17640"/>
                      <a:gd name="connsiteY6" fmla="*/ 14135 h 25898"/>
                      <a:gd name="connsiteX7" fmla="*/ 3772 w 17640"/>
                      <a:gd name="connsiteY7" fmla="*/ 22527 h 25898"/>
                      <a:gd name="connsiteX8" fmla="*/ 0 w 17640"/>
                      <a:gd name="connsiteY8" fmla="*/ 25898 h 25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640" h="25898">
                        <a:moveTo>
                          <a:pt x="0" y="25898"/>
                        </a:moveTo>
                        <a:cubicBezTo>
                          <a:pt x="0" y="25898"/>
                          <a:pt x="495" y="23870"/>
                          <a:pt x="1762" y="21165"/>
                        </a:cubicBezTo>
                        <a:cubicBezTo>
                          <a:pt x="2953" y="18421"/>
                          <a:pt x="4868" y="15002"/>
                          <a:pt x="7077" y="11744"/>
                        </a:cubicBezTo>
                        <a:cubicBezTo>
                          <a:pt x="9287" y="8506"/>
                          <a:pt x="11773" y="5486"/>
                          <a:pt x="13868" y="3343"/>
                        </a:cubicBezTo>
                        <a:cubicBezTo>
                          <a:pt x="15955" y="1210"/>
                          <a:pt x="17641" y="0"/>
                          <a:pt x="17641" y="0"/>
                        </a:cubicBezTo>
                        <a:cubicBezTo>
                          <a:pt x="17641" y="0"/>
                          <a:pt x="17136" y="2010"/>
                          <a:pt x="15907" y="4724"/>
                        </a:cubicBezTo>
                        <a:cubicBezTo>
                          <a:pt x="14697" y="7458"/>
                          <a:pt x="12792" y="10897"/>
                          <a:pt x="10592" y="14135"/>
                        </a:cubicBezTo>
                        <a:cubicBezTo>
                          <a:pt x="8382" y="17374"/>
                          <a:pt x="5877" y="20393"/>
                          <a:pt x="3772" y="22527"/>
                        </a:cubicBezTo>
                        <a:cubicBezTo>
                          <a:pt x="1696" y="24670"/>
                          <a:pt x="0" y="25898"/>
                          <a:pt x="0" y="2589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4" name="任意多边形: 形状 2753">
                    <a:extLst>
                      <a:ext uri="{FF2B5EF4-FFF2-40B4-BE49-F238E27FC236}">
                        <a16:creationId xmlns:a16="http://schemas.microsoft.com/office/drawing/2014/main" id="{CF766336-104D-9C8F-CE91-D205D4B934DF}"/>
                      </a:ext>
                    </a:extLst>
                  </p:cNvPr>
                  <p:cNvSpPr/>
                  <p:nvPr/>
                </p:nvSpPr>
                <p:spPr>
                  <a:xfrm>
                    <a:off x="8877566" y="2593295"/>
                    <a:ext cx="22517" cy="22345"/>
                  </a:xfrm>
                  <a:custGeom>
                    <a:avLst/>
                    <a:gdLst>
                      <a:gd name="connsiteX0" fmla="*/ 22517 w 22517"/>
                      <a:gd name="connsiteY0" fmla="*/ 12630 h 22345"/>
                      <a:gd name="connsiteX1" fmla="*/ 14897 w 22517"/>
                      <a:gd name="connsiteY1" fmla="*/ 14821 h 22345"/>
                      <a:gd name="connsiteX2" fmla="*/ 12363 w 22517"/>
                      <a:gd name="connsiteY2" fmla="*/ 22346 h 22345"/>
                      <a:gd name="connsiteX3" fmla="*/ 7944 w 22517"/>
                      <a:gd name="connsiteY3" fmla="*/ 15764 h 22345"/>
                      <a:gd name="connsiteX4" fmla="*/ 0 w 22517"/>
                      <a:gd name="connsiteY4" fmla="*/ 15707 h 22345"/>
                      <a:gd name="connsiteX5" fmla="*/ 4886 w 22517"/>
                      <a:gd name="connsiteY5" fmla="*/ 9449 h 22345"/>
                      <a:gd name="connsiteX6" fmla="*/ 2505 w 22517"/>
                      <a:gd name="connsiteY6" fmla="*/ 1895 h 22345"/>
                      <a:gd name="connsiteX7" fmla="*/ 9973 w 22517"/>
                      <a:gd name="connsiteY7" fmla="*/ 4601 h 22345"/>
                      <a:gd name="connsiteX8" fmla="*/ 16421 w 22517"/>
                      <a:gd name="connsiteY8" fmla="*/ 0 h 22345"/>
                      <a:gd name="connsiteX9" fmla="*/ 16145 w 22517"/>
                      <a:gd name="connsiteY9" fmla="*/ 7925 h 2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517" h="22345">
                        <a:moveTo>
                          <a:pt x="22517" y="12630"/>
                        </a:moveTo>
                        <a:lnTo>
                          <a:pt x="14897" y="14821"/>
                        </a:lnTo>
                        <a:lnTo>
                          <a:pt x="12363" y="22346"/>
                        </a:lnTo>
                        <a:lnTo>
                          <a:pt x="7944" y="15764"/>
                        </a:lnTo>
                        <a:lnTo>
                          <a:pt x="0" y="15707"/>
                        </a:lnTo>
                        <a:lnTo>
                          <a:pt x="4886" y="9449"/>
                        </a:lnTo>
                        <a:lnTo>
                          <a:pt x="2505" y="1895"/>
                        </a:lnTo>
                        <a:lnTo>
                          <a:pt x="9973" y="4601"/>
                        </a:lnTo>
                        <a:lnTo>
                          <a:pt x="16421" y="0"/>
                        </a:lnTo>
                        <a:lnTo>
                          <a:pt x="16145" y="79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55" name="图形 113">
                  <a:extLst>
                    <a:ext uri="{FF2B5EF4-FFF2-40B4-BE49-F238E27FC236}">
                      <a16:creationId xmlns:a16="http://schemas.microsoft.com/office/drawing/2014/main" id="{47D70DF7-0116-1C38-D189-6963A5B565A6}"/>
                    </a:ext>
                  </a:extLst>
                </p:cNvPr>
                <p:cNvGrpSpPr/>
                <p:nvPr/>
              </p:nvGrpSpPr>
              <p:grpSpPr>
                <a:xfrm>
                  <a:off x="8765041" y="2585881"/>
                  <a:ext cx="108433" cy="108844"/>
                  <a:chOff x="8765041" y="2585881"/>
                  <a:chExt cx="108433" cy="108844"/>
                </a:xfrm>
              </p:grpSpPr>
              <p:sp>
                <p:nvSpPr>
                  <p:cNvPr id="2756" name="任意多边形: 形状 2755">
                    <a:extLst>
                      <a:ext uri="{FF2B5EF4-FFF2-40B4-BE49-F238E27FC236}">
                        <a16:creationId xmlns:a16="http://schemas.microsoft.com/office/drawing/2014/main" id="{1BE11845-761D-0C8E-46D9-19BD581B5189}"/>
                      </a:ext>
                    </a:extLst>
                  </p:cNvPr>
                  <p:cNvSpPr/>
                  <p:nvPr/>
                </p:nvSpPr>
                <p:spPr>
                  <a:xfrm>
                    <a:off x="8765041" y="2585881"/>
                    <a:ext cx="108433" cy="108844"/>
                  </a:xfrm>
                  <a:custGeom>
                    <a:avLst/>
                    <a:gdLst>
                      <a:gd name="connsiteX0" fmla="*/ 53679 w 108433"/>
                      <a:gd name="connsiteY0" fmla="*/ 60878 h 108844"/>
                      <a:gd name="connsiteX1" fmla="*/ 44230 w 108433"/>
                      <a:gd name="connsiteY1" fmla="*/ 56287 h 108844"/>
                      <a:gd name="connsiteX2" fmla="*/ 45698 w 108433"/>
                      <a:gd name="connsiteY2" fmla="*/ 45848 h 108844"/>
                      <a:gd name="connsiteX3" fmla="*/ 56051 w 108433"/>
                      <a:gd name="connsiteY3" fmla="*/ 44047 h 108844"/>
                      <a:gd name="connsiteX4" fmla="*/ 60985 w 108433"/>
                      <a:gd name="connsiteY4" fmla="*/ 53353 h 108844"/>
                      <a:gd name="connsiteX5" fmla="*/ 53679 w 108433"/>
                      <a:gd name="connsiteY5" fmla="*/ 60878 h 108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8433" h="108844">
                        <a:moveTo>
                          <a:pt x="53679" y="60878"/>
                        </a:moveTo>
                        <a:cubicBezTo>
                          <a:pt x="73330" y="146546"/>
                          <a:pt x="-22149" y="99873"/>
                          <a:pt x="44230" y="56287"/>
                        </a:cubicBezTo>
                        <a:cubicBezTo>
                          <a:pt x="-22149" y="99873"/>
                          <a:pt x="-7271" y="-5368"/>
                          <a:pt x="45698" y="45848"/>
                        </a:cubicBezTo>
                        <a:cubicBezTo>
                          <a:pt x="-7291" y="-5368"/>
                          <a:pt x="97437" y="-23752"/>
                          <a:pt x="56051" y="44047"/>
                        </a:cubicBezTo>
                        <a:cubicBezTo>
                          <a:pt x="97437" y="-23742"/>
                          <a:pt x="147243" y="70146"/>
                          <a:pt x="60985" y="53353"/>
                        </a:cubicBezTo>
                        <a:cubicBezTo>
                          <a:pt x="147243" y="70146"/>
                          <a:pt x="73330" y="146546"/>
                          <a:pt x="53679" y="60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7" name="任意多边形: 形状 2756">
                    <a:extLst>
                      <a:ext uri="{FF2B5EF4-FFF2-40B4-BE49-F238E27FC236}">
                        <a16:creationId xmlns:a16="http://schemas.microsoft.com/office/drawing/2014/main" id="{7446AF59-A6AC-48DA-B960-5CA4CF747C98}"/>
                      </a:ext>
                    </a:extLst>
                  </p:cNvPr>
                  <p:cNvSpPr/>
                  <p:nvPr/>
                </p:nvSpPr>
                <p:spPr>
                  <a:xfrm>
                    <a:off x="8768199" y="2589053"/>
                    <a:ext cx="101527" cy="101881"/>
                  </a:xfrm>
                  <a:custGeom>
                    <a:avLst/>
                    <a:gdLst>
                      <a:gd name="connsiteX0" fmla="*/ 50246 w 101527"/>
                      <a:gd name="connsiteY0" fmla="*/ 57001 h 101881"/>
                      <a:gd name="connsiteX1" fmla="*/ 41416 w 101527"/>
                      <a:gd name="connsiteY1" fmla="*/ 52667 h 101881"/>
                      <a:gd name="connsiteX2" fmla="*/ 42769 w 101527"/>
                      <a:gd name="connsiteY2" fmla="*/ 42942 h 101881"/>
                      <a:gd name="connsiteX3" fmla="*/ 52494 w 101527"/>
                      <a:gd name="connsiteY3" fmla="*/ 41227 h 101881"/>
                      <a:gd name="connsiteX4" fmla="*/ 57113 w 101527"/>
                      <a:gd name="connsiteY4" fmla="*/ 49895 h 101881"/>
                      <a:gd name="connsiteX5" fmla="*/ 50246 w 101527"/>
                      <a:gd name="connsiteY5" fmla="*/ 57001 h 101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1527" h="101881">
                        <a:moveTo>
                          <a:pt x="50246" y="57001"/>
                        </a:moveTo>
                        <a:cubicBezTo>
                          <a:pt x="68667" y="137182"/>
                          <a:pt x="-20734" y="93462"/>
                          <a:pt x="41416" y="52667"/>
                        </a:cubicBezTo>
                        <a:cubicBezTo>
                          <a:pt x="-20734" y="93462"/>
                          <a:pt x="-6809" y="-5045"/>
                          <a:pt x="42769" y="42942"/>
                        </a:cubicBezTo>
                        <a:cubicBezTo>
                          <a:pt x="-6790" y="-5036"/>
                          <a:pt x="91203" y="-22228"/>
                          <a:pt x="52494" y="41227"/>
                        </a:cubicBezTo>
                        <a:cubicBezTo>
                          <a:pt x="91203" y="-22228"/>
                          <a:pt x="137876" y="65668"/>
                          <a:pt x="57113" y="49895"/>
                        </a:cubicBezTo>
                        <a:cubicBezTo>
                          <a:pt x="137857" y="65668"/>
                          <a:pt x="68648" y="137182"/>
                          <a:pt x="50246" y="570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8" name="任意多边形: 形状 2757">
                    <a:extLst>
                      <a:ext uri="{FF2B5EF4-FFF2-40B4-BE49-F238E27FC236}">
                        <a16:creationId xmlns:a16="http://schemas.microsoft.com/office/drawing/2014/main" id="{EC5F9A70-CF14-52E0-82A8-83C5AA59CBB9}"/>
                      </a:ext>
                    </a:extLst>
                  </p:cNvPr>
                  <p:cNvSpPr/>
                  <p:nvPr/>
                </p:nvSpPr>
                <p:spPr>
                  <a:xfrm>
                    <a:off x="8780449" y="2633250"/>
                    <a:ext cx="33795" cy="5119"/>
                  </a:xfrm>
                  <a:custGeom>
                    <a:avLst/>
                    <a:gdLst>
                      <a:gd name="connsiteX0" fmla="*/ 0 w 33795"/>
                      <a:gd name="connsiteY0" fmla="*/ 1117 h 5119"/>
                      <a:gd name="connsiteX1" fmla="*/ 5401 w 33795"/>
                      <a:gd name="connsiteY1" fmla="*/ 241 h 5119"/>
                      <a:gd name="connsiteX2" fmla="*/ 17107 w 33795"/>
                      <a:gd name="connsiteY2" fmla="*/ 260 h 5119"/>
                      <a:gd name="connsiteX3" fmla="*/ 28623 w 33795"/>
                      <a:gd name="connsiteY3" fmla="*/ 2231 h 5119"/>
                      <a:gd name="connsiteX4" fmla="*/ 33795 w 33795"/>
                      <a:gd name="connsiteY4" fmla="*/ 4022 h 5119"/>
                      <a:gd name="connsiteX5" fmla="*/ 28413 w 33795"/>
                      <a:gd name="connsiteY5" fmla="*/ 4879 h 5119"/>
                      <a:gd name="connsiteX6" fmla="*/ 16707 w 33795"/>
                      <a:gd name="connsiteY6" fmla="*/ 4860 h 5119"/>
                      <a:gd name="connsiteX7" fmla="*/ 5182 w 33795"/>
                      <a:gd name="connsiteY7" fmla="*/ 2869 h 5119"/>
                      <a:gd name="connsiteX8" fmla="*/ 0 w 33795"/>
                      <a:gd name="connsiteY8" fmla="*/ 1117 h 5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795" h="5119">
                        <a:moveTo>
                          <a:pt x="0" y="1117"/>
                        </a:moveTo>
                        <a:cubicBezTo>
                          <a:pt x="0" y="1117"/>
                          <a:pt x="2191" y="507"/>
                          <a:pt x="5401" y="241"/>
                        </a:cubicBezTo>
                        <a:cubicBezTo>
                          <a:pt x="8630" y="-74"/>
                          <a:pt x="12888" y="-93"/>
                          <a:pt x="17107" y="260"/>
                        </a:cubicBezTo>
                        <a:cubicBezTo>
                          <a:pt x="21317" y="631"/>
                          <a:pt x="25518" y="1374"/>
                          <a:pt x="28623" y="2231"/>
                        </a:cubicBezTo>
                        <a:cubicBezTo>
                          <a:pt x="31747" y="3050"/>
                          <a:pt x="33795" y="4022"/>
                          <a:pt x="33795" y="4022"/>
                        </a:cubicBezTo>
                        <a:cubicBezTo>
                          <a:pt x="33795" y="4022"/>
                          <a:pt x="31623" y="4622"/>
                          <a:pt x="28413" y="4879"/>
                        </a:cubicBezTo>
                        <a:cubicBezTo>
                          <a:pt x="25185" y="5194"/>
                          <a:pt x="20946" y="5213"/>
                          <a:pt x="16707" y="4860"/>
                        </a:cubicBezTo>
                        <a:cubicBezTo>
                          <a:pt x="12507" y="4470"/>
                          <a:pt x="8297" y="3727"/>
                          <a:pt x="5182" y="2869"/>
                        </a:cubicBezTo>
                        <a:cubicBezTo>
                          <a:pt x="2077" y="2050"/>
                          <a:pt x="0" y="1117"/>
                          <a:pt x="0" y="11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9" name="任意多边形: 形状 2758">
                    <a:extLst>
                      <a:ext uri="{FF2B5EF4-FFF2-40B4-BE49-F238E27FC236}">
                        <a16:creationId xmlns:a16="http://schemas.microsoft.com/office/drawing/2014/main" id="{14A1B3FC-64D5-6BF6-00C1-CD3DE4ABEDCB}"/>
                      </a:ext>
                    </a:extLst>
                  </p:cNvPr>
                  <p:cNvSpPr/>
                  <p:nvPr/>
                </p:nvSpPr>
                <p:spPr>
                  <a:xfrm>
                    <a:off x="8822598" y="2620889"/>
                    <a:ext cx="31137" cy="13401"/>
                  </a:xfrm>
                  <a:custGeom>
                    <a:avLst/>
                    <a:gdLst>
                      <a:gd name="connsiteX0" fmla="*/ 0 w 31137"/>
                      <a:gd name="connsiteY0" fmla="*/ 13402 h 13401"/>
                      <a:gd name="connsiteX1" fmla="*/ 4353 w 31137"/>
                      <a:gd name="connsiteY1" fmla="*/ 10106 h 13401"/>
                      <a:gd name="connsiteX2" fmla="*/ 14659 w 31137"/>
                      <a:gd name="connsiteY2" fmla="*/ 4601 h 13401"/>
                      <a:gd name="connsiteX3" fmla="*/ 25755 w 31137"/>
                      <a:gd name="connsiteY3" fmla="*/ 876 h 13401"/>
                      <a:gd name="connsiteX4" fmla="*/ 31137 w 31137"/>
                      <a:gd name="connsiteY4" fmla="*/ 0 h 13401"/>
                      <a:gd name="connsiteX5" fmla="*/ 26813 w 31137"/>
                      <a:gd name="connsiteY5" fmla="*/ 3315 h 13401"/>
                      <a:gd name="connsiteX6" fmla="*/ 16487 w 31137"/>
                      <a:gd name="connsiteY6" fmla="*/ 8820 h 13401"/>
                      <a:gd name="connsiteX7" fmla="*/ 5382 w 31137"/>
                      <a:gd name="connsiteY7" fmla="*/ 12544 h 13401"/>
                      <a:gd name="connsiteX8" fmla="*/ 0 w 31137"/>
                      <a:gd name="connsiteY8" fmla="*/ 13402 h 13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137" h="13401">
                        <a:moveTo>
                          <a:pt x="0" y="13402"/>
                        </a:moveTo>
                        <a:cubicBezTo>
                          <a:pt x="0" y="13402"/>
                          <a:pt x="1657" y="11878"/>
                          <a:pt x="4353" y="10106"/>
                        </a:cubicBezTo>
                        <a:cubicBezTo>
                          <a:pt x="7020" y="8315"/>
                          <a:pt x="10792" y="6296"/>
                          <a:pt x="14659" y="4601"/>
                        </a:cubicBezTo>
                        <a:cubicBezTo>
                          <a:pt x="18535" y="2924"/>
                          <a:pt x="22622" y="1591"/>
                          <a:pt x="25755" y="876"/>
                        </a:cubicBezTo>
                        <a:cubicBezTo>
                          <a:pt x="28899" y="114"/>
                          <a:pt x="31137" y="0"/>
                          <a:pt x="31137" y="0"/>
                        </a:cubicBezTo>
                        <a:cubicBezTo>
                          <a:pt x="31137" y="0"/>
                          <a:pt x="29508" y="1543"/>
                          <a:pt x="26813" y="3315"/>
                        </a:cubicBezTo>
                        <a:cubicBezTo>
                          <a:pt x="24098" y="5115"/>
                          <a:pt x="20355" y="7144"/>
                          <a:pt x="16487" y="8820"/>
                        </a:cubicBezTo>
                        <a:cubicBezTo>
                          <a:pt x="12563" y="10478"/>
                          <a:pt x="8544" y="11802"/>
                          <a:pt x="5382" y="12544"/>
                        </a:cubicBezTo>
                        <a:cubicBezTo>
                          <a:pt x="2248" y="13278"/>
                          <a:pt x="0" y="13402"/>
                          <a:pt x="0" y="1340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0" name="任意多边形: 形状 2759">
                    <a:extLst>
                      <a:ext uri="{FF2B5EF4-FFF2-40B4-BE49-F238E27FC236}">
                        <a16:creationId xmlns:a16="http://schemas.microsoft.com/office/drawing/2014/main" id="{0C4A8E17-044D-782C-A51A-2DC25F1B0179}"/>
                      </a:ext>
                    </a:extLst>
                  </p:cNvPr>
                  <p:cNvSpPr/>
                  <p:nvPr/>
                </p:nvSpPr>
                <p:spPr>
                  <a:xfrm>
                    <a:off x="8810802" y="2599029"/>
                    <a:ext cx="6361" cy="33461"/>
                  </a:xfrm>
                  <a:custGeom>
                    <a:avLst/>
                    <a:gdLst>
                      <a:gd name="connsiteX0" fmla="*/ 5909 w 6361"/>
                      <a:gd name="connsiteY0" fmla="*/ 33461 h 33461"/>
                      <a:gd name="connsiteX1" fmla="*/ 3747 w 6361"/>
                      <a:gd name="connsiteY1" fmla="*/ 28461 h 33461"/>
                      <a:gd name="connsiteX2" fmla="*/ 918 w 6361"/>
                      <a:gd name="connsiteY2" fmla="*/ 17116 h 33461"/>
                      <a:gd name="connsiteX3" fmla="*/ 13 w 6361"/>
                      <a:gd name="connsiteY3" fmla="*/ 5429 h 33461"/>
                      <a:gd name="connsiteX4" fmla="*/ 470 w 6361"/>
                      <a:gd name="connsiteY4" fmla="*/ 0 h 33461"/>
                      <a:gd name="connsiteX5" fmla="*/ 2652 w 6361"/>
                      <a:gd name="connsiteY5" fmla="*/ 5001 h 33461"/>
                      <a:gd name="connsiteX6" fmla="*/ 5480 w 6361"/>
                      <a:gd name="connsiteY6" fmla="*/ 16364 h 33461"/>
                      <a:gd name="connsiteX7" fmla="*/ 6347 w 6361"/>
                      <a:gd name="connsiteY7" fmla="*/ 28032 h 33461"/>
                      <a:gd name="connsiteX8" fmla="*/ 5909 w 6361"/>
                      <a:gd name="connsiteY8" fmla="*/ 33461 h 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361" h="33461">
                        <a:moveTo>
                          <a:pt x="5909" y="33461"/>
                        </a:moveTo>
                        <a:cubicBezTo>
                          <a:pt x="5909" y="33461"/>
                          <a:pt x="4814" y="31509"/>
                          <a:pt x="3747" y="28461"/>
                        </a:cubicBezTo>
                        <a:cubicBezTo>
                          <a:pt x="2661" y="25432"/>
                          <a:pt x="1613" y="21279"/>
                          <a:pt x="918" y="17116"/>
                        </a:cubicBezTo>
                        <a:cubicBezTo>
                          <a:pt x="261" y="12916"/>
                          <a:pt x="-73" y="8687"/>
                          <a:pt x="13" y="5429"/>
                        </a:cubicBezTo>
                        <a:cubicBezTo>
                          <a:pt x="32" y="2210"/>
                          <a:pt x="470" y="0"/>
                          <a:pt x="470" y="0"/>
                        </a:cubicBezTo>
                        <a:cubicBezTo>
                          <a:pt x="470" y="0"/>
                          <a:pt x="1594" y="1972"/>
                          <a:pt x="2652" y="5001"/>
                        </a:cubicBezTo>
                        <a:cubicBezTo>
                          <a:pt x="3718" y="8049"/>
                          <a:pt x="4776" y="12182"/>
                          <a:pt x="5480" y="16364"/>
                        </a:cubicBezTo>
                        <a:cubicBezTo>
                          <a:pt x="6119" y="20545"/>
                          <a:pt x="6433" y="24813"/>
                          <a:pt x="6347" y="28032"/>
                        </a:cubicBezTo>
                        <a:cubicBezTo>
                          <a:pt x="6328" y="31252"/>
                          <a:pt x="5909" y="33461"/>
                          <a:pt x="5909" y="334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1" name="任意多边形: 形状 2760">
                    <a:extLst>
                      <a:ext uri="{FF2B5EF4-FFF2-40B4-BE49-F238E27FC236}">
                        <a16:creationId xmlns:a16="http://schemas.microsoft.com/office/drawing/2014/main" id="{C62BEEB5-43A5-115A-0105-3159249D9BDE}"/>
                      </a:ext>
                    </a:extLst>
                  </p:cNvPr>
                  <p:cNvSpPr/>
                  <p:nvPr/>
                </p:nvSpPr>
                <p:spPr>
                  <a:xfrm>
                    <a:off x="8823045" y="2643244"/>
                    <a:ext cx="23945" cy="23993"/>
                  </a:xfrm>
                  <a:custGeom>
                    <a:avLst/>
                    <a:gdLst>
                      <a:gd name="connsiteX0" fmla="*/ 23946 w 23945"/>
                      <a:gd name="connsiteY0" fmla="*/ 23994 h 23993"/>
                      <a:gd name="connsiteX1" fmla="*/ 19278 w 23945"/>
                      <a:gd name="connsiteY1" fmla="*/ 21184 h 23993"/>
                      <a:gd name="connsiteX2" fmla="*/ 10353 w 23945"/>
                      <a:gd name="connsiteY2" fmla="*/ 13630 h 23993"/>
                      <a:gd name="connsiteX3" fmla="*/ 2819 w 23945"/>
                      <a:gd name="connsiteY3" fmla="*/ 4667 h 23993"/>
                      <a:gd name="connsiteX4" fmla="*/ 0 w 23945"/>
                      <a:gd name="connsiteY4" fmla="*/ 0 h 23993"/>
                      <a:gd name="connsiteX5" fmla="*/ 4676 w 23945"/>
                      <a:gd name="connsiteY5" fmla="*/ 2810 h 23993"/>
                      <a:gd name="connsiteX6" fmla="*/ 13621 w 23945"/>
                      <a:gd name="connsiteY6" fmla="*/ 10344 h 23993"/>
                      <a:gd name="connsiteX7" fmla="*/ 21136 w 23945"/>
                      <a:gd name="connsiteY7" fmla="*/ 19326 h 23993"/>
                      <a:gd name="connsiteX8" fmla="*/ 23946 w 23945"/>
                      <a:gd name="connsiteY8" fmla="*/ 23994 h 23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945" h="23993">
                        <a:moveTo>
                          <a:pt x="23946" y="23994"/>
                        </a:moveTo>
                        <a:cubicBezTo>
                          <a:pt x="23946" y="23994"/>
                          <a:pt x="21917" y="23041"/>
                          <a:pt x="19278" y="21184"/>
                        </a:cubicBezTo>
                        <a:cubicBezTo>
                          <a:pt x="16640" y="19345"/>
                          <a:pt x="13392" y="16612"/>
                          <a:pt x="10353" y="13630"/>
                        </a:cubicBezTo>
                        <a:cubicBezTo>
                          <a:pt x="7372" y="10620"/>
                          <a:pt x="4639" y="7344"/>
                          <a:pt x="2819" y="4667"/>
                        </a:cubicBezTo>
                        <a:cubicBezTo>
                          <a:pt x="952" y="2048"/>
                          <a:pt x="0" y="0"/>
                          <a:pt x="0" y="0"/>
                        </a:cubicBezTo>
                        <a:cubicBezTo>
                          <a:pt x="0" y="0"/>
                          <a:pt x="2057" y="953"/>
                          <a:pt x="4676" y="2810"/>
                        </a:cubicBezTo>
                        <a:cubicBezTo>
                          <a:pt x="7334" y="4629"/>
                          <a:pt x="10620" y="7382"/>
                          <a:pt x="13621" y="10344"/>
                        </a:cubicBezTo>
                        <a:cubicBezTo>
                          <a:pt x="16593" y="13392"/>
                          <a:pt x="19316" y="16669"/>
                          <a:pt x="21136" y="19326"/>
                        </a:cubicBezTo>
                        <a:cubicBezTo>
                          <a:pt x="23003" y="21974"/>
                          <a:pt x="23946" y="23994"/>
                          <a:pt x="23946" y="239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2" name="任意多边形: 形状 2761">
                    <a:extLst>
                      <a:ext uri="{FF2B5EF4-FFF2-40B4-BE49-F238E27FC236}">
                        <a16:creationId xmlns:a16="http://schemas.microsoft.com/office/drawing/2014/main" id="{DFA17087-56B4-2EAB-D95B-328AA8DE01E0}"/>
                      </a:ext>
                    </a:extLst>
                  </p:cNvPr>
                  <p:cNvSpPr/>
                  <p:nvPr/>
                </p:nvSpPr>
                <p:spPr>
                  <a:xfrm>
                    <a:off x="8802652" y="2645797"/>
                    <a:ext cx="12010" cy="31699"/>
                  </a:xfrm>
                  <a:custGeom>
                    <a:avLst/>
                    <a:gdLst>
                      <a:gd name="connsiteX0" fmla="*/ 0 w 12010"/>
                      <a:gd name="connsiteY0" fmla="*/ 31699 h 31699"/>
                      <a:gd name="connsiteX1" fmla="*/ 648 w 12010"/>
                      <a:gd name="connsiteY1" fmla="*/ 26270 h 31699"/>
                      <a:gd name="connsiteX2" fmla="*/ 3867 w 12010"/>
                      <a:gd name="connsiteY2" fmla="*/ 15011 h 31699"/>
                      <a:gd name="connsiteX3" fmla="*/ 8906 w 12010"/>
                      <a:gd name="connsiteY3" fmla="*/ 4467 h 31699"/>
                      <a:gd name="connsiteX4" fmla="*/ 12011 w 12010"/>
                      <a:gd name="connsiteY4" fmla="*/ 0 h 31699"/>
                      <a:gd name="connsiteX5" fmla="*/ 11401 w 12010"/>
                      <a:gd name="connsiteY5" fmla="*/ 5391 h 31699"/>
                      <a:gd name="connsiteX6" fmla="*/ 8181 w 12010"/>
                      <a:gd name="connsiteY6" fmla="*/ 16631 h 31699"/>
                      <a:gd name="connsiteX7" fmla="*/ 3114 w 12010"/>
                      <a:gd name="connsiteY7" fmla="*/ 27194 h 31699"/>
                      <a:gd name="connsiteX8" fmla="*/ 0 w 12010"/>
                      <a:gd name="connsiteY8" fmla="*/ 31699 h 31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010" h="31699">
                        <a:moveTo>
                          <a:pt x="0" y="31699"/>
                        </a:moveTo>
                        <a:cubicBezTo>
                          <a:pt x="0" y="31699"/>
                          <a:pt x="28" y="29432"/>
                          <a:pt x="648" y="26270"/>
                        </a:cubicBezTo>
                        <a:cubicBezTo>
                          <a:pt x="1238" y="23089"/>
                          <a:pt x="2381" y="18993"/>
                          <a:pt x="3867" y="15011"/>
                        </a:cubicBezTo>
                        <a:cubicBezTo>
                          <a:pt x="5382" y="11049"/>
                          <a:pt x="7239" y="7239"/>
                          <a:pt x="8906" y="4467"/>
                        </a:cubicBezTo>
                        <a:cubicBezTo>
                          <a:pt x="10563" y="1695"/>
                          <a:pt x="12011" y="0"/>
                          <a:pt x="12011" y="0"/>
                        </a:cubicBezTo>
                        <a:cubicBezTo>
                          <a:pt x="12011" y="0"/>
                          <a:pt x="12011" y="2229"/>
                          <a:pt x="11401" y="5391"/>
                        </a:cubicBezTo>
                        <a:cubicBezTo>
                          <a:pt x="10801" y="8592"/>
                          <a:pt x="9677" y="12687"/>
                          <a:pt x="8181" y="16631"/>
                        </a:cubicBezTo>
                        <a:cubicBezTo>
                          <a:pt x="6667" y="20612"/>
                          <a:pt x="4810" y="24422"/>
                          <a:pt x="3114" y="27194"/>
                        </a:cubicBezTo>
                        <a:cubicBezTo>
                          <a:pt x="1495" y="29966"/>
                          <a:pt x="0" y="31699"/>
                          <a:pt x="0" y="31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3" name="任意多边形: 形状 2762">
                    <a:extLst>
                      <a:ext uri="{FF2B5EF4-FFF2-40B4-BE49-F238E27FC236}">
                        <a16:creationId xmlns:a16="http://schemas.microsoft.com/office/drawing/2014/main" id="{E6DAF606-D6B8-185F-2FCC-90910ECBF37C}"/>
                      </a:ext>
                    </a:extLst>
                  </p:cNvPr>
                  <p:cNvSpPr/>
                  <p:nvPr/>
                </p:nvSpPr>
                <p:spPr>
                  <a:xfrm>
                    <a:off x="8807119" y="2627261"/>
                    <a:ext cx="23745" cy="24555"/>
                  </a:xfrm>
                  <a:custGeom>
                    <a:avLst/>
                    <a:gdLst>
                      <a:gd name="connsiteX0" fmla="*/ 23746 w 23745"/>
                      <a:gd name="connsiteY0" fmla="*/ 11773 h 24555"/>
                      <a:gd name="connsiteX1" fmla="*/ 16287 w 23745"/>
                      <a:gd name="connsiteY1" fmla="*/ 16002 h 24555"/>
                      <a:gd name="connsiteX2" fmla="*/ 15535 w 23745"/>
                      <a:gd name="connsiteY2" fmla="*/ 24555 h 24555"/>
                      <a:gd name="connsiteX3" fmla="*/ 9210 w 23745"/>
                      <a:gd name="connsiteY3" fmla="*/ 18736 h 24555"/>
                      <a:gd name="connsiteX4" fmla="*/ 819 w 23745"/>
                      <a:gd name="connsiteY4" fmla="*/ 20688 h 24555"/>
                      <a:gd name="connsiteX5" fmla="*/ 4391 w 23745"/>
                      <a:gd name="connsiteY5" fmla="*/ 12878 h 24555"/>
                      <a:gd name="connsiteX6" fmla="*/ 0 w 23745"/>
                      <a:gd name="connsiteY6" fmla="*/ 5505 h 24555"/>
                      <a:gd name="connsiteX7" fmla="*/ 8534 w 23745"/>
                      <a:gd name="connsiteY7" fmla="*/ 6477 h 24555"/>
                      <a:gd name="connsiteX8" fmla="*/ 14154 w 23745"/>
                      <a:gd name="connsiteY8" fmla="*/ 0 h 24555"/>
                      <a:gd name="connsiteX9" fmla="*/ 15859 w 23745"/>
                      <a:gd name="connsiteY9" fmla="*/ 8411 h 24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745" h="24555">
                        <a:moveTo>
                          <a:pt x="23746" y="11773"/>
                        </a:moveTo>
                        <a:lnTo>
                          <a:pt x="16287" y="16002"/>
                        </a:lnTo>
                        <a:lnTo>
                          <a:pt x="15535" y="24555"/>
                        </a:lnTo>
                        <a:lnTo>
                          <a:pt x="9210" y="18736"/>
                        </a:lnTo>
                        <a:lnTo>
                          <a:pt x="819" y="20688"/>
                        </a:lnTo>
                        <a:lnTo>
                          <a:pt x="4391" y="12878"/>
                        </a:lnTo>
                        <a:lnTo>
                          <a:pt x="0" y="5505"/>
                        </a:lnTo>
                        <a:lnTo>
                          <a:pt x="8534" y="6477"/>
                        </a:lnTo>
                        <a:lnTo>
                          <a:pt x="14154" y="0"/>
                        </a:lnTo>
                        <a:lnTo>
                          <a:pt x="15859" y="841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64" name="图形 113">
                <a:extLst>
                  <a:ext uri="{FF2B5EF4-FFF2-40B4-BE49-F238E27FC236}">
                    <a16:creationId xmlns:a16="http://schemas.microsoft.com/office/drawing/2014/main" id="{8CD9B275-F598-FFCD-E84D-EAC141C27CE4}"/>
                  </a:ext>
                </a:extLst>
              </p:cNvPr>
              <p:cNvGrpSpPr/>
              <p:nvPr/>
            </p:nvGrpSpPr>
            <p:grpSpPr>
              <a:xfrm>
                <a:off x="8564120" y="2734539"/>
                <a:ext cx="275317" cy="154697"/>
                <a:chOff x="8564120" y="2734539"/>
                <a:chExt cx="275317" cy="154697"/>
              </a:xfrm>
            </p:grpSpPr>
            <p:grpSp>
              <p:nvGrpSpPr>
                <p:cNvPr id="2765" name="图形 113">
                  <a:extLst>
                    <a:ext uri="{FF2B5EF4-FFF2-40B4-BE49-F238E27FC236}">
                      <a16:creationId xmlns:a16="http://schemas.microsoft.com/office/drawing/2014/main" id="{94570010-D77A-2287-8B19-A3E28ACDEBF3}"/>
                    </a:ext>
                  </a:extLst>
                </p:cNvPr>
                <p:cNvGrpSpPr/>
                <p:nvPr/>
              </p:nvGrpSpPr>
              <p:grpSpPr>
                <a:xfrm>
                  <a:off x="8703880" y="2758205"/>
                  <a:ext cx="135556" cy="131030"/>
                  <a:chOff x="8703880" y="2758205"/>
                  <a:chExt cx="135556" cy="131030"/>
                </a:xfrm>
              </p:grpSpPr>
              <p:sp>
                <p:nvSpPr>
                  <p:cNvPr id="2766" name="任意多边形: 形状 2765">
                    <a:extLst>
                      <a:ext uri="{FF2B5EF4-FFF2-40B4-BE49-F238E27FC236}">
                        <a16:creationId xmlns:a16="http://schemas.microsoft.com/office/drawing/2014/main" id="{8B8EC89D-6164-2700-3A46-95AFC9EE341B}"/>
                      </a:ext>
                    </a:extLst>
                  </p:cNvPr>
                  <p:cNvSpPr/>
                  <p:nvPr/>
                </p:nvSpPr>
                <p:spPr>
                  <a:xfrm>
                    <a:off x="8703880" y="2758205"/>
                    <a:ext cx="135556" cy="131030"/>
                  </a:xfrm>
                  <a:custGeom>
                    <a:avLst/>
                    <a:gdLst>
                      <a:gd name="connsiteX0" fmla="*/ 63777 w 135556"/>
                      <a:gd name="connsiteY0" fmla="*/ 75310 h 131030"/>
                      <a:gd name="connsiteX1" fmla="*/ 53223 w 135556"/>
                      <a:gd name="connsiteY1" fmla="*/ 67757 h 131030"/>
                      <a:gd name="connsiteX2" fmla="*/ 57138 w 135556"/>
                      <a:gd name="connsiteY2" fmla="*/ 55365 h 131030"/>
                      <a:gd name="connsiteX3" fmla="*/ 70092 w 135556"/>
                      <a:gd name="connsiteY3" fmla="*/ 55251 h 131030"/>
                      <a:gd name="connsiteX4" fmla="*/ 74235 w 135556"/>
                      <a:gd name="connsiteY4" fmla="*/ 67567 h 131030"/>
                      <a:gd name="connsiteX5" fmla="*/ 63777 w 135556"/>
                      <a:gd name="connsiteY5" fmla="*/ 75310 h 131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556" h="131030">
                        <a:moveTo>
                          <a:pt x="63777" y="75310"/>
                        </a:moveTo>
                        <a:cubicBezTo>
                          <a:pt x="70330" y="183753"/>
                          <a:pt x="-36588" y="107381"/>
                          <a:pt x="53223" y="67757"/>
                        </a:cubicBezTo>
                        <a:cubicBezTo>
                          <a:pt x="-36588" y="107381"/>
                          <a:pt x="2960" y="-17873"/>
                          <a:pt x="57138" y="55365"/>
                        </a:cubicBezTo>
                        <a:cubicBezTo>
                          <a:pt x="2960" y="-17873"/>
                          <a:pt x="134348" y="-18997"/>
                          <a:pt x="70092" y="55251"/>
                        </a:cubicBezTo>
                        <a:cubicBezTo>
                          <a:pt x="134348" y="-18997"/>
                          <a:pt x="175972" y="105628"/>
                          <a:pt x="74235" y="67567"/>
                        </a:cubicBezTo>
                        <a:cubicBezTo>
                          <a:pt x="175972" y="105638"/>
                          <a:pt x="70330" y="183753"/>
                          <a:pt x="63777" y="753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7" name="任意多边形: 形状 2766">
                    <a:extLst>
                      <a:ext uri="{FF2B5EF4-FFF2-40B4-BE49-F238E27FC236}">
                        <a16:creationId xmlns:a16="http://schemas.microsoft.com/office/drawing/2014/main" id="{F6357276-1940-D29C-34C7-C4E9B4ABB3AF}"/>
                      </a:ext>
                    </a:extLst>
                  </p:cNvPr>
                  <p:cNvSpPr/>
                  <p:nvPr/>
                </p:nvSpPr>
                <p:spPr>
                  <a:xfrm>
                    <a:off x="8707762" y="2762077"/>
                    <a:ext cx="126908" cy="122666"/>
                  </a:xfrm>
                  <a:custGeom>
                    <a:avLst/>
                    <a:gdLst>
                      <a:gd name="connsiteX0" fmla="*/ 59704 w 126908"/>
                      <a:gd name="connsiteY0" fmla="*/ 70495 h 122666"/>
                      <a:gd name="connsiteX1" fmla="*/ 49836 w 126908"/>
                      <a:gd name="connsiteY1" fmla="*/ 63428 h 122666"/>
                      <a:gd name="connsiteX2" fmla="*/ 53456 w 126908"/>
                      <a:gd name="connsiteY2" fmla="*/ 51836 h 122666"/>
                      <a:gd name="connsiteX3" fmla="*/ 65638 w 126908"/>
                      <a:gd name="connsiteY3" fmla="*/ 51722 h 122666"/>
                      <a:gd name="connsiteX4" fmla="*/ 69496 w 126908"/>
                      <a:gd name="connsiteY4" fmla="*/ 63237 h 122666"/>
                      <a:gd name="connsiteX5" fmla="*/ 59704 w 126908"/>
                      <a:gd name="connsiteY5" fmla="*/ 70495 h 122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908" h="122666">
                        <a:moveTo>
                          <a:pt x="59704" y="70495"/>
                        </a:moveTo>
                        <a:cubicBezTo>
                          <a:pt x="65829" y="172032"/>
                          <a:pt x="-34260" y="100518"/>
                          <a:pt x="49836" y="63428"/>
                        </a:cubicBezTo>
                        <a:cubicBezTo>
                          <a:pt x="-34260" y="100528"/>
                          <a:pt x="2783" y="-16734"/>
                          <a:pt x="53456" y="51836"/>
                        </a:cubicBezTo>
                        <a:cubicBezTo>
                          <a:pt x="2783" y="-16734"/>
                          <a:pt x="125760" y="-17782"/>
                          <a:pt x="65638" y="51722"/>
                        </a:cubicBezTo>
                        <a:cubicBezTo>
                          <a:pt x="125760" y="-17782"/>
                          <a:pt x="164756" y="98899"/>
                          <a:pt x="69496" y="63237"/>
                        </a:cubicBezTo>
                        <a:cubicBezTo>
                          <a:pt x="164775" y="98899"/>
                          <a:pt x="65829" y="172032"/>
                          <a:pt x="59704" y="70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8" name="任意多边形: 形状 2767">
                    <a:extLst>
                      <a:ext uri="{FF2B5EF4-FFF2-40B4-BE49-F238E27FC236}">
                        <a16:creationId xmlns:a16="http://schemas.microsoft.com/office/drawing/2014/main" id="{F884A52E-B719-9281-37DD-51F7B8059F2E}"/>
                      </a:ext>
                    </a:extLst>
                  </p:cNvPr>
                  <p:cNvSpPr/>
                  <p:nvPr/>
                </p:nvSpPr>
                <p:spPr>
                  <a:xfrm>
                    <a:off x="8723547" y="2810486"/>
                    <a:ext cx="40634" cy="10653"/>
                  </a:xfrm>
                  <a:custGeom>
                    <a:avLst/>
                    <a:gdLst>
                      <a:gd name="connsiteX0" fmla="*/ 0 w 40634"/>
                      <a:gd name="connsiteY0" fmla="*/ 112 h 10653"/>
                      <a:gd name="connsiteX1" fmla="*/ 6763 w 40634"/>
                      <a:gd name="connsiteY1" fmla="*/ 150 h 10653"/>
                      <a:gd name="connsiteX2" fmla="*/ 21041 w 40634"/>
                      <a:gd name="connsiteY2" fmla="*/ 2551 h 10653"/>
                      <a:gd name="connsiteX3" fmla="*/ 34681 w 40634"/>
                      <a:gd name="connsiteY3" fmla="*/ 7313 h 10653"/>
                      <a:gd name="connsiteX4" fmla="*/ 40634 w 40634"/>
                      <a:gd name="connsiteY4" fmla="*/ 10533 h 10653"/>
                      <a:gd name="connsiteX5" fmla="*/ 33880 w 40634"/>
                      <a:gd name="connsiteY5" fmla="*/ 10494 h 10653"/>
                      <a:gd name="connsiteX6" fmla="*/ 19612 w 40634"/>
                      <a:gd name="connsiteY6" fmla="*/ 8075 h 10653"/>
                      <a:gd name="connsiteX7" fmla="*/ 5963 w 40634"/>
                      <a:gd name="connsiteY7" fmla="*/ 3313 h 10653"/>
                      <a:gd name="connsiteX8" fmla="*/ 0 w 40634"/>
                      <a:gd name="connsiteY8" fmla="*/ 112 h 10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634" h="10653">
                        <a:moveTo>
                          <a:pt x="0" y="112"/>
                        </a:moveTo>
                        <a:cubicBezTo>
                          <a:pt x="0" y="112"/>
                          <a:pt x="2800" y="-164"/>
                          <a:pt x="6763" y="150"/>
                        </a:cubicBezTo>
                        <a:cubicBezTo>
                          <a:pt x="10754" y="446"/>
                          <a:pt x="15945" y="1265"/>
                          <a:pt x="21041" y="2551"/>
                        </a:cubicBezTo>
                        <a:cubicBezTo>
                          <a:pt x="26118" y="3875"/>
                          <a:pt x="31071" y="5618"/>
                          <a:pt x="34681" y="7313"/>
                        </a:cubicBezTo>
                        <a:cubicBezTo>
                          <a:pt x="38338" y="8951"/>
                          <a:pt x="40634" y="10533"/>
                          <a:pt x="40634" y="10533"/>
                        </a:cubicBezTo>
                        <a:cubicBezTo>
                          <a:pt x="40634" y="10533"/>
                          <a:pt x="37872" y="10828"/>
                          <a:pt x="33880" y="10494"/>
                        </a:cubicBezTo>
                        <a:cubicBezTo>
                          <a:pt x="29889" y="10199"/>
                          <a:pt x="24718" y="9380"/>
                          <a:pt x="19612" y="8075"/>
                        </a:cubicBezTo>
                        <a:cubicBezTo>
                          <a:pt x="14554" y="6732"/>
                          <a:pt x="9602" y="4989"/>
                          <a:pt x="5963" y="3313"/>
                        </a:cubicBezTo>
                        <a:cubicBezTo>
                          <a:pt x="2324" y="1674"/>
                          <a:pt x="0" y="112"/>
                          <a:pt x="0" y="1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9" name="任意多边形: 形状 2768">
                    <a:extLst>
                      <a:ext uri="{FF2B5EF4-FFF2-40B4-BE49-F238E27FC236}">
                        <a16:creationId xmlns:a16="http://schemas.microsoft.com/office/drawing/2014/main" id="{8371B5CA-968E-221B-CEA6-F09465FF3907}"/>
                      </a:ext>
                    </a:extLst>
                  </p:cNvPr>
                  <p:cNvSpPr/>
                  <p:nvPr/>
                </p:nvSpPr>
                <p:spPr>
                  <a:xfrm>
                    <a:off x="8774934" y="2808957"/>
                    <a:ext cx="40691" cy="10283"/>
                  </a:xfrm>
                  <a:custGeom>
                    <a:avLst/>
                    <a:gdLst>
                      <a:gd name="connsiteX0" fmla="*/ 0 w 40691"/>
                      <a:gd name="connsiteY0" fmla="*/ 10147 h 10283"/>
                      <a:gd name="connsiteX1" fmla="*/ 5963 w 40691"/>
                      <a:gd name="connsiteY1" fmla="*/ 7004 h 10283"/>
                      <a:gd name="connsiteX2" fmla="*/ 19660 w 40691"/>
                      <a:gd name="connsiteY2" fmla="*/ 2393 h 10283"/>
                      <a:gd name="connsiteX3" fmla="*/ 33937 w 40691"/>
                      <a:gd name="connsiteY3" fmla="*/ 126 h 10283"/>
                      <a:gd name="connsiteX4" fmla="*/ 40691 w 40691"/>
                      <a:gd name="connsiteY4" fmla="*/ 146 h 10283"/>
                      <a:gd name="connsiteX5" fmla="*/ 34738 w 40691"/>
                      <a:gd name="connsiteY5" fmla="*/ 3308 h 10283"/>
                      <a:gd name="connsiteX6" fmla="*/ 21041 w 40691"/>
                      <a:gd name="connsiteY6" fmla="*/ 7918 h 10283"/>
                      <a:gd name="connsiteX7" fmla="*/ 6734 w 40691"/>
                      <a:gd name="connsiteY7" fmla="*/ 10166 h 10283"/>
                      <a:gd name="connsiteX8" fmla="*/ 0 w 40691"/>
                      <a:gd name="connsiteY8" fmla="*/ 10147 h 10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691" h="10283">
                        <a:moveTo>
                          <a:pt x="0" y="10147"/>
                        </a:moveTo>
                        <a:cubicBezTo>
                          <a:pt x="0" y="10147"/>
                          <a:pt x="2314" y="8623"/>
                          <a:pt x="5963" y="7004"/>
                        </a:cubicBezTo>
                        <a:cubicBezTo>
                          <a:pt x="9601" y="5365"/>
                          <a:pt x="14574" y="3651"/>
                          <a:pt x="19660" y="2393"/>
                        </a:cubicBezTo>
                        <a:cubicBezTo>
                          <a:pt x="24736" y="1165"/>
                          <a:pt x="29956" y="346"/>
                          <a:pt x="33937" y="126"/>
                        </a:cubicBezTo>
                        <a:cubicBezTo>
                          <a:pt x="37938" y="-169"/>
                          <a:pt x="40691" y="146"/>
                          <a:pt x="40691" y="146"/>
                        </a:cubicBezTo>
                        <a:cubicBezTo>
                          <a:pt x="40691" y="146"/>
                          <a:pt x="38405" y="1708"/>
                          <a:pt x="34738" y="3308"/>
                        </a:cubicBezTo>
                        <a:cubicBezTo>
                          <a:pt x="31071" y="4965"/>
                          <a:pt x="26108" y="6661"/>
                          <a:pt x="21041" y="7918"/>
                        </a:cubicBezTo>
                        <a:cubicBezTo>
                          <a:pt x="15926" y="9147"/>
                          <a:pt x="10754" y="9928"/>
                          <a:pt x="6734" y="10166"/>
                        </a:cubicBezTo>
                        <a:cubicBezTo>
                          <a:pt x="2772" y="10442"/>
                          <a:pt x="0" y="10147"/>
                          <a:pt x="0" y="101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0" name="任意多边形: 形状 2769">
                    <a:extLst>
                      <a:ext uri="{FF2B5EF4-FFF2-40B4-BE49-F238E27FC236}">
                        <a16:creationId xmlns:a16="http://schemas.microsoft.com/office/drawing/2014/main" id="{25AC8081-E0C1-E899-F9BA-11438ADCF80C}"/>
                      </a:ext>
                    </a:extLst>
                  </p:cNvPr>
                  <p:cNvSpPr/>
                  <p:nvPr/>
                </p:nvSpPr>
                <p:spPr>
                  <a:xfrm>
                    <a:off x="8765362" y="2773765"/>
                    <a:ext cx="5724" cy="41928"/>
                  </a:xfrm>
                  <a:custGeom>
                    <a:avLst/>
                    <a:gdLst>
                      <a:gd name="connsiteX0" fmla="*/ 2753 w 5724"/>
                      <a:gd name="connsiteY0" fmla="*/ 41929 h 41928"/>
                      <a:gd name="connsiteX1" fmla="*/ 1134 w 5724"/>
                      <a:gd name="connsiteY1" fmla="*/ 35376 h 41928"/>
                      <a:gd name="connsiteX2" fmla="*/ 0 w 5724"/>
                      <a:gd name="connsiteY2" fmla="*/ 20955 h 41928"/>
                      <a:gd name="connsiteX3" fmla="*/ 1305 w 5724"/>
                      <a:gd name="connsiteY3" fmla="*/ 6534 h 41928"/>
                      <a:gd name="connsiteX4" fmla="*/ 2972 w 5724"/>
                      <a:gd name="connsiteY4" fmla="*/ 0 h 41928"/>
                      <a:gd name="connsiteX5" fmla="*/ 4591 w 5724"/>
                      <a:gd name="connsiteY5" fmla="*/ 6553 h 41928"/>
                      <a:gd name="connsiteX6" fmla="*/ 5725 w 5724"/>
                      <a:gd name="connsiteY6" fmla="*/ 20974 h 41928"/>
                      <a:gd name="connsiteX7" fmla="*/ 4410 w 5724"/>
                      <a:gd name="connsiteY7" fmla="*/ 35376 h 41928"/>
                      <a:gd name="connsiteX8" fmla="*/ 2753 w 5724"/>
                      <a:gd name="connsiteY8" fmla="*/ 41929 h 41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24" h="41928">
                        <a:moveTo>
                          <a:pt x="2753" y="41929"/>
                        </a:moveTo>
                        <a:cubicBezTo>
                          <a:pt x="2753" y="41929"/>
                          <a:pt x="1800" y="39329"/>
                          <a:pt x="1134" y="35376"/>
                        </a:cubicBezTo>
                        <a:cubicBezTo>
                          <a:pt x="438" y="31452"/>
                          <a:pt x="19" y="26184"/>
                          <a:pt x="0" y="20955"/>
                        </a:cubicBezTo>
                        <a:cubicBezTo>
                          <a:pt x="48" y="15707"/>
                          <a:pt x="553" y="10478"/>
                          <a:pt x="1305" y="6534"/>
                        </a:cubicBezTo>
                        <a:cubicBezTo>
                          <a:pt x="1991" y="2610"/>
                          <a:pt x="2972" y="0"/>
                          <a:pt x="2972" y="0"/>
                        </a:cubicBezTo>
                        <a:cubicBezTo>
                          <a:pt x="2972" y="0"/>
                          <a:pt x="3943" y="2619"/>
                          <a:pt x="4591" y="6553"/>
                        </a:cubicBezTo>
                        <a:cubicBezTo>
                          <a:pt x="5277" y="10478"/>
                          <a:pt x="5734" y="15745"/>
                          <a:pt x="5725" y="20974"/>
                        </a:cubicBezTo>
                        <a:cubicBezTo>
                          <a:pt x="5686" y="26241"/>
                          <a:pt x="5172" y="31471"/>
                          <a:pt x="4410" y="35376"/>
                        </a:cubicBezTo>
                        <a:cubicBezTo>
                          <a:pt x="3715" y="39329"/>
                          <a:pt x="2753" y="41929"/>
                          <a:pt x="2753" y="419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1" name="任意多边形: 形状 2770">
                    <a:extLst>
                      <a:ext uri="{FF2B5EF4-FFF2-40B4-BE49-F238E27FC236}">
                        <a16:creationId xmlns:a16="http://schemas.microsoft.com/office/drawing/2014/main" id="{EBF4B59D-11F9-71C7-1445-E3EDC10D6B97}"/>
                      </a:ext>
                    </a:extLst>
                  </p:cNvPr>
                  <p:cNvSpPr/>
                  <p:nvPr/>
                </p:nvSpPr>
                <p:spPr>
                  <a:xfrm>
                    <a:off x="8773648" y="2830096"/>
                    <a:ext cx="24327" cy="34118"/>
                  </a:xfrm>
                  <a:custGeom>
                    <a:avLst/>
                    <a:gdLst>
                      <a:gd name="connsiteX0" fmla="*/ 24327 w 24327"/>
                      <a:gd name="connsiteY0" fmla="*/ 34119 h 34118"/>
                      <a:gd name="connsiteX1" fmla="*/ 19202 w 24327"/>
                      <a:gd name="connsiteY1" fmla="*/ 29747 h 34118"/>
                      <a:gd name="connsiteX2" fmla="*/ 9859 w 24327"/>
                      <a:gd name="connsiteY2" fmla="*/ 18736 h 34118"/>
                      <a:gd name="connsiteX3" fmla="*/ 2515 w 24327"/>
                      <a:gd name="connsiteY3" fmla="*/ 6267 h 34118"/>
                      <a:gd name="connsiteX4" fmla="*/ 0 w 24327"/>
                      <a:gd name="connsiteY4" fmla="*/ 0 h 34118"/>
                      <a:gd name="connsiteX5" fmla="*/ 5144 w 24327"/>
                      <a:gd name="connsiteY5" fmla="*/ 4391 h 34118"/>
                      <a:gd name="connsiteX6" fmla="*/ 14535 w 24327"/>
                      <a:gd name="connsiteY6" fmla="*/ 15383 h 34118"/>
                      <a:gd name="connsiteX7" fmla="*/ 21879 w 24327"/>
                      <a:gd name="connsiteY7" fmla="*/ 27851 h 34118"/>
                      <a:gd name="connsiteX8" fmla="*/ 24327 w 24327"/>
                      <a:gd name="connsiteY8" fmla="*/ 34119 h 34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327" h="34118">
                        <a:moveTo>
                          <a:pt x="24327" y="34119"/>
                        </a:moveTo>
                        <a:cubicBezTo>
                          <a:pt x="24327" y="34119"/>
                          <a:pt x="22050" y="32575"/>
                          <a:pt x="19202" y="29747"/>
                        </a:cubicBezTo>
                        <a:cubicBezTo>
                          <a:pt x="16316" y="26956"/>
                          <a:pt x="12935" y="22955"/>
                          <a:pt x="9859" y="18736"/>
                        </a:cubicBezTo>
                        <a:cubicBezTo>
                          <a:pt x="6830" y="14440"/>
                          <a:pt x="4182" y="9896"/>
                          <a:pt x="2515" y="6267"/>
                        </a:cubicBezTo>
                        <a:cubicBezTo>
                          <a:pt x="753" y="2677"/>
                          <a:pt x="0" y="0"/>
                          <a:pt x="0" y="0"/>
                        </a:cubicBezTo>
                        <a:cubicBezTo>
                          <a:pt x="0" y="0"/>
                          <a:pt x="2324" y="1562"/>
                          <a:pt x="5144" y="4391"/>
                        </a:cubicBezTo>
                        <a:cubicBezTo>
                          <a:pt x="8020" y="7144"/>
                          <a:pt x="11449" y="11163"/>
                          <a:pt x="14535" y="15383"/>
                        </a:cubicBezTo>
                        <a:cubicBezTo>
                          <a:pt x="17516" y="19717"/>
                          <a:pt x="20184" y="24241"/>
                          <a:pt x="21879" y="27851"/>
                        </a:cubicBezTo>
                        <a:cubicBezTo>
                          <a:pt x="23575" y="31442"/>
                          <a:pt x="24327" y="34119"/>
                          <a:pt x="24327" y="341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2" name="任意多边形: 形状 2771">
                    <a:extLst>
                      <a:ext uri="{FF2B5EF4-FFF2-40B4-BE49-F238E27FC236}">
                        <a16:creationId xmlns:a16="http://schemas.microsoft.com/office/drawing/2014/main" id="{21483B7D-F7CC-FFA1-F271-C1B1BB00352B}"/>
                      </a:ext>
                    </a:extLst>
                  </p:cNvPr>
                  <p:cNvSpPr/>
                  <p:nvPr/>
                </p:nvSpPr>
                <p:spPr>
                  <a:xfrm>
                    <a:off x="8741835" y="2831487"/>
                    <a:ext cx="21078" cy="36204"/>
                  </a:xfrm>
                  <a:custGeom>
                    <a:avLst/>
                    <a:gdLst>
                      <a:gd name="connsiteX0" fmla="*/ 0 w 21078"/>
                      <a:gd name="connsiteY0" fmla="*/ 36205 h 36204"/>
                      <a:gd name="connsiteX1" fmla="*/ 1895 w 21078"/>
                      <a:gd name="connsiteY1" fmla="*/ 29709 h 36204"/>
                      <a:gd name="connsiteX2" fmla="*/ 8106 w 21078"/>
                      <a:gd name="connsiteY2" fmla="*/ 16650 h 36204"/>
                      <a:gd name="connsiteX3" fmla="*/ 16393 w 21078"/>
                      <a:gd name="connsiteY3" fmla="*/ 4820 h 36204"/>
                      <a:gd name="connsiteX4" fmla="*/ 21079 w 21078"/>
                      <a:gd name="connsiteY4" fmla="*/ 0 h 36204"/>
                      <a:gd name="connsiteX5" fmla="*/ 19231 w 21078"/>
                      <a:gd name="connsiteY5" fmla="*/ 6458 h 36204"/>
                      <a:gd name="connsiteX6" fmla="*/ 13030 w 21078"/>
                      <a:gd name="connsiteY6" fmla="*/ 19517 h 36204"/>
                      <a:gd name="connsiteX7" fmla="*/ 4705 w 21078"/>
                      <a:gd name="connsiteY7" fmla="*/ 31347 h 36204"/>
                      <a:gd name="connsiteX8" fmla="*/ 0 w 21078"/>
                      <a:gd name="connsiteY8" fmla="*/ 36205 h 36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078" h="36204">
                        <a:moveTo>
                          <a:pt x="0" y="36205"/>
                        </a:moveTo>
                        <a:cubicBezTo>
                          <a:pt x="0" y="36205"/>
                          <a:pt x="485" y="33452"/>
                          <a:pt x="1895" y="29709"/>
                        </a:cubicBezTo>
                        <a:cubicBezTo>
                          <a:pt x="3248" y="25946"/>
                          <a:pt x="5486" y="21203"/>
                          <a:pt x="8106" y="16650"/>
                        </a:cubicBezTo>
                        <a:cubicBezTo>
                          <a:pt x="10744" y="12125"/>
                          <a:pt x="13801" y="7849"/>
                          <a:pt x="16393" y="4820"/>
                        </a:cubicBezTo>
                        <a:cubicBezTo>
                          <a:pt x="18974" y="1772"/>
                          <a:pt x="21079" y="0"/>
                          <a:pt x="21079" y="0"/>
                        </a:cubicBezTo>
                        <a:cubicBezTo>
                          <a:pt x="21079" y="0"/>
                          <a:pt x="20612" y="2734"/>
                          <a:pt x="19231" y="6458"/>
                        </a:cubicBezTo>
                        <a:cubicBezTo>
                          <a:pt x="17859" y="10220"/>
                          <a:pt x="15659" y="14992"/>
                          <a:pt x="13030" y="19517"/>
                        </a:cubicBezTo>
                        <a:cubicBezTo>
                          <a:pt x="10373" y="24041"/>
                          <a:pt x="7305" y="28318"/>
                          <a:pt x="4705" y="31347"/>
                        </a:cubicBezTo>
                        <a:cubicBezTo>
                          <a:pt x="2162" y="34404"/>
                          <a:pt x="0" y="36205"/>
                          <a:pt x="0" y="362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3" name="任意多边形: 形状 2772">
                    <a:extLst>
                      <a:ext uri="{FF2B5EF4-FFF2-40B4-BE49-F238E27FC236}">
                        <a16:creationId xmlns:a16="http://schemas.microsoft.com/office/drawing/2014/main" id="{A3B59140-B1A2-6014-F361-5D180360D196}"/>
                      </a:ext>
                    </a:extLst>
                  </p:cNvPr>
                  <p:cNvSpPr/>
                  <p:nvPr/>
                </p:nvSpPr>
                <p:spPr>
                  <a:xfrm>
                    <a:off x="8754284" y="2810265"/>
                    <a:ext cx="29774" cy="30194"/>
                  </a:xfrm>
                  <a:custGeom>
                    <a:avLst/>
                    <a:gdLst>
                      <a:gd name="connsiteX0" fmla="*/ 29775 w 29774"/>
                      <a:gd name="connsiteY0" fmla="*/ 16297 h 30194"/>
                      <a:gd name="connsiteX1" fmla="*/ 19802 w 29774"/>
                      <a:gd name="connsiteY1" fmla="*/ 19926 h 30194"/>
                      <a:gd name="connsiteX2" fmla="*/ 17135 w 29774"/>
                      <a:gd name="connsiteY2" fmla="*/ 30194 h 30194"/>
                      <a:gd name="connsiteX3" fmla="*/ 10620 w 29774"/>
                      <a:gd name="connsiteY3" fmla="*/ 21841 h 30194"/>
                      <a:gd name="connsiteX4" fmla="*/ 0 w 29774"/>
                      <a:gd name="connsiteY4" fmla="*/ 22488 h 30194"/>
                      <a:gd name="connsiteX5" fmla="*/ 5943 w 29774"/>
                      <a:gd name="connsiteY5" fmla="*/ 13678 h 30194"/>
                      <a:gd name="connsiteX6" fmla="*/ 2086 w 29774"/>
                      <a:gd name="connsiteY6" fmla="*/ 3829 h 30194"/>
                      <a:gd name="connsiteX7" fmla="*/ 12287 w 29774"/>
                      <a:gd name="connsiteY7" fmla="*/ 6734 h 30194"/>
                      <a:gd name="connsiteX8" fmla="*/ 20459 w 29774"/>
                      <a:gd name="connsiteY8" fmla="*/ 0 h 30194"/>
                      <a:gd name="connsiteX9" fmla="*/ 20841 w 29774"/>
                      <a:gd name="connsiteY9" fmla="*/ 10601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74" h="30194">
                        <a:moveTo>
                          <a:pt x="29775" y="16297"/>
                        </a:moveTo>
                        <a:lnTo>
                          <a:pt x="19802" y="19926"/>
                        </a:lnTo>
                        <a:lnTo>
                          <a:pt x="17135" y="30194"/>
                        </a:lnTo>
                        <a:lnTo>
                          <a:pt x="10620" y="21841"/>
                        </a:lnTo>
                        <a:lnTo>
                          <a:pt x="0" y="22488"/>
                        </a:lnTo>
                        <a:lnTo>
                          <a:pt x="5943" y="13678"/>
                        </a:lnTo>
                        <a:lnTo>
                          <a:pt x="2086" y="3829"/>
                        </a:lnTo>
                        <a:lnTo>
                          <a:pt x="12287" y="6734"/>
                        </a:lnTo>
                        <a:lnTo>
                          <a:pt x="20459" y="0"/>
                        </a:lnTo>
                        <a:lnTo>
                          <a:pt x="20841" y="106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74" name="图形 113">
                  <a:extLst>
                    <a:ext uri="{FF2B5EF4-FFF2-40B4-BE49-F238E27FC236}">
                      <a16:creationId xmlns:a16="http://schemas.microsoft.com/office/drawing/2014/main" id="{0D337FF6-1E06-2A52-6659-252566A81BBE}"/>
                    </a:ext>
                  </a:extLst>
                </p:cNvPr>
                <p:cNvGrpSpPr/>
                <p:nvPr/>
              </p:nvGrpSpPr>
              <p:grpSpPr>
                <a:xfrm>
                  <a:off x="8564120" y="2734539"/>
                  <a:ext cx="146604" cy="146380"/>
                  <a:chOff x="8564120" y="2734539"/>
                  <a:chExt cx="146604" cy="146380"/>
                </a:xfrm>
              </p:grpSpPr>
              <p:sp>
                <p:nvSpPr>
                  <p:cNvPr id="2775" name="任意多边形: 形状 2774">
                    <a:extLst>
                      <a:ext uri="{FF2B5EF4-FFF2-40B4-BE49-F238E27FC236}">
                        <a16:creationId xmlns:a16="http://schemas.microsoft.com/office/drawing/2014/main" id="{0816124D-8155-56C2-92F3-E2DC184942C9}"/>
                      </a:ext>
                    </a:extLst>
                  </p:cNvPr>
                  <p:cNvSpPr/>
                  <p:nvPr/>
                </p:nvSpPr>
                <p:spPr>
                  <a:xfrm>
                    <a:off x="8564120" y="2734539"/>
                    <a:ext cx="146604" cy="146380"/>
                  </a:xfrm>
                  <a:custGeom>
                    <a:avLst/>
                    <a:gdLst>
                      <a:gd name="connsiteX0" fmla="*/ 72045 w 146604"/>
                      <a:gd name="connsiteY0" fmla="*/ 82203 h 146380"/>
                      <a:gd name="connsiteX1" fmla="*/ 59472 w 146604"/>
                      <a:gd name="connsiteY1" fmla="*/ 75688 h 146380"/>
                      <a:gd name="connsiteX2" fmla="*/ 61777 w 146604"/>
                      <a:gd name="connsiteY2" fmla="*/ 61677 h 146380"/>
                      <a:gd name="connsiteX3" fmla="*/ 75788 w 146604"/>
                      <a:gd name="connsiteY3" fmla="*/ 59572 h 146380"/>
                      <a:gd name="connsiteX4" fmla="*/ 82132 w 146604"/>
                      <a:gd name="connsiteY4" fmla="*/ 72259 h 146380"/>
                      <a:gd name="connsiteX5" fmla="*/ 72045 w 146604"/>
                      <a:gd name="connsiteY5" fmla="*/ 82203 h 1463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6604" h="146380">
                        <a:moveTo>
                          <a:pt x="72045" y="82203"/>
                        </a:moveTo>
                        <a:cubicBezTo>
                          <a:pt x="95838" y="198294"/>
                          <a:pt x="-31397" y="132324"/>
                          <a:pt x="59472" y="75688"/>
                        </a:cubicBezTo>
                        <a:cubicBezTo>
                          <a:pt x="-31397" y="132314"/>
                          <a:pt x="-8003" y="-9046"/>
                          <a:pt x="61777" y="61677"/>
                        </a:cubicBezTo>
                        <a:cubicBezTo>
                          <a:pt x="-8003" y="-9056"/>
                          <a:pt x="133719" y="-30506"/>
                          <a:pt x="75788" y="59572"/>
                        </a:cubicBezTo>
                        <a:cubicBezTo>
                          <a:pt x="133719" y="-30506"/>
                          <a:pt x="197880" y="97672"/>
                          <a:pt x="82132" y="72259"/>
                        </a:cubicBezTo>
                        <a:cubicBezTo>
                          <a:pt x="197880" y="97681"/>
                          <a:pt x="95838" y="198285"/>
                          <a:pt x="72045" y="822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6" name="任意多边形: 形状 2775">
                    <a:extLst>
                      <a:ext uri="{FF2B5EF4-FFF2-40B4-BE49-F238E27FC236}">
                        <a16:creationId xmlns:a16="http://schemas.microsoft.com/office/drawing/2014/main" id="{07BE7311-87B5-5BAA-BFEB-061051F221A8}"/>
                      </a:ext>
                    </a:extLst>
                  </p:cNvPr>
                  <p:cNvSpPr/>
                  <p:nvPr/>
                </p:nvSpPr>
                <p:spPr>
                  <a:xfrm>
                    <a:off x="8568373" y="2738795"/>
                    <a:ext cx="137276" cy="137043"/>
                  </a:xfrm>
                  <a:custGeom>
                    <a:avLst/>
                    <a:gdLst>
                      <a:gd name="connsiteX0" fmla="*/ 67439 w 137276"/>
                      <a:gd name="connsiteY0" fmla="*/ 76957 h 137043"/>
                      <a:gd name="connsiteX1" fmla="*/ 55686 w 137276"/>
                      <a:gd name="connsiteY1" fmla="*/ 70832 h 137043"/>
                      <a:gd name="connsiteX2" fmla="*/ 57819 w 137276"/>
                      <a:gd name="connsiteY2" fmla="*/ 57773 h 137043"/>
                      <a:gd name="connsiteX3" fmla="*/ 70973 w 137276"/>
                      <a:gd name="connsiteY3" fmla="*/ 55763 h 137043"/>
                      <a:gd name="connsiteX4" fmla="*/ 76926 w 137276"/>
                      <a:gd name="connsiteY4" fmla="*/ 67612 h 137043"/>
                      <a:gd name="connsiteX5" fmla="*/ 67439 w 137276"/>
                      <a:gd name="connsiteY5" fmla="*/ 76957 h 137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276" h="137043">
                        <a:moveTo>
                          <a:pt x="67439" y="76957"/>
                        </a:moveTo>
                        <a:cubicBezTo>
                          <a:pt x="89718" y="185656"/>
                          <a:pt x="-29392" y="123877"/>
                          <a:pt x="55686" y="70832"/>
                        </a:cubicBezTo>
                        <a:cubicBezTo>
                          <a:pt x="-29392" y="123867"/>
                          <a:pt x="-7494" y="-8492"/>
                          <a:pt x="57819" y="57773"/>
                        </a:cubicBezTo>
                        <a:cubicBezTo>
                          <a:pt x="-7475" y="-8492"/>
                          <a:pt x="125190" y="-28552"/>
                          <a:pt x="70973" y="55763"/>
                        </a:cubicBezTo>
                        <a:cubicBezTo>
                          <a:pt x="125190" y="-28552"/>
                          <a:pt x="185292" y="91425"/>
                          <a:pt x="76926" y="67612"/>
                        </a:cubicBezTo>
                        <a:cubicBezTo>
                          <a:pt x="185273" y="91434"/>
                          <a:pt x="89718" y="185656"/>
                          <a:pt x="67439" y="7695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7" name="任意多边形: 形状 2776">
                    <a:extLst>
                      <a:ext uri="{FF2B5EF4-FFF2-40B4-BE49-F238E27FC236}">
                        <a16:creationId xmlns:a16="http://schemas.microsoft.com/office/drawing/2014/main" id="{55118678-B6D3-852C-8673-D1F03DB06878}"/>
                      </a:ext>
                    </a:extLst>
                  </p:cNvPr>
                  <p:cNvSpPr/>
                  <p:nvPr/>
                </p:nvSpPr>
                <p:spPr>
                  <a:xfrm>
                    <a:off x="8584996" y="2797627"/>
                    <a:ext cx="45481" cy="7332"/>
                  </a:xfrm>
                  <a:custGeom>
                    <a:avLst/>
                    <a:gdLst>
                      <a:gd name="connsiteX0" fmla="*/ 0 w 45481"/>
                      <a:gd name="connsiteY0" fmla="*/ 1161 h 7332"/>
                      <a:gd name="connsiteX1" fmla="*/ 7325 w 45481"/>
                      <a:gd name="connsiteY1" fmla="*/ 160 h 7332"/>
                      <a:gd name="connsiteX2" fmla="*/ 23098 w 45481"/>
                      <a:gd name="connsiteY2" fmla="*/ 589 h 7332"/>
                      <a:gd name="connsiteX3" fmla="*/ 38557 w 45481"/>
                      <a:gd name="connsiteY3" fmla="*/ 3599 h 7332"/>
                      <a:gd name="connsiteX4" fmla="*/ 45482 w 45481"/>
                      <a:gd name="connsiteY4" fmla="*/ 6171 h 7332"/>
                      <a:gd name="connsiteX5" fmla="*/ 38185 w 45481"/>
                      <a:gd name="connsiteY5" fmla="*/ 7171 h 7332"/>
                      <a:gd name="connsiteX6" fmla="*/ 22412 w 45481"/>
                      <a:gd name="connsiteY6" fmla="*/ 6761 h 7332"/>
                      <a:gd name="connsiteX7" fmla="*/ 6925 w 45481"/>
                      <a:gd name="connsiteY7" fmla="*/ 3713 h 7332"/>
                      <a:gd name="connsiteX8" fmla="*/ 0 w 45481"/>
                      <a:gd name="connsiteY8" fmla="*/ 1161 h 7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81" h="7332">
                        <a:moveTo>
                          <a:pt x="0" y="1161"/>
                        </a:moveTo>
                        <a:cubicBezTo>
                          <a:pt x="0" y="1161"/>
                          <a:pt x="2972" y="437"/>
                          <a:pt x="7325" y="160"/>
                        </a:cubicBezTo>
                        <a:cubicBezTo>
                          <a:pt x="11659" y="-135"/>
                          <a:pt x="17421" y="-40"/>
                          <a:pt x="23098" y="589"/>
                        </a:cubicBezTo>
                        <a:cubicBezTo>
                          <a:pt x="28794" y="1218"/>
                          <a:pt x="34414" y="2342"/>
                          <a:pt x="38557" y="3599"/>
                        </a:cubicBezTo>
                        <a:cubicBezTo>
                          <a:pt x="42739" y="4828"/>
                          <a:pt x="45482" y="6171"/>
                          <a:pt x="45482" y="6171"/>
                        </a:cubicBezTo>
                        <a:cubicBezTo>
                          <a:pt x="45482" y="6171"/>
                          <a:pt x="42539" y="6895"/>
                          <a:pt x="38185" y="7171"/>
                        </a:cubicBezTo>
                        <a:cubicBezTo>
                          <a:pt x="33833" y="7466"/>
                          <a:pt x="28099" y="7371"/>
                          <a:pt x="22412" y="6761"/>
                        </a:cubicBezTo>
                        <a:cubicBezTo>
                          <a:pt x="16735" y="6114"/>
                          <a:pt x="11116" y="4970"/>
                          <a:pt x="6925" y="3713"/>
                        </a:cubicBezTo>
                        <a:cubicBezTo>
                          <a:pt x="2743" y="2523"/>
                          <a:pt x="0" y="1161"/>
                          <a:pt x="0" y="11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8" name="任意多边形: 形状 2777">
                    <a:extLst>
                      <a:ext uri="{FF2B5EF4-FFF2-40B4-BE49-F238E27FC236}">
                        <a16:creationId xmlns:a16="http://schemas.microsoft.com/office/drawing/2014/main" id="{34796366-9EA4-4D8F-7838-D8E573DFA123}"/>
                      </a:ext>
                    </a:extLst>
                  </p:cNvPr>
                  <p:cNvSpPr/>
                  <p:nvPr/>
                </p:nvSpPr>
                <p:spPr>
                  <a:xfrm>
                    <a:off x="8641803" y="2783004"/>
                    <a:ext cx="42434" cy="17068"/>
                  </a:xfrm>
                  <a:custGeom>
                    <a:avLst/>
                    <a:gdLst>
                      <a:gd name="connsiteX0" fmla="*/ 0 w 42434"/>
                      <a:gd name="connsiteY0" fmla="*/ 17069 h 17068"/>
                      <a:gd name="connsiteX1" fmla="*/ 5962 w 42434"/>
                      <a:gd name="connsiteY1" fmla="*/ 12735 h 17068"/>
                      <a:gd name="connsiteX2" fmla="*/ 20050 w 42434"/>
                      <a:gd name="connsiteY2" fmla="*/ 5648 h 17068"/>
                      <a:gd name="connsiteX3" fmla="*/ 35119 w 42434"/>
                      <a:gd name="connsiteY3" fmla="*/ 1000 h 17068"/>
                      <a:gd name="connsiteX4" fmla="*/ 42434 w 42434"/>
                      <a:gd name="connsiteY4" fmla="*/ 0 h 17068"/>
                      <a:gd name="connsiteX5" fmla="*/ 36500 w 42434"/>
                      <a:gd name="connsiteY5" fmla="*/ 4296 h 17068"/>
                      <a:gd name="connsiteX6" fmla="*/ 22413 w 42434"/>
                      <a:gd name="connsiteY6" fmla="*/ 11421 h 17068"/>
                      <a:gd name="connsiteX7" fmla="*/ 7306 w 42434"/>
                      <a:gd name="connsiteY7" fmla="*/ 16069 h 17068"/>
                      <a:gd name="connsiteX8" fmla="*/ 0 w 42434"/>
                      <a:gd name="connsiteY8" fmla="*/ 17069 h 17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434" h="17068">
                        <a:moveTo>
                          <a:pt x="0" y="17069"/>
                        </a:moveTo>
                        <a:cubicBezTo>
                          <a:pt x="0" y="17069"/>
                          <a:pt x="2267" y="15021"/>
                          <a:pt x="5962" y="12735"/>
                        </a:cubicBezTo>
                        <a:cubicBezTo>
                          <a:pt x="9630" y="10411"/>
                          <a:pt x="14774" y="7801"/>
                          <a:pt x="20050" y="5648"/>
                        </a:cubicBezTo>
                        <a:cubicBezTo>
                          <a:pt x="25336" y="3543"/>
                          <a:pt x="30861" y="1857"/>
                          <a:pt x="35119" y="1000"/>
                        </a:cubicBezTo>
                        <a:cubicBezTo>
                          <a:pt x="39386" y="67"/>
                          <a:pt x="42434" y="0"/>
                          <a:pt x="42434" y="0"/>
                        </a:cubicBezTo>
                        <a:cubicBezTo>
                          <a:pt x="42434" y="0"/>
                          <a:pt x="40195" y="2029"/>
                          <a:pt x="36500" y="4296"/>
                        </a:cubicBezTo>
                        <a:cubicBezTo>
                          <a:pt x="32775" y="6677"/>
                          <a:pt x="27680" y="9258"/>
                          <a:pt x="22413" y="11421"/>
                        </a:cubicBezTo>
                        <a:cubicBezTo>
                          <a:pt x="17059" y="13545"/>
                          <a:pt x="11611" y="15183"/>
                          <a:pt x="7306" y="16069"/>
                        </a:cubicBezTo>
                        <a:cubicBezTo>
                          <a:pt x="3029" y="16954"/>
                          <a:pt x="0" y="17069"/>
                          <a:pt x="0" y="170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9" name="任意多边形: 形状 2778">
                    <a:extLst>
                      <a:ext uri="{FF2B5EF4-FFF2-40B4-BE49-F238E27FC236}">
                        <a16:creationId xmlns:a16="http://schemas.microsoft.com/office/drawing/2014/main" id="{8BFD8D77-C848-8937-24DE-AA8140DFD60D}"/>
                      </a:ext>
                    </a:extLst>
                  </p:cNvPr>
                  <p:cNvSpPr/>
                  <p:nvPr/>
                </p:nvSpPr>
                <p:spPr>
                  <a:xfrm>
                    <a:off x="8626819" y="2752143"/>
                    <a:ext cx="7939" cy="45281"/>
                  </a:xfrm>
                  <a:custGeom>
                    <a:avLst/>
                    <a:gdLst>
                      <a:gd name="connsiteX0" fmla="*/ 7097 w 7939"/>
                      <a:gd name="connsiteY0" fmla="*/ 45282 h 45281"/>
                      <a:gd name="connsiteX1" fmla="*/ 4354 w 7939"/>
                      <a:gd name="connsiteY1" fmla="*/ 38452 h 45281"/>
                      <a:gd name="connsiteX2" fmla="*/ 916 w 7939"/>
                      <a:gd name="connsiteY2" fmla="*/ 23089 h 45281"/>
                      <a:gd name="connsiteX3" fmla="*/ 49 w 7939"/>
                      <a:gd name="connsiteY3" fmla="*/ 7315 h 45281"/>
                      <a:gd name="connsiteX4" fmla="*/ 868 w 7939"/>
                      <a:gd name="connsiteY4" fmla="*/ 0 h 45281"/>
                      <a:gd name="connsiteX5" fmla="*/ 3621 w 7939"/>
                      <a:gd name="connsiteY5" fmla="*/ 6810 h 45281"/>
                      <a:gd name="connsiteX6" fmla="*/ 7069 w 7939"/>
                      <a:gd name="connsiteY6" fmla="*/ 22212 h 45281"/>
                      <a:gd name="connsiteX7" fmla="*/ 7869 w 7939"/>
                      <a:gd name="connsiteY7" fmla="*/ 37986 h 45281"/>
                      <a:gd name="connsiteX8" fmla="*/ 7097 w 7939"/>
                      <a:gd name="connsiteY8" fmla="*/ 45282 h 45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39" h="45281">
                        <a:moveTo>
                          <a:pt x="7097" y="45282"/>
                        </a:moveTo>
                        <a:cubicBezTo>
                          <a:pt x="7097" y="45282"/>
                          <a:pt x="5688" y="42605"/>
                          <a:pt x="4354" y="38452"/>
                        </a:cubicBezTo>
                        <a:cubicBezTo>
                          <a:pt x="2983" y="34338"/>
                          <a:pt x="1725" y="28727"/>
                          <a:pt x="916" y="23089"/>
                        </a:cubicBezTo>
                        <a:cubicBezTo>
                          <a:pt x="154" y="17412"/>
                          <a:pt x="-122" y="11687"/>
                          <a:pt x="49" y="7315"/>
                        </a:cubicBezTo>
                        <a:cubicBezTo>
                          <a:pt x="211" y="2962"/>
                          <a:pt x="868" y="0"/>
                          <a:pt x="868" y="0"/>
                        </a:cubicBezTo>
                        <a:cubicBezTo>
                          <a:pt x="868" y="0"/>
                          <a:pt x="2316" y="2677"/>
                          <a:pt x="3621" y="6810"/>
                        </a:cubicBezTo>
                        <a:cubicBezTo>
                          <a:pt x="4992" y="10963"/>
                          <a:pt x="6269" y="16555"/>
                          <a:pt x="7069" y="22212"/>
                        </a:cubicBezTo>
                        <a:cubicBezTo>
                          <a:pt x="7821" y="27870"/>
                          <a:pt x="8079" y="33633"/>
                          <a:pt x="7869" y="37986"/>
                        </a:cubicBezTo>
                        <a:cubicBezTo>
                          <a:pt x="7726" y="42329"/>
                          <a:pt x="7097" y="45282"/>
                          <a:pt x="7097" y="4528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0" name="任意多边形: 形状 2779">
                    <a:extLst>
                      <a:ext uri="{FF2B5EF4-FFF2-40B4-BE49-F238E27FC236}">
                        <a16:creationId xmlns:a16="http://schemas.microsoft.com/office/drawing/2014/main" id="{129EC13A-6979-4545-9E30-415974BEE2D5}"/>
                      </a:ext>
                    </a:extLst>
                  </p:cNvPr>
                  <p:cNvSpPr/>
                  <p:nvPr/>
                </p:nvSpPr>
                <p:spPr>
                  <a:xfrm>
                    <a:off x="8642127" y="2812122"/>
                    <a:ext cx="31499" cy="33118"/>
                  </a:xfrm>
                  <a:custGeom>
                    <a:avLst/>
                    <a:gdLst>
                      <a:gd name="connsiteX0" fmla="*/ 31499 w 31499"/>
                      <a:gd name="connsiteY0" fmla="*/ 33118 h 33118"/>
                      <a:gd name="connsiteX1" fmla="*/ 25318 w 31499"/>
                      <a:gd name="connsiteY1" fmla="*/ 29175 h 33118"/>
                      <a:gd name="connsiteX2" fmla="*/ 13525 w 31499"/>
                      <a:gd name="connsiteY2" fmla="*/ 18717 h 33118"/>
                      <a:gd name="connsiteX3" fmla="*/ 3648 w 31499"/>
                      <a:gd name="connsiteY3" fmla="*/ 6401 h 33118"/>
                      <a:gd name="connsiteX4" fmla="*/ 0 w 31499"/>
                      <a:gd name="connsiteY4" fmla="*/ 0 h 33118"/>
                      <a:gd name="connsiteX5" fmla="*/ 6191 w 31499"/>
                      <a:gd name="connsiteY5" fmla="*/ 3943 h 33118"/>
                      <a:gd name="connsiteX6" fmla="*/ 18031 w 31499"/>
                      <a:gd name="connsiteY6" fmla="*/ 14402 h 33118"/>
                      <a:gd name="connsiteX7" fmla="*/ 27870 w 31499"/>
                      <a:gd name="connsiteY7" fmla="*/ 26718 h 33118"/>
                      <a:gd name="connsiteX8" fmla="*/ 31499 w 31499"/>
                      <a:gd name="connsiteY8" fmla="*/ 33118 h 33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99" h="33118">
                        <a:moveTo>
                          <a:pt x="31499" y="33118"/>
                        </a:moveTo>
                        <a:cubicBezTo>
                          <a:pt x="31499" y="33118"/>
                          <a:pt x="28803" y="31776"/>
                          <a:pt x="25318" y="29175"/>
                        </a:cubicBezTo>
                        <a:cubicBezTo>
                          <a:pt x="21784" y="26603"/>
                          <a:pt x="17497" y="22812"/>
                          <a:pt x="13525" y="18717"/>
                        </a:cubicBezTo>
                        <a:cubicBezTo>
                          <a:pt x="9573" y="14545"/>
                          <a:pt x="6029" y="10049"/>
                          <a:pt x="3648" y="6401"/>
                        </a:cubicBezTo>
                        <a:cubicBezTo>
                          <a:pt x="1210" y="2791"/>
                          <a:pt x="0" y="0"/>
                          <a:pt x="0" y="0"/>
                        </a:cubicBezTo>
                        <a:cubicBezTo>
                          <a:pt x="0" y="0"/>
                          <a:pt x="2734" y="1343"/>
                          <a:pt x="6191" y="3943"/>
                        </a:cubicBezTo>
                        <a:cubicBezTo>
                          <a:pt x="9734" y="6477"/>
                          <a:pt x="14059" y="10287"/>
                          <a:pt x="18031" y="14402"/>
                        </a:cubicBezTo>
                        <a:cubicBezTo>
                          <a:pt x="21936" y="18583"/>
                          <a:pt x="25489" y="23089"/>
                          <a:pt x="27870" y="26718"/>
                        </a:cubicBezTo>
                        <a:cubicBezTo>
                          <a:pt x="30289" y="30328"/>
                          <a:pt x="31499" y="33118"/>
                          <a:pt x="31499" y="331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1" name="任意多边形: 形状 2780">
                    <a:extLst>
                      <a:ext uri="{FF2B5EF4-FFF2-40B4-BE49-F238E27FC236}">
                        <a16:creationId xmlns:a16="http://schemas.microsoft.com/office/drawing/2014/main" id="{E897E8A5-B9E9-BDD2-942B-F92DA5B20AEB}"/>
                      </a:ext>
                    </a:extLst>
                  </p:cNvPr>
                  <p:cNvSpPr/>
                  <p:nvPr/>
                </p:nvSpPr>
                <p:spPr>
                  <a:xfrm>
                    <a:off x="8613543" y="2815285"/>
                    <a:ext cx="17192" cy="42367"/>
                  </a:xfrm>
                  <a:custGeom>
                    <a:avLst/>
                    <a:gdLst>
                      <a:gd name="connsiteX0" fmla="*/ 0 w 17192"/>
                      <a:gd name="connsiteY0" fmla="*/ 42367 h 42367"/>
                      <a:gd name="connsiteX1" fmla="*/ 1048 w 17192"/>
                      <a:gd name="connsiteY1" fmla="*/ 35052 h 42367"/>
                      <a:gd name="connsiteX2" fmla="*/ 5724 w 17192"/>
                      <a:gd name="connsiteY2" fmla="*/ 19984 h 42367"/>
                      <a:gd name="connsiteX3" fmla="*/ 12859 w 17192"/>
                      <a:gd name="connsiteY3" fmla="*/ 5915 h 42367"/>
                      <a:gd name="connsiteX4" fmla="*/ 17193 w 17192"/>
                      <a:gd name="connsiteY4" fmla="*/ 0 h 42367"/>
                      <a:gd name="connsiteX5" fmla="*/ 16202 w 17192"/>
                      <a:gd name="connsiteY5" fmla="*/ 7277 h 42367"/>
                      <a:gd name="connsiteX6" fmla="*/ 11496 w 17192"/>
                      <a:gd name="connsiteY6" fmla="*/ 22327 h 42367"/>
                      <a:gd name="connsiteX7" fmla="*/ 4353 w 17192"/>
                      <a:gd name="connsiteY7" fmla="*/ 36395 h 42367"/>
                      <a:gd name="connsiteX8" fmla="*/ 0 w 17192"/>
                      <a:gd name="connsiteY8" fmla="*/ 42367 h 42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192" h="42367">
                        <a:moveTo>
                          <a:pt x="0" y="42367"/>
                        </a:moveTo>
                        <a:cubicBezTo>
                          <a:pt x="0" y="42367"/>
                          <a:pt x="114" y="39319"/>
                          <a:pt x="1048" y="35052"/>
                        </a:cubicBezTo>
                        <a:cubicBezTo>
                          <a:pt x="1934" y="30775"/>
                          <a:pt x="3610" y="25308"/>
                          <a:pt x="5724" y="19984"/>
                        </a:cubicBezTo>
                        <a:cubicBezTo>
                          <a:pt x="7905" y="14697"/>
                          <a:pt x="10516" y="9620"/>
                          <a:pt x="12859" y="5915"/>
                        </a:cubicBezTo>
                        <a:cubicBezTo>
                          <a:pt x="15173" y="2248"/>
                          <a:pt x="17193" y="0"/>
                          <a:pt x="17193" y="0"/>
                        </a:cubicBezTo>
                        <a:cubicBezTo>
                          <a:pt x="17193" y="0"/>
                          <a:pt x="17116" y="3029"/>
                          <a:pt x="16202" y="7277"/>
                        </a:cubicBezTo>
                        <a:cubicBezTo>
                          <a:pt x="15307" y="11535"/>
                          <a:pt x="13621" y="17040"/>
                          <a:pt x="11496" y="22327"/>
                        </a:cubicBezTo>
                        <a:cubicBezTo>
                          <a:pt x="9334" y="27613"/>
                          <a:pt x="6677" y="32709"/>
                          <a:pt x="4353" y="36395"/>
                        </a:cubicBezTo>
                        <a:cubicBezTo>
                          <a:pt x="2067" y="40072"/>
                          <a:pt x="0" y="42367"/>
                          <a:pt x="0" y="423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2" name="任意多边形: 形状 2781">
                    <a:extLst>
                      <a:ext uri="{FF2B5EF4-FFF2-40B4-BE49-F238E27FC236}">
                        <a16:creationId xmlns:a16="http://schemas.microsoft.com/office/drawing/2014/main" id="{624A4429-0C40-C800-7724-993B03DFF99D}"/>
                      </a:ext>
                    </a:extLst>
                  </p:cNvPr>
                  <p:cNvSpPr/>
                  <p:nvPr/>
                </p:nvSpPr>
                <p:spPr>
                  <a:xfrm>
                    <a:off x="8620963" y="2790529"/>
                    <a:ext cx="31832" cy="33128"/>
                  </a:xfrm>
                  <a:custGeom>
                    <a:avLst/>
                    <a:gdLst>
                      <a:gd name="connsiteX0" fmla="*/ 31832 w 31832"/>
                      <a:gd name="connsiteY0" fmla="*/ 16183 h 33128"/>
                      <a:gd name="connsiteX1" fmla="*/ 21641 w 31832"/>
                      <a:gd name="connsiteY1" fmla="*/ 21631 h 33128"/>
                      <a:gd name="connsiteX2" fmla="*/ 20355 w 31832"/>
                      <a:gd name="connsiteY2" fmla="*/ 33128 h 33128"/>
                      <a:gd name="connsiteX3" fmla="*/ 12002 w 31832"/>
                      <a:gd name="connsiteY3" fmla="*/ 25108 h 33128"/>
                      <a:gd name="connsiteX4" fmla="*/ 638 w 31832"/>
                      <a:gd name="connsiteY4" fmla="*/ 27442 h 33128"/>
                      <a:gd name="connsiteX5" fmla="*/ 5696 w 31832"/>
                      <a:gd name="connsiteY5" fmla="*/ 17021 h 33128"/>
                      <a:gd name="connsiteX6" fmla="*/ 0 w 31832"/>
                      <a:gd name="connsiteY6" fmla="*/ 6972 h 33128"/>
                      <a:gd name="connsiteX7" fmla="*/ 11496 w 31832"/>
                      <a:gd name="connsiteY7" fmla="*/ 8535 h 33128"/>
                      <a:gd name="connsiteX8" fmla="*/ 19269 w 31832"/>
                      <a:gd name="connsiteY8" fmla="*/ 0 h 33128"/>
                      <a:gd name="connsiteX9" fmla="*/ 21307 w 31832"/>
                      <a:gd name="connsiteY9" fmla="*/ 11382 h 33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832" h="33128">
                        <a:moveTo>
                          <a:pt x="31832" y="16183"/>
                        </a:moveTo>
                        <a:lnTo>
                          <a:pt x="21641" y="21631"/>
                        </a:lnTo>
                        <a:lnTo>
                          <a:pt x="20355" y="33128"/>
                        </a:lnTo>
                        <a:lnTo>
                          <a:pt x="12002" y="25108"/>
                        </a:lnTo>
                        <a:lnTo>
                          <a:pt x="638" y="27442"/>
                        </a:lnTo>
                        <a:lnTo>
                          <a:pt x="5696" y="17021"/>
                        </a:lnTo>
                        <a:lnTo>
                          <a:pt x="0" y="6972"/>
                        </a:lnTo>
                        <a:lnTo>
                          <a:pt x="11496" y="8535"/>
                        </a:lnTo>
                        <a:lnTo>
                          <a:pt x="19269" y="0"/>
                        </a:lnTo>
                        <a:lnTo>
                          <a:pt x="21307" y="1138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83" name="图形 113">
                <a:extLst>
                  <a:ext uri="{FF2B5EF4-FFF2-40B4-BE49-F238E27FC236}">
                    <a16:creationId xmlns:a16="http://schemas.microsoft.com/office/drawing/2014/main" id="{D0375B72-7B74-0B47-E379-07FB7E3D2F66}"/>
                  </a:ext>
                </a:extLst>
              </p:cNvPr>
              <p:cNvGrpSpPr/>
              <p:nvPr/>
            </p:nvGrpSpPr>
            <p:grpSpPr>
              <a:xfrm>
                <a:off x="9084300" y="2093113"/>
                <a:ext cx="111997" cy="158254"/>
                <a:chOff x="9084300" y="2093113"/>
                <a:chExt cx="111997" cy="158254"/>
              </a:xfrm>
            </p:grpSpPr>
            <p:grpSp>
              <p:nvGrpSpPr>
                <p:cNvPr id="2784" name="图形 113">
                  <a:extLst>
                    <a:ext uri="{FF2B5EF4-FFF2-40B4-BE49-F238E27FC236}">
                      <a16:creationId xmlns:a16="http://schemas.microsoft.com/office/drawing/2014/main" id="{4953E8E7-ACD9-930D-F6F9-BAF266DC6187}"/>
                    </a:ext>
                  </a:extLst>
                </p:cNvPr>
                <p:cNvGrpSpPr/>
                <p:nvPr/>
              </p:nvGrpSpPr>
              <p:grpSpPr>
                <a:xfrm>
                  <a:off x="9093213" y="2093113"/>
                  <a:ext cx="103084" cy="102842"/>
                  <a:chOff x="9093213" y="2093113"/>
                  <a:chExt cx="103084" cy="102842"/>
                </a:xfrm>
              </p:grpSpPr>
              <p:sp>
                <p:nvSpPr>
                  <p:cNvPr id="2785" name="任意多边形: 形状 2784">
                    <a:extLst>
                      <a:ext uri="{FF2B5EF4-FFF2-40B4-BE49-F238E27FC236}">
                        <a16:creationId xmlns:a16="http://schemas.microsoft.com/office/drawing/2014/main" id="{4951611C-ED73-6B07-FECC-8AA40F6B6757}"/>
                      </a:ext>
                    </a:extLst>
                  </p:cNvPr>
                  <p:cNvSpPr/>
                  <p:nvPr/>
                </p:nvSpPr>
                <p:spPr>
                  <a:xfrm>
                    <a:off x="9093213" y="2093113"/>
                    <a:ext cx="103084" cy="102842"/>
                  </a:xfrm>
                  <a:custGeom>
                    <a:avLst/>
                    <a:gdLst>
                      <a:gd name="connsiteX0" fmla="*/ 50624 w 103084"/>
                      <a:gd name="connsiteY0" fmla="*/ 57765 h 102842"/>
                      <a:gd name="connsiteX1" fmla="*/ 41785 w 103084"/>
                      <a:gd name="connsiteY1" fmla="*/ 53174 h 102842"/>
                      <a:gd name="connsiteX2" fmla="*/ 43443 w 103084"/>
                      <a:gd name="connsiteY2" fmla="*/ 43353 h 102842"/>
                      <a:gd name="connsiteX3" fmla="*/ 53282 w 103084"/>
                      <a:gd name="connsiteY3" fmla="*/ 41887 h 102842"/>
                      <a:gd name="connsiteX4" fmla="*/ 57721 w 103084"/>
                      <a:gd name="connsiteY4" fmla="*/ 50802 h 102842"/>
                      <a:gd name="connsiteX5" fmla="*/ 50624 w 103084"/>
                      <a:gd name="connsiteY5" fmla="*/ 57765 h 102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084" h="102842">
                        <a:moveTo>
                          <a:pt x="50624" y="57765"/>
                        </a:moveTo>
                        <a:cubicBezTo>
                          <a:pt x="67132" y="139413"/>
                          <a:pt x="-22185" y="92817"/>
                          <a:pt x="41785" y="53174"/>
                        </a:cubicBezTo>
                        <a:cubicBezTo>
                          <a:pt x="-22185" y="92817"/>
                          <a:pt x="-5487" y="-6510"/>
                          <a:pt x="43443" y="43353"/>
                        </a:cubicBezTo>
                        <a:cubicBezTo>
                          <a:pt x="-5487" y="-6500"/>
                          <a:pt x="94183" y="-21331"/>
                          <a:pt x="53282" y="41887"/>
                        </a:cubicBezTo>
                        <a:cubicBezTo>
                          <a:pt x="94183" y="-21331"/>
                          <a:pt x="139045" y="68880"/>
                          <a:pt x="57721" y="50802"/>
                        </a:cubicBezTo>
                        <a:cubicBezTo>
                          <a:pt x="139045" y="68871"/>
                          <a:pt x="67132" y="139423"/>
                          <a:pt x="50624" y="577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6" name="任意多边形: 形状 2785">
                    <a:extLst>
                      <a:ext uri="{FF2B5EF4-FFF2-40B4-BE49-F238E27FC236}">
                        <a16:creationId xmlns:a16="http://schemas.microsoft.com/office/drawing/2014/main" id="{25DB2C56-7A52-2DE6-EBF4-5E7B3D39090D}"/>
                      </a:ext>
                    </a:extLst>
                  </p:cNvPr>
                  <p:cNvSpPr/>
                  <p:nvPr/>
                </p:nvSpPr>
                <p:spPr>
                  <a:xfrm>
                    <a:off x="9096215" y="2096108"/>
                    <a:ext cx="96513" cy="96278"/>
                  </a:xfrm>
                  <a:custGeom>
                    <a:avLst/>
                    <a:gdLst>
                      <a:gd name="connsiteX0" fmla="*/ 47365 w 96513"/>
                      <a:gd name="connsiteY0" fmla="*/ 54084 h 96278"/>
                      <a:gd name="connsiteX1" fmla="*/ 39135 w 96513"/>
                      <a:gd name="connsiteY1" fmla="*/ 49770 h 96278"/>
                      <a:gd name="connsiteX2" fmla="*/ 40641 w 96513"/>
                      <a:gd name="connsiteY2" fmla="*/ 40578 h 96278"/>
                      <a:gd name="connsiteX3" fmla="*/ 49889 w 96513"/>
                      <a:gd name="connsiteY3" fmla="*/ 39197 h 96278"/>
                      <a:gd name="connsiteX4" fmla="*/ 54061 w 96513"/>
                      <a:gd name="connsiteY4" fmla="*/ 47531 h 96278"/>
                      <a:gd name="connsiteX5" fmla="*/ 47365 w 96513"/>
                      <a:gd name="connsiteY5" fmla="*/ 54084 h 96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6513" h="96278">
                        <a:moveTo>
                          <a:pt x="47365" y="54084"/>
                        </a:moveTo>
                        <a:cubicBezTo>
                          <a:pt x="62824" y="130523"/>
                          <a:pt x="-20777" y="86879"/>
                          <a:pt x="39135" y="49770"/>
                        </a:cubicBezTo>
                        <a:cubicBezTo>
                          <a:pt x="-20777" y="86879"/>
                          <a:pt x="-5127" y="-6094"/>
                          <a:pt x="40641" y="40578"/>
                        </a:cubicBezTo>
                        <a:cubicBezTo>
                          <a:pt x="-5146" y="-6094"/>
                          <a:pt x="88142" y="-19953"/>
                          <a:pt x="49889" y="39197"/>
                        </a:cubicBezTo>
                        <a:cubicBezTo>
                          <a:pt x="88161" y="-19963"/>
                          <a:pt x="130185" y="64476"/>
                          <a:pt x="54061" y="47531"/>
                        </a:cubicBezTo>
                        <a:cubicBezTo>
                          <a:pt x="130176" y="64486"/>
                          <a:pt x="62824" y="130532"/>
                          <a:pt x="47365" y="540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7" name="任意多边形: 形状 2786">
                    <a:extLst>
                      <a:ext uri="{FF2B5EF4-FFF2-40B4-BE49-F238E27FC236}">
                        <a16:creationId xmlns:a16="http://schemas.microsoft.com/office/drawing/2014/main" id="{18131C46-FAA3-1114-9BD3-04139BA34999}"/>
                      </a:ext>
                    </a:extLst>
                  </p:cNvPr>
                  <p:cNvSpPr/>
                  <p:nvPr/>
                </p:nvSpPr>
                <p:spPr>
                  <a:xfrm>
                    <a:off x="9107900" y="2137379"/>
                    <a:ext cx="31946" cy="5177"/>
                  </a:xfrm>
                  <a:custGeom>
                    <a:avLst/>
                    <a:gdLst>
                      <a:gd name="connsiteX0" fmla="*/ 0 w 31946"/>
                      <a:gd name="connsiteY0" fmla="*/ 812 h 5177"/>
                      <a:gd name="connsiteX1" fmla="*/ 5124 w 31946"/>
                      <a:gd name="connsiteY1" fmla="*/ 107 h 5177"/>
                      <a:gd name="connsiteX2" fmla="*/ 16221 w 31946"/>
                      <a:gd name="connsiteY2" fmla="*/ 421 h 5177"/>
                      <a:gd name="connsiteX3" fmla="*/ 27089 w 31946"/>
                      <a:gd name="connsiteY3" fmla="*/ 2584 h 5177"/>
                      <a:gd name="connsiteX4" fmla="*/ 31947 w 31946"/>
                      <a:gd name="connsiteY4" fmla="*/ 4384 h 5177"/>
                      <a:gd name="connsiteX5" fmla="*/ 26832 w 31946"/>
                      <a:gd name="connsiteY5" fmla="*/ 5070 h 5177"/>
                      <a:gd name="connsiteX6" fmla="*/ 15735 w 31946"/>
                      <a:gd name="connsiteY6" fmla="*/ 4774 h 5177"/>
                      <a:gd name="connsiteX7" fmla="*/ 4857 w 31946"/>
                      <a:gd name="connsiteY7" fmla="*/ 2593 h 5177"/>
                      <a:gd name="connsiteX8" fmla="*/ 0 w 31946"/>
                      <a:gd name="connsiteY8" fmla="*/ 812 h 5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46" h="5177">
                        <a:moveTo>
                          <a:pt x="0" y="812"/>
                        </a:moveTo>
                        <a:cubicBezTo>
                          <a:pt x="0" y="812"/>
                          <a:pt x="2086" y="288"/>
                          <a:pt x="5124" y="107"/>
                        </a:cubicBezTo>
                        <a:cubicBezTo>
                          <a:pt x="8181" y="-93"/>
                          <a:pt x="12230" y="-26"/>
                          <a:pt x="16221" y="421"/>
                        </a:cubicBezTo>
                        <a:cubicBezTo>
                          <a:pt x="20231" y="888"/>
                          <a:pt x="24155" y="1688"/>
                          <a:pt x="27089" y="2584"/>
                        </a:cubicBezTo>
                        <a:cubicBezTo>
                          <a:pt x="30042" y="3441"/>
                          <a:pt x="31947" y="4384"/>
                          <a:pt x="31947" y="4384"/>
                        </a:cubicBezTo>
                        <a:cubicBezTo>
                          <a:pt x="31947" y="4384"/>
                          <a:pt x="29889" y="4908"/>
                          <a:pt x="26832" y="5070"/>
                        </a:cubicBezTo>
                        <a:cubicBezTo>
                          <a:pt x="23774" y="5270"/>
                          <a:pt x="19755" y="5203"/>
                          <a:pt x="15735" y="4774"/>
                        </a:cubicBezTo>
                        <a:cubicBezTo>
                          <a:pt x="11753" y="4308"/>
                          <a:pt x="7811" y="3489"/>
                          <a:pt x="4857" y="2593"/>
                        </a:cubicBezTo>
                        <a:cubicBezTo>
                          <a:pt x="1924" y="1745"/>
                          <a:pt x="0" y="812"/>
                          <a:pt x="0" y="8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8" name="任意多边形: 形状 2787">
                    <a:extLst>
                      <a:ext uri="{FF2B5EF4-FFF2-40B4-BE49-F238E27FC236}">
                        <a16:creationId xmlns:a16="http://schemas.microsoft.com/office/drawing/2014/main" id="{4E3D509C-1503-FC16-FC8C-834D2BA0A9C4}"/>
                      </a:ext>
                    </a:extLst>
                  </p:cNvPr>
                  <p:cNvSpPr/>
                  <p:nvPr/>
                </p:nvSpPr>
                <p:spPr>
                  <a:xfrm>
                    <a:off x="9147828" y="2127265"/>
                    <a:ext cx="29823" cy="11915"/>
                  </a:xfrm>
                  <a:custGeom>
                    <a:avLst/>
                    <a:gdLst>
                      <a:gd name="connsiteX0" fmla="*/ 0 w 29823"/>
                      <a:gd name="connsiteY0" fmla="*/ 11916 h 11915"/>
                      <a:gd name="connsiteX1" fmla="*/ 4201 w 29823"/>
                      <a:gd name="connsiteY1" fmla="*/ 8887 h 11915"/>
                      <a:gd name="connsiteX2" fmla="*/ 14097 w 29823"/>
                      <a:gd name="connsiteY2" fmla="*/ 3924 h 11915"/>
                      <a:gd name="connsiteX3" fmla="*/ 24689 w 29823"/>
                      <a:gd name="connsiteY3" fmla="*/ 705 h 11915"/>
                      <a:gd name="connsiteX4" fmla="*/ 29823 w 29823"/>
                      <a:gd name="connsiteY4" fmla="*/ 0 h 11915"/>
                      <a:gd name="connsiteX5" fmla="*/ 25651 w 29823"/>
                      <a:gd name="connsiteY5" fmla="*/ 3010 h 11915"/>
                      <a:gd name="connsiteX6" fmla="*/ 15736 w 29823"/>
                      <a:gd name="connsiteY6" fmla="*/ 7972 h 11915"/>
                      <a:gd name="connsiteX7" fmla="*/ 5115 w 29823"/>
                      <a:gd name="connsiteY7" fmla="*/ 11230 h 11915"/>
                      <a:gd name="connsiteX8" fmla="*/ 0 w 29823"/>
                      <a:gd name="connsiteY8" fmla="*/ 11916 h 11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823" h="11915">
                        <a:moveTo>
                          <a:pt x="0" y="11916"/>
                        </a:moveTo>
                        <a:cubicBezTo>
                          <a:pt x="0" y="11916"/>
                          <a:pt x="1600" y="10487"/>
                          <a:pt x="4201" y="8887"/>
                        </a:cubicBezTo>
                        <a:cubicBezTo>
                          <a:pt x="6782" y="7268"/>
                          <a:pt x="10383" y="5429"/>
                          <a:pt x="14097" y="3924"/>
                        </a:cubicBezTo>
                        <a:cubicBezTo>
                          <a:pt x="17831" y="2457"/>
                          <a:pt x="21717" y="1286"/>
                          <a:pt x="24689" y="705"/>
                        </a:cubicBezTo>
                        <a:cubicBezTo>
                          <a:pt x="27690" y="57"/>
                          <a:pt x="29823" y="0"/>
                          <a:pt x="29823" y="0"/>
                        </a:cubicBezTo>
                        <a:cubicBezTo>
                          <a:pt x="29823" y="0"/>
                          <a:pt x="28242" y="1410"/>
                          <a:pt x="25651" y="3010"/>
                        </a:cubicBezTo>
                        <a:cubicBezTo>
                          <a:pt x="23051" y="4667"/>
                          <a:pt x="19460" y="6467"/>
                          <a:pt x="15736" y="7972"/>
                        </a:cubicBezTo>
                        <a:cubicBezTo>
                          <a:pt x="11964" y="9439"/>
                          <a:pt x="8134" y="10611"/>
                          <a:pt x="5115" y="11230"/>
                        </a:cubicBezTo>
                        <a:cubicBezTo>
                          <a:pt x="2124" y="11840"/>
                          <a:pt x="0" y="11916"/>
                          <a:pt x="0" y="119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9" name="任意多边形: 形状 2788">
                    <a:extLst>
                      <a:ext uri="{FF2B5EF4-FFF2-40B4-BE49-F238E27FC236}">
                        <a16:creationId xmlns:a16="http://schemas.microsoft.com/office/drawing/2014/main" id="{B91381B3-88F0-785D-ABDA-2A3F9AFFB14D}"/>
                      </a:ext>
                    </a:extLst>
                  </p:cNvPr>
                  <p:cNvSpPr/>
                  <p:nvPr/>
                </p:nvSpPr>
                <p:spPr>
                  <a:xfrm>
                    <a:off x="9137365" y="2105472"/>
                    <a:ext cx="5545" cy="31851"/>
                  </a:xfrm>
                  <a:custGeom>
                    <a:avLst/>
                    <a:gdLst>
                      <a:gd name="connsiteX0" fmla="*/ 4929 w 5545"/>
                      <a:gd name="connsiteY0" fmla="*/ 31852 h 31851"/>
                      <a:gd name="connsiteX1" fmla="*/ 3006 w 5545"/>
                      <a:gd name="connsiteY1" fmla="*/ 27051 h 31851"/>
                      <a:gd name="connsiteX2" fmla="*/ 605 w 5545"/>
                      <a:gd name="connsiteY2" fmla="*/ 16221 h 31851"/>
                      <a:gd name="connsiteX3" fmla="*/ 43 w 5545"/>
                      <a:gd name="connsiteY3" fmla="*/ 5134 h 31851"/>
                      <a:gd name="connsiteX4" fmla="*/ 615 w 5545"/>
                      <a:gd name="connsiteY4" fmla="*/ 0 h 31851"/>
                      <a:gd name="connsiteX5" fmla="*/ 2558 w 5545"/>
                      <a:gd name="connsiteY5" fmla="*/ 4801 h 31851"/>
                      <a:gd name="connsiteX6" fmla="*/ 4958 w 5545"/>
                      <a:gd name="connsiteY6" fmla="*/ 15631 h 31851"/>
                      <a:gd name="connsiteX7" fmla="*/ 5492 w 5545"/>
                      <a:gd name="connsiteY7" fmla="*/ 26718 h 31851"/>
                      <a:gd name="connsiteX8" fmla="*/ 4929 w 5545"/>
                      <a:gd name="connsiteY8" fmla="*/ 31852 h 318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45" h="31851">
                        <a:moveTo>
                          <a:pt x="4929" y="31852"/>
                        </a:moveTo>
                        <a:cubicBezTo>
                          <a:pt x="4929" y="31852"/>
                          <a:pt x="3939" y="29956"/>
                          <a:pt x="3006" y="27051"/>
                        </a:cubicBezTo>
                        <a:cubicBezTo>
                          <a:pt x="2053" y="24127"/>
                          <a:pt x="1186" y="20184"/>
                          <a:pt x="605" y="16221"/>
                        </a:cubicBezTo>
                        <a:cubicBezTo>
                          <a:pt x="82" y="12240"/>
                          <a:pt x="-90" y="8201"/>
                          <a:pt x="43" y="5134"/>
                        </a:cubicBezTo>
                        <a:cubicBezTo>
                          <a:pt x="148" y="2086"/>
                          <a:pt x="615" y="0"/>
                          <a:pt x="615" y="0"/>
                        </a:cubicBezTo>
                        <a:cubicBezTo>
                          <a:pt x="615" y="0"/>
                          <a:pt x="1624" y="1896"/>
                          <a:pt x="2558" y="4801"/>
                        </a:cubicBezTo>
                        <a:cubicBezTo>
                          <a:pt x="3501" y="7725"/>
                          <a:pt x="4386" y="11649"/>
                          <a:pt x="4958" y="15631"/>
                        </a:cubicBezTo>
                        <a:cubicBezTo>
                          <a:pt x="5472" y="19612"/>
                          <a:pt x="5644" y="23651"/>
                          <a:pt x="5492" y="26718"/>
                        </a:cubicBezTo>
                        <a:cubicBezTo>
                          <a:pt x="5368" y="29766"/>
                          <a:pt x="4929" y="31852"/>
                          <a:pt x="4929" y="318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0" name="任意多边形: 形状 2789">
                    <a:extLst>
                      <a:ext uri="{FF2B5EF4-FFF2-40B4-BE49-F238E27FC236}">
                        <a16:creationId xmlns:a16="http://schemas.microsoft.com/office/drawing/2014/main" id="{9F160C5A-5ED8-97BD-77BF-20636B1959C1}"/>
                      </a:ext>
                    </a:extLst>
                  </p:cNvPr>
                  <p:cNvSpPr/>
                  <p:nvPr/>
                </p:nvSpPr>
                <p:spPr>
                  <a:xfrm>
                    <a:off x="9148019" y="2147649"/>
                    <a:ext cx="22098" cy="23326"/>
                  </a:xfrm>
                  <a:custGeom>
                    <a:avLst/>
                    <a:gdLst>
                      <a:gd name="connsiteX0" fmla="*/ 22098 w 22098"/>
                      <a:gd name="connsiteY0" fmla="*/ 23327 h 23326"/>
                      <a:gd name="connsiteX1" fmla="*/ 17736 w 22098"/>
                      <a:gd name="connsiteY1" fmla="*/ 20555 h 23326"/>
                      <a:gd name="connsiteX2" fmla="*/ 9468 w 22098"/>
                      <a:gd name="connsiteY2" fmla="*/ 13173 h 23326"/>
                      <a:gd name="connsiteX3" fmla="*/ 2543 w 22098"/>
                      <a:gd name="connsiteY3" fmla="*/ 4505 h 23326"/>
                      <a:gd name="connsiteX4" fmla="*/ 0 w 22098"/>
                      <a:gd name="connsiteY4" fmla="*/ 0 h 23326"/>
                      <a:gd name="connsiteX5" fmla="*/ 4353 w 22098"/>
                      <a:gd name="connsiteY5" fmla="*/ 2791 h 23326"/>
                      <a:gd name="connsiteX6" fmla="*/ 12640 w 22098"/>
                      <a:gd name="connsiteY6" fmla="*/ 10154 h 23326"/>
                      <a:gd name="connsiteX7" fmla="*/ 19555 w 22098"/>
                      <a:gd name="connsiteY7" fmla="*/ 18840 h 23326"/>
                      <a:gd name="connsiteX8" fmla="*/ 22098 w 22098"/>
                      <a:gd name="connsiteY8" fmla="*/ 23327 h 23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98" h="23326">
                        <a:moveTo>
                          <a:pt x="22098" y="23327"/>
                        </a:moveTo>
                        <a:cubicBezTo>
                          <a:pt x="22098" y="23327"/>
                          <a:pt x="20212" y="22393"/>
                          <a:pt x="17736" y="20555"/>
                        </a:cubicBezTo>
                        <a:cubicBezTo>
                          <a:pt x="15269" y="18755"/>
                          <a:pt x="12259" y="16069"/>
                          <a:pt x="9468" y="13173"/>
                        </a:cubicBezTo>
                        <a:cubicBezTo>
                          <a:pt x="6725" y="10268"/>
                          <a:pt x="4229" y="7087"/>
                          <a:pt x="2543" y="4505"/>
                        </a:cubicBezTo>
                        <a:cubicBezTo>
                          <a:pt x="848" y="1972"/>
                          <a:pt x="0" y="0"/>
                          <a:pt x="0" y="0"/>
                        </a:cubicBezTo>
                        <a:cubicBezTo>
                          <a:pt x="0" y="0"/>
                          <a:pt x="1905" y="952"/>
                          <a:pt x="4353" y="2791"/>
                        </a:cubicBezTo>
                        <a:cubicBezTo>
                          <a:pt x="6839" y="4591"/>
                          <a:pt x="9858" y="7277"/>
                          <a:pt x="12640" y="10154"/>
                        </a:cubicBezTo>
                        <a:cubicBezTo>
                          <a:pt x="15373" y="13116"/>
                          <a:pt x="17888" y="16278"/>
                          <a:pt x="19555" y="18840"/>
                        </a:cubicBezTo>
                        <a:cubicBezTo>
                          <a:pt x="21250" y="21393"/>
                          <a:pt x="22098" y="23327"/>
                          <a:pt x="22098" y="233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1" name="任意多边形: 形状 2790">
                    <a:extLst>
                      <a:ext uri="{FF2B5EF4-FFF2-40B4-BE49-F238E27FC236}">
                        <a16:creationId xmlns:a16="http://schemas.microsoft.com/office/drawing/2014/main" id="{BDA0FE71-BC8B-C8B4-9D07-E86BE16A88AC}"/>
                      </a:ext>
                    </a:extLst>
                  </p:cNvPr>
                  <p:cNvSpPr/>
                  <p:nvPr/>
                </p:nvSpPr>
                <p:spPr>
                  <a:xfrm>
                    <a:off x="9127864" y="2149859"/>
                    <a:ext cx="12153" cy="29746"/>
                  </a:xfrm>
                  <a:custGeom>
                    <a:avLst/>
                    <a:gdLst>
                      <a:gd name="connsiteX0" fmla="*/ 0 w 12153"/>
                      <a:gd name="connsiteY0" fmla="*/ 29747 h 29746"/>
                      <a:gd name="connsiteX1" fmla="*/ 752 w 12153"/>
                      <a:gd name="connsiteY1" fmla="*/ 24613 h 29746"/>
                      <a:gd name="connsiteX2" fmla="*/ 4076 w 12153"/>
                      <a:gd name="connsiteY2" fmla="*/ 14030 h 29746"/>
                      <a:gd name="connsiteX3" fmla="*/ 9115 w 12153"/>
                      <a:gd name="connsiteY3" fmla="*/ 4153 h 29746"/>
                      <a:gd name="connsiteX4" fmla="*/ 12153 w 12153"/>
                      <a:gd name="connsiteY4" fmla="*/ 0 h 29746"/>
                      <a:gd name="connsiteX5" fmla="*/ 11439 w 12153"/>
                      <a:gd name="connsiteY5" fmla="*/ 5115 h 29746"/>
                      <a:gd name="connsiteX6" fmla="*/ 8096 w 12153"/>
                      <a:gd name="connsiteY6" fmla="*/ 15678 h 29746"/>
                      <a:gd name="connsiteX7" fmla="*/ 3057 w 12153"/>
                      <a:gd name="connsiteY7" fmla="*/ 25556 h 29746"/>
                      <a:gd name="connsiteX8" fmla="*/ 0 w 12153"/>
                      <a:gd name="connsiteY8" fmla="*/ 29747 h 29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153" h="29746">
                        <a:moveTo>
                          <a:pt x="0" y="29747"/>
                        </a:moveTo>
                        <a:cubicBezTo>
                          <a:pt x="0" y="29747"/>
                          <a:pt x="76" y="27584"/>
                          <a:pt x="752" y="24613"/>
                        </a:cubicBezTo>
                        <a:cubicBezTo>
                          <a:pt x="1352" y="21603"/>
                          <a:pt x="2552" y="17764"/>
                          <a:pt x="4076" y="14030"/>
                        </a:cubicBezTo>
                        <a:cubicBezTo>
                          <a:pt x="5600" y="10306"/>
                          <a:pt x="7458" y="6753"/>
                          <a:pt x="9115" y="4153"/>
                        </a:cubicBezTo>
                        <a:cubicBezTo>
                          <a:pt x="10744" y="1581"/>
                          <a:pt x="12153" y="0"/>
                          <a:pt x="12153" y="0"/>
                        </a:cubicBezTo>
                        <a:cubicBezTo>
                          <a:pt x="12153" y="0"/>
                          <a:pt x="12087" y="2124"/>
                          <a:pt x="11439" y="5115"/>
                        </a:cubicBezTo>
                        <a:cubicBezTo>
                          <a:pt x="10810" y="8106"/>
                          <a:pt x="9639" y="11963"/>
                          <a:pt x="8096" y="15678"/>
                        </a:cubicBezTo>
                        <a:cubicBezTo>
                          <a:pt x="6572" y="19393"/>
                          <a:pt x="4705" y="22974"/>
                          <a:pt x="3057" y="25556"/>
                        </a:cubicBezTo>
                        <a:cubicBezTo>
                          <a:pt x="1438" y="28146"/>
                          <a:pt x="0" y="29747"/>
                          <a:pt x="0" y="297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2" name="任意多边形: 形状 2791">
                    <a:extLst>
                      <a:ext uri="{FF2B5EF4-FFF2-40B4-BE49-F238E27FC236}">
                        <a16:creationId xmlns:a16="http://schemas.microsoft.com/office/drawing/2014/main" id="{509BFCDE-F163-84D9-6549-969F60AA18BB}"/>
                      </a:ext>
                    </a:extLst>
                  </p:cNvPr>
                  <p:cNvSpPr/>
                  <p:nvPr/>
                </p:nvSpPr>
                <p:spPr>
                  <a:xfrm>
                    <a:off x="9133189" y="2132485"/>
                    <a:ext cx="22364" cy="23288"/>
                  </a:xfrm>
                  <a:custGeom>
                    <a:avLst/>
                    <a:gdLst>
                      <a:gd name="connsiteX0" fmla="*/ 22365 w 22364"/>
                      <a:gd name="connsiteY0" fmla="*/ 11382 h 23288"/>
                      <a:gd name="connsiteX1" fmla="*/ 15183 w 22364"/>
                      <a:gd name="connsiteY1" fmla="*/ 15202 h 23288"/>
                      <a:gd name="connsiteX2" fmla="*/ 14250 w 22364"/>
                      <a:gd name="connsiteY2" fmla="*/ 23289 h 23288"/>
                      <a:gd name="connsiteX3" fmla="*/ 8401 w 22364"/>
                      <a:gd name="connsiteY3" fmla="*/ 17612 h 23288"/>
                      <a:gd name="connsiteX4" fmla="*/ 410 w 22364"/>
                      <a:gd name="connsiteY4" fmla="*/ 19250 h 23288"/>
                      <a:gd name="connsiteX5" fmla="*/ 3982 w 22364"/>
                      <a:gd name="connsiteY5" fmla="*/ 11925 h 23288"/>
                      <a:gd name="connsiteX6" fmla="*/ 0 w 22364"/>
                      <a:gd name="connsiteY6" fmla="*/ 4858 h 23288"/>
                      <a:gd name="connsiteX7" fmla="*/ 8058 w 22364"/>
                      <a:gd name="connsiteY7" fmla="*/ 5972 h 23288"/>
                      <a:gd name="connsiteX8" fmla="*/ 13554 w 22364"/>
                      <a:gd name="connsiteY8" fmla="*/ 0 h 23288"/>
                      <a:gd name="connsiteX9" fmla="*/ 14964 w 22364"/>
                      <a:gd name="connsiteY9" fmla="*/ 8001 h 2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364" h="23288">
                        <a:moveTo>
                          <a:pt x="22365" y="11382"/>
                        </a:moveTo>
                        <a:lnTo>
                          <a:pt x="15183" y="15202"/>
                        </a:lnTo>
                        <a:lnTo>
                          <a:pt x="14250" y="23289"/>
                        </a:lnTo>
                        <a:lnTo>
                          <a:pt x="8401" y="17612"/>
                        </a:lnTo>
                        <a:lnTo>
                          <a:pt x="410" y="19250"/>
                        </a:lnTo>
                        <a:lnTo>
                          <a:pt x="3982" y="11925"/>
                        </a:lnTo>
                        <a:lnTo>
                          <a:pt x="0" y="4858"/>
                        </a:lnTo>
                        <a:lnTo>
                          <a:pt x="8058" y="5972"/>
                        </a:lnTo>
                        <a:lnTo>
                          <a:pt x="13554" y="0"/>
                        </a:lnTo>
                        <a:lnTo>
                          <a:pt x="14964" y="80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93" name="图形 113">
                  <a:extLst>
                    <a:ext uri="{FF2B5EF4-FFF2-40B4-BE49-F238E27FC236}">
                      <a16:creationId xmlns:a16="http://schemas.microsoft.com/office/drawing/2014/main" id="{6132DC69-E43A-EDA5-B50A-CB6C05F42452}"/>
                    </a:ext>
                  </a:extLst>
                </p:cNvPr>
                <p:cNvGrpSpPr/>
                <p:nvPr/>
              </p:nvGrpSpPr>
              <p:grpSpPr>
                <a:xfrm>
                  <a:off x="9084300" y="2162487"/>
                  <a:ext cx="90366" cy="88880"/>
                  <a:chOff x="9084300" y="2162487"/>
                  <a:chExt cx="90366" cy="88880"/>
                </a:xfrm>
              </p:grpSpPr>
              <p:sp>
                <p:nvSpPr>
                  <p:cNvPr id="2794" name="任意多边形: 形状 2793">
                    <a:extLst>
                      <a:ext uri="{FF2B5EF4-FFF2-40B4-BE49-F238E27FC236}">
                        <a16:creationId xmlns:a16="http://schemas.microsoft.com/office/drawing/2014/main" id="{30F11354-F62E-EBCE-6BD2-B471C4897858}"/>
                      </a:ext>
                    </a:extLst>
                  </p:cNvPr>
                  <p:cNvSpPr/>
                  <p:nvPr/>
                </p:nvSpPr>
                <p:spPr>
                  <a:xfrm>
                    <a:off x="9084300" y="2162487"/>
                    <a:ext cx="90366" cy="88880"/>
                  </a:xfrm>
                  <a:custGeom>
                    <a:avLst/>
                    <a:gdLst>
                      <a:gd name="connsiteX0" fmla="*/ 43526 w 90366"/>
                      <a:gd name="connsiteY0" fmla="*/ 50446 h 88880"/>
                      <a:gd name="connsiteX1" fmla="*/ 36096 w 90366"/>
                      <a:gd name="connsiteY1" fmla="*/ 45950 h 88880"/>
                      <a:gd name="connsiteX2" fmla="*/ 38078 w 90366"/>
                      <a:gd name="connsiteY2" fmla="*/ 37483 h 88880"/>
                      <a:gd name="connsiteX3" fmla="*/ 46727 w 90366"/>
                      <a:gd name="connsiteY3" fmla="*/ 36759 h 88880"/>
                      <a:gd name="connsiteX4" fmla="*/ 50089 w 90366"/>
                      <a:gd name="connsiteY4" fmla="*/ 44769 h 88880"/>
                      <a:gd name="connsiteX5" fmla="*/ 43526 w 90366"/>
                      <a:gd name="connsiteY5" fmla="*/ 50446 h 88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366" h="88880">
                        <a:moveTo>
                          <a:pt x="43526" y="50446"/>
                        </a:moveTo>
                        <a:cubicBezTo>
                          <a:pt x="53394" y="122408"/>
                          <a:pt x="-21758" y="76926"/>
                          <a:pt x="36096" y="45950"/>
                        </a:cubicBezTo>
                        <a:cubicBezTo>
                          <a:pt x="-21758" y="76926"/>
                          <a:pt x="-1756" y="-8590"/>
                          <a:pt x="38078" y="37483"/>
                        </a:cubicBezTo>
                        <a:cubicBezTo>
                          <a:pt x="-1756" y="-8590"/>
                          <a:pt x="85789" y="-15991"/>
                          <a:pt x="46727" y="36759"/>
                        </a:cubicBezTo>
                        <a:cubicBezTo>
                          <a:pt x="85789" y="-15991"/>
                          <a:pt x="119850" y="64972"/>
                          <a:pt x="50089" y="44769"/>
                        </a:cubicBezTo>
                        <a:cubicBezTo>
                          <a:pt x="119850" y="64972"/>
                          <a:pt x="53394" y="122408"/>
                          <a:pt x="43526" y="504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5" name="任意多边形: 形状 2794">
                    <a:extLst>
                      <a:ext uri="{FF2B5EF4-FFF2-40B4-BE49-F238E27FC236}">
                        <a16:creationId xmlns:a16="http://schemas.microsoft.com/office/drawing/2014/main" id="{7E7ED367-6C53-3FD8-FEAD-5482492E94E6}"/>
                      </a:ext>
                    </a:extLst>
                  </p:cNvPr>
                  <p:cNvSpPr/>
                  <p:nvPr/>
                </p:nvSpPr>
                <p:spPr>
                  <a:xfrm>
                    <a:off x="9086896" y="2165102"/>
                    <a:ext cx="84606" cy="83196"/>
                  </a:xfrm>
                  <a:custGeom>
                    <a:avLst/>
                    <a:gdLst>
                      <a:gd name="connsiteX0" fmla="*/ 40749 w 84606"/>
                      <a:gd name="connsiteY0" fmla="*/ 47212 h 83196"/>
                      <a:gd name="connsiteX1" fmla="*/ 33805 w 84606"/>
                      <a:gd name="connsiteY1" fmla="*/ 43012 h 83196"/>
                      <a:gd name="connsiteX2" fmla="*/ 35615 w 84606"/>
                      <a:gd name="connsiteY2" fmla="*/ 35096 h 83196"/>
                      <a:gd name="connsiteX3" fmla="*/ 43749 w 84606"/>
                      <a:gd name="connsiteY3" fmla="*/ 34401 h 83196"/>
                      <a:gd name="connsiteX4" fmla="*/ 46911 w 84606"/>
                      <a:gd name="connsiteY4" fmla="*/ 41897 h 83196"/>
                      <a:gd name="connsiteX5" fmla="*/ 40749 w 84606"/>
                      <a:gd name="connsiteY5" fmla="*/ 47212 h 83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606" h="83196">
                        <a:moveTo>
                          <a:pt x="40749" y="47212"/>
                        </a:moveTo>
                        <a:cubicBezTo>
                          <a:pt x="49998" y="114583"/>
                          <a:pt x="-20364" y="72006"/>
                          <a:pt x="33805" y="43012"/>
                        </a:cubicBezTo>
                        <a:cubicBezTo>
                          <a:pt x="-20373" y="72006"/>
                          <a:pt x="-1637" y="-8042"/>
                          <a:pt x="35615" y="35096"/>
                        </a:cubicBezTo>
                        <a:cubicBezTo>
                          <a:pt x="-1637" y="-8042"/>
                          <a:pt x="80287" y="-14967"/>
                          <a:pt x="43749" y="34401"/>
                        </a:cubicBezTo>
                        <a:cubicBezTo>
                          <a:pt x="80306" y="-14967"/>
                          <a:pt x="112215" y="60823"/>
                          <a:pt x="46911" y="41897"/>
                        </a:cubicBezTo>
                        <a:cubicBezTo>
                          <a:pt x="112224" y="60814"/>
                          <a:pt x="49988" y="114583"/>
                          <a:pt x="40749" y="472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6" name="任意多边形: 形状 2795">
                    <a:extLst>
                      <a:ext uri="{FF2B5EF4-FFF2-40B4-BE49-F238E27FC236}">
                        <a16:creationId xmlns:a16="http://schemas.microsoft.com/office/drawing/2014/main" id="{51FC7868-905C-4A03-484B-43AAEEDE3D01}"/>
                      </a:ext>
                    </a:extLst>
                  </p:cNvPr>
                  <p:cNvSpPr/>
                  <p:nvPr/>
                </p:nvSpPr>
                <p:spPr>
                  <a:xfrm>
                    <a:off x="9097260" y="2199578"/>
                    <a:ext cx="27603" cy="5525"/>
                  </a:xfrm>
                  <a:custGeom>
                    <a:avLst/>
                    <a:gdLst>
                      <a:gd name="connsiteX0" fmla="*/ 0 w 27603"/>
                      <a:gd name="connsiteY0" fmla="*/ 315 h 5525"/>
                      <a:gd name="connsiteX1" fmla="*/ 4505 w 27603"/>
                      <a:gd name="connsiteY1" fmla="*/ 1 h 5525"/>
                      <a:gd name="connsiteX2" fmla="*/ 14144 w 27603"/>
                      <a:gd name="connsiteY2" fmla="*/ 877 h 5525"/>
                      <a:gd name="connsiteX3" fmla="*/ 23479 w 27603"/>
                      <a:gd name="connsiteY3" fmla="*/ 3373 h 5525"/>
                      <a:gd name="connsiteX4" fmla="*/ 27604 w 27603"/>
                      <a:gd name="connsiteY4" fmla="*/ 5211 h 5525"/>
                      <a:gd name="connsiteX5" fmla="*/ 23107 w 27603"/>
                      <a:gd name="connsiteY5" fmla="*/ 5525 h 5525"/>
                      <a:gd name="connsiteX6" fmla="*/ 13468 w 27603"/>
                      <a:gd name="connsiteY6" fmla="*/ 4630 h 5525"/>
                      <a:gd name="connsiteX7" fmla="*/ 4133 w 27603"/>
                      <a:gd name="connsiteY7" fmla="*/ 2134 h 5525"/>
                      <a:gd name="connsiteX8" fmla="*/ 0 w 27603"/>
                      <a:gd name="connsiteY8" fmla="*/ 315 h 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603" h="5525">
                        <a:moveTo>
                          <a:pt x="0" y="315"/>
                        </a:moveTo>
                        <a:cubicBezTo>
                          <a:pt x="0" y="315"/>
                          <a:pt x="1828" y="-18"/>
                          <a:pt x="4505" y="1"/>
                        </a:cubicBezTo>
                        <a:cubicBezTo>
                          <a:pt x="7172" y="-9"/>
                          <a:pt x="10687" y="277"/>
                          <a:pt x="14144" y="877"/>
                        </a:cubicBezTo>
                        <a:cubicBezTo>
                          <a:pt x="17602" y="1506"/>
                          <a:pt x="21002" y="2430"/>
                          <a:pt x="23479" y="3373"/>
                        </a:cubicBezTo>
                        <a:cubicBezTo>
                          <a:pt x="25994" y="4268"/>
                          <a:pt x="27604" y="5211"/>
                          <a:pt x="27604" y="5211"/>
                        </a:cubicBezTo>
                        <a:cubicBezTo>
                          <a:pt x="27604" y="5211"/>
                          <a:pt x="25803" y="5535"/>
                          <a:pt x="23107" y="5525"/>
                        </a:cubicBezTo>
                        <a:cubicBezTo>
                          <a:pt x="20431" y="5535"/>
                          <a:pt x="16935" y="5239"/>
                          <a:pt x="13468" y="4630"/>
                        </a:cubicBezTo>
                        <a:cubicBezTo>
                          <a:pt x="10030" y="4011"/>
                          <a:pt x="6629" y="3087"/>
                          <a:pt x="4133" y="2134"/>
                        </a:cubicBezTo>
                        <a:cubicBezTo>
                          <a:pt x="1619" y="1249"/>
                          <a:pt x="0" y="315"/>
                          <a:pt x="0" y="31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7" name="任意多边形: 形状 2796">
                    <a:extLst>
                      <a:ext uri="{FF2B5EF4-FFF2-40B4-BE49-F238E27FC236}">
                        <a16:creationId xmlns:a16="http://schemas.microsoft.com/office/drawing/2014/main" id="{FA6C5573-6678-4290-EDFA-577131992890}"/>
                      </a:ext>
                    </a:extLst>
                  </p:cNvPr>
                  <p:cNvSpPr/>
                  <p:nvPr/>
                </p:nvSpPr>
                <p:spPr>
                  <a:xfrm>
                    <a:off x="9131941" y="2194231"/>
                    <a:ext cx="26632" cy="8732"/>
                  </a:xfrm>
                  <a:custGeom>
                    <a:avLst/>
                    <a:gdLst>
                      <a:gd name="connsiteX0" fmla="*/ 0 w 26632"/>
                      <a:gd name="connsiteY0" fmla="*/ 8729 h 8732"/>
                      <a:gd name="connsiteX1" fmla="*/ 3829 w 26632"/>
                      <a:gd name="connsiteY1" fmla="*/ 6329 h 8732"/>
                      <a:gd name="connsiteX2" fmla="*/ 12725 w 26632"/>
                      <a:gd name="connsiteY2" fmla="*/ 2557 h 8732"/>
                      <a:gd name="connsiteX3" fmla="*/ 22127 w 26632"/>
                      <a:gd name="connsiteY3" fmla="*/ 328 h 8732"/>
                      <a:gd name="connsiteX4" fmla="*/ 26632 w 26632"/>
                      <a:gd name="connsiteY4" fmla="*/ 4 h 8732"/>
                      <a:gd name="connsiteX5" fmla="*/ 22841 w 26632"/>
                      <a:gd name="connsiteY5" fmla="*/ 2405 h 8732"/>
                      <a:gd name="connsiteX6" fmla="*/ 13925 w 26632"/>
                      <a:gd name="connsiteY6" fmla="*/ 6177 h 8732"/>
                      <a:gd name="connsiteX7" fmla="*/ 4515 w 26632"/>
                      <a:gd name="connsiteY7" fmla="*/ 8415 h 8732"/>
                      <a:gd name="connsiteX8" fmla="*/ 0 w 26632"/>
                      <a:gd name="connsiteY8" fmla="*/ 8729 h 8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632" h="8732">
                        <a:moveTo>
                          <a:pt x="0" y="8729"/>
                        </a:moveTo>
                        <a:cubicBezTo>
                          <a:pt x="0" y="8729"/>
                          <a:pt x="1476" y="7577"/>
                          <a:pt x="3829" y="6329"/>
                        </a:cubicBezTo>
                        <a:cubicBezTo>
                          <a:pt x="6153" y="5043"/>
                          <a:pt x="9401" y="3662"/>
                          <a:pt x="12725" y="2557"/>
                        </a:cubicBezTo>
                        <a:cubicBezTo>
                          <a:pt x="16059" y="1481"/>
                          <a:pt x="19498" y="681"/>
                          <a:pt x="22127" y="328"/>
                        </a:cubicBezTo>
                        <a:cubicBezTo>
                          <a:pt x="24765" y="-62"/>
                          <a:pt x="26632" y="4"/>
                          <a:pt x="26632" y="4"/>
                        </a:cubicBezTo>
                        <a:cubicBezTo>
                          <a:pt x="26632" y="4"/>
                          <a:pt x="25194" y="1147"/>
                          <a:pt x="22841" y="2405"/>
                        </a:cubicBezTo>
                        <a:cubicBezTo>
                          <a:pt x="20478" y="3700"/>
                          <a:pt x="17250" y="5081"/>
                          <a:pt x="13925" y="6177"/>
                        </a:cubicBezTo>
                        <a:cubicBezTo>
                          <a:pt x="10563" y="7253"/>
                          <a:pt x="7163" y="8053"/>
                          <a:pt x="4515" y="8415"/>
                        </a:cubicBezTo>
                        <a:cubicBezTo>
                          <a:pt x="1867" y="8786"/>
                          <a:pt x="0" y="8729"/>
                          <a:pt x="0" y="87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8" name="任意多边形: 形状 2797">
                    <a:extLst>
                      <a:ext uri="{FF2B5EF4-FFF2-40B4-BE49-F238E27FC236}">
                        <a16:creationId xmlns:a16="http://schemas.microsoft.com/office/drawing/2014/main" id="{CF867943-1B6B-B940-F140-0E26F78AA7EA}"/>
                      </a:ext>
                    </a:extLst>
                  </p:cNvPr>
                  <p:cNvSpPr/>
                  <p:nvPr/>
                </p:nvSpPr>
                <p:spPr>
                  <a:xfrm>
                    <a:off x="9124204" y="2173081"/>
                    <a:ext cx="4086" cy="27955"/>
                  </a:xfrm>
                  <a:custGeom>
                    <a:avLst/>
                    <a:gdLst>
                      <a:gd name="connsiteX0" fmla="*/ 3031 w 4086"/>
                      <a:gd name="connsiteY0" fmla="*/ 27956 h 27955"/>
                      <a:gd name="connsiteX1" fmla="*/ 1631 w 4086"/>
                      <a:gd name="connsiteY1" fmla="*/ 23670 h 27955"/>
                      <a:gd name="connsiteX2" fmla="*/ 146 w 4086"/>
                      <a:gd name="connsiteY2" fmla="*/ 14126 h 27955"/>
                      <a:gd name="connsiteX3" fmla="*/ 279 w 4086"/>
                      <a:gd name="connsiteY3" fmla="*/ 4448 h 27955"/>
                      <a:gd name="connsiteX4" fmla="*/ 1060 w 4086"/>
                      <a:gd name="connsiteY4" fmla="*/ 0 h 27955"/>
                      <a:gd name="connsiteX5" fmla="*/ 2470 w 4086"/>
                      <a:gd name="connsiteY5" fmla="*/ 4277 h 27955"/>
                      <a:gd name="connsiteX6" fmla="*/ 3955 w 4086"/>
                      <a:gd name="connsiteY6" fmla="*/ 13830 h 27955"/>
                      <a:gd name="connsiteX7" fmla="*/ 3794 w 4086"/>
                      <a:gd name="connsiteY7" fmla="*/ 23517 h 27955"/>
                      <a:gd name="connsiteX8" fmla="*/ 3031 w 4086"/>
                      <a:gd name="connsiteY8" fmla="*/ 27956 h 27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86" h="27955">
                        <a:moveTo>
                          <a:pt x="3031" y="27956"/>
                        </a:moveTo>
                        <a:cubicBezTo>
                          <a:pt x="3031" y="27956"/>
                          <a:pt x="2269" y="26251"/>
                          <a:pt x="1631" y="23670"/>
                        </a:cubicBezTo>
                        <a:cubicBezTo>
                          <a:pt x="965" y="21088"/>
                          <a:pt x="412" y="17602"/>
                          <a:pt x="146" y="14126"/>
                        </a:cubicBezTo>
                        <a:cubicBezTo>
                          <a:pt x="-83" y="10630"/>
                          <a:pt x="-45" y="7115"/>
                          <a:pt x="279" y="4448"/>
                        </a:cubicBezTo>
                        <a:cubicBezTo>
                          <a:pt x="526" y="1800"/>
                          <a:pt x="1060" y="0"/>
                          <a:pt x="1060" y="0"/>
                        </a:cubicBezTo>
                        <a:cubicBezTo>
                          <a:pt x="1060" y="0"/>
                          <a:pt x="1841" y="1705"/>
                          <a:pt x="2470" y="4277"/>
                        </a:cubicBezTo>
                        <a:cubicBezTo>
                          <a:pt x="3127" y="6858"/>
                          <a:pt x="3689" y="10354"/>
                          <a:pt x="3955" y="13830"/>
                        </a:cubicBezTo>
                        <a:cubicBezTo>
                          <a:pt x="4174" y="17335"/>
                          <a:pt x="4117" y="20860"/>
                          <a:pt x="3794" y="23517"/>
                        </a:cubicBezTo>
                        <a:cubicBezTo>
                          <a:pt x="3517" y="26165"/>
                          <a:pt x="3031" y="27956"/>
                          <a:pt x="3031" y="279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9" name="任意多边形: 形状 2798">
                    <a:extLst>
                      <a:ext uri="{FF2B5EF4-FFF2-40B4-BE49-F238E27FC236}">
                        <a16:creationId xmlns:a16="http://schemas.microsoft.com/office/drawing/2014/main" id="{7FF54FD1-47F5-B72B-DE7C-4355A9CBE4D0}"/>
                      </a:ext>
                    </a:extLst>
                  </p:cNvPr>
                  <p:cNvSpPr/>
                  <p:nvPr/>
                </p:nvSpPr>
                <p:spPr>
                  <a:xfrm>
                    <a:off x="9131636" y="2210342"/>
                    <a:ext cx="17954" cy="21526"/>
                  </a:xfrm>
                  <a:custGeom>
                    <a:avLst/>
                    <a:gdLst>
                      <a:gd name="connsiteX0" fmla="*/ 17954 w 17954"/>
                      <a:gd name="connsiteY0" fmla="*/ 21527 h 21526"/>
                      <a:gd name="connsiteX1" fmla="*/ 14297 w 17954"/>
                      <a:gd name="connsiteY1" fmla="*/ 18869 h 21526"/>
                      <a:gd name="connsiteX2" fmla="*/ 7515 w 17954"/>
                      <a:gd name="connsiteY2" fmla="*/ 11982 h 21526"/>
                      <a:gd name="connsiteX3" fmla="*/ 1971 w 17954"/>
                      <a:gd name="connsiteY3" fmla="*/ 4058 h 21526"/>
                      <a:gd name="connsiteX4" fmla="*/ 0 w 17954"/>
                      <a:gd name="connsiteY4" fmla="*/ 0 h 21526"/>
                      <a:gd name="connsiteX5" fmla="*/ 3648 w 17954"/>
                      <a:gd name="connsiteY5" fmla="*/ 2667 h 21526"/>
                      <a:gd name="connsiteX6" fmla="*/ 10468 w 17954"/>
                      <a:gd name="connsiteY6" fmla="*/ 9535 h 21526"/>
                      <a:gd name="connsiteX7" fmla="*/ 16002 w 17954"/>
                      <a:gd name="connsiteY7" fmla="*/ 17459 h 21526"/>
                      <a:gd name="connsiteX8" fmla="*/ 17954 w 17954"/>
                      <a:gd name="connsiteY8" fmla="*/ 21527 h 21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954" h="21526">
                        <a:moveTo>
                          <a:pt x="17954" y="21527"/>
                        </a:moveTo>
                        <a:cubicBezTo>
                          <a:pt x="17954" y="21527"/>
                          <a:pt x="16345" y="20593"/>
                          <a:pt x="14297" y="18869"/>
                        </a:cubicBezTo>
                        <a:cubicBezTo>
                          <a:pt x="12249" y="17155"/>
                          <a:pt x="9773" y="14669"/>
                          <a:pt x="7515" y="11982"/>
                        </a:cubicBezTo>
                        <a:cubicBezTo>
                          <a:pt x="5286" y="9296"/>
                          <a:pt x="3295" y="6391"/>
                          <a:pt x="1971" y="4058"/>
                        </a:cubicBezTo>
                        <a:cubicBezTo>
                          <a:pt x="628" y="1753"/>
                          <a:pt x="0" y="0"/>
                          <a:pt x="0" y="0"/>
                        </a:cubicBezTo>
                        <a:cubicBezTo>
                          <a:pt x="0" y="0"/>
                          <a:pt x="1628" y="933"/>
                          <a:pt x="3648" y="2667"/>
                        </a:cubicBezTo>
                        <a:cubicBezTo>
                          <a:pt x="5715" y="4362"/>
                          <a:pt x="8211" y="6858"/>
                          <a:pt x="10468" y="9535"/>
                        </a:cubicBezTo>
                        <a:cubicBezTo>
                          <a:pt x="12668" y="12249"/>
                          <a:pt x="14668" y="15145"/>
                          <a:pt x="16002" y="17459"/>
                        </a:cubicBezTo>
                        <a:cubicBezTo>
                          <a:pt x="17326" y="19774"/>
                          <a:pt x="17954" y="21527"/>
                          <a:pt x="17954" y="2152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0" name="任意多边形: 形状 2799">
                    <a:extLst>
                      <a:ext uri="{FF2B5EF4-FFF2-40B4-BE49-F238E27FC236}">
                        <a16:creationId xmlns:a16="http://schemas.microsoft.com/office/drawing/2014/main" id="{E365CC4C-4314-DBD0-96D6-C25101815CA1}"/>
                      </a:ext>
                    </a:extLst>
                  </p:cNvPr>
                  <p:cNvSpPr/>
                  <p:nvPr/>
                </p:nvSpPr>
                <p:spPr>
                  <a:xfrm>
                    <a:off x="9112348" y="2211819"/>
                    <a:ext cx="12239" cy="25203"/>
                  </a:xfrm>
                  <a:custGeom>
                    <a:avLst/>
                    <a:gdLst>
                      <a:gd name="connsiteX0" fmla="*/ 0 w 12239"/>
                      <a:gd name="connsiteY0" fmla="*/ 25203 h 25203"/>
                      <a:gd name="connsiteX1" fmla="*/ 934 w 12239"/>
                      <a:gd name="connsiteY1" fmla="*/ 20784 h 25203"/>
                      <a:gd name="connsiteX2" fmla="*/ 4410 w 12239"/>
                      <a:gd name="connsiteY2" fmla="*/ 11773 h 25203"/>
                      <a:gd name="connsiteX3" fmla="*/ 9334 w 12239"/>
                      <a:gd name="connsiteY3" fmla="*/ 3458 h 25203"/>
                      <a:gd name="connsiteX4" fmla="*/ 12239 w 12239"/>
                      <a:gd name="connsiteY4" fmla="*/ 0 h 25203"/>
                      <a:gd name="connsiteX5" fmla="*/ 11316 w 12239"/>
                      <a:gd name="connsiteY5" fmla="*/ 4410 h 25203"/>
                      <a:gd name="connsiteX6" fmla="*/ 7858 w 12239"/>
                      <a:gd name="connsiteY6" fmla="*/ 13430 h 25203"/>
                      <a:gd name="connsiteX7" fmla="*/ 2896 w 12239"/>
                      <a:gd name="connsiteY7" fmla="*/ 21746 h 25203"/>
                      <a:gd name="connsiteX8" fmla="*/ 0 w 12239"/>
                      <a:gd name="connsiteY8" fmla="*/ 25203 h 25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239" h="25203">
                        <a:moveTo>
                          <a:pt x="0" y="25203"/>
                        </a:moveTo>
                        <a:cubicBezTo>
                          <a:pt x="0" y="25203"/>
                          <a:pt x="191" y="23346"/>
                          <a:pt x="934" y="20784"/>
                        </a:cubicBezTo>
                        <a:cubicBezTo>
                          <a:pt x="1638" y="18202"/>
                          <a:pt x="2886" y="14935"/>
                          <a:pt x="4410" y="11773"/>
                        </a:cubicBezTo>
                        <a:cubicBezTo>
                          <a:pt x="5953" y="8620"/>
                          <a:pt x="7763" y="5610"/>
                          <a:pt x="9334" y="3458"/>
                        </a:cubicBezTo>
                        <a:cubicBezTo>
                          <a:pt x="10906" y="1286"/>
                          <a:pt x="12239" y="0"/>
                          <a:pt x="12239" y="0"/>
                        </a:cubicBezTo>
                        <a:cubicBezTo>
                          <a:pt x="12239" y="0"/>
                          <a:pt x="12059" y="1848"/>
                          <a:pt x="11316" y="4410"/>
                        </a:cubicBezTo>
                        <a:cubicBezTo>
                          <a:pt x="10601" y="6991"/>
                          <a:pt x="9363" y="10277"/>
                          <a:pt x="7858" y="13430"/>
                        </a:cubicBezTo>
                        <a:cubicBezTo>
                          <a:pt x="6325" y="16574"/>
                          <a:pt x="4486" y="19583"/>
                          <a:pt x="2896" y="21746"/>
                        </a:cubicBezTo>
                        <a:cubicBezTo>
                          <a:pt x="1343" y="23908"/>
                          <a:pt x="0" y="25203"/>
                          <a:pt x="0" y="2520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1" name="任意多边形: 形状 2800">
                    <a:extLst>
                      <a:ext uri="{FF2B5EF4-FFF2-40B4-BE49-F238E27FC236}">
                        <a16:creationId xmlns:a16="http://schemas.microsoft.com/office/drawing/2014/main" id="{6E230B9D-BC7B-D51C-6160-97DD0FC476F1}"/>
                      </a:ext>
                    </a:extLst>
                  </p:cNvPr>
                  <p:cNvSpPr/>
                  <p:nvPr/>
                </p:nvSpPr>
                <p:spPr>
                  <a:xfrm>
                    <a:off x="9118882" y="2197074"/>
                    <a:ext cx="19526" cy="20307"/>
                  </a:xfrm>
                  <a:custGeom>
                    <a:avLst/>
                    <a:gdLst>
                      <a:gd name="connsiteX0" fmla="*/ 19527 w 19526"/>
                      <a:gd name="connsiteY0" fmla="*/ 10392 h 20307"/>
                      <a:gd name="connsiteX1" fmla="*/ 13068 w 19526"/>
                      <a:gd name="connsiteY1" fmla="*/ 13316 h 20307"/>
                      <a:gd name="connsiteX2" fmla="*/ 11811 w 19526"/>
                      <a:gd name="connsiteY2" fmla="*/ 20307 h 20307"/>
                      <a:gd name="connsiteX3" fmla="*/ 7030 w 19526"/>
                      <a:gd name="connsiteY3" fmla="*/ 15050 h 20307"/>
                      <a:gd name="connsiteX4" fmla="*/ 0 w 19526"/>
                      <a:gd name="connsiteY4" fmla="*/ 16031 h 20307"/>
                      <a:gd name="connsiteX5" fmla="*/ 3515 w 19526"/>
                      <a:gd name="connsiteY5" fmla="*/ 9858 h 20307"/>
                      <a:gd name="connsiteX6" fmla="*/ 419 w 19526"/>
                      <a:gd name="connsiteY6" fmla="*/ 3486 h 20307"/>
                      <a:gd name="connsiteX7" fmla="*/ 7382 w 19526"/>
                      <a:gd name="connsiteY7" fmla="*/ 4905 h 20307"/>
                      <a:gd name="connsiteX8" fmla="*/ 12488 w 19526"/>
                      <a:gd name="connsiteY8" fmla="*/ 0 h 20307"/>
                      <a:gd name="connsiteX9" fmla="*/ 13278 w 19526"/>
                      <a:gd name="connsiteY9" fmla="*/ 7039 h 20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526" h="20307">
                        <a:moveTo>
                          <a:pt x="19527" y="10392"/>
                        </a:moveTo>
                        <a:lnTo>
                          <a:pt x="13068" y="13316"/>
                        </a:lnTo>
                        <a:lnTo>
                          <a:pt x="11811" y="20307"/>
                        </a:lnTo>
                        <a:lnTo>
                          <a:pt x="7030" y="15050"/>
                        </a:lnTo>
                        <a:lnTo>
                          <a:pt x="0" y="16031"/>
                        </a:lnTo>
                        <a:lnTo>
                          <a:pt x="3515" y="9858"/>
                        </a:lnTo>
                        <a:lnTo>
                          <a:pt x="419" y="3486"/>
                        </a:lnTo>
                        <a:lnTo>
                          <a:pt x="7382" y="4905"/>
                        </a:lnTo>
                        <a:lnTo>
                          <a:pt x="12488" y="0"/>
                        </a:lnTo>
                        <a:lnTo>
                          <a:pt x="13278" y="7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802" name="图形 113">
                <a:extLst>
                  <a:ext uri="{FF2B5EF4-FFF2-40B4-BE49-F238E27FC236}">
                    <a16:creationId xmlns:a16="http://schemas.microsoft.com/office/drawing/2014/main" id="{8A4553AE-9825-B341-FDE6-57174E3D2973}"/>
                  </a:ext>
                </a:extLst>
              </p:cNvPr>
              <p:cNvGrpSpPr/>
              <p:nvPr/>
            </p:nvGrpSpPr>
            <p:grpSpPr>
              <a:xfrm>
                <a:off x="9133043" y="2030258"/>
                <a:ext cx="172500" cy="362004"/>
                <a:chOff x="9133043" y="2030258"/>
                <a:chExt cx="172500" cy="362004"/>
              </a:xfrm>
            </p:grpSpPr>
            <p:grpSp>
              <p:nvGrpSpPr>
                <p:cNvPr id="2803" name="图形 113">
                  <a:extLst>
                    <a:ext uri="{FF2B5EF4-FFF2-40B4-BE49-F238E27FC236}">
                      <a16:creationId xmlns:a16="http://schemas.microsoft.com/office/drawing/2014/main" id="{2AB0A85B-37BD-95E9-D3B4-7128AD3EDBE4}"/>
                    </a:ext>
                  </a:extLst>
                </p:cNvPr>
                <p:cNvGrpSpPr/>
                <p:nvPr/>
              </p:nvGrpSpPr>
              <p:grpSpPr>
                <a:xfrm>
                  <a:off x="9133043" y="2030258"/>
                  <a:ext cx="145750" cy="140766"/>
                  <a:chOff x="9133043" y="2030258"/>
                  <a:chExt cx="145750" cy="140766"/>
                </a:xfrm>
              </p:grpSpPr>
              <p:sp>
                <p:nvSpPr>
                  <p:cNvPr id="2804" name="任意多边形: 形状 2803">
                    <a:extLst>
                      <a:ext uri="{FF2B5EF4-FFF2-40B4-BE49-F238E27FC236}">
                        <a16:creationId xmlns:a16="http://schemas.microsoft.com/office/drawing/2014/main" id="{5E14F6FD-8B70-B760-BAC5-93EAC27B9B26}"/>
                      </a:ext>
                    </a:extLst>
                  </p:cNvPr>
                  <p:cNvSpPr/>
                  <p:nvPr/>
                </p:nvSpPr>
                <p:spPr>
                  <a:xfrm>
                    <a:off x="9133043" y="2030258"/>
                    <a:ext cx="145750" cy="140766"/>
                  </a:xfrm>
                  <a:custGeom>
                    <a:avLst/>
                    <a:gdLst>
                      <a:gd name="connsiteX0" fmla="*/ 68298 w 145750"/>
                      <a:gd name="connsiteY0" fmla="*/ 80892 h 140766"/>
                      <a:gd name="connsiteX1" fmla="*/ 57039 w 145750"/>
                      <a:gd name="connsiteY1" fmla="*/ 72614 h 140766"/>
                      <a:gd name="connsiteX2" fmla="*/ 61430 w 145750"/>
                      <a:gd name="connsiteY2" fmla="*/ 59346 h 140766"/>
                      <a:gd name="connsiteX3" fmla="*/ 75384 w 145750"/>
                      <a:gd name="connsiteY3" fmla="*/ 59441 h 140766"/>
                      <a:gd name="connsiteX4" fmla="*/ 79623 w 145750"/>
                      <a:gd name="connsiteY4" fmla="*/ 72738 h 140766"/>
                      <a:gd name="connsiteX5" fmla="*/ 68298 w 145750"/>
                      <a:gd name="connsiteY5" fmla="*/ 80892 h 140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5750" h="140766">
                        <a:moveTo>
                          <a:pt x="68298" y="80892"/>
                        </a:moveTo>
                        <a:cubicBezTo>
                          <a:pt x="73708" y="197535"/>
                          <a:pt x="-40088" y="113858"/>
                          <a:pt x="57039" y="72614"/>
                        </a:cubicBezTo>
                        <a:cubicBezTo>
                          <a:pt x="-40088" y="113858"/>
                          <a:pt x="4299" y="-20178"/>
                          <a:pt x="61430" y="59346"/>
                        </a:cubicBezTo>
                        <a:cubicBezTo>
                          <a:pt x="4299" y="-20188"/>
                          <a:pt x="145574" y="-19407"/>
                          <a:pt x="75384" y="59441"/>
                        </a:cubicBezTo>
                        <a:cubicBezTo>
                          <a:pt x="145574" y="-19397"/>
                          <a:pt x="188417" y="115181"/>
                          <a:pt x="79623" y="72738"/>
                        </a:cubicBezTo>
                        <a:cubicBezTo>
                          <a:pt x="188417" y="115172"/>
                          <a:pt x="73708" y="197535"/>
                          <a:pt x="68298" y="808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5" name="任意多边形: 形状 2804">
                    <a:extLst>
                      <a:ext uri="{FF2B5EF4-FFF2-40B4-BE49-F238E27FC236}">
                        <a16:creationId xmlns:a16="http://schemas.microsoft.com/office/drawing/2014/main" id="{00425906-D0CD-A557-0DDB-683949D65C40}"/>
                      </a:ext>
                    </a:extLst>
                  </p:cNvPr>
                  <p:cNvSpPr/>
                  <p:nvPr/>
                </p:nvSpPr>
                <p:spPr>
                  <a:xfrm>
                    <a:off x="9137219" y="2034394"/>
                    <a:ext cx="136448" cy="131794"/>
                  </a:xfrm>
                  <a:custGeom>
                    <a:avLst/>
                    <a:gdLst>
                      <a:gd name="connsiteX0" fmla="*/ 63912 w 136448"/>
                      <a:gd name="connsiteY0" fmla="*/ 75727 h 131794"/>
                      <a:gd name="connsiteX1" fmla="*/ 53415 w 136448"/>
                      <a:gd name="connsiteY1" fmla="*/ 67983 h 131794"/>
                      <a:gd name="connsiteX2" fmla="*/ 57473 w 136448"/>
                      <a:gd name="connsiteY2" fmla="*/ 55572 h 131794"/>
                      <a:gd name="connsiteX3" fmla="*/ 70570 w 136448"/>
                      <a:gd name="connsiteY3" fmla="*/ 55629 h 131794"/>
                      <a:gd name="connsiteX4" fmla="*/ 74570 w 136448"/>
                      <a:gd name="connsiteY4" fmla="*/ 68078 h 131794"/>
                      <a:gd name="connsiteX5" fmla="*/ 63912 w 136448"/>
                      <a:gd name="connsiteY5" fmla="*/ 75727 h 131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448" h="131794">
                        <a:moveTo>
                          <a:pt x="63912" y="75727"/>
                        </a:moveTo>
                        <a:cubicBezTo>
                          <a:pt x="68969" y="184950"/>
                          <a:pt x="-37520" y="106588"/>
                          <a:pt x="53415" y="67983"/>
                        </a:cubicBezTo>
                        <a:cubicBezTo>
                          <a:pt x="-37539" y="106588"/>
                          <a:pt x="4037" y="-18914"/>
                          <a:pt x="57473" y="55572"/>
                        </a:cubicBezTo>
                        <a:cubicBezTo>
                          <a:pt x="4057" y="-18914"/>
                          <a:pt x="136254" y="-18152"/>
                          <a:pt x="70570" y="55629"/>
                        </a:cubicBezTo>
                        <a:cubicBezTo>
                          <a:pt x="136254" y="-18152"/>
                          <a:pt x="176402" y="107826"/>
                          <a:pt x="74570" y="68078"/>
                        </a:cubicBezTo>
                        <a:cubicBezTo>
                          <a:pt x="176412" y="107835"/>
                          <a:pt x="68979" y="184950"/>
                          <a:pt x="63912" y="757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6" name="任意多边形: 形状 2805">
                    <a:extLst>
                      <a:ext uri="{FF2B5EF4-FFF2-40B4-BE49-F238E27FC236}">
                        <a16:creationId xmlns:a16="http://schemas.microsoft.com/office/drawing/2014/main" id="{40BA3FA4-34E4-A500-CE81-F0FC37932D86}"/>
                      </a:ext>
                    </a:extLst>
                  </p:cNvPr>
                  <p:cNvSpPr/>
                  <p:nvPr/>
                </p:nvSpPr>
                <p:spPr>
                  <a:xfrm>
                    <a:off x="9154248" y="2085761"/>
                    <a:ext cx="43510" cy="11991"/>
                  </a:xfrm>
                  <a:custGeom>
                    <a:avLst/>
                    <a:gdLst>
                      <a:gd name="connsiteX0" fmla="*/ 0 w 43510"/>
                      <a:gd name="connsiteY0" fmla="*/ 80 h 11991"/>
                      <a:gd name="connsiteX1" fmla="*/ 7287 w 43510"/>
                      <a:gd name="connsiteY1" fmla="*/ 232 h 11991"/>
                      <a:gd name="connsiteX2" fmla="*/ 22584 w 43510"/>
                      <a:gd name="connsiteY2" fmla="*/ 3023 h 11991"/>
                      <a:gd name="connsiteX3" fmla="*/ 37167 w 43510"/>
                      <a:gd name="connsiteY3" fmla="*/ 8347 h 11991"/>
                      <a:gd name="connsiteX4" fmla="*/ 43510 w 43510"/>
                      <a:gd name="connsiteY4" fmla="*/ 11919 h 11991"/>
                      <a:gd name="connsiteX5" fmla="*/ 36271 w 43510"/>
                      <a:gd name="connsiteY5" fmla="*/ 11767 h 11991"/>
                      <a:gd name="connsiteX6" fmla="*/ 20964 w 43510"/>
                      <a:gd name="connsiteY6" fmla="*/ 8938 h 11991"/>
                      <a:gd name="connsiteX7" fmla="*/ 6363 w 43510"/>
                      <a:gd name="connsiteY7" fmla="*/ 3594 h 11991"/>
                      <a:gd name="connsiteX8" fmla="*/ 0 w 43510"/>
                      <a:gd name="connsiteY8" fmla="*/ 80 h 1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510" h="11991">
                        <a:moveTo>
                          <a:pt x="0" y="80"/>
                        </a:moveTo>
                        <a:cubicBezTo>
                          <a:pt x="0" y="80"/>
                          <a:pt x="3029" y="-177"/>
                          <a:pt x="7287" y="232"/>
                        </a:cubicBezTo>
                        <a:cubicBezTo>
                          <a:pt x="11573" y="604"/>
                          <a:pt x="17164" y="1556"/>
                          <a:pt x="22584" y="3023"/>
                        </a:cubicBezTo>
                        <a:cubicBezTo>
                          <a:pt x="28013" y="4528"/>
                          <a:pt x="33318" y="6481"/>
                          <a:pt x="37167" y="8347"/>
                        </a:cubicBezTo>
                        <a:cubicBezTo>
                          <a:pt x="41072" y="10167"/>
                          <a:pt x="43510" y="11919"/>
                          <a:pt x="43510" y="11919"/>
                        </a:cubicBezTo>
                        <a:cubicBezTo>
                          <a:pt x="43510" y="11919"/>
                          <a:pt x="40529" y="12157"/>
                          <a:pt x="36271" y="11767"/>
                        </a:cubicBezTo>
                        <a:cubicBezTo>
                          <a:pt x="31975" y="11395"/>
                          <a:pt x="26432" y="10405"/>
                          <a:pt x="20964" y="8938"/>
                        </a:cubicBezTo>
                        <a:cubicBezTo>
                          <a:pt x="15564" y="7433"/>
                          <a:pt x="10249" y="5480"/>
                          <a:pt x="6363" y="3594"/>
                        </a:cubicBezTo>
                        <a:cubicBezTo>
                          <a:pt x="2477" y="1794"/>
                          <a:pt x="0" y="80"/>
                          <a:pt x="0" y="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7" name="任意多边形: 形状 2806">
                    <a:extLst>
                      <a:ext uri="{FF2B5EF4-FFF2-40B4-BE49-F238E27FC236}">
                        <a16:creationId xmlns:a16="http://schemas.microsoft.com/office/drawing/2014/main" id="{1D15DAD0-A674-09CF-A090-986EA9494452}"/>
                      </a:ext>
                    </a:extLst>
                  </p:cNvPr>
                  <p:cNvSpPr/>
                  <p:nvPr/>
                </p:nvSpPr>
                <p:spPr>
                  <a:xfrm>
                    <a:off x="9209379" y="2085401"/>
                    <a:ext cx="43919" cy="10560"/>
                  </a:xfrm>
                  <a:custGeom>
                    <a:avLst/>
                    <a:gdLst>
                      <a:gd name="connsiteX0" fmla="*/ 0 w 43919"/>
                      <a:gd name="connsiteY0" fmla="*/ 10356 h 10560"/>
                      <a:gd name="connsiteX1" fmla="*/ 6458 w 43919"/>
                      <a:gd name="connsiteY1" fmla="*/ 7060 h 10560"/>
                      <a:gd name="connsiteX2" fmla="*/ 21279 w 43919"/>
                      <a:gd name="connsiteY2" fmla="*/ 2297 h 10560"/>
                      <a:gd name="connsiteX3" fmla="*/ 36633 w 43919"/>
                      <a:gd name="connsiteY3" fmla="*/ 88 h 10560"/>
                      <a:gd name="connsiteX4" fmla="*/ 43919 w 43919"/>
                      <a:gd name="connsiteY4" fmla="*/ 221 h 10560"/>
                      <a:gd name="connsiteX5" fmla="*/ 37462 w 43919"/>
                      <a:gd name="connsiteY5" fmla="*/ 3498 h 10560"/>
                      <a:gd name="connsiteX6" fmla="*/ 22641 w 43919"/>
                      <a:gd name="connsiteY6" fmla="*/ 8279 h 10560"/>
                      <a:gd name="connsiteX7" fmla="*/ 7239 w 43919"/>
                      <a:gd name="connsiteY7" fmla="*/ 10489 h 10560"/>
                      <a:gd name="connsiteX8" fmla="*/ 0 w 43919"/>
                      <a:gd name="connsiteY8" fmla="*/ 10356 h 10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919" h="10560">
                        <a:moveTo>
                          <a:pt x="0" y="10356"/>
                        </a:moveTo>
                        <a:cubicBezTo>
                          <a:pt x="0" y="10356"/>
                          <a:pt x="2524" y="8736"/>
                          <a:pt x="6458" y="7060"/>
                        </a:cubicBezTo>
                        <a:cubicBezTo>
                          <a:pt x="10382" y="5345"/>
                          <a:pt x="15792" y="3602"/>
                          <a:pt x="21279" y="2297"/>
                        </a:cubicBezTo>
                        <a:cubicBezTo>
                          <a:pt x="26746" y="1050"/>
                          <a:pt x="32385" y="269"/>
                          <a:pt x="36633" y="88"/>
                        </a:cubicBezTo>
                        <a:cubicBezTo>
                          <a:pt x="40929" y="-170"/>
                          <a:pt x="43919" y="221"/>
                          <a:pt x="43919" y="221"/>
                        </a:cubicBezTo>
                        <a:cubicBezTo>
                          <a:pt x="43919" y="221"/>
                          <a:pt x="41414" y="1859"/>
                          <a:pt x="37462" y="3498"/>
                        </a:cubicBezTo>
                        <a:cubicBezTo>
                          <a:pt x="33499" y="5250"/>
                          <a:pt x="28127" y="6993"/>
                          <a:pt x="22641" y="8279"/>
                        </a:cubicBezTo>
                        <a:cubicBezTo>
                          <a:pt x="17136" y="9508"/>
                          <a:pt x="11554" y="10308"/>
                          <a:pt x="7239" y="10489"/>
                        </a:cubicBezTo>
                        <a:cubicBezTo>
                          <a:pt x="2953" y="10708"/>
                          <a:pt x="0" y="10356"/>
                          <a:pt x="0" y="103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8" name="任意多边形: 形状 2807">
                    <a:extLst>
                      <a:ext uri="{FF2B5EF4-FFF2-40B4-BE49-F238E27FC236}">
                        <a16:creationId xmlns:a16="http://schemas.microsoft.com/office/drawing/2014/main" id="{A4314C30-1D7C-2A24-5C38-4E29B9400260}"/>
                      </a:ext>
                    </a:extLst>
                  </p:cNvPr>
                  <p:cNvSpPr/>
                  <p:nvPr/>
                </p:nvSpPr>
                <p:spPr>
                  <a:xfrm>
                    <a:off x="9199454" y="2046951"/>
                    <a:ext cx="6168" cy="45034"/>
                  </a:xfrm>
                  <a:custGeom>
                    <a:avLst/>
                    <a:gdLst>
                      <a:gd name="connsiteX0" fmla="*/ 2648 w 6168"/>
                      <a:gd name="connsiteY0" fmla="*/ 45034 h 45034"/>
                      <a:gd name="connsiteX1" fmla="*/ 1010 w 6168"/>
                      <a:gd name="connsiteY1" fmla="*/ 37986 h 45034"/>
                      <a:gd name="connsiteX2" fmla="*/ 10 w 6168"/>
                      <a:gd name="connsiteY2" fmla="*/ 22489 h 45034"/>
                      <a:gd name="connsiteX3" fmla="*/ 1610 w 6168"/>
                      <a:gd name="connsiteY3" fmla="*/ 6991 h 45034"/>
                      <a:gd name="connsiteX4" fmla="*/ 3506 w 6168"/>
                      <a:gd name="connsiteY4" fmla="*/ 0 h 45034"/>
                      <a:gd name="connsiteX5" fmla="*/ 5144 w 6168"/>
                      <a:gd name="connsiteY5" fmla="*/ 7068 h 45034"/>
                      <a:gd name="connsiteX6" fmla="*/ 6163 w 6168"/>
                      <a:gd name="connsiteY6" fmla="*/ 22584 h 45034"/>
                      <a:gd name="connsiteX7" fmla="*/ 4505 w 6168"/>
                      <a:gd name="connsiteY7" fmla="*/ 38062 h 45034"/>
                      <a:gd name="connsiteX8" fmla="*/ 2648 w 6168"/>
                      <a:gd name="connsiteY8" fmla="*/ 45034 h 45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68" h="45034">
                        <a:moveTo>
                          <a:pt x="2648" y="45034"/>
                        </a:moveTo>
                        <a:cubicBezTo>
                          <a:pt x="2648" y="45034"/>
                          <a:pt x="1667" y="42224"/>
                          <a:pt x="1010" y="37986"/>
                        </a:cubicBezTo>
                        <a:cubicBezTo>
                          <a:pt x="305" y="33766"/>
                          <a:pt x="-66" y="28108"/>
                          <a:pt x="10" y="22489"/>
                        </a:cubicBezTo>
                        <a:cubicBezTo>
                          <a:pt x="153" y="16831"/>
                          <a:pt x="734" y="11211"/>
                          <a:pt x="1610" y="6991"/>
                        </a:cubicBezTo>
                        <a:cubicBezTo>
                          <a:pt x="2391" y="2810"/>
                          <a:pt x="3506" y="0"/>
                          <a:pt x="3506" y="0"/>
                        </a:cubicBezTo>
                        <a:cubicBezTo>
                          <a:pt x="3506" y="0"/>
                          <a:pt x="4496" y="2848"/>
                          <a:pt x="5144" y="7068"/>
                        </a:cubicBezTo>
                        <a:cubicBezTo>
                          <a:pt x="5830" y="11287"/>
                          <a:pt x="6220" y="16945"/>
                          <a:pt x="6163" y="22584"/>
                        </a:cubicBezTo>
                        <a:cubicBezTo>
                          <a:pt x="6001" y="28223"/>
                          <a:pt x="5382" y="33861"/>
                          <a:pt x="4505" y="38062"/>
                        </a:cubicBezTo>
                        <a:cubicBezTo>
                          <a:pt x="3705" y="42262"/>
                          <a:pt x="2648" y="45034"/>
                          <a:pt x="2648" y="4503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9" name="任意多边形: 形状 2808">
                    <a:extLst>
                      <a:ext uri="{FF2B5EF4-FFF2-40B4-BE49-F238E27FC236}">
                        <a16:creationId xmlns:a16="http://schemas.microsoft.com/office/drawing/2014/main" id="{BB2E10FC-67DB-CBD7-C4F9-3DC0A8EF4DE8}"/>
                      </a:ext>
                    </a:extLst>
                  </p:cNvPr>
                  <p:cNvSpPr/>
                  <p:nvPr/>
                </p:nvSpPr>
                <p:spPr>
                  <a:xfrm>
                    <a:off x="9207817" y="2107549"/>
                    <a:ext cx="25631" cy="37042"/>
                  </a:xfrm>
                  <a:custGeom>
                    <a:avLst/>
                    <a:gdLst>
                      <a:gd name="connsiteX0" fmla="*/ 25632 w 25631"/>
                      <a:gd name="connsiteY0" fmla="*/ 37043 h 37042"/>
                      <a:gd name="connsiteX1" fmla="*/ 20202 w 25631"/>
                      <a:gd name="connsiteY1" fmla="*/ 32280 h 37042"/>
                      <a:gd name="connsiteX2" fmla="*/ 10325 w 25631"/>
                      <a:gd name="connsiteY2" fmla="*/ 20279 h 37042"/>
                      <a:gd name="connsiteX3" fmla="*/ 2581 w 25631"/>
                      <a:gd name="connsiteY3" fmla="*/ 6772 h 37042"/>
                      <a:gd name="connsiteX4" fmla="*/ 0 w 25631"/>
                      <a:gd name="connsiteY4" fmla="*/ 0 h 37042"/>
                      <a:gd name="connsiteX5" fmla="*/ 5448 w 25631"/>
                      <a:gd name="connsiteY5" fmla="*/ 4782 h 37042"/>
                      <a:gd name="connsiteX6" fmla="*/ 15364 w 25631"/>
                      <a:gd name="connsiteY6" fmla="*/ 16764 h 37042"/>
                      <a:gd name="connsiteX7" fmla="*/ 23079 w 25631"/>
                      <a:gd name="connsiteY7" fmla="*/ 30270 h 37042"/>
                      <a:gd name="connsiteX8" fmla="*/ 25632 w 25631"/>
                      <a:gd name="connsiteY8" fmla="*/ 37043 h 37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31" h="37042">
                        <a:moveTo>
                          <a:pt x="25632" y="37043"/>
                        </a:moveTo>
                        <a:cubicBezTo>
                          <a:pt x="25632" y="37043"/>
                          <a:pt x="23193" y="35347"/>
                          <a:pt x="20202" y="32280"/>
                        </a:cubicBezTo>
                        <a:cubicBezTo>
                          <a:pt x="17154" y="29232"/>
                          <a:pt x="13564" y="24898"/>
                          <a:pt x="10325" y="20279"/>
                        </a:cubicBezTo>
                        <a:cubicBezTo>
                          <a:pt x="7125" y="15631"/>
                          <a:pt x="4372" y="10697"/>
                          <a:pt x="2581" y="6772"/>
                        </a:cubicBezTo>
                        <a:cubicBezTo>
                          <a:pt x="762" y="2905"/>
                          <a:pt x="0" y="0"/>
                          <a:pt x="0" y="0"/>
                        </a:cubicBezTo>
                        <a:cubicBezTo>
                          <a:pt x="0" y="0"/>
                          <a:pt x="2467" y="1715"/>
                          <a:pt x="5448" y="4782"/>
                        </a:cubicBezTo>
                        <a:cubicBezTo>
                          <a:pt x="8496" y="7791"/>
                          <a:pt x="12125" y="12163"/>
                          <a:pt x="15364" y="16764"/>
                        </a:cubicBezTo>
                        <a:cubicBezTo>
                          <a:pt x="18526" y="21450"/>
                          <a:pt x="21317" y="26365"/>
                          <a:pt x="23079" y="30270"/>
                        </a:cubicBezTo>
                        <a:cubicBezTo>
                          <a:pt x="24869" y="34166"/>
                          <a:pt x="25632" y="37043"/>
                          <a:pt x="25632" y="3704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0" name="任意多边形: 形状 2809">
                    <a:extLst>
                      <a:ext uri="{FF2B5EF4-FFF2-40B4-BE49-F238E27FC236}">
                        <a16:creationId xmlns:a16="http://schemas.microsoft.com/office/drawing/2014/main" id="{2717B659-122C-9C91-3E68-A4A0AEB27502}"/>
                      </a:ext>
                    </a:extLst>
                  </p:cNvPr>
                  <p:cNvSpPr/>
                  <p:nvPr/>
                </p:nvSpPr>
                <p:spPr>
                  <a:xfrm>
                    <a:off x="9173061" y="2108892"/>
                    <a:ext cx="23221" cy="38604"/>
                  </a:xfrm>
                  <a:custGeom>
                    <a:avLst/>
                    <a:gdLst>
                      <a:gd name="connsiteX0" fmla="*/ 0 w 23221"/>
                      <a:gd name="connsiteY0" fmla="*/ 38605 h 38604"/>
                      <a:gd name="connsiteX1" fmla="*/ 2143 w 23221"/>
                      <a:gd name="connsiteY1" fmla="*/ 31661 h 38604"/>
                      <a:gd name="connsiteX2" fmla="*/ 9030 w 23221"/>
                      <a:gd name="connsiteY2" fmla="*/ 17707 h 38604"/>
                      <a:gd name="connsiteX3" fmla="*/ 18107 w 23221"/>
                      <a:gd name="connsiteY3" fmla="*/ 5096 h 38604"/>
                      <a:gd name="connsiteX4" fmla="*/ 23222 w 23221"/>
                      <a:gd name="connsiteY4" fmla="*/ 0 h 38604"/>
                      <a:gd name="connsiteX5" fmla="*/ 21136 w 23221"/>
                      <a:gd name="connsiteY5" fmla="*/ 6925 h 38604"/>
                      <a:gd name="connsiteX6" fmla="*/ 14268 w 23221"/>
                      <a:gd name="connsiteY6" fmla="*/ 20879 h 38604"/>
                      <a:gd name="connsiteX7" fmla="*/ 5134 w 23221"/>
                      <a:gd name="connsiteY7" fmla="*/ 33452 h 38604"/>
                      <a:gd name="connsiteX8" fmla="*/ 0 w 23221"/>
                      <a:gd name="connsiteY8" fmla="*/ 38605 h 38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221" h="38604">
                        <a:moveTo>
                          <a:pt x="0" y="38605"/>
                        </a:moveTo>
                        <a:cubicBezTo>
                          <a:pt x="0" y="38605"/>
                          <a:pt x="581" y="35643"/>
                          <a:pt x="2143" y="31661"/>
                        </a:cubicBezTo>
                        <a:cubicBezTo>
                          <a:pt x="3629" y="27623"/>
                          <a:pt x="6124" y="22565"/>
                          <a:pt x="9030" y="17707"/>
                        </a:cubicBezTo>
                        <a:cubicBezTo>
                          <a:pt x="11944" y="12887"/>
                          <a:pt x="15259" y="8334"/>
                          <a:pt x="18107" y="5096"/>
                        </a:cubicBezTo>
                        <a:cubicBezTo>
                          <a:pt x="20936" y="1876"/>
                          <a:pt x="23222" y="0"/>
                          <a:pt x="23222" y="0"/>
                        </a:cubicBezTo>
                        <a:cubicBezTo>
                          <a:pt x="23222" y="0"/>
                          <a:pt x="22679" y="2943"/>
                          <a:pt x="21136" y="6925"/>
                        </a:cubicBezTo>
                        <a:cubicBezTo>
                          <a:pt x="19612" y="10944"/>
                          <a:pt x="17154" y="16040"/>
                          <a:pt x="14268" y="20879"/>
                        </a:cubicBezTo>
                        <a:cubicBezTo>
                          <a:pt x="11335" y="25698"/>
                          <a:pt x="7981" y="30232"/>
                          <a:pt x="5134" y="33452"/>
                        </a:cubicBezTo>
                        <a:cubicBezTo>
                          <a:pt x="2362" y="36709"/>
                          <a:pt x="0" y="38605"/>
                          <a:pt x="0" y="3860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1" name="任意多边形: 形状 2810">
                    <a:extLst>
                      <a:ext uri="{FF2B5EF4-FFF2-40B4-BE49-F238E27FC236}">
                        <a16:creationId xmlns:a16="http://schemas.microsoft.com/office/drawing/2014/main" id="{DB5CF0F6-3736-94A1-74C7-89CBD50F8BDB}"/>
                      </a:ext>
                    </a:extLst>
                  </p:cNvPr>
                  <p:cNvSpPr/>
                  <p:nvPr/>
                </p:nvSpPr>
                <p:spPr>
                  <a:xfrm>
                    <a:off x="9186977" y="2086251"/>
                    <a:ext cx="32089" cy="32413"/>
                  </a:xfrm>
                  <a:custGeom>
                    <a:avLst/>
                    <a:gdLst>
                      <a:gd name="connsiteX0" fmla="*/ 32089 w 32089"/>
                      <a:gd name="connsiteY0" fmla="*/ 17678 h 32413"/>
                      <a:gd name="connsiteX1" fmla="*/ 21317 w 32089"/>
                      <a:gd name="connsiteY1" fmla="*/ 21393 h 32413"/>
                      <a:gd name="connsiteX2" fmla="*/ 18307 w 32089"/>
                      <a:gd name="connsiteY2" fmla="*/ 32414 h 32413"/>
                      <a:gd name="connsiteX3" fmla="*/ 11420 w 32089"/>
                      <a:gd name="connsiteY3" fmla="*/ 23336 h 32413"/>
                      <a:gd name="connsiteX4" fmla="*/ 0 w 32089"/>
                      <a:gd name="connsiteY4" fmla="*/ 23851 h 32413"/>
                      <a:gd name="connsiteX5" fmla="*/ 6515 w 32089"/>
                      <a:gd name="connsiteY5" fmla="*/ 14497 h 32413"/>
                      <a:gd name="connsiteX6" fmla="*/ 2514 w 32089"/>
                      <a:gd name="connsiteY6" fmla="*/ 3839 h 32413"/>
                      <a:gd name="connsiteX7" fmla="*/ 13449 w 32089"/>
                      <a:gd name="connsiteY7" fmla="*/ 7106 h 32413"/>
                      <a:gd name="connsiteX8" fmla="*/ 22327 w 32089"/>
                      <a:gd name="connsiteY8" fmla="*/ 0 h 32413"/>
                      <a:gd name="connsiteX9" fmla="*/ 22564 w 32089"/>
                      <a:gd name="connsiteY9" fmla="*/ 11392 h 32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089" h="32413">
                        <a:moveTo>
                          <a:pt x="32089" y="17678"/>
                        </a:moveTo>
                        <a:lnTo>
                          <a:pt x="21317" y="21393"/>
                        </a:lnTo>
                        <a:lnTo>
                          <a:pt x="18307" y="32414"/>
                        </a:lnTo>
                        <a:lnTo>
                          <a:pt x="11420" y="23336"/>
                        </a:lnTo>
                        <a:lnTo>
                          <a:pt x="0" y="23851"/>
                        </a:lnTo>
                        <a:lnTo>
                          <a:pt x="6515" y="14497"/>
                        </a:lnTo>
                        <a:lnTo>
                          <a:pt x="2514" y="3839"/>
                        </a:lnTo>
                        <a:lnTo>
                          <a:pt x="13449" y="7106"/>
                        </a:lnTo>
                        <a:lnTo>
                          <a:pt x="22327" y="0"/>
                        </a:lnTo>
                        <a:lnTo>
                          <a:pt x="22564" y="11392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12" name="图形 113">
                  <a:extLst>
                    <a:ext uri="{FF2B5EF4-FFF2-40B4-BE49-F238E27FC236}">
                      <a16:creationId xmlns:a16="http://schemas.microsoft.com/office/drawing/2014/main" id="{2958CB21-9820-775F-1780-5B6A3F67F93B}"/>
                    </a:ext>
                  </a:extLst>
                </p:cNvPr>
                <p:cNvGrpSpPr/>
                <p:nvPr/>
              </p:nvGrpSpPr>
              <p:grpSpPr>
                <a:xfrm>
                  <a:off x="9222700" y="2178971"/>
                  <a:ext cx="50934" cy="51479"/>
                  <a:chOff x="9222700" y="2178971"/>
                  <a:chExt cx="50934" cy="51479"/>
                </a:xfrm>
              </p:grpSpPr>
              <p:sp>
                <p:nvSpPr>
                  <p:cNvPr id="2813" name="任意多边形: 形状 2812">
                    <a:extLst>
                      <a:ext uri="{FF2B5EF4-FFF2-40B4-BE49-F238E27FC236}">
                        <a16:creationId xmlns:a16="http://schemas.microsoft.com/office/drawing/2014/main" id="{881E12EE-1788-F75E-7A2D-7A6B5CDC481F}"/>
                      </a:ext>
                    </a:extLst>
                  </p:cNvPr>
                  <p:cNvSpPr/>
                  <p:nvPr/>
                </p:nvSpPr>
                <p:spPr>
                  <a:xfrm>
                    <a:off x="9222700" y="2178971"/>
                    <a:ext cx="50934" cy="51479"/>
                  </a:xfrm>
                  <a:custGeom>
                    <a:avLst/>
                    <a:gdLst>
                      <a:gd name="connsiteX0" fmla="*/ 25465 w 50934"/>
                      <a:gd name="connsiteY0" fmla="*/ 28657 h 51479"/>
                      <a:gd name="connsiteX1" fmla="*/ 20941 w 50934"/>
                      <a:gd name="connsiteY1" fmla="*/ 26619 h 51479"/>
                      <a:gd name="connsiteX2" fmla="*/ 21484 w 50934"/>
                      <a:gd name="connsiteY2" fmla="*/ 21685 h 51479"/>
                      <a:gd name="connsiteX3" fmla="*/ 26332 w 50934"/>
                      <a:gd name="connsiteY3" fmla="*/ 20685 h 51479"/>
                      <a:gd name="connsiteX4" fmla="*/ 28799 w 50934"/>
                      <a:gd name="connsiteY4" fmla="*/ 24980 h 51479"/>
                      <a:gd name="connsiteX5" fmla="*/ 25465 w 50934"/>
                      <a:gd name="connsiteY5" fmla="*/ 28657 h 51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34" h="51479">
                        <a:moveTo>
                          <a:pt x="25465" y="28657"/>
                        </a:moveTo>
                        <a:cubicBezTo>
                          <a:pt x="35980" y="68738"/>
                          <a:pt x="-9701" y="48145"/>
                          <a:pt x="20941" y="26619"/>
                        </a:cubicBezTo>
                        <a:cubicBezTo>
                          <a:pt x="-9720" y="48145"/>
                          <a:pt x="-4262" y="-1680"/>
                          <a:pt x="21484" y="21685"/>
                        </a:cubicBezTo>
                        <a:cubicBezTo>
                          <a:pt x="-4243" y="-1680"/>
                          <a:pt x="44839" y="-11891"/>
                          <a:pt x="26332" y="20685"/>
                        </a:cubicBezTo>
                        <a:cubicBezTo>
                          <a:pt x="44839" y="-11891"/>
                          <a:pt x="69709" y="31638"/>
                          <a:pt x="28799" y="24980"/>
                        </a:cubicBezTo>
                        <a:cubicBezTo>
                          <a:pt x="69699" y="31648"/>
                          <a:pt x="35990" y="68738"/>
                          <a:pt x="25465" y="286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4" name="任意多边形: 形状 2813">
                    <a:extLst>
                      <a:ext uri="{FF2B5EF4-FFF2-40B4-BE49-F238E27FC236}">
                        <a16:creationId xmlns:a16="http://schemas.microsoft.com/office/drawing/2014/main" id="{2377E79B-6B05-BEEA-2B54-8A6F93B96324}"/>
                      </a:ext>
                    </a:extLst>
                  </p:cNvPr>
                  <p:cNvSpPr/>
                  <p:nvPr/>
                </p:nvSpPr>
                <p:spPr>
                  <a:xfrm>
                    <a:off x="9224191" y="2180469"/>
                    <a:ext cx="47688" cy="48185"/>
                  </a:xfrm>
                  <a:custGeom>
                    <a:avLst/>
                    <a:gdLst>
                      <a:gd name="connsiteX0" fmla="*/ 23822 w 47688"/>
                      <a:gd name="connsiteY0" fmla="*/ 26815 h 48185"/>
                      <a:gd name="connsiteX1" fmla="*/ 19602 w 47688"/>
                      <a:gd name="connsiteY1" fmla="*/ 24910 h 48185"/>
                      <a:gd name="connsiteX2" fmla="*/ 20107 w 47688"/>
                      <a:gd name="connsiteY2" fmla="*/ 20310 h 48185"/>
                      <a:gd name="connsiteX3" fmla="*/ 24660 w 47688"/>
                      <a:gd name="connsiteY3" fmla="*/ 19348 h 48185"/>
                      <a:gd name="connsiteX4" fmla="*/ 26965 w 47688"/>
                      <a:gd name="connsiteY4" fmla="*/ 23386 h 48185"/>
                      <a:gd name="connsiteX5" fmla="*/ 23822 w 47688"/>
                      <a:gd name="connsiteY5" fmla="*/ 26815 h 48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688" h="48185">
                        <a:moveTo>
                          <a:pt x="23822" y="26815"/>
                        </a:moveTo>
                        <a:cubicBezTo>
                          <a:pt x="33680" y="64344"/>
                          <a:pt x="-9097" y="45065"/>
                          <a:pt x="19602" y="24910"/>
                        </a:cubicBezTo>
                        <a:cubicBezTo>
                          <a:pt x="-9097" y="45065"/>
                          <a:pt x="-3991" y="-1579"/>
                          <a:pt x="20107" y="20310"/>
                        </a:cubicBezTo>
                        <a:cubicBezTo>
                          <a:pt x="-3963" y="-1579"/>
                          <a:pt x="41967" y="-11123"/>
                          <a:pt x="24660" y="19348"/>
                        </a:cubicBezTo>
                        <a:cubicBezTo>
                          <a:pt x="41967" y="-11123"/>
                          <a:pt x="65274" y="29616"/>
                          <a:pt x="26965" y="23386"/>
                        </a:cubicBezTo>
                        <a:cubicBezTo>
                          <a:pt x="65256" y="29616"/>
                          <a:pt x="33690" y="64354"/>
                          <a:pt x="23822" y="268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5" name="任意多边形: 形状 2814">
                    <a:extLst>
                      <a:ext uri="{FF2B5EF4-FFF2-40B4-BE49-F238E27FC236}">
                        <a16:creationId xmlns:a16="http://schemas.microsoft.com/office/drawing/2014/main" id="{79402FD1-1533-6DD0-A3B7-118A4C13AAA7}"/>
                      </a:ext>
                    </a:extLst>
                  </p:cNvPr>
                  <p:cNvSpPr/>
                  <p:nvPr/>
                </p:nvSpPr>
                <p:spPr>
                  <a:xfrm>
                    <a:off x="9229953" y="2201641"/>
                    <a:ext cx="15973" cy="2267"/>
                  </a:xfrm>
                  <a:custGeom>
                    <a:avLst/>
                    <a:gdLst>
                      <a:gd name="connsiteX0" fmla="*/ 0 w 15973"/>
                      <a:gd name="connsiteY0" fmla="*/ 700 h 2267"/>
                      <a:gd name="connsiteX1" fmla="*/ 2534 w 15973"/>
                      <a:gd name="connsiteY1" fmla="*/ 214 h 2267"/>
                      <a:gd name="connsiteX2" fmla="*/ 8049 w 15973"/>
                      <a:gd name="connsiteY2" fmla="*/ 43 h 2267"/>
                      <a:gd name="connsiteX3" fmla="*/ 13507 w 15973"/>
                      <a:gd name="connsiteY3" fmla="*/ 814 h 2267"/>
                      <a:gd name="connsiteX4" fmla="*/ 15973 w 15973"/>
                      <a:gd name="connsiteY4" fmla="*/ 1567 h 2267"/>
                      <a:gd name="connsiteX5" fmla="*/ 13440 w 15973"/>
                      <a:gd name="connsiteY5" fmla="*/ 2062 h 2267"/>
                      <a:gd name="connsiteX6" fmla="*/ 7925 w 15973"/>
                      <a:gd name="connsiteY6" fmla="*/ 2224 h 2267"/>
                      <a:gd name="connsiteX7" fmla="*/ 2467 w 15973"/>
                      <a:gd name="connsiteY7" fmla="*/ 1452 h 2267"/>
                      <a:gd name="connsiteX8" fmla="*/ 0 w 15973"/>
                      <a:gd name="connsiteY8" fmla="*/ 700 h 2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973" h="2267">
                        <a:moveTo>
                          <a:pt x="0" y="700"/>
                        </a:moveTo>
                        <a:cubicBezTo>
                          <a:pt x="0" y="700"/>
                          <a:pt x="1010" y="395"/>
                          <a:pt x="2534" y="214"/>
                        </a:cubicBezTo>
                        <a:cubicBezTo>
                          <a:pt x="4039" y="14"/>
                          <a:pt x="6048" y="-52"/>
                          <a:pt x="8049" y="43"/>
                        </a:cubicBezTo>
                        <a:cubicBezTo>
                          <a:pt x="10049" y="167"/>
                          <a:pt x="12030" y="443"/>
                          <a:pt x="13507" y="814"/>
                        </a:cubicBezTo>
                        <a:cubicBezTo>
                          <a:pt x="14993" y="1148"/>
                          <a:pt x="15973" y="1567"/>
                          <a:pt x="15973" y="1567"/>
                        </a:cubicBezTo>
                        <a:cubicBezTo>
                          <a:pt x="15973" y="1567"/>
                          <a:pt x="14974" y="1881"/>
                          <a:pt x="13440" y="2062"/>
                        </a:cubicBezTo>
                        <a:cubicBezTo>
                          <a:pt x="11935" y="2253"/>
                          <a:pt x="9935" y="2319"/>
                          <a:pt x="7925" y="2224"/>
                        </a:cubicBezTo>
                        <a:cubicBezTo>
                          <a:pt x="5934" y="2100"/>
                          <a:pt x="3943" y="1824"/>
                          <a:pt x="2467" y="1452"/>
                        </a:cubicBezTo>
                        <a:cubicBezTo>
                          <a:pt x="962" y="1119"/>
                          <a:pt x="0" y="700"/>
                          <a:pt x="0" y="7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6" name="任意多边形: 形状 2815">
                    <a:extLst>
                      <a:ext uri="{FF2B5EF4-FFF2-40B4-BE49-F238E27FC236}">
                        <a16:creationId xmlns:a16="http://schemas.microsoft.com/office/drawing/2014/main" id="{3DDA4907-B3BF-6FAB-C31A-D8D1D5EEB46C}"/>
                      </a:ext>
                    </a:extLst>
                  </p:cNvPr>
                  <p:cNvSpPr/>
                  <p:nvPr/>
                </p:nvSpPr>
                <p:spPr>
                  <a:xfrm>
                    <a:off x="9249813" y="2194921"/>
                    <a:ext cx="14496" cy="6772"/>
                  </a:xfrm>
                  <a:custGeom>
                    <a:avLst/>
                    <a:gdLst>
                      <a:gd name="connsiteX0" fmla="*/ 0 w 14496"/>
                      <a:gd name="connsiteY0" fmla="*/ 6772 h 6772"/>
                      <a:gd name="connsiteX1" fmla="*/ 2000 w 14496"/>
                      <a:gd name="connsiteY1" fmla="*/ 5143 h 6772"/>
                      <a:gd name="connsiteX2" fmla="*/ 6782 w 14496"/>
                      <a:gd name="connsiteY2" fmla="*/ 2400 h 6772"/>
                      <a:gd name="connsiteX3" fmla="*/ 11954 w 14496"/>
                      <a:gd name="connsiteY3" fmla="*/ 486 h 6772"/>
                      <a:gd name="connsiteX4" fmla="*/ 14497 w 14496"/>
                      <a:gd name="connsiteY4" fmla="*/ 0 h 6772"/>
                      <a:gd name="connsiteX5" fmla="*/ 12506 w 14496"/>
                      <a:gd name="connsiteY5" fmla="*/ 1619 h 6772"/>
                      <a:gd name="connsiteX6" fmla="*/ 7715 w 14496"/>
                      <a:gd name="connsiteY6" fmla="*/ 4372 h 6772"/>
                      <a:gd name="connsiteX7" fmla="*/ 2534 w 14496"/>
                      <a:gd name="connsiteY7" fmla="*/ 6277 h 6772"/>
                      <a:gd name="connsiteX8" fmla="*/ 0 w 14496"/>
                      <a:gd name="connsiteY8" fmla="*/ 6772 h 6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96" h="6772">
                        <a:moveTo>
                          <a:pt x="0" y="6772"/>
                        </a:moveTo>
                        <a:cubicBezTo>
                          <a:pt x="0" y="6772"/>
                          <a:pt x="752" y="6020"/>
                          <a:pt x="2000" y="5143"/>
                        </a:cubicBezTo>
                        <a:cubicBezTo>
                          <a:pt x="3238" y="4267"/>
                          <a:pt x="4982" y="3258"/>
                          <a:pt x="6782" y="2400"/>
                        </a:cubicBezTo>
                        <a:cubicBezTo>
                          <a:pt x="8582" y="1562"/>
                          <a:pt x="10496" y="867"/>
                          <a:pt x="11954" y="486"/>
                        </a:cubicBezTo>
                        <a:cubicBezTo>
                          <a:pt x="13421" y="86"/>
                          <a:pt x="14497" y="0"/>
                          <a:pt x="14497" y="0"/>
                        </a:cubicBezTo>
                        <a:cubicBezTo>
                          <a:pt x="14497" y="0"/>
                          <a:pt x="13754" y="743"/>
                          <a:pt x="12506" y="1619"/>
                        </a:cubicBezTo>
                        <a:cubicBezTo>
                          <a:pt x="11259" y="2515"/>
                          <a:pt x="9525" y="3515"/>
                          <a:pt x="7715" y="4372"/>
                        </a:cubicBezTo>
                        <a:cubicBezTo>
                          <a:pt x="5896" y="5210"/>
                          <a:pt x="4000" y="5886"/>
                          <a:pt x="2534" y="6277"/>
                        </a:cubicBezTo>
                        <a:cubicBezTo>
                          <a:pt x="1048" y="6677"/>
                          <a:pt x="0" y="6772"/>
                          <a:pt x="0" y="67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7" name="任意多边形: 形状 2816">
                    <a:extLst>
                      <a:ext uri="{FF2B5EF4-FFF2-40B4-BE49-F238E27FC236}">
                        <a16:creationId xmlns:a16="http://schemas.microsoft.com/office/drawing/2014/main" id="{033EA700-3E0C-D3F1-7CD3-2D8CBD746D71}"/>
                      </a:ext>
                    </a:extLst>
                  </p:cNvPr>
                  <p:cNvSpPr/>
                  <p:nvPr/>
                </p:nvSpPr>
                <p:spPr>
                  <a:xfrm>
                    <a:off x="9243828" y="2185225"/>
                    <a:ext cx="3327" cy="15706"/>
                  </a:xfrm>
                  <a:custGeom>
                    <a:avLst/>
                    <a:gdLst>
                      <a:gd name="connsiteX0" fmla="*/ 3175 w 3327"/>
                      <a:gd name="connsiteY0" fmla="*/ 15707 h 15706"/>
                      <a:gd name="connsiteX1" fmla="*/ 2089 w 3327"/>
                      <a:gd name="connsiteY1" fmla="*/ 13373 h 15706"/>
                      <a:gd name="connsiteX2" fmla="*/ 603 w 3327"/>
                      <a:gd name="connsiteY2" fmla="*/ 8058 h 15706"/>
                      <a:gd name="connsiteX3" fmla="*/ 3 w 3327"/>
                      <a:gd name="connsiteY3" fmla="*/ 2572 h 15706"/>
                      <a:gd name="connsiteX4" fmla="*/ 146 w 3327"/>
                      <a:gd name="connsiteY4" fmla="*/ 0 h 15706"/>
                      <a:gd name="connsiteX5" fmla="*/ 1251 w 3327"/>
                      <a:gd name="connsiteY5" fmla="*/ 2324 h 15706"/>
                      <a:gd name="connsiteX6" fmla="*/ 2746 w 3327"/>
                      <a:gd name="connsiteY6" fmla="*/ 7639 h 15706"/>
                      <a:gd name="connsiteX7" fmla="*/ 3327 w 3327"/>
                      <a:gd name="connsiteY7" fmla="*/ 13135 h 15706"/>
                      <a:gd name="connsiteX8" fmla="*/ 3175 w 3327"/>
                      <a:gd name="connsiteY8" fmla="*/ 15707 h 15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27" h="15706">
                        <a:moveTo>
                          <a:pt x="3175" y="15707"/>
                        </a:moveTo>
                        <a:cubicBezTo>
                          <a:pt x="3175" y="15707"/>
                          <a:pt x="2622" y="14792"/>
                          <a:pt x="2089" y="13373"/>
                        </a:cubicBezTo>
                        <a:cubicBezTo>
                          <a:pt x="1527" y="11954"/>
                          <a:pt x="994" y="10011"/>
                          <a:pt x="603" y="8058"/>
                        </a:cubicBezTo>
                        <a:cubicBezTo>
                          <a:pt x="222" y="6096"/>
                          <a:pt x="3" y="4105"/>
                          <a:pt x="3" y="2572"/>
                        </a:cubicBezTo>
                        <a:cubicBezTo>
                          <a:pt x="-25" y="1057"/>
                          <a:pt x="146" y="0"/>
                          <a:pt x="146" y="0"/>
                        </a:cubicBezTo>
                        <a:cubicBezTo>
                          <a:pt x="146" y="0"/>
                          <a:pt x="727" y="914"/>
                          <a:pt x="1251" y="2324"/>
                        </a:cubicBezTo>
                        <a:cubicBezTo>
                          <a:pt x="1813" y="3743"/>
                          <a:pt x="2346" y="5686"/>
                          <a:pt x="2746" y="7639"/>
                        </a:cubicBezTo>
                        <a:cubicBezTo>
                          <a:pt x="3118" y="9601"/>
                          <a:pt x="3318" y="11611"/>
                          <a:pt x="3327" y="13135"/>
                        </a:cubicBezTo>
                        <a:cubicBezTo>
                          <a:pt x="3337" y="14649"/>
                          <a:pt x="3175" y="15707"/>
                          <a:pt x="3175" y="1570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8" name="任意多边形: 形状 2817">
                    <a:extLst>
                      <a:ext uri="{FF2B5EF4-FFF2-40B4-BE49-F238E27FC236}">
                        <a16:creationId xmlns:a16="http://schemas.microsoft.com/office/drawing/2014/main" id="{80D205CA-81A9-6FE3-E0FB-287904906996}"/>
                      </a:ext>
                    </a:extLst>
                  </p:cNvPr>
                  <p:cNvSpPr/>
                  <p:nvPr/>
                </p:nvSpPr>
                <p:spPr>
                  <a:xfrm>
                    <a:off x="9250156" y="2205894"/>
                    <a:ext cx="11630" cy="10963"/>
                  </a:xfrm>
                  <a:custGeom>
                    <a:avLst/>
                    <a:gdLst>
                      <a:gd name="connsiteX0" fmla="*/ 11630 w 11630"/>
                      <a:gd name="connsiteY0" fmla="*/ 10963 h 10963"/>
                      <a:gd name="connsiteX1" fmla="*/ 9401 w 11630"/>
                      <a:gd name="connsiteY1" fmla="*/ 9706 h 10963"/>
                      <a:gd name="connsiteX2" fmla="*/ 5086 w 11630"/>
                      <a:gd name="connsiteY2" fmla="*/ 6277 h 10963"/>
                      <a:gd name="connsiteX3" fmla="*/ 1391 w 11630"/>
                      <a:gd name="connsiteY3" fmla="*/ 2162 h 10963"/>
                      <a:gd name="connsiteX4" fmla="*/ 0 w 11630"/>
                      <a:gd name="connsiteY4" fmla="*/ 0 h 10963"/>
                      <a:gd name="connsiteX5" fmla="*/ 2238 w 11630"/>
                      <a:gd name="connsiteY5" fmla="*/ 1267 h 10963"/>
                      <a:gd name="connsiteX6" fmla="*/ 6572 w 11630"/>
                      <a:gd name="connsiteY6" fmla="*/ 4677 h 10963"/>
                      <a:gd name="connsiteX7" fmla="*/ 10249 w 11630"/>
                      <a:gd name="connsiteY7" fmla="*/ 8801 h 10963"/>
                      <a:gd name="connsiteX8" fmla="*/ 11630 w 11630"/>
                      <a:gd name="connsiteY8" fmla="*/ 10963 h 10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630" h="10963">
                        <a:moveTo>
                          <a:pt x="11630" y="10963"/>
                        </a:moveTo>
                        <a:cubicBezTo>
                          <a:pt x="11630" y="10963"/>
                          <a:pt x="10658" y="10554"/>
                          <a:pt x="9401" y="9706"/>
                        </a:cubicBezTo>
                        <a:cubicBezTo>
                          <a:pt x="8125" y="8877"/>
                          <a:pt x="6543" y="7630"/>
                          <a:pt x="5086" y="6277"/>
                        </a:cubicBezTo>
                        <a:cubicBezTo>
                          <a:pt x="3629" y="4905"/>
                          <a:pt x="2305" y="3400"/>
                          <a:pt x="1391" y="2162"/>
                        </a:cubicBezTo>
                        <a:cubicBezTo>
                          <a:pt x="466" y="953"/>
                          <a:pt x="0" y="0"/>
                          <a:pt x="0" y="0"/>
                        </a:cubicBezTo>
                        <a:cubicBezTo>
                          <a:pt x="0" y="0"/>
                          <a:pt x="981" y="410"/>
                          <a:pt x="2238" y="1267"/>
                        </a:cubicBezTo>
                        <a:cubicBezTo>
                          <a:pt x="3524" y="2086"/>
                          <a:pt x="5106" y="3334"/>
                          <a:pt x="6572" y="4677"/>
                        </a:cubicBezTo>
                        <a:cubicBezTo>
                          <a:pt x="8001" y="6067"/>
                          <a:pt x="9344" y="7572"/>
                          <a:pt x="10249" y="8801"/>
                        </a:cubicBezTo>
                        <a:cubicBezTo>
                          <a:pt x="11163" y="10020"/>
                          <a:pt x="11630" y="10963"/>
                          <a:pt x="11630" y="1096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9" name="任意多边形: 形状 2818">
                    <a:extLst>
                      <a:ext uri="{FF2B5EF4-FFF2-40B4-BE49-F238E27FC236}">
                        <a16:creationId xmlns:a16="http://schemas.microsoft.com/office/drawing/2014/main" id="{927A4895-8BA8-8299-59F8-C54177B09F6A}"/>
                      </a:ext>
                    </a:extLst>
                  </p:cNvPr>
                  <p:cNvSpPr/>
                  <p:nvPr/>
                </p:nvSpPr>
                <p:spPr>
                  <a:xfrm>
                    <a:off x="9241049" y="2207209"/>
                    <a:ext cx="5183" cy="15135"/>
                  </a:xfrm>
                  <a:custGeom>
                    <a:avLst/>
                    <a:gdLst>
                      <a:gd name="connsiteX0" fmla="*/ 1 w 5183"/>
                      <a:gd name="connsiteY0" fmla="*/ 15135 h 15135"/>
                      <a:gd name="connsiteX1" fmla="*/ 220 w 5183"/>
                      <a:gd name="connsiteY1" fmla="*/ 12563 h 15135"/>
                      <a:gd name="connsiteX2" fmla="*/ 1572 w 5183"/>
                      <a:gd name="connsiteY2" fmla="*/ 7201 h 15135"/>
                      <a:gd name="connsiteX3" fmla="*/ 3792 w 5183"/>
                      <a:gd name="connsiteY3" fmla="*/ 2162 h 15135"/>
                      <a:gd name="connsiteX4" fmla="*/ 5182 w 5183"/>
                      <a:gd name="connsiteY4" fmla="*/ 0 h 15135"/>
                      <a:gd name="connsiteX5" fmla="*/ 4982 w 5183"/>
                      <a:gd name="connsiteY5" fmla="*/ 2562 h 15135"/>
                      <a:gd name="connsiteX6" fmla="*/ 3620 w 5183"/>
                      <a:gd name="connsiteY6" fmla="*/ 7915 h 15135"/>
                      <a:gd name="connsiteX7" fmla="*/ 1410 w 5183"/>
                      <a:gd name="connsiteY7" fmla="*/ 12964 h 15135"/>
                      <a:gd name="connsiteX8" fmla="*/ 1 w 5183"/>
                      <a:gd name="connsiteY8" fmla="*/ 15135 h 15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83" h="15135">
                        <a:moveTo>
                          <a:pt x="1" y="15135"/>
                        </a:moveTo>
                        <a:cubicBezTo>
                          <a:pt x="1" y="15135"/>
                          <a:pt x="-28" y="14068"/>
                          <a:pt x="220" y="12563"/>
                        </a:cubicBezTo>
                        <a:cubicBezTo>
                          <a:pt x="430" y="11059"/>
                          <a:pt x="915" y="9106"/>
                          <a:pt x="1572" y="7201"/>
                        </a:cubicBezTo>
                        <a:cubicBezTo>
                          <a:pt x="2220" y="5315"/>
                          <a:pt x="3049" y="3486"/>
                          <a:pt x="3792" y="2162"/>
                        </a:cubicBezTo>
                        <a:cubicBezTo>
                          <a:pt x="4525" y="819"/>
                          <a:pt x="5182" y="0"/>
                          <a:pt x="5182" y="0"/>
                        </a:cubicBezTo>
                        <a:cubicBezTo>
                          <a:pt x="5182" y="0"/>
                          <a:pt x="5211" y="1057"/>
                          <a:pt x="4982" y="2562"/>
                        </a:cubicBezTo>
                        <a:cubicBezTo>
                          <a:pt x="4764" y="4077"/>
                          <a:pt x="4287" y="6029"/>
                          <a:pt x="3620" y="7915"/>
                        </a:cubicBezTo>
                        <a:cubicBezTo>
                          <a:pt x="2982" y="9811"/>
                          <a:pt x="2144" y="11640"/>
                          <a:pt x="1410" y="12964"/>
                        </a:cubicBezTo>
                        <a:cubicBezTo>
                          <a:pt x="667" y="14297"/>
                          <a:pt x="1" y="15135"/>
                          <a:pt x="1" y="151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0" name="任意多边形: 形状 2819">
                    <a:extLst>
                      <a:ext uri="{FF2B5EF4-FFF2-40B4-BE49-F238E27FC236}">
                        <a16:creationId xmlns:a16="http://schemas.microsoft.com/office/drawing/2014/main" id="{5490F7B3-C1EA-B045-04F6-EE076829F5EC}"/>
                      </a:ext>
                    </a:extLst>
                  </p:cNvPr>
                  <p:cNvSpPr/>
                  <p:nvPr/>
                </p:nvSpPr>
                <p:spPr>
                  <a:xfrm>
                    <a:off x="9242488" y="2198398"/>
                    <a:ext cx="11296" cy="11553"/>
                  </a:xfrm>
                  <a:custGeom>
                    <a:avLst/>
                    <a:gdLst>
                      <a:gd name="connsiteX0" fmla="*/ 11296 w 11296"/>
                      <a:gd name="connsiteY0" fmla="*/ 5401 h 11553"/>
                      <a:gd name="connsiteX1" fmla="*/ 7829 w 11296"/>
                      <a:gd name="connsiteY1" fmla="*/ 7506 h 11553"/>
                      <a:gd name="connsiteX2" fmla="*/ 7601 w 11296"/>
                      <a:gd name="connsiteY2" fmla="*/ 11554 h 11553"/>
                      <a:gd name="connsiteX3" fmla="*/ 4533 w 11296"/>
                      <a:gd name="connsiteY3" fmla="*/ 8906 h 11553"/>
                      <a:gd name="connsiteX4" fmla="*/ 619 w 11296"/>
                      <a:gd name="connsiteY4" fmla="*/ 9944 h 11553"/>
                      <a:gd name="connsiteX5" fmla="*/ 2181 w 11296"/>
                      <a:gd name="connsiteY5" fmla="*/ 6201 h 11553"/>
                      <a:gd name="connsiteX6" fmla="*/ 0 w 11296"/>
                      <a:gd name="connsiteY6" fmla="*/ 2810 h 11553"/>
                      <a:gd name="connsiteX7" fmla="*/ 4038 w 11296"/>
                      <a:gd name="connsiteY7" fmla="*/ 3134 h 11553"/>
                      <a:gd name="connsiteX8" fmla="*/ 6582 w 11296"/>
                      <a:gd name="connsiteY8" fmla="*/ 0 h 11553"/>
                      <a:gd name="connsiteX9" fmla="*/ 7515 w 11296"/>
                      <a:gd name="connsiteY9" fmla="*/ 3943 h 1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296" h="11553">
                        <a:moveTo>
                          <a:pt x="11296" y="5401"/>
                        </a:moveTo>
                        <a:lnTo>
                          <a:pt x="7829" y="7506"/>
                        </a:lnTo>
                        <a:lnTo>
                          <a:pt x="7601" y="11554"/>
                        </a:lnTo>
                        <a:lnTo>
                          <a:pt x="4533" y="8906"/>
                        </a:lnTo>
                        <a:lnTo>
                          <a:pt x="619" y="9944"/>
                        </a:lnTo>
                        <a:lnTo>
                          <a:pt x="2181" y="6201"/>
                        </a:lnTo>
                        <a:lnTo>
                          <a:pt x="0" y="2810"/>
                        </a:lnTo>
                        <a:lnTo>
                          <a:pt x="4038" y="3134"/>
                        </a:lnTo>
                        <a:lnTo>
                          <a:pt x="6582" y="0"/>
                        </a:lnTo>
                        <a:lnTo>
                          <a:pt x="7515" y="394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21" name="图形 113">
                  <a:extLst>
                    <a:ext uri="{FF2B5EF4-FFF2-40B4-BE49-F238E27FC236}">
                      <a16:creationId xmlns:a16="http://schemas.microsoft.com/office/drawing/2014/main" id="{70BD66CD-6D00-3B3B-12A7-BF54CA3C870E}"/>
                    </a:ext>
                  </a:extLst>
                </p:cNvPr>
                <p:cNvGrpSpPr/>
                <p:nvPr/>
              </p:nvGrpSpPr>
              <p:grpSpPr>
                <a:xfrm>
                  <a:off x="9177357" y="2268036"/>
                  <a:ext cx="128186" cy="124225"/>
                  <a:chOff x="9177357" y="2268036"/>
                  <a:chExt cx="128186" cy="124225"/>
                </a:xfrm>
              </p:grpSpPr>
              <p:sp>
                <p:nvSpPr>
                  <p:cNvPr id="2822" name="任意多边形: 形状 2821">
                    <a:extLst>
                      <a:ext uri="{FF2B5EF4-FFF2-40B4-BE49-F238E27FC236}">
                        <a16:creationId xmlns:a16="http://schemas.microsoft.com/office/drawing/2014/main" id="{8B5AC63B-258F-C752-9A35-A732919CD5C0}"/>
                      </a:ext>
                    </a:extLst>
                  </p:cNvPr>
                  <p:cNvSpPr/>
                  <p:nvPr/>
                </p:nvSpPr>
                <p:spPr>
                  <a:xfrm>
                    <a:off x="9177357" y="2268036"/>
                    <a:ext cx="128186" cy="124225"/>
                  </a:xfrm>
                  <a:custGeom>
                    <a:avLst/>
                    <a:gdLst>
                      <a:gd name="connsiteX0" fmla="*/ 59740 w 128186"/>
                      <a:gd name="connsiteY0" fmla="*/ 71055 h 124225"/>
                      <a:gd name="connsiteX1" fmla="*/ 49968 w 128186"/>
                      <a:gd name="connsiteY1" fmla="*/ 63635 h 124225"/>
                      <a:gd name="connsiteX2" fmla="*/ 54025 w 128186"/>
                      <a:gd name="connsiteY2" fmla="*/ 52024 h 124225"/>
                      <a:gd name="connsiteX3" fmla="*/ 66312 w 128186"/>
                      <a:gd name="connsiteY3" fmla="*/ 52301 h 124225"/>
                      <a:gd name="connsiteX4" fmla="*/ 69847 w 128186"/>
                      <a:gd name="connsiteY4" fmla="*/ 64055 h 124225"/>
                      <a:gd name="connsiteX5" fmla="*/ 59740 w 128186"/>
                      <a:gd name="connsiteY5" fmla="*/ 71055 h 124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8186" h="124225">
                        <a:moveTo>
                          <a:pt x="59740" y="71055"/>
                        </a:moveTo>
                        <a:cubicBezTo>
                          <a:pt x="62827" y="173706"/>
                          <a:pt x="-36034" y="98516"/>
                          <a:pt x="49968" y="63635"/>
                        </a:cubicBezTo>
                        <a:cubicBezTo>
                          <a:pt x="-36014" y="98516"/>
                          <a:pt x="4934" y="-18737"/>
                          <a:pt x="54025" y="52024"/>
                        </a:cubicBezTo>
                        <a:cubicBezTo>
                          <a:pt x="4952" y="-18746"/>
                          <a:pt x="129159" y="-16013"/>
                          <a:pt x="66312" y="52301"/>
                        </a:cubicBezTo>
                        <a:cubicBezTo>
                          <a:pt x="129159" y="-16013"/>
                          <a:pt x="164906" y="102936"/>
                          <a:pt x="69847" y="64055"/>
                        </a:cubicBezTo>
                        <a:cubicBezTo>
                          <a:pt x="164887" y="102945"/>
                          <a:pt x="62827" y="173716"/>
                          <a:pt x="59740" y="7105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3" name="任意多边形: 形状 2822">
                    <a:extLst>
                      <a:ext uri="{FF2B5EF4-FFF2-40B4-BE49-F238E27FC236}">
                        <a16:creationId xmlns:a16="http://schemas.microsoft.com/office/drawing/2014/main" id="{CB42643E-A34D-840E-D93A-5CEDC5E16C5B}"/>
                      </a:ext>
                    </a:extLst>
                  </p:cNvPr>
                  <p:cNvSpPr/>
                  <p:nvPr/>
                </p:nvSpPr>
                <p:spPr>
                  <a:xfrm>
                    <a:off x="9181026" y="2271685"/>
                    <a:ext cx="119994" cy="116293"/>
                  </a:xfrm>
                  <a:custGeom>
                    <a:avLst/>
                    <a:gdLst>
                      <a:gd name="connsiteX0" fmla="*/ 55919 w 119994"/>
                      <a:gd name="connsiteY0" fmla="*/ 66531 h 116293"/>
                      <a:gd name="connsiteX1" fmla="*/ 46803 w 119994"/>
                      <a:gd name="connsiteY1" fmla="*/ 59558 h 116293"/>
                      <a:gd name="connsiteX2" fmla="*/ 50565 w 119994"/>
                      <a:gd name="connsiteY2" fmla="*/ 48690 h 116293"/>
                      <a:gd name="connsiteX3" fmla="*/ 62072 w 119994"/>
                      <a:gd name="connsiteY3" fmla="*/ 48948 h 116293"/>
                      <a:gd name="connsiteX4" fmla="*/ 65406 w 119994"/>
                      <a:gd name="connsiteY4" fmla="*/ 59939 h 116293"/>
                      <a:gd name="connsiteX5" fmla="*/ 55919 w 119994"/>
                      <a:gd name="connsiteY5" fmla="*/ 66531 h 116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994" h="116293">
                        <a:moveTo>
                          <a:pt x="55919" y="66531"/>
                        </a:moveTo>
                        <a:cubicBezTo>
                          <a:pt x="58814" y="162619"/>
                          <a:pt x="-33731" y="92201"/>
                          <a:pt x="46803" y="59558"/>
                        </a:cubicBezTo>
                        <a:cubicBezTo>
                          <a:pt x="-33731" y="92210"/>
                          <a:pt x="4626" y="-17537"/>
                          <a:pt x="50565" y="48690"/>
                        </a:cubicBezTo>
                        <a:cubicBezTo>
                          <a:pt x="4636" y="-17537"/>
                          <a:pt x="120879" y="-14994"/>
                          <a:pt x="62072" y="48948"/>
                        </a:cubicBezTo>
                        <a:cubicBezTo>
                          <a:pt x="120879" y="-14994"/>
                          <a:pt x="154378" y="96372"/>
                          <a:pt x="65406" y="59939"/>
                        </a:cubicBezTo>
                        <a:cubicBezTo>
                          <a:pt x="154378" y="96372"/>
                          <a:pt x="58814" y="162619"/>
                          <a:pt x="55919" y="665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4" name="任意多边形: 形状 2823">
                    <a:extLst>
                      <a:ext uri="{FF2B5EF4-FFF2-40B4-BE49-F238E27FC236}">
                        <a16:creationId xmlns:a16="http://schemas.microsoft.com/office/drawing/2014/main" id="{275CCDC0-3D21-E946-6537-E0EC3C8AF900}"/>
                      </a:ext>
                    </a:extLst>
                  </p:cNvPr>
                  <p:cNvSpPr/>
                  <p:nvPr/>
                </p:nvSpPr>
                <p:spPr>
                  <a:xfrm>
                    <a:off x="9196063" y="2316139"/>
                    <a:ext cx="38080" cy="11090"/>
                  </a:xfrm>
                  <a:custGeom>
                    <a:avLst/>
                    <a:gdLst>
                      <a:gd name="connsiteX0" fmla="*/ 0 w 38080"/>
                      <a:gd name="connsiteY0" fmla="*/ 36 h 11090"/>
                      <a:gd name="connsiteX1" fmla="*/ 6401 w 38080"/>
                      <a:gd name="connsiteY1" fmla="*/ 274 h 11090"/>
                      <a:gd name="connsiteX2" fmla="*/ 19812 w 38080"/>
                      <a:gd name="connsiteY2" fmla="*/ 2950 h 11090"/>
                      <a:gd name="connsiteX3" fmla="*/ 32575 w 38080"/>
                      <a:gd name="connsiteY3" fmla="*/ 7846 h 11090"/>
                      <a:gd name="connsiteX4" fmla="*/ 38081 w 38080"/>
                      <a:gd name="connsiteY4" fmla="*/ 11046 h 11090"/>
                      <a:gd name="connsiteX5" fmla="*/ 31728 w 38080"/>
                      <a:gd name="connsiteY5" fmla="*/ 10827 h 11090"/>
                      <a:gd name="connsiteX6" fmla="*/ 18316 w 38080"/>
                      <a:gd name="connsiteY6" fmla="*/ 8132 h 11090"/>
                      <a:gd name="connsiteX7" fmla="*/ 5553 w 38080"/>
                      <a:gd name="connsiteY7" fmla="*/ 3236 h 11090"/>
                      <a:gd name="connsiteX8" fmla="*/ 0 w 38080"/>
                      <a:gd name="connsiteY8" fmla="*/ 36 h 11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080" h="11090">
                        <a:moveTo>
                          <a:pt x="0" y="36"/>
                        </a:moveTo>
                        <a:cubicBezTo>
                          <a:pt x="0" y="36"/>
                          <a:pt x="2638" y="-136"/>
                          <a:pt x="6401" y="274"/>
                        </a:cubicBezTo>
                        <a:cubicBezTo>
                          <a:pt x="10163" y="645"/>
                          <a:pt x="15059" y="1598"/>
                          <a:pt x="19812" y="2950"/>
                        </a:cubicBezTo>
                        <a:cubicBezTo>
                          <a:pt x="24584" y="4341"/>
                          <a:pt x="29185" y="6151"/>
                          <a:pt x="32575" y="7846"/>
                        </a:cubicBezTo>
                        <a:cubicBezTo>
                          <a:pt x="35966" y="9484"/>
                          <a:pt x="38081" y="11046"/>
                          <a:pt x="38081" y="11046"/>
                        </a:cubicBezTo>
                        <a:cubicBezTo>
                          <a:pt x="38081" y="11046"/>
                          <a:pt x="35480" y="11237"/>
                          <a:pt x="31728" y="10827"/>
                        </a:cubicBezTo>
                        <a:cubicBezTo>
                          <a:pt x="27956" y="10437"/>
                          <a:pt x="23079" y="9484"/>
                          <a:pt x="18316" y="8132"/>
                        </a:cubicBezTo>
                        <a:cubicBezTo>
                          <a:pt x="13564" y="6751"/>
                          <a:pt x="8944" y="4950"/>
                          <a:pt x="5553" y="3236"/>
                        </a:cubicBezTo>
                        <a:cubicBezTo>
                          <a:pt x="2153" y="1598"/>
                          <a:pt x="0" y="36"/>
                          <a:pt x="0" y="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5" name="任意多边形: 形状 2824">
                    <a:extLst>
                      <a:ext uri="{FF2B5EF4-FFF2-40B4-BE49-F238E27FC236}">
                        <a16:creationId xmlns:a16="http://schemas.microsoft.com/office/drawing/2014/main" id="{E12FF762-D0C3-A86A-4FC1-73CA9461D151}"/>
                      </a:ext>
                    </a:extLst>
                  </p:cNvPr>
                  <p:cNvSpPr/>
                  <p:nvPr/>
                </p:nvSpPr>
                <p:spPr>
                  <a:xfrm>
                    <a:off x="9244374" y="2317140"/>
                    <a:ext cx="38756" cy="8798"/>
                  </a:xfrm>
                  <a:custGeom>
                    <a:avLst/>
                    <a:gdLst>
                      <a:gd name="connsiteX0" fmla="*/ 0 w 38756"/>
                      <a:gd name="connsiteY0" fmla="*/ 8560 h 8798"/>
                      <a:gd name="connsiteX1" fmla="*/ 5753 w 38756"/>
                      <a:gd name="connsiteY1" fmla="*/ 5750 h 8798"/>
                      <a:gd name="connsiteX2" fmla="*/ 18812 w 38756"/>
                      <a:gd name="connsiteY2" fmla="*/ 1769 h 8798"/>
                      <a:gd name="connsiteX3" fmla="*/ 32375 w 38756"/>
                      <a:gd name="connsiteY3" fmla="*/ 35 h 8798"/>
                      <a:gd name="connsiteX4" fmla="*/ 38757 w 38756"/>
                      <a:gd name="connsiteY4" fmla="*/ 273 h 8798"/>
                      <a:gd name="connsiteX5" fmla="*/ 33032 w 38756"/>
                      <a:gd name="connsiteY5" fmla="*/ 3064 h 8798"/>
                      <a:gd name="connsiteX6" fmla="*/ 19945 w 38756"/>
                      <a:gd name="connsiteY6" fmla="*/ 7027 h 8798"/>
                      <a:gd name="connsiteX7" fmla="*/ 6362 w 38756"/>
                      <a:gd name="connsiteY7" fmla="*/ 8760 h 8798"/>
                      <a:gd name="connsiteX8" fmla="*/ 0 w 38756"/>
                      <a:gd name="connsiteY8" fmla="*/ 8560 h 8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756" h="8798">
                        <a:moveTo>
                          <a:pt x="0" y="8560"/>
                        </a:moveTo>
                        <a:cubicBezTo>
                          <a:pt x="0" y="8560"/>
                          <a:pt x="2238" y="7170"/>
                          <a:pt x="5753" y="5750"/>
                        </a:cubicBezTo>
                        <a:cubicBezTo>
                          <a:pt x="9201" y="4302"/>
                          <a:pt x="13992" y="2826"/>
                          <a:pt x="18812" y="1769"/>
                        </a:cubicBezTo>
                        <a:cubicBezTo>
                          <a:pt x="23631" y="750"/>
                          <a:pt x="28613" y="150"/>
                          <a:pt x="32375" y="35"/>
                        </a:cubicBezTo>
                        <a:cubicBezTo>
                          <a:pt x="36147" y="-117"/>
                          <a:pt x="38757" y="273"/>
                          <a:pt x="38757" y="273"/>
                        </a:cubicBezTo>
                        <a:cubicBezTo>
                          <a:pt x="38757" y="273"/>
                          <a:pt x="36547" y="1664"/>
                          <a:pt x="33032" y="3064"/>
                        </a:cubicBezTo>
                        <a:cubicBezTo>
                          <a:pt x="29527" y="4531"/>
                          <a:pt x="24784" y="5988"/>
                          <a:pt x="19945" y="7027"/>
                        </a:cubicBezTo>
                        <a:cubicBezTo>
                          <a:pt x="15068" y="8046"/>
                          <a:pt x="10173" y="8665"/>
                          <a:pt x="6362" y="8760"/>
                        </a:cubicBezTo>
                        <a:cubicBezTo>
                          <a:pt x="2629" y="8913"/>
                          <a:pt x="0" y="8560"/>
                          <a:pt x="0" y="85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6" name="任意多边形: 形状 2825">
                    <a:extLst>
                      <a:ext uri="{FF2B5EF4-FFF2-40B4-BE49-F238E27FC236}">
                        <a16:creationId xmlns:a16="http://schemas.microsoft.com/office/drawing/2014/main" id="{F72F1A47-A360-FF9B-E747-36089CC0FC5A}"/>
                      </a:ext>
                    </a:extLst>
                  </p:cNvPr>
                  <p:cNvSpPr/>
                  <p:nvPr/>
                </p:nvSpPr>
                <p:spPr>
                  <a:xfrm>
                    <a:off x="9235995" y="2282666"/>
                    <a:ext cx="5508" cy="39614"/>
                  </a:xfrm>
                  <a:custGeom>
                    <a:avLst/>
                    <a:gdLst>
                      <a:gd name="connsiteX0" fmla="*/ 2044 w 5508"/>
                      <a:gd name="connsiteY0" fmla="*/ 39614 h 39614"/>
                      <a:gd name="connsiteX1" fmla="*/ 711 w 5508"/>
                      <a:gd name="connsiteY1" fmla="*/ 33404 h 39614"/>
                      <a:gd name="connsiteX2" fmla="*/ 44 w 5508"/>
                      <a:gd name="connsiteY2" fmla="*/ 19726 h 39614"/>
                      <a:gd name="connsiteX3" fmla="*/ 1683 w 5508"/>
                      <a:gd name="connsiteY3" fmla="*/ 6144 h 39614"/>
                      <a:gd name="connsiteX4" fmla="*/ 3454 w 5508"/>
                      <a:gd name="connsiteY4" fmla="*/ 0 h 39614"/>
                      <a:gd name="connsiteX5" fmla="*/ 4816 w 5508"/>
                      <a:gd name="connsiteY5" fmla="*/ 6248 h 39614"/>
                      <a:gd name="connsiteX6" fmla="*/ 5473 w 5508"/>
                      <a:gd name="connsiteY6" fmla="*/ 19907 h 39614"/>
                      <a:gd name="connsiteX7" fmla="*/ 3797 w 5508"/>
                      <a:gd name="connsiteY7" fmla="*/ 33471 h 39614"/>
                      <a:gd name="connsiteX8" fmla="*/ 2044 w 5508"/>
                      <a:gd name="connsiteY8" fmla="*/ 39614 h 39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8" h="39614">
                        <a:moveTo>
                          <a:pt x="2044" y="39614"/>
                        </a:moveTo>
                        <a:cubicBezTo>
                          <a:pt x="2044" y="39614"/>
                          <a:pt x="1225" y="37119"/>
                          <a:pt x="711" y="33404"/>
                        </a:cubicBezTo>
                        <a:cubicBezTo>
                          <a:pt x="139" y="29661"/>
                          <a:pt x="-109" y="24679"/>
                          <a:pt x="44" y="19726"/>
                        </a:cubicBezTo>
                        <a:cubicBezTo>
                          <a:pt x="244" y="14773"/>
                          <a:pt x="854" y="9849"/>
                          <a:pt x="1683" y="6144"/>
                        </a:cubicBezTo>
                        <a:cubicBezTo>
                          <a:pt x="2435" y="2457"/>
                          <a:pt x="3454" y="0"/>
                          <a:pt x="3454" y="0"/>
                        </a:cubicBezTo>
                        <a:cubicBezTo>
                          <a:pt x="3454" y="0"/>
                          <a:pt x="4292" y="2534"/>
                          <a:pt x="4816" y="6248"/>
                        </a:cubicBezTo>
                        <a:cubicBezTo>
                          <a:pt x="5359" y="9992"/>
                          <a:pt x="5607" y="14954"/>
                          <a:pt x="5473" y="19907"/>
                        </a:cubicBezTo>
                        <a:cubicBezTo>
                          <a:pt x="5273" y="24860"/>
                          <a:pt x="4635" y="29804"/>
                          <a:pt x="3797" y="33471"/>
                        </a:cubicBezTo>
                        <a:cubicBezTo>
                          <a:pt x="3016" y="37195"/>
                          <a:pt x="2044" y="39614"/>
                          <a:pt x="2044" y="396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7" name="任意多边形: 形状 2826">
                    <a:extLst>
                      <a:ext uri="{FF2B5EF4-FFF2-40B4-BE49-F238E27FC236}">
                        <a16:creationId xmlns:a16="http://schemas.microsoft.com/office/drawing/2014/main" id="{DFE68BB3-6C4C-AC55-2AB0-5365097EE51F}"/>
                      </a:ext>
                    </a:extLst>
                  </p:cNvPr>
                  <p:cNvSpPr/>
                  <p:nvPr/>
                </p:nvSpPr>
                <p:spPr>
                  <a:xfrm>
                    <a:off x="9242869" y="2336044"/>
                    <a:ext cx="22002" cy="32946"/>
                  </a:xfrm>
                  <a:custGeom>
                    <a:avLst/>
                    <a:gdLst>
                      <a:gd name="connsiteX0" fmla="*/ 22003 w 22002"/>
                      <a:gd name="connsiteY0" fmla="*/ 32947 h 32946"/>
                      <a:gd name="connsiteX1" fmla="*/ 17278 w 22002"/>
                      <a:gd name="connsiteY1" fmla="*/ 28670 h 32946"/>
                      <a:gd name="connsiteX2" fmla="*/ 8773 w 22002"/>
                      <a:gd name="connsiteY2" fmla="*/ 17993 h 32946"/>
                      <a:gd name="connsiteX3" fmla="*/ 2153 w 22002"/>
                      <a:gd name="connsiteY3" fmla="*/ 5991 h 32946"/>
                      <a:gd name="connsiteX4" fmla="*/ 0 w 22002"/>
                      <a:gd name="connsiteY4" fmla="*/ 0 h 32946"/>
                      <a:gd name="connsiteX5" fmla="*/ 4715 w 22002"/>
                      <a:gd name="connsiteY5" fmla="*/ 4296 h 32946"/>
                      <a:gd name="connsiteX6" fmla="*/ 13249 w 22002"/>
                      <a:gd name="connsiteY6" fmla="*/ 14954 h 32946"/>
                      <a:gd name="connsiteX7" fmla="*/ 19841 w 22002"/>
                      <a:gd name="connsiteY7" fmla="*/ 26956 h 32946"/>
                      <a:gd name="connsiteX8" fmla="*/ 22003 w 22002"/>
                      <a:gd name="connsiteY8" fmla="*/ 32947 h 32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002" h="32946">
                        <a:moveTo>
                          <a:pt x="22003" y="32947"/>
                        </a:moveTo>
                        <a:cubicBezTo>
                          <a:pt x="22003" y="32947"/>
                          <a:pt x="19878" y="31404"/>
                          <a:pt x="17278" y="28670"/>
                        </a:cubicBezTo>
                        <a:cubicBezTo>
                          <a:pt x="14678" y="25937"/>
                          <a:pt x="11544" y="22069"/>
                          <a:pt x="8773" y="17993"/>
                        </a:cubicBezTo>
                        <a:cubicBezTo>
                          <a:pt x="6029" y="13859"/>
                          <a:pt x="3657" y="9468"/>
                          <a:pt x="2153" y="5991"/>
                        </a:cubicBezTo>
                        <a:cubicBezTo>
                          <a:pt x="619" y="2553"/>
                          <a:pt x="0" y="0"/>
                          <a:pt x="0" y="0"/>
                        </a:cubicBezTo>
                        <a:cubicBezTo>
                          <a:pt x="0" y="0"/>
                          <a:pt x="2143" y="1543"/>
                          <a:pt x="4715" y="4296"/>
                        </a:cubicBezTo>
                        <a:cubicBezTo>
                          <a:pt x="7344" y="6991"/>
                          <a:pt x="10477" y="10878"/>
                          <a:pt x="13249" y="14954"/>
                        </a:cubicBezTo>
                        <a:cubicBezTo>
                          <a:pt x="15954" y="19107"/>
                          <a:pt x="18345" y="23489"/>
                          <a:pt x="19841" y="26956"/>
                        </a:cubicBezTo>
                        <a:cubicBezTo>
                          <a:pt x="21364" y="30394"/>
                          <a:pt x="22003" y="32947"/>
                          <a:pt x="22003" y="329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8" name="任意多边形: 形状 2827">
                    <a:extLst>
                      <a:ext uri="{FF2B5EF4-FFF2-40B4-BE49-F238E27FC236}">
                        <a16:creationId xmlns:a16="http://schemas.microsoft.com/office/drawing/2014/main" id="{0284B63A-5702-A071-4F9F-630512429BE1}"/>
                      </a:ext>
                    </a:extLst>
                  </p:cNvPr>
                  <p:cNvSpPr/>
                  <p:nvPr/>
                </p:nvSpPr>
                <p:spPr>
                  <a:xfrm>
                    <a:off x="9211722" y="2337054"/>
                    <a:ext cx="20945" cy="33632"/>
                  </a:xfrm>
                  <a:custGeom>
                    <a:avLst/>
                    <a:gdLst>
                      <a:gd name="connsiteX0" fmla="*/ 0 w 20945"/>
                      <a:gd name="connsiteY0" fmla="*/ 33633 h 33632"/>
                      <a:gd name="connsiteX1" fmla="*/ 1981 w 20945"/>
                      <a:gd name="connsiteY1" fmla="*/ 27527 h 33632"/>
                      <a:gd name="connsiteX2" fmla="*/ 8211 w 20945"/>
                      <a:gd name="connsiteY2" fmla="*/ 15383 h 33632"/>
                      <a:gd name="connsiteX3" fmla="*/ 16383 w 20945"/>
                      <a:gd name="connsiteY3" fmla="*/ 4410 h 33632"/>
                      <a:gd name="connsiteX4" fmla="*/ 20946 w 20945"/>
                      <a:gd name="connsiteY4" fmla="*/ 0 h 33632"/>
                      <a:gd name="connsiteX5" fmla="*/ 19022 w 20945"/>
                      <a:gd name="connsiteY5" fmla="*/ 6067 h 33632"/>
                      <a:gd name="connsiteX6" fmla="*/ 12773 w 20945"/>
                      <a:gd name="connsiteY6" fmla="*/ 18231 h 33632"/>
                      <a:gd name="connsiteX7" fmla="*/ 4591 w 20945"/>
                      <a:gd name="connsiteY7" fmla="*/ 29166 h 33632"/>
                      <a:gd name="connsiteX8" fmla="*/ 0 w 20945"/>
                      <a:gd name="connsiteY8" fmla="*/ 33633 h 33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945" h="33632">
                        <a:moveTo>
                          <a:pt x="0" y="33633"/>
                        </a:moveTo>
                        <a:cubicBezTo>
                          <a:pt x="0" y="33633"/>
                          <a:pt x="543" y="31032"/>
                          <a:pt x="1981" y="27527"/>
                        </a:cubicBezTo>
                        <a:cubicBezTo>
                          <a:pt x="3372" y="24012"/>
                          <a:pt x="5601" y="19602"/>
                          <a:pt x="8211" y="15383"/>
                        </a:cubicBezTo>
                        <a:cubicBezTo>
                          <a:pt x="10859" y="11182"/>
                          <a:pt x="13850" y="7220"/>
                          <a:pt x="16383" y="4410"/>
                        </a:cubicBezTo>
                        <a:cubicBezTo>
                          <a:pt x="18907" y="1619"/>
                          <a:pt x="20946" y="0"/>
                          <a:pt x="20946" y="0"/>
                        </a:cubicBezTo>
                        <a:cubicBezTo>
                          <a:pt x="20946" y="0"/>
                          <a:pt x="20431" y="2572"/>
                          <a:pt x="19022" y="6067"/>
                        </a:cubicBezTo>
                        <a:cubicBezTo>
                          <a:pt x="17631" y="9601"/>
                          <a:pt x="15383" y="14030"/>
                          <a:pt x="12773" y="18231"/>
                        </a:cubicBezTo>
                        <a:cubicBezTo>
                          <a:pt x="10154" y="22431"/>
                          <a:pt x="7106" y="26365"/>
                          <a:pt x="4591" y="29166"/>
                        </a:cubicBezTo>
                        <a:cubicBezTo>
                          <a:pt x="2086" y="31975"/>
                          <a:pt x="0" y="33633"/>
                          <a:pt x="0" y="336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9" name="任意多边形: 形状 2828">
                    <a:extLst>
                      <a:ext uri="{FF2B5EF4-FFF2-40B4-BE49-F238E27FC236}">
                        <a16:creationId xmlns:a16="http://schemas.microsoft.com/office/drawing/2014/main" id="{3601285B-085F-363F-AC6D-1B7CD778D831}"/>
                      </a:ext>
                    </a:extLst>
                  </p:cNvPr>
                  <p:cNvSpPr/>
                  <p:nvPr/>
                </p:nvSpPr>
                <p:spPr>
                  <a:xfrm>
                    <a:off x="9224495" y="2317327"/>
                    <a:ext cx="28298" cy="28441"/>
                  </a:xfrm>
                  <a:custGeom>
                    <a:avLst/>
                    <a:gdLst>
                      <a:gd name="connsiteX0" fmla="*/ 28299 w 28298"/>
                      <a:gd name="connsiteY0" fmla="*/ 15688 h 28441"/>
                      <a:gd name="connsiteX1" fmla="*/ 18774 w 28298"/>
                      <a:gd name="connsiteY1" fmla="*/ 18812 h 28441"/>
                      <a:gd name="connsiteX2" fmla="*/ 15964 w 28298"/>
                      <a:gd name="connsiteY2" fmla="*/ 28442 h 28441"/>
                      <a:gd name="connsiteX3" fmla="*/ 10040 w 28298"/>
                      <a:gd name="connsiteY3" fmla="*/ 20355 h 28441"/>
                      <a:gd name="connsiteX4" fmla="*/ 0 w 28298"/>
                      <a:gd name="connsiteY4" fmla="*/ 20669 h 28441"/>
                      <a:gd name="connsiteX5" fmla="*/ 5877 w 28298"/>
                      <a:gd name="connsiteY5" fmla="*/ 12525 h 28441"/>
                      <a:gd name="connsiteX6" fmla="*/ 2477 w 28298"/>
                      <a:gd name="connsiteY6" fmla="*/ 3105 h 28441"/>
                      <a:gd name="connsiteX7" fmla="*/ 12059 w 28298"/>
                      <a:gd name="connsiteY7" fmla="*/ 6144 h 28441"/>
                      <a:gd name="connsiteX8" fmla="*/ 19984 w 28298"/>
                      <a:gd name="connsiteY8" fmla="*/ 0 h 28441"/>
                      <a:gd name="connsiteX9" fmla="*/ 20012 w 28298"/>
                      <a:gd name="connsiteY9" fmla="*/ 10030 h 28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298" h="28441">
                        <a:moveTo>
                          <a:pt x="28299" y="15688"/>
                        </a:moveTo>
                        <a:lnTo>
                          <a:pt x="18774" y="18812"/>
                        </a:lnTo>
                        <a:lnTo>
                          <a:pt x="15964" y="28442"/>
                        </a:lnTo>
                        <a:lnTo>
                          <a:pt x="10040" y="20355"/>
                        </a:lnTo>
                        <a:lnTo>
                          <a:pt x="0" y="20669"/>
                        </a:lnTo>
                        <a:lnTo>
                          <a:pt x="5877" y="12525"/>
                        </a:lnTo>
                        <a:lnTo>
                          <a:pt x="2477" y="3105"/>
                        </a:lnTo>
                        <a:lnTo>
                          <a:pt x="12059" y="6144"/>
                        </a:lnTo>
                        <a:lnTo>
                          <a:pt x="19984" y="0"/>
                        </a:lnTo>
                        <a:lnTo>
                          <a:pt x="20012" y="1003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830" name="图形 113">
                <a:extLst>
                  <a:ext uri="{FF2B5EF4-FFF2-40B4-BE49-F238E27FC236}">
                    <a16:creationId xmlns:a16="http://schemas.microsoft.com/office/drawing/2014/main" id="{37B660CC-A94D-1306-4EA2-385262EF46AE}"/>
                  </a:ext>
                </a:extLst>
              </p:cNvPr>
              <p:cNvGrpSpPr/>
              <p:nvPr/>
            </p:nvGrpSpPr>
            <p:grpSpPr>
              <a:xfrm>
                <a:off x="8693231" y="2812883"/>
                <a:ext cx="255922" cy="239881"/>
                <a:chOff x="8693231" y="2812883"/>
                <a:chExt cx="255922" cy="239881"/>
              </a:xfrm>
            </p:grpSpPr>
            <p:grpSp>
              <p:nvGrpSpPr>
                <p:cNvPr id="2831" name="图形 113">
                  <a:extLst>
                    <a:ext uri="{FF2B5EF4-FFF2-40B4-BE49-F238E27FC236}">
                      <a16:creationId xmlns:a16="http://schemas.microsoft.com/office/drawing/2014/main" id="{25A7637C-9A61-F0B6-D1EC-C7AEE8ADB7F7}"/>
                    </a:ext>
                  </a:extLst>
                </p:cNvPr>
                <p:cNvGrpSpPr/>
                <p:nvPr/>
              </p:nvGrpSpPr>
              <p:grpSpPr>
                <a:xfrm>
                  <a:off x="8825106" y="2932768"/>
                  <a:ext cx="124048" cy="119996"/>
                  <a:chOff x="8825106" y="2932768"/>
                  <a:chExt cx="124048" cy="119996"/>
                </a:xfrm>
              </p:grpSpPr>
              <p:sp>
                <p:nvSpPr>
                  <p:cNvPr id="2832" name="任意多边形: 形状 2831">
                    <a:extLst>
                      <a:ext uri="{FF2B5EF4-FFF2-40B4-BE49-F238E27FC236}">
                        <a16:creationId xmlns:a16="http://schemas.microsoft.com/office/drawing/2014/main" id="{C1C646BE-2EB0-8F0F-BE0C-0286D10597CC}"/>
                      </a:ext>
                    </a:extLst>
                  </p:cNvPr>
                  <p:cNvSpPr/>
                  <p:nvPr/>
                </p:nvSpPr>
                <p:spPr>
                  <a:xfrm>
                    <a:off x="8825106" y="2932768"/>
                    <a:ext cx="124048" cy="119996"/>
                  </a:xfrm>
                  <a:custGeom>
                    <a:avLst/>
                    <a:gdLst>
                      <a:gd name="connsiteX0" fmla="*/ 58014 w 124048"/>
                      <a:gd name="connsiteY0" fmla="*/ 68816 h 119996"/>
                      <a:gd name="connsiteX1" fmla="*/ 48479 w 124048"/>
                      <a:gd name="connsiteY1" fmla="*/ 61730 h 119996"/>
                      <a:gd name="connsiteX2" fmla="*/ 52279 w 124048"/>
                      <a:gd name="connsiteY2" fmla="*/ 50433 h 119996"/>
                      <a:gd name="connsiteX3" fmla="*/ 64167 w 124048"/>
                      <a:gd name="connsiteY3" fmla="*/ 50605 h 119996"/>
                      <a:gd name="connsiteX4" fmla="*/ 67691 w 124048"/>
                      <a:gd name="connsiteY4" fmla="*/ 61949 h 119996"/>
                      <a:gd name="connsiteX5" fmla="*/ 58014 w 124048"/>
                      <a:gd name="connsiteY5" fmla="*/ 68816 h 1199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048" h="119996">
                        <a:moveTo>
                          <a:pt x="58014" y="68816"/>
                        </a:moveTo>
                        <a:cubicBezTo>
                          <a:pt x="61928" y="168143"/>
                          <a:pt x="-34436" y="96258"/>
                          <a:pt x="48479" y="61730"/>
                        </a:cubicBezTo>
                        <a:cubicBezTo>
                          <a:pt x="-34436" y="96258"/>
                          <a:pt x="4130" y="-17575"/>
                          <a:pt x="52279" y="50433"/>
                        </a:cubicBezTo>
                        <a:cubicBezTo>
                          <a:pt x="4112" y="-17585"/>
                          <a:pt x="124346" y="-16089"/>
                          <a:pt x="64167" y="50605"/>
                        </a:cubicBezTo>
                        <a:cubicBezTo>
                          <a:pt x="124346" y="-16089"/>
                          <a:pt x="160045" y="98716"/>
                          <a:pt x="67691" y="61949"/>
                        </a:cubicBezTo>
                        <a:cubicBezTo>
                          <a:pt x="160055" y="98716"/>
                          <a:pt x="61928" y="168143"/>
                          <a:pt x="58014" y="688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3" name="任意多边形: 形状 2832">
                    <a:extLst>
                      <a:ext uri="{FF2B5EF4-FFF2-40B4-BE49-F238E27FC236}">
                        <a16:creationId xmlns:a16="http://schemas.microsoft.com/office/drawing/2014/main" id="{9CBA1BFB-E878-298C-57C6-B79EA62D39AC}"/>
                      </a:ext>
                    </a:extLst>
                  </p:cNvPr>
                  <p:cNvSpPr/>
                  <p:nvPr/>
                </p:nvSpPr>
                <p:spPr>
                  <a:xfrm>
                    <a:off x="8828656" y="2936310"/>
                    <a:ext cx="116130" cy="112329"/>
                  </a:xfrm>
                  <a:custGeom>
                    <a:avLst/>
                    <a:gdLst>
                      <a:gd name="connsiteX0" fmla="*/ 54301 w 116130"/>
                      <a:gd name="connsiteY0" fmla="*/ 64398 h 112329"/>
                      <a:gd name="connsiteX1" fmla="*/ 45376 w 116130"/>
                      <a:gd name="connsiteY1" fmla="*/ 57759 h 112329"/>
                      <a:gd name="connsiteX2" fmla="*/ 48919 w 116130"/>
                      <a:gd name="connsiteY2" fmla="*/ 47234 h 112329"/>
                      <a:gd name="connsiteX3" fmla="*/ 60063 w 116130"/>
                      <a:gd name="connsiteY3" fmla="*/ 47367 h 112329"/>
                      <a:gd name="connsiteX4" fmla="*/ 63397 w 116130"/>
                      <a:gd name="connsiteY4" fmla="*/ 57969 h 112329"/>
                      <a:gd name="connsiteX5" fmla="*/ 54301 w 116130"/>
                      <a:gd name="connsiteY5" fmla="*/ 64398 h 112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6130" h="112329">
                        <a:moveTo>
                          <a:pt x="54301" y="64398"/>
                        </a:moveTo>
                        <a:cubicBezTo>
                          <a:pt x="57968" y="157419"/>
                          <a:pt x="-32243" y="90087"/>
                          <a:pt x="45376" y="57759"/>
                        </a:cubicBezTo>
                        <a:cubicBezTo>
                          <a:pt x="-32243" y="90096"/>
                          <a:pt x="3885" y="-16488"/>
                          <a:pt x="48919" y="47234"/>
                        </a:cubicBezTo>
                        <a:cubicBezTo>
                          <a:pt x="3875" y="-16479"/>
                          <a:pt x="116376" y="-15050"/>
                          <a:pt x="60063" y="47367"/>
                        </a:cubicBezTo>
                        <a:cubicBezTo>
                          <a:pt x="116376" y="-15050"/>
                          <a:pt x="149846" y="92411"/>
                          <a:pt x="63397" y="57969"/>
                        </a:cubicBezTo>
                        <a:cubicBezTo>
                          <a:pt x="149846" y="92402"/>
                          <a:pt x="57968" y="157419"/>
                          <a:pt x="54301" y="6439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4" name="任意多边形: 形状 2833">
                    <a:extLst>
                      <a:ext uri="{FF2B5EF4-FFF2-40B4-BE49-F238E27FC236}">
                        <a16:creationId xmlns:a16="http://schemas.microsoft.com/office/drawing/2014/main" id="{8BCC6B84-90E3-C783-B1C2-2F5F40D63C85}"/>
                      </a:ext>
                    </a:extLst>
                  </p:cNvPr>
                  <p:cNvSpPr/>
                  <p:nvPr/>
                </p:nvSpPr>
                <p:spPr>
                  <a:xfrm>
                    <a:off x="8843200" y="2979728"/>
                    <a:ext cx="36919" cy="10430"/>
                  </a:xfrm>
                  <a:custGeom>
                    <a:avLst/>
                    <a:gdLst>
                      <a:gd name="connsiteX0" fmla="*/ 0 w 36919"/>
                      <a:gd name="connsiteY0" fmla="*/ 54 h 10430"/>
                      <a:gd name="connsiteX1" fmla="*/ 6153 w 36919"/>
                      <a:gd name="connsiteY1" fmla="*/ 225 h 10430"/>
                      <a:gd name="connsiteX2" fmla="*/ 19165 w 36919"/>
                      <a:gd name="connsiteY2" fmla="*/ 2702 h 10430"/>
                      <a:gd name="connsiteX3" fmla="*/ 31556 w 36919"/>
                      <a:gd name="connsiteY3" fmla="*/ 7312 h 10430"/>
                      <a:gd name="connsiteX4" fmla="*/ 36919 w 36919"/>
                      <a:gd name="connsiteY4" fmla="*/ 10379 h 10430"/>
                      <a:gd name="connsiteX5" fmla="*/ 30766 w 36919"/>
                      <a:gd name="connsiteY5" fmla="*/ 10188 h 10430"/>
                      <a:gd name="connsiteX6" fmla="*/ 17755 w 36919"/>
                      <a:gd name="connsiteY6" fmla="*/ 7712 h 10430"/>
                      <a:gd name="connsiteX7" fmla="*/ 5362 w 36919"/>
                      <a:gd name="connsiteY7" fmla="*/ 3102 h 10430"/>
                      <a:gd name="connsiteX8" fmla="*/ 0 w 36919"/>
                      <a:gd name="connsiteY8" fmla="*/ 54 h 10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919" h="10430">
                        <a:moveTo>
                          <a:pt x="0" y="54"/>
                        </a:moveTo>
                        <a:cubicBezTo>
                          <a:pt x="0" y="54"/>
                          <a:pt x="2553" y="-146"/>
                          <a:pt x="6153" y="225"/>
                        </a:cubicBezTo>
                        <a:cubicBezTo>
                          <a:pt x="9792" y="578"/>
                          <a:pt x="14535" y="1435"/>
                          <a:pt x="19165" y="2702"/>
                        </a:cubicBezTo>
                        <a:cubicBezTo>
                          <a:pt x="23765" y="4007"/>
                          <a:pt x="28280" y="5712"/>
                          <a:pt x="31556" y="7312"/>
                        </a:cubicBezTo>
                        <a:cubicBezTo>
                          <a:pt x="34880" y="8874"/>
                          <a:pt x="36919" y="10379"/>
                          <a:pt x="36919" y="10379"/>
                        </a:cubicBezTo>
                        <a:cubicBezTo>
                          <a:pt x="36919" y="10379"/>
                          <a:pt x="34386" y="10579"/>
                          <a:pt x="30766" y="10188"/>
                        </a:cubicBezTo>
                        <a:cubicBezTo>
                          <a:pt x="27127" y="9874"/>
                          <a:pt x="22384" y="8998"/>
                          <a:pt x="17755" y="7712"/>
                        </a:cubicBezTo>
                        <a:cubicBezTo>
                          <a:pt x="13173" y="6407"/>
                          <a:pt x="8658" y="4721"/>
                          <a:pt x="5362" y="3102"/>
                        </a:cubicBezTo>
                        <a:cubicBezTo>
                          <a:pt x="2077" y="1540"/>
                          <a:pt x="0" y="54"/>
                          <a:pt x="0" y="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5" name="任意多边形: 形状 2834">
                    <a:extLst>
                      <a:ext uri="{FF2B5EF4-FFF2-40B4-BE49-F238E27FC236}">
                        <a16:creationId xmlns:a16="http://schemas.microsoft.com/office/drawing/2014/main" id="{7DCDFC16-2488-C4FE-76DD-8354B21F1185}"/>
                      </a:ext>
                    </a:extLst>
                  </p:cNvPr>
                  <p:cNvSpPr/>
                  <p:nvPr/>
                </p:nvSpPr>
                <p:spPr>
                  <a:xfrm>
                    <a:off x="8890034" y="2979977"/>
                    <a:ext cx="37404" cy="8789"/>
                  </a:xfrm>
                  <a:custGeom>
                    <a:avLst/>
                    <a:gdLst>
                      <a:gd name="connsiteX0" fmla="*/ 0 w 37404"/>
                      <a:gd name="connsiteY0" fmla="*/ 8586 h 8789"/>
                      <a:gd name="connsiteX1" fmla="*/ 5535 w 37404"/>
                      <a:gd name="connsiteY1" fmla="*/ 5814 h 8789"/>
                      <a:gd name="connsiteX2" fmla="*/ 18136 w 37404"/>
                      <a:gd name="connsiteY2" fmla="*/ 1852 h 8789"/>
                      <a:gd name="connsiteX3" fmla="*/ 31233 w 37404"/>
                      <a:gd name="connsiteY3" fmla="*/ 61 h 8789"/>
                      <a:gd name="connsiteX4" fmla="*/ 37405 w 37404"/>
                      <a:gd name="connsiteY4" fmla="*/ 214 h 8789"/>
                      <a:gd name="connsiteX5" fmla="*/ 31909 w 37404"/>
                      <a:gd name="connsiteY5" fmla="*/ 2986 h 8789"/>
                      <a:gd name="connsiteX6" fmla="*/ 19279 w 37404"/>
                      <a:gd name="connsiteY6" fmla="*/ 6948 h 8789"/>
                      <a:gd name="connsiteX7" fmla="*/ 6144 w 37404"/>
                      <a:gd name="connsiteY7" fmla="*/ 8748 h 8789"/>
                      <a:gd name="connsiteX8" fmla="*/ 0 w 37404"/>
                      <a:gd name="connsiteY8" fmla="*/ 8586 h 8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404" h="8789">
                        <a:moveTo>
                          <a:pt x="0" y="8586"/>
                        </a:moveTo>
                        <a:cubicBezTo>
                          <a:pt x="0" y="8586"/>
                          <a:pt x="2163" y="7205"/>
                          <a:pt x="5535" y="5814"/>
                        </a:cubicBezTo>
                        <a:cubicBezTo>
                          <a:pt x="8868" y="4386"/>
                          <a:pt x="13478" y="2909"/>
                          <a:pt x="18136" y="1852"/>
                        </a:cubicBezTo>
                        <a:cubicBezTo>
                          <a:pt x="22784" y="814"/>
                          <a:pt x="27604" y="176"/>
                          <a:pt x="31233" y="61"/>
                        </a:cubicBezTo>
                        <a:cubicBezTo>
                          <a:pt x="34881" y="-139"/>
                          <a:pt x="37405" y="214"/>
                          <a:pt x="37405" y="214"/>
                        </a:cubicBezTo>
                        <a:cubicBezTo>
                          <a:pt x="37405" y="214"/>
                          <a:pt x="35271" y="1595"/>
                          <a:pt x="31909" y="2986"/>
                        </a:cubicBezTo>
                        <a:cubicBezTo>
                          <a:pt x="28518" y="4433"/>
                          <a:pt x="23927" y="5891"/>
                          <a:pt x="19279" y="6948"/>
                        </a:cubicBezTo>
                        <a:cubicBezTo>
                          <a:pt x="14574" y="7967"/>
                          <a:pt x="9830" y="8605"/>
                          <a:pt x="6144" y="8748"/>
                        </a:cubicBezTo>
                        <a:cubicBezTo>
                          <a:pt x="2534" y="8901"/>
                          <a:pt x="0" y="8586"/>
                          <a:pt x="0" y="858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6" name="任意多边形: 形状 2835">
                    <a:extLst>
                      <a:ext uri="{FF2B5EF4-FFF2-40B4-BE49-F238E27FC236}">
                        <a16:creationId xmlns:a16="http://schemas.microsoft.com/office/drawing/2014/main" id="{625BA970-7753-029B-40C8-E360799F69C0}"/>
                      </a:ext>
                    </a:extLst>
                  </p:cNvPr>
                  <p:cNvSpPr/>
                  <p:nvPr/>
                </p:nvSpPr>
                <p:spPr>
                  <a:xfrm>
                    <a:off x="8881726" y="2946958"/>
                    <a:ext cx="5275" cy="38347"/>
                  </a:xfrm>
                  <a:custGeom>
                    <a:avLst/>
                    <a:gdLst>
                      <a:gd name="connsiteX0" fmla="*/ 2137 w 5275"/>
                      <a:gd name="connsiteY0" fmla="*/ 38348 h 38347"/>
                      <a:gd name="connsiteX1" fmla="*/ 784 w 5275"/>
                      <a:gd name="connsiteY1" fmla="*/ 32337 h 38347"/>
                      <a:gd name="connsiteX2" fmla="*/ 22 w 5275"/>
                      <a:gd name="connsiteY2" fmla="*/ 19107 h 38347"/>
                      <a:gd name="connsiteX3" fmla="*/ 1460 w 5275"/>
                      <a:gd name="connsiteY3" fmla="*/ 5953 h 38347"/>
                      <a:gd name="connsiteX4" fmla="*/ 3098 w 5275"/>
                      <a:gd name="connsiteY4" fmla="*/ 0 h 38347"/>
                      <a:gd name="connsiteX5" fmla="*/ 4489 w 5275"/>
                      <a:gd name="connsiteY5" fmla="*/ 6029 h 38347"/>
                      <a:gd name="connsiteX6" fmla="*/ 5261 w 5275"/>
                      <a:gd name="connsiteY6" fmla="*/ 19241 h 38347"/>
                      <a:gd name="connsiteX7" fmla="*/ 3775 w 5275"/>
                      <a:gd name="connsiteY7" fmla="*/ 32395 h 38347"/>
                      <a:gd name="connsiteX8" fmla="*/ 2137 w 5275"/>
                      <a:gd name="connsiteY8" fmla="*/ 38348 h 38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75" h="38347">
                        <a:moveTo>
                          <a:pt x="2137" y="38348"/>
                        </a:moveTo>
                        <a:cubicBezTo>
                          <a:pt x="2137" y="38348"/>
                          <a:pt x="1327" y="35928"/>
                          <a:pt x="784" y="32337"/>
                        </a:cubicBezTo>
                        <a:cubicBezTo>
                          <a:pt x="193" y="28727"/>
                          <a:pt x="-83" y="23889"/>
                          <a:pt x="22" y="19107"/>
                        </a:cubicBezTo>
                        <a:cubicBezTo>
                          <a:pt x="165" y="14307"/>
                          <a:pt x="698" y="9544"/>
                          <a:pt x="1460" y="5953"/>
                        </a:cubicBezTo>
                        <a:cubicBezTo>
                          <a:pt x="2165" y="2381"/>
                          <a:pt x="3098" y="0"/>
                          <a:pt x="3098" y="0"/>
                        </a:cubicBezTo>
                        <a:cubicBezTo>
                          <a:pt x="3098" y="0"/>
                          <a:pt x="3947" y="2438"/>
                          <a:pt x="4489" y="6029"/>
                        </a:cubicBezTo>
                        <a:cubicBezTo>
                          <a:pt x="5051" y="9620"/>
                          <a:pt x="5346" y="14440"/>
                          <a:pt x="5261" y="19241"/>
                        </a:cubicBezTo>
                        <a:cubicBezTo>
                          <a:pt x="5089" y="24022"/>
                          <a:pt x="4537" y="28842"/>
                          <a:pt x="3775" y="32395"/>
                        </a:cubicBezTo>
                        <a:cubicBezTo>
                          <a:pt x="3070" y="35966"/>
                          <a:pt x="2137" y="38348"/>
                          <a:pt x="2137" y="3834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7" name="任意多边形: 形状 2836">
                    <a:extLst>
                      <a:ext uri="{FF2B5EF4-FFF2-40B4-BE49-F238E27FC236}">
                        <a16:creationId xmlns:a16="http://schemas.microsoft.com/office/drawing/2014/main" id="{4FE87876-6497-99E5-36CF-2486EA12316C}"/>
                      </a:ext>
                    </a:extLst>
                  </p:cNvPr>
                  <p:cNvSpPr/>
                  <p:nvPr/>
                </p:nvSpPr>
                <p:spPr>
                  <a:xfrm>
                    <a:off x="8888644" y="2998574"/>
                    <a:ext cx="21602" cy="31680"/>
                  </a:xfrm>
                  <a:custGeom>
                    <a:avLst/>
                    <a:gdLst>
                      <a:gd name="connsiteX0" fmla="*/ 21603 w 21602"/>
                      <a:gd name="connsiteY0" fmla="*/ 31680 h 31680"/>
                      <a:gd name="connsiteX1" fmla="*/ 17002 w 21602"/>
                      <a:gd name="connsiteY1" fmla="*/ 27584 h 31680"/>
                      <a:gd name="connsiteX2" fmla="*/ 8668 w 21602"/>
                      <a:gd name="connsiteY2" fmla="*/ 17316 h 31680"/>
                      <a:gd name="connsiteX3" fmla="*/ 2143 w 21602"/>
                      <a:gd name="connsiteY3" fmla="*/ 5782 h 31680"/>
                      <a:gd name="connsiteX4" fmla="*/ 0 w 21602"/>
                      <a:gd name="connsiteY4" fmla="*/ 0 h 31680"/>
                      <a:gd name="connsiteX5" fmla="*/ 4601 w 21602"/>
                      <a:gd name="connsiteY5" fmla="*/ 4115 h 31680"/>
                      <a:gd name="connsiteX6" fmla="*/ 12973 w 21602"/>
                      <a:gd name="connsiteY6" fmla="*/ 14364 h 31680"/>
                      <a:gd name="connsiteX7" fmla="*/ 19469 w 21602"/>
                      <a:gd name="connsiteY7" fmla="*/ 25898 h 31680"/>
                      <a:gd name="connsiteX8" fmla="*/ 21603 w 21602"/>
                      <a:gd name="connsiteY8" fmla="*/ 31680 h 31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602" h="31680">
                        <a:moveTo>
                          <a:pt x="21603" y="31680"/>
                        </a:moveTo>
                        <a:cubicBezTo>
                          <a:pt x="21603" y="31680"/>
                          <a:pt x="19536" y="30213"/>
                          <a:pt x="17002" y="27584"/>
                        </a:cubicBezTo>
                        <a:cubicBezTo>
                          <a:pt x="14440" y="24984"/>
                          <a:pt x="11392" y="21279"/>
                          <a:pt x="8668" y="17316"/>
                        </a:cubicBezTo>
                        <a:cubicBezTo>
                          <a:pt x="5972" y="13354"/>
                          <a:pt x="3648" y="9154"/>
                          <a:pt x="2143" y="5782"/>
                        </a:cubicBezTo>
                        <a:cubicBezTo>
                          <a:pt x="648" y="2467"/>
                          <a:pt x="0" y="0"/>
                          <a:pt x="0" y="0"/>
                        </a:cubicBezTo>
                        <a:cubicBezTo>
                          <a:pt x="0" y="0"/>
                          <a:pt x="2077" y="1486"/>
                          <a:pt x="4601" y="4115"/>
                        </a:cubicBezTo>
                        <a:cubicBezTo>
                          <a:pt x="7182" y="6696"/>
                          <a:pt x="10249" y="10439"/>
                          <a:pt x="12973" y="14364"/>
                        </a:cubicBezTo>
                        <a:cubicBezTo>
                          <a:pt x="15621" y="18364"/>
                          <a:pt x="17965" y="22565"/>
                          <a:pt x="19469" y="25898"/>
                        </a:cubicBezTo>
                        <a:cubicBezTo>
                          <a:pt x="20974" y="29232"/>
                          <a:pt x="21603" y="31680"/>
                          <a:pt x="21603" y="316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8" name="任意多边形: 形状 2837">
                    <a:extLst>
                      <a:ext uri="{FF2B5EF4-FFF2-40B4-BE49-F238E27FC236}">
                        <a16:creationId xmlns:a16="http://schemas.microsoft.com/office/drawing/2014/main" id="{77FB5A0F-A0C7-A24D-DC16-B93545125070}"/>
                      </a:ext>
                    </a:extLst>
                  </p:cNvPr>
                  <p:cNvSpPr/>
                  <p:nvPr/>
                </p:nvSpPr>
                <p:spPr>
                  <a:xfrm>
                    <a:off x="8858830" y="2999651"/>
                    <a:ext cx="19964" cy="32718"/>
                  </a:xfrm>
                  <a:custGeom>
                    <a:avLst/>
                    <a:gdLst>
                      <a:gd name="connsiteX0" fmla="*/ 0 w 19964"/>
                      <a:gd name="connsiteY0" fmla="*/ 32718 h 32718"/>
                      <a:gd name="connsiteX1" fmla="*/ 1848 w 19964"/>
                      <a:gd name="connsiteY1" fmla="*/ 26803 h 32718"/>
                      <a:gd name="connsiteX2" fmla="*/ 7773 w 19964"/>
                      <a:gd name="connsiteY2" fmla="*/ 14992 h 32718"/>
                      <a:gd name="connsiteX3" fmla="*/ 15573 w 19964"/>
                      <a:gd name="connsiteY3" fmla="*/ 4315 h 32718"/>
                      <a:gd name="connsiteX4" fmla="*/ 19964 w 19964"/>
                      <a:gd name="connsiteY4" fmla="*/ 0 h 32718"/>
                      <a:gd name="connsiteX5" fmla="*/ 18165 w 19964"/>
                      <a:gd name="connsiteY5" fmla="*/ 5896 h 32718"/>
                      <a:gd name="connsiteX6" fmla="*/ 12240 w 19964"/>
                      <a:gd name="connsiteY6" fmla="*/ 17707 h 32718"/>
                      <a:gd name="connsiteX7" fmla="*/ 4410 w 19964"/>
                      <a:gd name="connsiteY7" fmla="*/ 28385 h 32718"/>
                      <a:gd name="connsiteX8" fmla="*/ 0 w 19964"/>
                      <a:gd name="connsiteY8" fmla="*/ 32718 h 3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964" h="32718">
                        <a:moveTo>
                          <a:pt x="0" y="32718"/>
                        </a:moveTo>
                        <a:cubicBezTo>
                          <a:pt x="0" y="32718"/>
                          <a:pt x="495" y="30204"/>
                          <a:pt x="1848" y="26803"/>
                        </a:cubicBezTo>
                        <a:cubicBezTo>
                          <a:pt x="3153" y="23403"/>
                          <a:pt x="5277" y="19098"/>
                          <a:pt x="7773" y="14992"/>
                        </a:cubicBezTo>
                        <a:cubicBezTo>
                          <a:pt x="10297" y="10897"/>
                          <a:pt x="13154" y="7049"/>
                          <a:pt x="15573" y="4315"/>
                        </a:cubicBezTo>
                        <a:cubicBezTo>
                          <a:pt x="18002" y="1581"/>
                          <a:pt x="19964" y="0"/>
                          <a:pt x="19964" y="0"/>
                        </a:cubicBezTo>
                        <a:cubicBezTo>
                          <a:pt x="19964" y="0"/>
                          <a:pt x="19498" y="2496"/>
                          <a:pt x="18165" y="5896"/>
                        </a:cubicBezTo>
                        <a:cubicBezTo>
                          <a:pt x="16831" y="9296"/>
                          <a:pt x="14735" y="13621"/>
                          <a:pt x="12240" y="17707"/>
                        </a:cubicBezTo>
                        <a:cubicBezTo>
                          <a:pt x="9706" y="21803"/>
                          <a:pt x="6849" y="25651"/>
                          <a:pt x="4410" y="28385"/>
                        </a:cubicBezTo>
                        <a:cubicBezTo>
                          <a:pt x="2010" y="31118"/>
                          <a:pt x="0" y="32718"/>
                          <a:pt x="0" y="3271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9" name="任意多边形: 形状 2838">
                    <a:extLst>
                      <a:ext uri="{FF2B5EF4-FFF2-40B4-BE49-F238E27FC236}">
                        <a16:creationId xmlns:a16="http://schemas.microsoft.com/office/drawing/2014/main" id="{2BBB3A2A-B788-B4AB-CDB3-5F0BEAE1BCAC}"/>
                      </a:ext>
                    </a:extLst>
                  </p:cNvPr>
                  <p:cNvSpPr/>
                  <p:nvPr/>
                </p:nvSpPr>
                <p:spPr>
                  <a:xfrm>
                    <a:off x="8870889" y="2980467"/>
                    <a:ext cx="27346" cy="27555"/>
                  </a:xfrm>
                  <a:custGeom>
                    <a:avLst/>
                    <a:gdLst>
                      <a:gd name="connsiteX0" fmla="*/ 27346 w 27346"/>
                      <a:gd name="connsiteY0" fmla="*/ 15069 h 27555"/>
                      <a:gd name="connsiteX1" fmla="*/ 18173 w 27346"/>
                      <a:gd name="connsiteY1" fmla="*/ 18193 h 27555"/>
                      <a:gd name="connsiteX2" fmla="*/ 15525 w 27346"/>
                      <a:gd name="connsiteY2" fmla="*/ 27556 h 27555"/>
                      <a:gd name="connsiteX3" fmla="*/ 9725 w 27346"/>
                      <a:gd name="connsiteY3" fmla="*/ 19774 h 27555"/>
                      <a:gd name="connsiteX4" fmla="*/ 0 w 27346"/>
                      <a:gd name="connsiteY4" fmla="*/ 20164 h 27555"/>
                      <a:gd name="connsiteX5" fmla="*/ 5591 w 27346"/>
                      <a:gd name="connsiteY5" fmla="*/ 12240 h 27555"/>
                      <a:gd name="connsiteX6" fmla="*/ 2257 w 27346"/>
                      <a:gd name="connsiteY6" fmla="*/ 3124 h 27555"/>
                      <a:gd name="connsiteX7" fmla="*/ 11544 w 27346"/>
                      <a:gd name="connsiteY7" fmla="*/ 5991 h 27555"/>
                      <a:gd name="connsiteX8" fmla="*/ 19145 w 27346"/>
                      <a:gd name="connsiteY8" fmla="*/ 0 h 27555"/>
                      <a:gd name="connsiteX9" fmla="*/ 19288 w 27346"/>
                      <a:gd name="connsiteY9" fmla="*/ 9696 h 27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7346" h="27555">
                        <a:moveTo>
                          <a:pt x="27346" y="15069"/>
                        </a:moveTo>
                        <a:lnTo>
                          <a:pt x="18173" y="18193"/>
                        </a:lnTo>
                        <a:lnTo>
                          <a:pt x="15525" y="27556"/>
                        </a:lnTo>
                        <a:lnTo>
                          <a:pt x="9725" y="19774"/>
                        </a:lnTo>
                        <a:lnTo>
                          <a:pt x="0" y="20164"/>
                        </a:lnTo>
                        <a:lnTo>
                          <a:pt x="5591" y="12240"/>
                        </a:lnTo>
                        <a:lnTo>
                          <a:pt x="2257" y="3124"/>
                        </a:lnTo>
                        <a:lnTo>
                          <a:pt x="11544" y="5991"/>
                        </a:lnTo>
                        <a:lnTo>
                          <a:pt x="19145" y="0"/>
                        </a:lnTo>
                        <a:lnTo>
                          <a:pt x="19288" y="969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40" name="图形 113">
                  <a:extLst>
                    <a:ext uri="{FF2B5EF4-FFF2-40B4-BE49-F238E27FC236}">
                      <a16:creationId xmlns:a16="http://schemas.microsoft.com/office/drawing/2014/main" id="{E74D2A1E-CDAE-F3CC-E7C2-2203318899B7}"/>
                    </a:ext>
                  </a:extLst>
                </p:cNvPr>
                <p:cNvGrpSpPr/>
                <p:nvPr/>
              </p:nvGrpSpPr>
              <p:grpSpPr>
                <a:xfrm>
                  <a:off x="8838204" y="2945310"/>
                  <a:ext cx="67934" cy="68562"/>
                  <a:chOff x="8838204" y="2945310"/>
                  <a:chExt cx="67934" cy="68562"/>
                </a:xfrm>
              </p:grpSpPr>
              <p:sp>
                <p:nvSpPr>
                  <p:cNvPr id="2841" name="任意多边形: 形状 2840">
                    <a:extLst>
                      <a:ext uri="{FF2B5EF4-FFF2-40B4-BE49-F238E27FC236}">
                        <a16:creationId xmlns:a16="http://schemas.microsoft.com/office/drawing/2014/main" id="{8D6563DA-E335-A9BF-38DD-F3CA322CBF7A}"/>
                      </a:ext>
                    </a:extLst>
                  </p:cNvPr>
                  <p:cNvSpPr/>
                  <p:nvPr/>
                </p:nvSpPr>
                <p:spPr>
                  <a:xfrm>
                    <a:off x="8838204" y="2945310"/>
                    <a:ext cx="67934" cy="68562"/>
                  </a:xfrm>
                  <a:custGeom>
                    <a:avLst/>
                    <a:gdLst>
                      <a:gd name="connsiteX0" fmla="*/ 29818 w 67934"/>
                      <a:gd name="connsiteY0" fmla="*/ 37233 h 68562"/>
                      <a:gd name="connsiteX1" fmla="*/ 25399 w 67934"/>
                      <a:gd name="connsiteY1" fmla="*/ 32328 h 68562"/>
                      <a:gd name="connsiteX2" fmla="*/ 28713 w 67934"/>
                      <a:gd name="connsiteY2" fmla="*/ 26613 h 68562"/>
                      <a:gd name="connsiteX3" fmla="*/ 35172 w 67934"/>
                      <a:gd name="connsiteY3" fmla="*/ 28004 h 68562"/>
                      <a:gd name="connsiteX4" fmla="*/ 35838 w 67934"/>
                      <a:gd name="connsiteY4" fmla="*/ 34566 h 68562"/>
                      <a:gd name="connsiteX5" fmla="*/ 29818 w 67934"/>
                      <a:gd name="connsiteY5" fmla="*/ 37233 h 68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934" h="68562">
                        <a:moveTo>
                          <a:pt x="29818" y="37233"/>
                        </a:moveTo>
                        <a:cubicBezTo>
                          <a:pt x="21065" y="91726"/>
                          <a:pt x="-23503" y="42062"/>
                          <a:pt x="25399" y="32328"/>
                        </a:cubicBezTo>
                        <a:cubicBezTo>
                          <a:pt x="-23503" y="42053"/>
                          <a:pt x="9949" y="-15687"/>
                          <a:pt x="28713" y="26613"/>
                        </a:cubicBezTo>
                        <a:cubicBezTo>
                          <a:pt x="9949" y="-15687"/>
                          <a:pt x="75234" y="-1714"/>
                          <a:pt x="35172" y="28004"/>
                        </a:cubicBezTo>
                        <a:cubicBezTo>
                          <a:pt x="75234" y="-1705"/>
                          <a:pt x="82091" y="64694"/>
                          <a:pt x="35838" y="34566"/>
                        </a:cubicBezTo>
                        <a:cubicBezTo>
                          <a:pt x="82073" y="64694"/>
                          <a:pt x="21065" y="91726"/>
                          <a:pt x="29818" y="37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2" name="任意多边形: 形状 2841">
                    <a:extLst>
                      <a:ext uri="{FF2B5EF4-FFF2-40B4-BE49-F238E27FC236}">
                        <a16:creationId xmlns:a16="http://schemas.microsoft.com/office/drawing/2014/main" id="{E74C7B62-89AA-2296-9B79-88FC005DED97}"/>
                      </a:ext>
                    </a:extLst>
                  </p:cNvPr>
                  <p:cNvSpPr/>
                  <p:nvPr/>
                </p:nvSpPr>
                <p:spPr>
                  <a:xfrm>
                    <a:off x="8840108" y="2947214"/>
                    <a:ext cx="63594" cy="64176"/>
                  </a:xfrm>
                  <a:custGeom>
                    <a:avLst/>
                    <a:gdLst>
                      <a:gd name="connsiteX0" fmla="*/ 27914 w 63594"/>
                      <a:gd name="connsiteY0" fmla="*/ 34853 h 64176"/>
                      <a:gd name="connsiteX1" fmla="*/ 23790 w 63594"/>
                      <a:gd name="connsiteY1" fmla="*/ 30253 h 64176"/>
                      <a:gd name="connsiteX2" fmla="*/ 26867 w 63594"/>
                      <a:gd name="connsiteY2" fmla="*/ 24909 h 64176"/>
                      <a:gd name="connsiteX3" fmla="*/ 32934 w 63594"/>
                      <a:gd name="connsiteY3" fmla="*/ 26204 h 64176"/>
                      <a:gd name="connsiteX4" fmla="*/ 33553 w 63594"/>
                      <a:gd name="connsiteY4" fmla="*/ 32348 h 64176"/>
                      <a:gd name="connsiteX5" fmla="*/ 27914 w 63594"/>
                      <a:gd name="connsiteY5" fmla="*/ 34853 h 64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594" h="64176">
                        <a:moveTo>
                          <a:pt x="27914" y="34853"/>
                        </a:moveTo>
                        <a:cubicBezTo>
                          <a:pt x="19732" y="85860"/>
                          <a:pt x="-21987" y="39358"/>
                          <a:pt x="23790" y="30253"/>
                        </a:cubicBezTo>
                        <a:cubicBezTo>
                          <a:pt x="-22006" y="39358"/>
                          <a:pt x="9312" y="-14686"/>
                          <a:pt x="26867" y="24909"/>
                        </a:cubicBezTo>
                        <a:cubicBezTo>
                          <a:pt x="9312" y="-14686"/>
                          <a:pt x="70406" y="-1599"/>
                          <a:pt x="32934" y="26204"/>
                        </a:cubicBezTo>
                        <a:cubicBezTo>
                          <a:pt x="70425" y="-1599"/>
                          <a:pt x="76845" y="60542"/>
                          <a:pt x="33553" y="32348"/>
                        </a:cubicBezTo>
                        <a:cubicBezTo>
                          <a:pt x="76854" y="60542"/>
                          <a:pt x="19723" y="85869"/>
                          <a:pt x="27914" y="3485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3" name="任意多边形: 形状 2842">
                    <a:extLst>
                      <a:ext uri="{FF2B5EF4-FFF2-40B4-BE49-F238E27FC236}">
                        <a16:creationId xmlns:a16="http://schemas.microsoft.com/office/drawing/2014/main" id="{A40675FA-1CE4-AB75-9670-25038E708D28}"/>
                      </a:ext>
                    </a:extLst>
                  </p:cNvPr>
                  <p:cNvSpPr/>
                  <p:nvPr/>
                </p:nvSpPr>
                <p:spPr>
                  <a:xfrm>
                    <a:off x="8848677" y="2966323"/>
                    <a:ext cx="18973" cy="9648"/>
                  </a:xfrm>
                  <a:custGeom>
                    <a:avLst/>
                    <a:gdLst>
                      <a:gd name="connsiteX0" fmla="*/ 0 w 18973"/>
                      <a:gd name="connsiteY0" fmla="*/ 0 h 9648"/>
                      <a:gd name="connsiteX1" fmla="*/ 3353 w 18973"/>
                      <a:gd name="connsiteY1" fmla="*/ 762 h 9648"/>
                      <a:gd name="connsiteX2" fmla="*/ 10163 w 18973"/>
                      <a:gd name="connsiteY2" fmla="*/ 3524 h 9648"/>
                      <a:gd name="connsiteX3" fmla="*/ 16393 w 18973"/>
                      <a:gd name="connsiteY3" fmla="*/ 7401 h 9648"/>
                      <a:gd name="connsiteX4" fmla="*/ 18974 w 18973"/>
                      <a:gd name="connsiteY4" fmla="*/ 9649 h 9648"/>
                      <a:gd name="connsiteX5" fmla="*/ 15630 w 18973"/>
                      <a:gd name="connsiteY5" fmla="*/ 8877 h 9648"/>
                      <a:gd name="connsiteX6" fmla="*/ 8830 w 18973"/>
                      <a:gd name="connsiteY6" fmla="*/ 6105 h 9648"/>
                      <a:gd name="connsiteX7" fmla="*/ 2591 w 18973"/>
                      <a:gd name="connsiteY7" fmla="*/ 2238 h 9648"/>
                      <a:gd name="connsiteX8" fmla="*/ 0 w 18973"/>
                      <a:gd name="connsiteY8" fmla="*/ 0 h 9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973" h="9648">
                        <a:moveTo>
                          <a:pt x="0" y="0"/>
                        </a:moveTo>
                        <a:cubicBezTo>
                          <a:pt x="0" y="0"/>
                          <a:pt x="1400" y="171"/>
                          <a:pt x="3353" y="762"/>
                        </a:cubicBezTo>
                        <a:cubicBezTo>
                          <a:pt x="5305" y="1353"/>
                          <a:pt x="7791" y="2334"/>
                          <a:pt x="10163" y="3524"/>
                        </a:cubicBezTo>
                        <a:cubicBezTo>
                          <a:pt x="12535" y="4753"/>
                          <a:pt x="14792" y="6163"/>
                          <a:pt x="16393" y="7401"/>
                        </a:cubicBezTo>
                        <a:cubicBezTo>
                          <a:pt x="18031" y="8620"/>
                          <a:pt x="18974" y="9649"/>
                          <a:pt x="18974" y="9649"/>
                        </a:cubicBezTo>
                        <a:cubicBezTo>
                          <a:pt x="18974" y="9649"/>
                          <a:pt x="17583" y="9477"/>
                          <a:pt x="15630" y="8877"/>
                        </a:cubicBezTo>
                        <a:cubicBezTo>
                          <a:pt x="13697" y="8296"/>
                          <a:pt x="11202" y="7315"/>
                          <a:pt x="8830" y="6105"/>
                        </a:cubicBezTo>
                        <a:cubicBezTo>
                          <a:pt x="6458" y="4896"/>
                          <a:pt x="4200" y="3477"/>
                          <a:pt x="2591" y="2238"/>
                        </a:cubicBezTo>
                        <a:cubicBezTo>
                          <a:pt x="962" y="102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4" name="任意多边形: 形状 2843">
                    <a:extLst>
                      <a:ext uri="{FF2B5EF4-FFF2-40B4-BE49-F238E27FC236}">
                        <a16:creationId xmlns:a16="http://schemas.microsoft.com/office/drawing/2014/main" id="{AF51D310-B365-7842-8548-593BBA60EA98}"/>
                      </a:ext>
                    </a:extLst>
                  </p:cNvPr>
                  <p:cNvSpPr/>
                  <p:nvPr/>
                </p:nvSpPr>
                <p:spPr>
                  <a:xfrm>
                    <a:off x="8873213" y="2974533"/>
                    <a:ext cx="21317" cy="2912"/>
                  </a:xfrm>
                  <a:custGeom>
                    <a:avLst/>
                    <a:gdLst>
                      <a:gd name="connsiteX0" fmla="*/ 0 w 21317"/>
                      <a:gd name="connsiteY0" fmla="*/ 1687 h 2912"/>
                      <a:gd name="connsiteX1" fmla="*/ 3324 w 21317"/>
                      <a:gd name="connsiteY1" fmla="*/ 782 h 2912"/>
                      <a:gd name="connsiteX2" fmla="*/ 10620 w 21317"/>
                      <a:gd name="connsiteY2" fmla="*/ 10 h 2912"/>
                      <a:gd name="connsiteX3" fmla="*/ 17955 w 21317"/>
                      <a:gd name="connsiteY3" fmla="*/ 467 h 2912"/>
                      <a:gd name="connsiteX4" fmla="*/ 21317 w 21317"/>
                      <a:gd name="connsiteY4" fmla="*/ 1220 h 2912"/>
                      <a:gd name="connsiteX5" fmla="*/ 18012 w 21317"/>
                      <a:gd name="connsiteY5" fmla="*/ 2125 h 2912"/>
                      <a:gd name="connsiteX6" fmla="*/ 10696 w 21317"/>
                      <a:gd name="connsiteY6" fmla="*/ 2906 h 2912"/>
                      <a:gd name="connsiteX7" fmla="*/ 3353 w 21317"/>
                      <a:gd name="connsiteY7" fmla="*/ 2439 h 2912"/>
                      <a:gd name="connsiteX8" fmla="*/ 0 w 21317"/>
                      <a:gd name="connsiteY8" fmla="*/ 1687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317" h="2912">
                        <a:moveTo>
                          <a:pt x="0" y="1687"/>
                        </a:moveTo>
                        <a:cubicBezTo>
                          <a:pt x="0" y="1687"/>
                          <a:pt x="1324" y="1182"/>
                          <a:pt x="3324" y="782"/>
                        </a:cubicBezTo>
                        <a:cubicBezTo>
                          <a:pt x="5286" y="372"/>
                          <a:pt x="7963" y="86"/>
                          <a:pt x="10620" y="10"/>
                        </a:cubicBezTo>
                        <a:cubicBezTo>
                          <a:pt x="13278" y="-47"/>
                          <a:pt x="15964" y="143"/>
                          <a:pt x="17955" y="467"/>
                        </a:cubicBezTo>
                        <a:cubicBezTo>
                          <a:pt x="19974" y="763"/>
                          <a:pt x="21317" y="1220"/>
                          <a:pt x="21317" y="1220"/>
                        </a:cubicBezTo>
                        <a:cubicBezTo>
                          <a:pt x="21317" y="1220"/>
                          <a:pt x="20003" y="1734"/>
                          <a:pt x="18012" y="2125"/>
                        </a:cubicBezTo>
                        <a:cubicBezTo>
                          <a:pt x="16021" y="2553"/>
                          <a:pt x="13373" y="2830"/>
                          <a:pt x="10696" y="2906"/>
                        </a:cubicBezTo>
                        <a:cubicBezTo>
                          <a:pt x="8020" y="2953"/>
                          <a:pt x="5362" y="2753"/>
                          <a:pt x="3353" y="2439"/>
                        </a:cubicBezTo>
                        <a:cubicBezTo>
                          <a:pt x="1334" y="2134"/>
                          <a:pt x="0" y="1687"/>
                          <a:pt x="0" y="16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5" name="任意多边形: 形状 2844">
                    <a:extLst>
                      <a:ext uri="{FF2B5EF4-FFF2-40B4-BE49-F238E27FC236}">
                        <a16:creationId xmlns:a16="http://schemas.microsoft.com/office/drawing/2014/main" id="{5CDDEDB7-A4EA-C1F2-AA5D-1DCF3CC7D703}"/>
                      </a:ext>
                    </a:extLst>
                  </p:cNvPr>
                  <p:cNvSpPr/>
                  <p:nvPr/>
                </p:nvSpPr>
                <p:spPr>
                  <a:xfrm>
                    <a:off x="8870092" y="2953026"/>
                    <a:ext cx="4944" cy="20745"/>
                  </a:xfrm>
                  <a:custGeom>
                    <a:avLst/>
                    <a:gdLst>
                      <a:gd name="connsiteX0" fmla="*/ 121 w 4944"/>
                      <a:gd name="connsiteY0" fmla="*/ 20745 h 20745"/>
                      <a:gd name="connsiteX1" fmla="*/ 35 w 4944"/>
                      <a:gd name="connsiteY1" fmla="*/ 17326 h 20745"/>
                      <a:gd name="connsiteX2" fmla="*/ 1055 w 4944"/>
                      <a:gd name="connsiteY2" fmla="*/ 10049 h 20745"/>
                      <a:gd name="connsiteX3" fmla="*/ 3283 w 4944"/>
                      <a:gd name="connsiteY3" fmla="*/ 3058 h 20745"/>
                      <a:gd name="connsiteX4" fmla="*/ 4836 w 4944"/>
                      <a:gd name="connsiteY4" fmla="*/ 0 h 20745"/>
                      <a:gd name="connsiteX5" fmla="*/ 4912 w 4944"/>
                      <a:gd name="connsiteY5" fmla="*/ 3429 h 20745"/>
                      <a:gd name="connsiteX6" fmla="*/ 3883 w 4944"/>
                      <a:gd name="connsiteY6" fmla="*/ 10696 h 20745"/>
                      <a:gd name="connsiteX7" fmla="*/ 1645 w 4944"/>
                      <a:gd name="connsiteY7" fmla="*/ 17697 h 20745"/>
                      <a:gd name="connsiteX8" fmla="*/ 121 w 4944"/>
                      <a:gd name="connsiteY8" fmla="*/ 20745 h 20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44" h="20745">
                        <a:moveTo>
                          <a:pt x="121" y="20745"/>
                        </a:moveTo>
                        <a:cubicBezTo>
                          <a:pt x="121" y="20745"/>
                          <a:pt x="-79" y="19355"/>
                          <a:pt x="35" y="17326"/>
                        </a:cubicBezTo>
                        <a:cubicBezTo>
                          <a:pt x="121" y="15307"/>
                          <a:pt x="492" y="12649"/>
                          <a:pt x="1055" y="10049"/>
                        </a:cubicBezTo>
                        <a:cubicBezTo>
                          <a:pt x="1654" y="7468"/>
                          <a:pt x="2464" y="4915"/>
                          <a:pt x="3283" y="3058"/>
                        </a:cubicBezTo>
                        <a:cubicBezTo>
                          <a:pt x="4055" y="1181"/>
                          <a:pt x="4836" y="0"/>
                          <a:pt x="4836" y="0"/>
                        </a:cubicBezTo>
                        <a:cubicBezTo>
                          <a:pt x="4836" y="0"/>
                          <a:pt x="5017" y="1410"/>
                          <a:pt x="4912" y="3429"/>
                        </a:cubicBezTo>
                        <a:cubicBezTo>
                          <a:pt x="4817" y="5448"/>
                          <a:pt x="4455" y="8096"/>
                          <a:pt x="3883" y="10696"/>
                        </a:cubicBezTo>
                        <a:cubicBezTo>
                          <a:pt x="3283" y="13287"/>
                          <a:pt x="2464" y="15840"/>
                          <a:pt x="1645" y="17697"/>
                        </a:cubicBezTo>
                        <a:cubicBezTo>
                          <a:pt x="874" y="19564"/>
                          <a:pt x="121" y="20745"/>
                          <a:pt x="121" y="2074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6" name="任意多边形: 形状 2845">
                    <a:extLst>
                      <a:ext uri="{FF2B5EF4-FFF2-40B4-BE49-F238E27FC236}">
                        <a16:creationId xmlns:a16="http://schemas.microsoft.com/office/drawing/2014/main" id="{2AE8328C-AC9C-33B7-1779-FDE3D48C95E9}"/>
                      </a:ext>
                    </a:extLst>
                  </p:cNvPr>
                  <p:cNvSpPr/>
                  <p:nvPr/>
                </p:nvSpPr>
                <p:spPr>
                  <a:xfrm>
                    <a:off x="8871366" y="2981524"/>
                    <a:ext cx="8267" cy="19612"/>
                  </a:xfrm>
                  <a:custGeom>
                    <a:avLst/>
                    <a:gdLst>
                      <a:gd name="connsiteX0" fmla="*/ 8268 w 8267"/>
                      <a:gd name="connsiteY0" fmla="*/ 19612 h 19612"/>
                      <a:gd name="connsiteX1" fmla="*/ 6220 w 8267"/>
                      <a:gd name="connsiteY1" fmla="*/ 16869 h 19612"/>
                      <a:gd name="connsiteX2" fmla="*/ 2819 w 8267"/>
                      <a:gd name="connsiteY2" fmla="*/ 10363 h 19612"/>
                      <a:gd name="connsiteX3" fmla="*/ 543 w 8267"/>
                      <a:gd name="connsiteY3" fmla="*/ 3372 h 19612"/>
                      <a:gd name="connsiteX4" fmla="*/ 0 w 8267"/>
                      <a:gd name="connsiteY4" fmla="*/ 0 h 19612"/>
                      <a:gd name="connsiteX5" fmla="*/ 2057 w 8267"/>
                      <a:gd name="connsiteY5" fmla="*/ 2743 h 19612"/>
                      <a:gd name="connsiteX6" fmla="*/ 5486 w 8267"/>
                      <a:gd name="connsiteY6" fmla="*/ 9239 h 19612"/>
                      <a:gd name="connsiteX7" fmla="*/ 7744 w 8267"/>
                      <a:gd name="connsiteY7" fmla="*/ 16231 h 19612"/>
                      <a:gd name="connsiteX8" fmla="*/ 8268 w 8267"/>
                      <a:gd name="connsiteY8" fmla="*/ 19612 h 19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67" h="19612">
                        <a:moveTo>
                          <a:pt x="8268" y="19612"/>
                        </a:moveTo>
                        <a:cubicBezTo>
                          <a:pt x="8268" y="19612"/>
                          <a:pt x="7305" y="18583"/>
                          <a:pt x="6220" y="16869"/>
                        </a:cubicBezTo>
                        <a:cubicBezTo>
                          <a:pt x="5106" y="15164"/>
                          <a:pt x="3857" y="12811"/>
                          <a:pt x="2819" y="10363"/>
                        </a:cubicBezTo>
                        <a:cubicBezTo>
                          <a:pt x="1781" y="7915"/>
                          <a:pt x="981" y="5363"/>
                          <a:pt x="543" y="3372"/>
                        </a:cubicBezTo>
                        <a:cubicBezTo>
                          <a:pt x="76" y="1410"/>
                          <a:pt x="0" y="0"/>
                          <a:pt x="0" y="0"/>
                        </a:cubicBezTo>
                        <a:cubicBezTo>
                          <a:pt x="0" y="0"/>
                          <a:pt x="971" y="1038"/>
                          <a:pt x="2057" y="2743"/>
                        </a:cubicBezTo>
                        <a:cubicBezTo>
                          <a:pt x="3181" y="4429"/>
                          <a:pt x="4439" y="6801"/>
                          <a:pt x="5486" y="9239"/>
                        </a:cubicBezTo>
                        <a:cubicBezTo>
                          <a:pt x="6486" y="11716"/>
                          <a:pt x="7296" y="14249"/>
                          <a:pt x="7744" y="16231"/>
                        </a:cubicBezTo>
                        <a:cubicBezTo>
                          <a:pt x="8211" y="18193"/>
                          <a:pt x="8268" y="19612"/>
                          <a:pt x="8268" y="1961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7" name="任意多边形: 形状 2846">
                    <a:extLst>
                      <a:ext uri="{FF2B5EF4-FFF2-40B4-BE49-F238E27FC236}">
                        <a16:creationId xmlns:a16="http://schemas.microsoft.com/office/drawing/2014/main" id="{87945B81-6644-46B0-F53C-C8A2345878D5}"/>
                      </a:ext>
                    </a:extLst>
                  </p:cNvPr>
                  <p:cNvSpPr/>
                  <p:nvPr/>
                </p:nvSpPr>
                <p:spPr>
                  <a:xfrm>
                    <a:off x="8851430" y="2981039"/>
                    <a:ext cx="14468" cy="15611"/>
                  </a:xfrm>
                  <a:custGeom>
                    <a:avLst/>
                    <a:gdLst>
                      <a:gd name="connsiteX0" fmla="*/ 0 w 14468"/>
                      <a:gd name="connsiteY0" fmla="*/ 15611 h 15611"/>
                      <a:gd name="connsiteX1" fmla="*/ 1648 w 14468"/>
                      <a:gd name="connsiteY1" fmla="*/ 12592 h 15611"/>
                      <a:gd name="connsiteX2" fmla="*/ 6182 w 14468"/>
                      <a:gd name="connsiteY2" fmla="*/ 6820 h 15611"/>
                      <a:gd name="connsiteX3" fmla="*/ 11592 w 14468"/>
                      <a:gd name="connsiteY3" fmla="*/ 1857 h 15611"/>
                      <a:gd name="connsiteX4" fmla="*/ 14468 w 14468"/>
                      <a:gd name="connsiteY4" fmla="*/ 0 h 15611"/>
                      <a:gd name="connsiteX5" fmla="*/ 12830 w 14468"/>
                      <a:gd name="connsiteY5" fmla="*/ 2991 h 15611"/>
                      <a:gd name="connsiteX6" fmla="*/ 8297 w 14468"/>
                      <a:gd name="connsiteY6" fmla="*/ 8763 h 15611"/>
                      <a:gd name="connsiteX7" fmla="*/ 2877 w 14468"/>
                      <a:gd name="connsiteY7" fmla="*/ 13725 h 15611"/>
                      <a:gd name="connsiteX8" fmla="*/ 0 w 14468"/>
                      <a:gd name="connsiteY8" fmla="*/ 15611 h 15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468" h="15611">
                        <a:moveTo>
                          <a:pt x="0" y="15611"/>
                        </a:moveTo>
                        <a:cubicBezTo>
                          <a:pt x="0" y="15611"/>
                          <a:pt x="543" y="14288"/>
                          <a:pt x="1648" y="12592"/>
                        </a:cubicBezTo>
                        <a:cubicBezTo>
                          <a:pt x="2734" y="10878"/>
                          <a:pt x="4372" y="8782"/>
                          <a:pt x="6182" y="6820"/>
                        </a:cubicBezTo>
                        <a:cubicBezTo>
                          <a:pt x="7991" y="4867"/>
                          <a:pt x="9973" y="3077"/>
                          <a:pt x="11592" y="1857"/>
                        </a:cubicBezTo>
                        <a:cubicBezTo>
                          <a:pt x="13221" y="638"/>
                          <a:pt x="14468" y="0"/>
                          <a:pt x="14468" y="0"/>
                        </a:cubicBezTo>
                        <a:cubicBezTo>
                          <a:pt x="14468" y="0"/>
                          <a:pt x="13925" y="1295"/>
                          <a:pt x="12830" y="2991"/>
                        </a:cubicBezTo>
                        <a:cubicBezTo>
                          <a:pt x="11735" y="4705"/>
                          <a:pt x="10116" y="6820"/>
                          <a:pt x="8297" y="8763"/>
                        </a:cubicBezTo>
                        <a:cubicBezTo>
                          <a:pt x="6496" y="10725"/>
                          <a:pt x="4496" y="12506"/>
                          <a:pt x="2877" y="13725"/>
                        </a:cubicBezTo>
                        <a:cubicBezTo>
                          <a:pt x="1257" y="14954"/>
                          <a:pt x="0" y="15611"/>
                          <a:pt x="0" y="156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8" name="任意多边形: 形状 2847">
                    <a:extLst>
                      <a:ext uri="{FF2B5EF4-FFF2-40B4-BE49-F238E27FC236}">
                        <a16:creationId xmlns:a16="http://schemas.microsoft.com/office/drawing/2014/main" id="{2C28443E-76DE-55CB-95FF-AAF4BFC27AF9}"/>
                      </a:ext>
                    </a:extLst>
                  </p:cNvPr>
                  <p:cNvSpPr/>
                  <p:nvPr/>
                </p:nvSpPr>
                <p:spPr>
                  <a:xfrm>
                    <a:off x="8861459" y="2971676"/>
                    <a:ext cx="15449" cy="14744"/>
                  </a:xfrm>
                  <a:custGeom>
                    <a:avLst/>
                    <a:gdLst>
                      <a:gd name="connsiteX0" fmla="*/ 15450 w 15449"/>
                      <a:gd name="connsiteY0" fmla="*/ 9249 h 14744"/>
                      <a:gd name="connsiteX1" fmla="*/ 10116 w 15449"/>
                      <a:gd name="connsiteY1" fmla="*/ 9935 h 14744"/>
                      <a:gd name="connsiteX2" fmla="*/ 7649 w 15449"/>
                      <a:gd name="connsiteY2" fmla="*/ 14745 h 14744"/>
                      <a:gd name="connsiteX3" fmla="*/ 5344 w 15449"/>
                      <a:gd name="connsiteY3" fmla="*/ 9868 h 14744"/>
                      <a:gd name="connsiteX4" fmla="*/ 0 w 15449"/>
                      <a:gd name="connsiteY4" fmla="*/ 9020 h 14744"/>
                      <a:gd name="connsiteX5" fmla="*/ 3934 w 15449"/>
                      <a:gd name="connsiteY5" fmla="*/ 5315 h 14744"/>
                      <a:gd name="connsiteX6" fmla="*/ 3096 w 15449"/>
                      <a:gd name="connsiteY6" fmla="*/ 0 h 14744"/>
                      <a:gd name="connsiteX7" fmla="*/ 7830 w 15449"/>
                      <a:gd name="connsiteY7" fmla="*/ 2572 h 14744"/>
                      <a:gd name="connsiteX8" fmla="*/ 12631 w 15449"/>
                      <a:gd name="connsiteY8" fmla="*/ 133 h 14744"/>
                      <a:gd name="connsiteX9" fmla="*/ 11649 w 15449"/>
                      <a:gd name="connsiteY9" fmla="*/ 5429 h 147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449" h="14744">
                        <a:moveTo>
                          <a:pt x="15450" y="9249"/>
                        </a:moveTo>
                        <a:lnTo>
                          <a:pt x="10116" y="9935"/>
                        </a:lnTo>
                        <a:lnTo>
                          <a:pt x="7649" y="14745"/>
                        </a:lnTo>
                        <a:lnTo>
                          <a:pt x="5344" y="9868"/>
                        </a:lnTo>
                        <a:lnTo>
                          <a:pt x="0" y="9020"/>
                        </a:lnTo>
                        <a:lnTo>
                          <a:pt x="3934" y="5315"/>
                        </a:lnTo>
                        <a:lnTo>
                          <a:pt x="3096" y="0"/>
                        </a:lnTo>
                        <a:lnTo>
                          <a:pt x="7830" y="2572"/>
                        </a:lnTo>
                        <a:lnTo>
                          <a:pt x="12631" y="133"/>
                        </a:lnTo>
                        <a:lnTo>
                          <a:pt x="11649" y="542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49" name="图形 113">
                  <a:extLst>
                    <a:ext uri="{FF2B5EF4-FFF2-40B4-BE49-F238E27FC236}">
                      <a16:creationId xmlns:a16="http://schemas.microsoft.com/office/drawing/2014/main" id="{1D0431B1-8902-545A-7C93-2853398A64DF}"/>
                    </a:ext>
                  </a:extLst>
                </p:cNvPr>
                <p:cNvGrpSpPr/>
                <p:nvPr/>
              </p:nvGrpSpPr>
              <p:grpSpPr>
                <a:xfrm>
                  <a:off x="8786378" y="2916822"/>
                  <a:ext cx="54532" cy="56229"/>
                  <a:chOff x="8786378" y="2916822"/>
                  <a:chExt cx="54532" cy="56229"/>
                </a:xfrm>
              </p:grpSpPr>
              <p:sp>
                <p:nvSpPr>
                  <p:cNvPr id="2850" name="任意多边形: 形状 2849">
                    <a:extLst>
                      <a:ext uri="{FF2B5EF4-FFF2-40B4-BE49-F238E27FC236}">
                        <a16:creationId xmlns:a16="http://schemas.microsoft.com/office/drawing/2014/main" id="{C2A55FE5-66A3-E254-4BF9-EFD77834249F}"/>
                      </a:ext>
                    </a:extLst>
                  </p:cNvPr>
                  <p:cNvSpPr/>
                  <p:nvPr/>
                </p:nvSpPr>
                <p:spPr>
                  <a:xfrm>
                    <a:off x="8786378" y="2916822"/>
                    <a:ext cx="54532" cy="56229"/>
                  </a:xfrm>
                  <a:custGeom>
                    <a:avLst/>
                    <a:gdLst>
                      <a:gd name="connsiteX0" fmla="*/ 27990 w 54532"/>
                      <a:gd name="connsiteY0" fmla="*/ 30870 h 56229"/>
                      <a:gd name="connsiteX1" fmla="*/ 22904 w 54532"/>
                      <a:gd name="connsiteY1" fmla="*/ 29079 h 56229"/>
                      <a:gd name="connsiteX2" fmla="*/ 23037 w 54532"/>
                      <a:gd name="connsiteY2" fmla="*/ 23688 h 56229"/>
                      <a:gd name="connsiteX3" fmla="*/ 28199 w 54532"/>
                      <a:gd name="connsiteY3" fmla="*/ 22145 h 56229"/>
                      <a:gd name="connsiteX4" fmla="*/ 31257 w 54532"/>
                      <a:gd name="connsiteY4" fmla="*/ 26584 h 56229"/>
                      <a:gd name="connsiteX5" fmla="*/ 27990 w 54532"/>
                      <a:gd name="connsiteY5" fmla="*/ 30870 h 56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532" h="56229">
                        <a:moveTo>
                          <a:pt x="27990" y="30870"/>
                        </a:moveTo>
                        <a:cubicBezTo>
                          <a:pt x="43144" y="73313"/>
                          <a:pt x="-8310" y="55264"/>
                          <a:pt x="22904" y="29079"/>
                        </a:cubicBezTo>
                        <a:cubicBezTo>
                          <a:pt x="-8281" y="55254"/>
                          <a:pt x="-7024" y="761"/>
                          <a:pt x="23037" y="23688"/>
                        </a:cubicBezTo>
                        <a:cubicBezTo>
                          <a:pt x="-7005" y="771"/>
                          <a:pt x="45202" y="-14860"/>
                          <a:pt x="28199" y="22145"/>
                        </a:cubicBezTo>
                        <a:cubicBezTo>
                          <a:pt x="45202" y="-14860"/>
                          <a:pt x="76206" y="29975"/>
                          <a:pt x="31257" y="26584"/>
                        </a:cubicBezTo>
                        <a:cubicBezTo>
                          <a:pt x="76196" y="29975"/>
                          <a:pt x="43144" y="73313"/>
                          <a:pt x="27990" y="3087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1" name="任意多边形: 形状 2850">
                    <a:extLst>
                      <a:ext uri="{FF2B5EF4-FFF2-40B4-BE49-F238E27FC236}">
                        <a16:creationId xmlns:a16="http://schemas.microsoft.com/office/drawing/2014/main" id="{3BE0164F-C91E-7C11-8AB1-9617B5000902}"/>
                      </a:ext>
                    </a:extLst>
                  </p:cNvPr>
                  <p:cNvSpPr/>
                  <p:nvPr/>
                </p:nvSpPr>
                <p:spPr>
                  <a:xfrm>
                    <a:off x="8787982" y="2918444"/>
                    <a:ext cx="51067" cy="52639"/>
                  </a:xfrm>
                  <a:custGeom>
                    <a:avLst/>
                    <a:gdLst>
                      <a:gd name="connsiteX0" fmla="*/ 26195 w 51067"/>
                      <a:gd name="connsiteY0" fmla="*/ 28895 h 52639"/>
                      <a:gd name="connsiteX1" fmla="*/ 21452 w 51067"/>
                      <a:gd name="connsiteY1" fmla="*/ 27218 h 52639"/>
                      <a:gd name="connsiteX2" fmla="*/ 21567 w 51067"/>
                      <a:gd name="connsiteY2" fmla="*/ 22180 h 52639"/>
                      <a:gd name="connsiteX3" fmla="*/ 26405 w 51067"/>
                      <a:gd name="connsiteY3" fmla="*/ 20732 h 52639"/>
                      <a:gd name="connsiteX4" fmla="*/ 29282 w 51067"/>
                      <a:gd name="connsiteY4" fmla="*/ 24885 h 52639"/>
                      <a:gd name="connsiteX5" fmla="*/ 26195 w 51067"/>
                      <a:gd name="connsiteY5" fmla="*/ 28895 h 52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067" h="52639">
                        <a:moveTo>
                          <a:pt x="26195" y="28895"/>
                        </a:moveTo>
                        <a:cubicBezTo>
                          <a:pt x="40378" y="68643"/>
                          <a:pt x="-7761" y="51726"/>
                          <a:pt x="21452" y="27218"/>
                        </a:cubicBezTo>
                        <a:cubicBezTo>
                          <a:pt x="-7761" y="51726"/>
                          <a:pt x="-6571" y="720"/>
                          <a:pt x="21567" y="22180"/>
                        </a:cubicBezTo>
                        <a:cubicBezTo>
                          <a:pt x="-6571" y="720"/>
                          <a:pt x="42321" y="-13910"/>
                          <a:pt x="26405" y="20732"/>
                        </a:cubicBezTo>
                        <a:cubicBezTo>
                          <a:pt x="42321" y="-13910"/>
                          <a:pt x="71363" y="28066"/>
                          <a:pt x="29282" y="24885"/>
                        </a:cubicBezTo>
                        <a:cubicBezTo>
                          <a:pt x="71354" y="28057"/>
                          <a:pt x="40387" y="68633"/>
                          <a:pt x="26195" y="288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2" name="任意多边形: 形状 2851">
                    <a:extLst>
                      <a:ext uri="{FF2B5EF4-FFF2-40B4-BE49-F238E27FC236}">
                        <a16:creationId xmlns:a16="http://schemas.microsoft.com/office/drawing/2014/main" id="{7CF1E22D-38BC-769F-2163-216788A13565}"/>
                      </a:ext>
                    </a:extLst>
                  </p:cNvPr>
                  <p:cNvSpPr/>
                  <p:nvPr/>
                </p:nvSpPr>
                <p:spPr>
                  <a:xfrm>
                    <a:off x="8794146" y="2942192"/>
                    <a:ext cx="17382" cy="2389"/>
                  </a:xfrm>
                  <a:custGeom>
                    <a:avLst/>
                    <a:gdLst>
                      <a:gd name="connsiteX0" fmla="*/ 0 w 17382"/>
                      <a:gd name="connsiteY0" fmla="*/ 1471 h 2389"/>
                      <a:gd name="connsiteX1" fmla="*/ 2695 w 17382"/>
                      <a:gd name="connsiteY1" fmla="*/ 700 h 2389"/>
                      <a:gd name="connsiteX2" fmla="*/ 8658 w 17382"/>
                      <a:gd name="connsiteY2" fmla="*/ 14 h 2389"/>
                      <a:gd name="connsiteX3" fmla="*/ 14640 w 17382"/>
                      <a:gd name="connsiteY3" fmla="*/ 328 h 2389"/>
                      <a:gd name="connsiteX4" fmla="*/ 17383 w 17382"/>
                      <a:gd name="connsiteY4" fmla="*/ 928 h 2389"/>
                      <a:gd name="connsiteX5" fmla="*/ 14697 w 17382"/>
                      <a:gd name="connsiteY5" fmla="*/ 1690 h 2389"/>
                      <a:gd name="connsiteX6" fmla="*/ 8724 w 17382"/>
                      <a:gd name="connsiteY6" fmla="*/ 2376 h 2389"/>
                      <a:gd name="connsiteX7" fmla="*/ 2734 w 17382"/>
                      <a:gd name="connsiteY7" fmla="*/ 2062 h 2389"/>
                      <a:gd name="connsiteX8" fmla="*/ 0 w 17382"/>
                      <a:gd name="connsiteY8" fmla="*/ 1471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382" h="2389">
                        <a:moveTo>
                          <a:pt x="0" y="1471"/>
                        </a:moveTo>
                        <a:cubicBezTo>
                          <a:pt x="0" y="1471"/>
                          <a:pt x="1076" y="1033"/>
                          <a:pt x="2695" y="700"/>
                        </a:cubicBezTo>
                        <a:cubicBezTo>
                          <a:pt x="4315" y="357"/>
                          <a:pt x="6467" y="90"/>
                          <a:pt x="8658" y="14"/>
                        </a:cubicBezTo>
                        <a:cubicBezTo>
                          <a:pt x="10839" y="-43"/>
                          <a:pt x="13011" y="80"/>
                          <a:pt x="14640" y="328"/>
                        </a:cubicBezTo>
                        <a:cubicBezTo>
                          <a:pt x="16287" y="557"/>
                          <a:pt x="17383" y="928"/>
                          <a:pt x="17383" y="928"/>
                        </a:cubicBezTo>
                        <a:cubicBezTo>
                          <a:pt x="17383" y="928"/>
                          <a:pt x="16316" y="1357"/>
                          <a:pt x="14697" y="1690"/>
                        </a:cubicBezTo>
                        <a:cubicBezTo>
                          <a:pt x="13068" y="2043"/>
                          <a:pt x="10925" y="2300"/>
                          <a:pt x="8724" y="2376"/>
                        </a:cubicBezTo>
                        <a:cubicBezTo>
                          <a:pt x="6543" y="2433"/>
                          <a:pt x="4381" y="2309"/>
                          <a:pt x="2734" y="2062"/>
                        </a:cubicBezTo>
                        <a:cubicBezTo>
                          <a:pt x="1095" y="1833"/>
                          <a:pt x="0" y="1471"/>
                          <a:pt x="0" y="147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3" name="任意多边形: 形状 2852">
                    <a:extLst>
                      <a:ext uri="{FF2B5EF4-FFF2-40B4-BE49-F238E27FC236}">
                        <a16:creationId xmlns:a16="http://schemas.microsoft.com/office/drawing/2014/main" id="{4FF53A79-8F82-FE5E-12CB-56DC106A3223}"/>
                      </a:ext>
                    </a:extLst>
                  </p:cNvPr>
                  <p:cNvSpPr/>
                  <p:nvPr/>
                </p:nvSpPr>
                <p:spPr>
                  <a:xfrm>
                    <a:off x="8815606" y="2932414"/>
                    <a:ext cx="15058" cy="8686"/>
                  </a:xfrm>
                  <a:custGeom>
                    <a:avLst/>
                    <a:gdLst>
                      <a:gd name="connsiteX0" fmla="*/ 0 w 15058"/>
                      <a:gd name="connsiteY0" fmla="*/ 8687 h 8686"/>
                      <a:gd name="connsiteX1" fmla="*/ 2019 w 15058"/>
                      <a:gd name="connsiteY1" fmla="*/ 6744 h 8686"/>
                      <a:gd name="connsiteX2" fmla="*/ 6934 w 15058"/>
                      <a:gd name="connsiteY2" fmla="*/ 3324 h 8686"/>
                      <a:gd name="connsiteX3" fmla="*/ 12363 w 15058"/>
                      <a:gd name="connsiteY3" fmla="*/ 762 h 8686"/>
                      <a:gd name="connsiteX4" fmla="*/ 15059 w 15058"/>
                      <a:gd name="connsiteY4" fmla="*/ 0 h 8686"/>
                      <a:gd name="connsiteX5" fmla="*/ 13049 w 15058"/>
                      <a:gd name="connsiteY5" fmla="*/ 1933 h 8686"/>
                      <a:gd name="connsiteX6" fmla="*/ 8115 w 15058"/>
                      <a:gd name="connsiteY6" fmla="*/ 5362 h 8686"/>
                      <a:gd name="connsiteX7" fmla="*/ 2686 w 15058"/>
                      <a:gd name="connsiteY7" fmla="*/ 7925 h 8686"/>
                      <a:gd name="connsiteX8" fmla="*/ 0 w 15058"/>
                      <a:gd name="connsiteY8" fmla="*/ 8687 h 8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58" h="8686">
                        <a:moveTo>
                          <a:pt x="0" y="8687"/>
                        </a:moveTo>
                        <a:cubicBezTo>
                          <a:pt x="0" y="8687"/>
                          <a:pt x="743" y="7801"/>
                          <a:pt x="2019" y="6744"/>
                        </a:cubicBezTo>
                        <a:cubicBezTo>
                          <a:pt x="3267" y="5677"/>
                          <a:pt x="5058" y="4410"/>
                          <a:pt x="6934" y="3324"/>
                        </a:cubicBezTo>
                        <a:cubicBezTo>
                          <a:pt x="8811" y="2248"/>
                          <a:pt x="10801" y="1324"/>
                          <a:pt x="12363" y="762"/>
                        </a:cubicBezTo>
                        <a:cubicBezTo>
                          <a:pt x="13925" y="190"/>
                          <a:pt x="15059" y="0"/>
                          <a:pt x="15059" y="0"/>
                        </a:cubicBezTo>
                        <a:cubicBezTo>
                          <a:pt x="15059" y="0"/>
                          <a:pt x="14316" y="876"/>
                          <a:pt x="13049" y="1933"/>
                        </a:cubicBezTo>
                        <a:cubicBezTo>
                          <a:pt x="11782" y="3019"/>
                          <a:pt x="10001" y="4277"/>
                          <a:pt x="8115" y="5362"/>
                        </a:cubicBezTo>
                        <a:cubicBezTo>
                          <a:pt x="6220" y="6439"/>
                          <a:pt x="4248" y="7353"/>
                          <a:pt x="2686" y="7925"/>
                        </a:cubicBezTo>
                        <a:cubicBezTo>
                          <a:pt x="1134" y="8487"/>
                          <a:pt x="0" y="8687"/>
                          <a:pt x="0" y="86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4" name="任意多边形: 形状 2853">
                    <a:extLst>
                      <a:ext uri="{FF2B5EF4-FFF2-40B4-BE49-F238E27FC236}">
                        <a16:creationId xmlns:a16="http://schemas.microsoft.com/office/drawing/2014/main" id="{79EF3774-1E82-F224-DCEB-9972092DAFCA}"/>
                      </a:ext>
                    </a:extLst>
                  </p:cNvPr>
                  <p:cNvSpPr/>
                  <p:nvPr/>
                </p:nvSpPr>
                <p:spPr>
                  <a:xfrm>
                    <a:off x="8807694" y="2923813"/>
                    <a:ext cx="4809" cy="16725"/>
                  </a:xfrm>
                  <a:custGeom>
                    <a:avLst/>
                    <a:gdLst>
                      <a:gd name="connsiteX0" fmla="*/ 4797 w 4809"/>
                      <a:gd name="connsiteY0" fmla="*/ 16726 h 16725"/>
                      <a:gd name="connsiteX1" fmla="*/ 3406 w 4809"/>
                      <a:gd name="connsiteY1" fmla="*/ 14307 h 16725"/>
                      <a:gd name="connsiteX2" fmla="*/ 1273 w 4809"/>
                      <a:gd name="connsiteY2" fmla="*/ 8696 h 16725"/>
                      <a:gd name="connsiteX3" fmla="*/ 111 w 4809"/>
                      <a:gd name="connsiteY3" fmla="*/ 2800 h 16725"/>
                      <a:gd name="connsiteX4" fmla="*/ 25 w 4809"/>
                      <a:gd name="connsiteY4" fmla="*/ 0 h 16725"/>
                      <a:gd name="connsiteX5" fmla="*/ 1425 w 4809"/>
                      <a:gd name="connsiteY5" fmla="*/ 2429 h 16725"/>
                      <a:gd name="connsiteX6" fmla="*/ 3549 w 4809"/>
                      <a:gd name="connsiteY6" fmla="*/ 8039 h 16725"/>
                      <a:gd name="connsiteX7" fmla="*/ 4692 w 4809"/>
                      <a:gd name="connsiteY7" fmla="*/ 13925 h 16725"/>
                      <a:gd name="connsiteX8" fmla="*/ 4797 w 4809"/>
                      <a:gd name="connsiteY8" fmla="*/ 16726 h 16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09" h="16725">
                        <a:moveTo>
                          <a:pt x="4797" y="16726"/>
                        </a:moveTo>
                        <a:cubicBezTo>
                          <a:pt x="4797" y="16726"/>
                          <a:pt x="4130" y="15792"/>
                          <a:pt x="3406" y="14307"/>
                        </a:cubicBezTo>
                        <a:cubicBezTo>
                          <a:pt x="2673" y="12830"/>
                          <a:pt x="1892" y="10782"/>
                          <a:pt x="1273" y="8696"/>
                        </a:cubicBezTo>
                        <a:cubicBezTo>
                          <a:pt x="673" y="6591"/>
                          <a:pt x="282" y="4458"/>
                          <a:pt x="111" y="2800"/>
                        </a:cubicBezTo>
                        <a:cubicBezTo>
                          <a:pt x="-70" y="1152"/>
                          <a:pt x="25" y="0"/>
                          <a:pt x="25" y="0"/>
                        </a:cubicBezTo>
                        <a:cubicBezTo>
                          <a:pt x="25" y="0"/>
                          <a:pt x="711" y="943"/>
                          <a:pt x="1425" y="2429"/>
                        </a:cubicBezTo>
                        <a:cubicBezTo>
                          <a:pt x="2159" y="3905"/>
                          <a:pt x="2939" y="5953"/>
                          <a:pt x="3549" y="8039"/>
                        </a:cubicBezTo>
                        <a:cubicBezTo>
                          <a:pt x="4149" y="10135"/>
                          <a:pt x="4540" y="12287"/>
                          <a:pt x="4692" y="13925"/>
                        </a:cubicBezTo>
                        <a:cubicBezTo>
                          <a:pt x="4864" y="15583"/>
                          <a:pt x="4797" y="16726"/>
                          <a:pt x="4797" y="167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5" name="任意多边形: 形状 2854">
                    <a:extLst>
                      <a:ext uri="{FF2B5EF4-FFF2-40B4-BE49-F238E27FC236}">
                        <a16:creationId xmlns:a16="http://schemas.microsoft.com/office/drawing/2014/main" id="{10BD852B-3CEB-CB28-84CC-C24DBB5E1914}"/>
                      </a:ext>
                    </a:extLst>
                  </p:cNvPr>
                  <p:cNvSpPr/>
                  <p:nvPr/>
                </p:nvSpPr>
                <p:spPr>
                  <a:xfrm>
                    <a:off x="8816349" y="2945625"/>
                    <a:ext cx="13639" cy="10791"/>
                  </a:xfrm>
                  <a:custGeom>
                    <a:avLst/>
                    <a:gdLst>
                      <a:gd name="connsiteX0" fmla="*/ 13640 w 13639"/>
                      <a:gd name="connsiteY0" fmla="*/ 10792 h 10791"/>
                      <a:gd name="connsiteX1" fmla="*/ 11087 w 13639"/>
                      <a:gd name="connsiteY1" fmla="*/ 9649 h 10791"/>
                      <a:gd name="connsiteX2" fmla="*/ 6096 w 13639"/>
                      <a:gd name="connsiteY2" fmla="*/ 6334 h 10791"/>
                      <a:gd name="connsiteX3" fmla="*/ 1724 w 13639"/>
                      <a:gd name="connsiteY3" fmla="*/ 2210 h 10791"/>
                      <a:gd name="connsiteX4" fmla="*/ 0 w 13639"/>
                      <a:gd name="connsiteY4" fmla="*/ 0 h 10791"/>
                      <a:gd name="connsiteX5" fmla="*/ 2562 w 13639"/>
                      <a:gd name="connsiteY5" fmla="*/ 1162 h 10791"/>
                      <a:gd name="connsiteX6" fmla="*/ 7572 w 13639"/>
                      <a:gd name="connsiteY6" fmla="*/ 4467 h 10791"/>
                      <a:gd name="connsiteX7" fmla="*/ 11935 w 13639"/>
                      <a:gd name="connsiteY7" fmla="*/ 8582 h 10791"/>
                      <a:gd name="connsiteX8" fmla="*/ 13640 w 13639"/>
                      <a:gd name="connsiteY8" fmla="*/ 10792 h 10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39" h="10791">
                        <a:moveTo>
                          <a:pt x="13640" y="10792"/>
                        </a:moveTo>
                        <a:cubicBezTo>
                          <a:pt x="13640" y="10792"/>
                          <a:pt x="12573" y="10439"/>
                          <a:pt x="11087" y="9649"/>
                        </a:cubicBezTo>
                        <a:cubicBezTo>
                          <a:pt x="9639" y="8868"/>
                          <a:pt x="7811" y="7668"/>
                          <a:pt x="6096" y="6334"/>
                        </a:cubicBezTo>
                        <a:cubicBezTo>
                          <a:pt x="4391" y="4982"/>
                          <a:pt x="2810" y="3467"/>
                          <a:pt x="1724" y="2210"/>
                        </a:cubicBezTo>
                        <a:cubicBezTo>
                          <a:pt x="619" y="981"/>
                          <a:pt x="0" y="0"/>
                          <a:pt x="0" y="0"/>
                        </a:cubicBezTo>
                        <a:cubicBezTo>
                          <a:pt x="0" y="0"/>
                          <a:pt x="1105" y="362"/>
                          <a:pt x="2562" y="1162"/>
                        </a:cubicBezTo>
                        <a:cubicBezTo>
                          <a:pt x="4020" y="1934"/>
                          <a:pt x="5877" y="3134"/>
                          <a:pt x="7572" y="4467"/>
                        </a:cubicBezTo>
                        <a:cubicBezTo>
                          <a:pt x="9267" y="5848"/>
                          <a:pt x="10849" y="7344"/>
                          <a:pt x="11935" y="8582"/>
                        </a:cubicBezTo>
                        <a:cubicBezTo>
                          <a:pt x="13039" y="9811"/>
                          <a:pt x="13640" y="10792"/>
                          <a:pt x="13640" y="1079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6" name="任意多边形: 形状 2855">
                    <a:extLst>
                      <a:ext uri="{FF2B5EF4-FFF2-40B4-BE49-F238E27FC236}">
                        <a16:creationId xmlns:a16="http://schemas.microsoft.com/office/drawing/2014/main" id="{6DB73918-A369-6913-F8DE-407CFF3B90DD}"/>
                      </a:ext>
                    </a:extLst>
                  </p:cNvPr>
                  <p:cNvSpPr/>
                  <p:nvPr/>
                </p:nvSpPr>
                <p:spPr>
                  <a:xfrm>
                    <a:off x="8807982" y="2947425"/>
                    <a:ext cx="4343" cy="16878"/>
                  </a:xfrm>
                  <a:custGeom>
                    <a:avLst/>
                    <a:gdLst>
                      <a:gd name="connsiteX0" fmla="*/ 52 w 4343"/>
                      <a:gd name="connsiteY0" fmla="*/ 16878 h 16878"/>
                      <a:gd name="connsiteX1" fmla="*/ 62 w 4343"/>
                      <a:gd name="connsiteY1" fmla="*/ 14068 h 16878"/>
                      <a:gd name="connsiteX2" fmla="*/ 1024 w 4343"/>
                      <a:gd name="connsiteY2" fmla="*/ 8144 h 16878"/>
                      <a:gd name="connsiteX3" fmla="*/ 2957 w 4343"/>
                      <a:gd name="connsiteY3" fmla="*/ 2467 h 16878"/>
                      <a:gd name="connsiteX4" fmla="*/ 4281 w 4343"/>
                      <a:gd name="connsiteY4" fmla="*/ 0 h 16878"/>
                      <a:gd name="connsiteX5" fmla="*/ 4290 w 4343"/>
                      <a:gd name="connsiteY5" fmla="*/ 2791 h 16878"/>
                      <a:gd name="connsiteX6" fmla="*/ 3319 w 4343"/>
                      <a:gd name="connsiteY6" fmla="*/ 8715 h 16878"/>
                      <a:gd name="connsiteX7" fmla="*/ 1367 w 4343"/>
                      <a:gd name="connsiteY7" fmla="*/ 14392 h 16878"/>
                      <a:gd name="connsiteX8" fmla="*/ 52 w 4343"/>
                      <a:gd name="connsiteY8" fmla="*/ 16878 h 16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3" h="16878">
                        <a:moveTo>
                          <a:pt x="52" y="16878"/>
                        </a:moveTo>
                        <a:cubicBezTo>
                          <a:pt x="52" y="16878"/>
                          <a:pt x="-71" y="15726"/>
                          <a:pt x="62" y="14068"/>
                        </a:cubicBezTo>
                        <a:cubicBezTo>
                          <a:pt x="157" y="12411"/>
                          <a:pt x="509" y="10259"/>
                          <a:pt x="1024" y="8144"/>
                        </a:cubicBezTo>
                        <a:cubicBezTo>
                          <a:pt x="1576" y="6029"/>
                          <a:pt x="2291" y="3972"/>
                          <a:pt x="2957" y="2467"/>
                        </a:cubicBezTo>
                        <a:cubicBezTo>
                          <a:pt x="3634" y="953"/>
                          <a:pt x="4281" y="0"/>
                          <a:pt x="4281" y="0"/>
                        </a:cubicBezTo>
                        <a:cubicBezTo>
                          <a:pt x="4281" y="0"/>
                          <a:pt x="4414" y="1143"/>
                          <a:pt x="4290" y="2791"/>
                        </a:cubicBezTo>
                        <a:cubicBezTo>
                          <a:pt x="4177" y="4448"/>
                          <a:pt x="3843" y="6601"/>
                          <a:pt x="3319" y="8715"/>
                        </a:cubicBezTo>
                        <a:cubicBezTo>
                          <a:pt x="2776" y="10830"/>
                          <a:pt x="2052" y="12887"/>
                          <a:pt x="1367" y="14392"/>
                        </a:cubicBezTo>
                        <a:cubicBezTo>
                          <a:pt x="700" y="15907"/>
                          <a:pt x="52" y="16878"/>
                          <a:pt x="52" y="1687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7" name="任意多边形: 形状 2856">
                    <a:extLst>
                      <a:ext uri="{FF2B5EF4-FFF2-40B4-BE49-F238E27FC236}">
                        <a16:creationId xmlns:a16="http://schemas.microsoft.com/office/drawing/2014/main" id="{F2BD9352-04E1-0CD9-F415-2961DE4C4F8F}"/>
                      </a:ext>
                    </a:extLst>
                  </p:cNvPr>
                  <p:cNvSpPr/>
                  <p:nvPr/>
                </p:nvSpPr>
                <p:spPr>
                  <a:xfrm>
                    <a:off x="8807615" y="2937605"/>
                    <a:ext cx="12477" cy="12411"/>
                  </a:xfrm>
                  <a:custGeom>
                    <a:avLst/>
                    <a:gdLst>
                      <a:gd name="connsiteX0" fmla="*/ 12478 w 12477"/>
                      <a:gd name="connsiteY0" fmla="*/ 5420 h 12411"/>
                      <a:gd name="connsiteX1" fmla="*/ 8924 w 12477"/>
                      <a:gd name="connsiteY1" fmla="*/ 8011 h 12411"/>
                      <a:gd name="connsiteX2" fmla="*/ 9058 w 12477"/>
                      <a:gd name="connsiteY2" fmla="*/ 12411 h 12411"/>
                      <a:gd name="connsiteX3" fmla="*/ 5486 w 12477"/>
                      <a:gd name="connsiteY3" fmla="*/ 9839 h 12411"/>
                      <a:gd name="connsiteX4" fmla="*/ 1333 w 12477"/>
                      <a:gd name="connsiteY4" fmla="*/ 11335 h 12411"/>
                      <a:gd name="connsiteX5" fmla="*/ 2686 w 12477"/>
                      <a:gd name="connsiteY5" fmla="*/ 7125 h 12411"/>
                      <a:gd name="connsiteX6" fmla="*/ 0 w 12477"/>
                      <a:gd name="connsiteY6" fmla="*/ 3648 h 12411"/>
                      <a:gd name="connsiteX7" fmla="*/ 4410 w 12477"/>
                      <a:gd name="connsiteY7" fmla="*/ 3629 h 12411"/>
                      <a:gd name="connsiteX8" fmla="*/ 6886 w 12477"/>
                      <a:gd name="connsiteY8" fmla="*/ 0 h 12411"/>
                      <a:gd name="connsiteX9" fmla="*/ 8258 w 12477"/>
                      <a:gd name="connsiteY9" fmla="*/ 4181 h 1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477" h="12411">
                        <a:moveTo>
                          <a:pt x="12478" y="5420"/>
                        </a:moveTo>
                        <a:lnTo>
                          <a:pt x="8924" y="8011"/>
                        </a:lnTo>
                        <a:lnTo>
                          <a:pt x="9058" y="12411"/>
                        </a:lnTo>
                        <a:lnTo>
                          <a:pt x="5486" y="9839"/>
                        </a:lnTo>
                        <a:lnTo>
                          <a:pt x="1333" y="11335"/>
                        </a:lnTo>
                        <a:lnTo>
                          <a:pt x="2686" y="7125"/>
                        </a:lnTo>
                        <a:lnTo>
                          <a:pt x="0" y="3648"/>
                        </a:lnTo>
                        <a:lnTo>
                          <a:pt x="4410" y="3629"/>
                        </a:lnTo>
                        <a:lnTo>
                          <a:pt x="6886" y="0"/>
                        </a:lnTo>
                        <a:lnTo>
                          <a:pt x="8258" y="418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58" name="图形 113">
                  <a:extLst>
                    <a:ext uri="{FF2B5EF4-FFF2-40B4-BE49-F238E27FC236}">
                      <a16:creationId xmlns:a16="http://schemas.microsoft.com/office/drawing/2014/main" id="{99AD5277-4C58-9E63-21E0-38678D527AB8}"/>
                    </a:ext>
                  </a:extLst>
                </p:cNvPr>
                <p:cNvGrpSpPr/>
                <p:nvPr/>
              </p:nvGrpSpPr>
              <p:grpSpPr>
                <a:xfrm>
                  <a:off x="8693231" y="2812883"/>
                  <a:ext cx="100381" cy="101510"/>
                  <a:chOff x="8693231" y="2812883"/>
                  <a:chExt cx="100381" cy="101510"/>
                </a:xfrm>
              </p:grpSpPr>
              <p:sp>
                <p:nvSpPr>
                  <p:cNvPr id="2859" name="任意多边形: 形状 2858">
                    <a:extLst>
                      <a:ext uri="{FF2B5EF4-FFF2-40B4-BE49-F238E27FC236}">
                        <a16:creationId xmlns:a16="http://schemas.microsoft.com/office/drawing/2014/main" id="{536E3EFA-6120-6A16-87D6-D58AC7AB0E97}"/>
                      </a:ext>
                    </a:extLst>
                  </p:cNvPr>
                  <p:cNvSpPr/>
                  <p:nvPr/>
                </p:nvSpPr>
                <p:spPr>
                  <a:xfrm>
                    <a:off x="8693231" y="2812883"/>
                    <a:ext cx="100381" cy="101510"/>
                  </a:xfrm>
                  <a:custGeom>
                    <a:avLst/>
                    <a:gdLst>
                      <a:gd name="connsiteX0" fmla="*/ 50213 w 100381"/>
                      <a:gd name="connsiteY0" fmla="*/ 56485 h 101510"/>
                      <a:gd name="connsiteX1" fmla="*/ 41278 w 100381"/>
                      <a:gd name="connsiteY1" fmla="*/ 52485 h 101510"/>
                      <a:gd name="connsiteX2" fmla="*/ 42327 w 100381"/>
                      <a:gd name="connsiteY2" fmla="*/ 42759 h 101510"/>
                      <a:gd name="connsiteX3" fmla="*/ 51889 w 100381"/>
                      <a:gd name="connsiteY3" fmla="*/ 40788 h 101510"/>
                      <a:gd name="connsiteX4" fmla="*/ 56767 w 100381"/>
                      <a:gd name="connsiteY4" fmla="*/ 49256 h 101510"/>
                      <a:gd name="connsiteX5" fmla="*/ 50213 w 100381"/>
                      <a:gd name="connsiteY5" fmla="*/ 56485 h 101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381" h="101510">
                        <a:moveTo>
                          <a:pt x="50213" y="56485"/>
                        </a:moveTo>
                        <a:cubicBezTo>
                          <a:pt x="71054" y="135514"/>
                          <a:pt x="-19100" y="94995"/>
                          <a:pt x="41278" y="52485"/>
                        </a:cubicBezTo>
                        <a:cubicBezTo>
                          <a:pt x="-19119" y="94995"/>
                          <a:pt x="-8442" y="-3275"/>
                          <a:pt x="42327" y="42759"/>
                        </a:cubicBezTo>
                        <a:cubicBezTo>
                          <a:pt x="-8442" y="-3265"/>
                          <a:pt x="88313" y="-23487"/>
                          <a:pt x="51889" y="40788"/>
                        </a:cubicBezTo>
                        <a:cubicBezTo>
                          <a:pt x="88313" y="-23487"/>
                          <a:pt x="137414" y="62295"/>
                          <a:pt x="56767" y="49256"/>
                        </a:cubicBezTo>
                        <a:cubicBezTo>
                          <a:pt x="137434" y="62286"/>
                          <a:pt x="71054" y="135514"/>
                          <a:pt x="50213" y="564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0" name="任意多边形: 形状 2859">
                    <a:extLst>
                      <a:ext uri="{FF2B5EF4-FFF2-40B4-BE49-F238E27FC236}">
                        <a16:creationId xmlns:a16="http://schemas.microsoft.com/office/drawing/2014/main" id="{D26BEB3E-BF51-E488-9BB4-BF3FB9292F76}"/>
                      </a:ext>
                    </a:extLst>
                  </p:cNvPr>
                  <p:cNvSpPr/>
                  <p:nvPr/>
                </p:nvSpPr>
                <p:spPr>
                  <a:xfrm>
                    <a:off x="8696174" y="2815814"/>
                    <a:ext cx="93980" cy="95041"/>
                  </a:xfrm>
                  <a:custGeom>
                    <a:avLst/>
                    <a:gdLst>
                      <a:gd name="connsiteX0" fmla="*/ 46976 w 93980"/>
                      <a:gd name="connsiteY0" fmla="*/ 52886 h 95041"/>
                      <a:gd name="connsiteX1" fmla="*/ 38660 w 93980"/>
                      <a:gd name="connsiteY1" fmla="*/ 49124 h 95041"/>
                      <a:gd name="connsiteX2" fmla="*/ 39622 w 93980"/>
                      <a:gd name="connsiteY2" fmla="*/ 40047 h 95041"/>
                      <a:gd name="connsiteX3" fmla="*/ 48595 w 93980"/>
                      <a:gd name="connsiteY3" fmla="*/ 38151 h 95041"/>
                      <a:gd name="connsiteX4" fmla="*/ 53148 w 93980"/>
                      <a:gd name="connsiteY4" fmla="*/ 46095 h 95041"/>
                      <a:gd name="connsiteX5" fmla="*/ 46976 w 93980"/>
                      <a:gd name="connsiteY5" fmla="*/ 52886 h 95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980" h="95041">
                        <a:moveTo>
                          <a:pt x="46976" y="52886"/>
                        </a:moveTo>
                        <a:cubicBezTo>
                          <a:pt x="66502" y="126896"/>
                          <a:pt x="-17900" y="88919"/>
                          <a:pt x="38660" y="49124"/>
                        </a:cubicBezTo>
                        <a:cubicBezTo>
                          <a:pt x="-17900" y="88919"/>
                          <a:pt x="-7908" y="-3063"/>
                          <a:pt x="39622" y="40047"/>
                        </a:cubicBezTo>
                        <a:cubicBezTo>
                          <a:pt x="-7889" y="-3054"/>
                          <a:pt x="82684" y="-21980"/>
                          <a:pt x="48595" y="38151"/>
                        </a:cubicBezTo>
                        <a:cubicBezTo>
                          <a:pt x="82666" y="-21980"/>
                          <a:pt x="128662" y="58316"/>
                          <a:pt x="53148" y="46095"/>
                        </a:cubicBezTo>
                        <a:cubicBezTo>
                          <a:pt x="128662" y="58316"/>
                          <a:pt x="66492" y="126886"/>
                          <a:pt x="46976" y="52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1" name="任意多边形: 形状 2860">
                    <a:extLst>
                      <a:ext uri="{FF2B5EF4-FFF2-40B4-BE49-F238E27FC236}">
                        <a16:creationId xmlns:a16="http://schemas.microsoft.com/office/drawing/2014/main" id="{291EDA01-B561-5DA1-769D-727B7A6EBE5B}"/>
                      </a:ext>
                    </a:extLst>
                  </p:cNvPr>
                  <p:cNvSpPr/>
                  <p:nvPr/>
                </p:nvSpPr>
                <p:spPr>
                  <a:xfrm>
                    <a:off x="8707507" y="2857586"/>
                    <a:ext cx="31499" cy="4465"/>
                  </a:xfrm>
                  <a:custGeom>
                    <a:avLst/>
                    <a:gdLst>
                      <a:gd name="connsiteX0" fmla="*/ 0 w 31499"/>
                      <a:gd name="connsiteY0" fmla="*/ 1399 h 4465"/>
                      <a:gd name="connsiteX1" fmla="*/ 4972 w 31499"/>
                      <a:gd name="connsiteY1" fmla="*/ 428 h 4465"/>
                      <a:gd name="connsiteX2" fmla="*/ 15869 w 31499"/>
                      <a:gd name="connsiteY2" fmla="*/ 94 h 4465"/>
                      <a:gd name="connsiteX3" fmla="*/ 26641 w 31499"/>
                      <a:gd name="connsiteY3" fmla="*/ 1580 h 4465"/>
                      <a:gd name="connsiteX4" fmla="*/ 31499 w 31499"/>
                      <a:gd name="connsiteY4" fmla="*/ 3085 h 4465"/>
                      <a:gd name="connsiteX5" fmla="*/ 26537 w 31499"/>
                      <a:gd name="connsiteY5" fmla="*/ 4038 h 4465"/>
                      <a:gd name="connsiteX6" fmla="*/ 15640 w 31499"/>
                      <a:gd name="connsiteY6" fmla="*/ 4371 h 4465"/>
                      <a:gd name="connsiteX7" fmla="*/ 4867 w 31499"/>
                      <a:gd name="connsiteY7" fmla="*/ 2866 h 4465"/>
                      <a:gd name="connsiteX8" fmla="*/ 0 w 31499"/>
                      <a:gd name="connsiteY8" fmla="*/ 1399 h 4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499" h="4465">
                        <a:moveTo>
                          <a:pt x="0" y="1399"/>
                        </a:moveTo>
                        <a:cubicBezTo>
                          <a:pt x="0" y="1399"/>
                          <a:pt x="2019" y="771"/>
                          <a:pt x="4972" y="428"/>
                        </a:cubicBezTo>
                        <a:cubicBezTo>
                          <a:pt x="7963" y="37"/>
                          <a:pt x="11925" y="-115"/>
                          <a:pt x="15869" y="94"/>
                        </a:cubicBezTo>
                        <a:cubicBezTo>
                          <a:pt x="19812" y="313"/>
                          <a:pt x="23708" y="875"/>
                          <a:pt x="26641" y="1580"/>
                        </a:cubicBezTo>
                        <a:cubicBezTo>
                          <a:pt x="29585" y="2247"/>
                          <a:pt x="31499" y="3085"/>
                          <a:pt x="31499" y="3085"/>
                        </a:cubicBezTo>
                        <a:cubicBezTo>
                          <a:pt x="31499" y="3085"/>
                          <a:pt x="29508" y="3685"/>
                          <a:pt x="26537" y="4038"/>
                        </a:cubicBezTo>
                        <a:cubicBezTo>
                          <a:pt x="23555" y="4428"/>
                          <a:pt x="19593" y="4581"/>
                          <a:pt x="15640" y="4371"/>
                        </a:cubicBezTo>
                        <a:cubicBezTo>
                          <a:pt x="11716" y="4152"/>
                          <a:pt x="7801" y="3590"/>
                          <a:pt x="4867" y="2866"/>
                        </a:cubicBezTo>
                        <a:cubicBezTo>
                          <a:pt x="1934" y="2218"/>
                          <a:pt x="0" y="1399"/>
                          <a:pt x="0" y="13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2" name="任意多边形: 形状 2861">
                    <a:extLst>
                      <a:ext uri="{FF2B5EF4-FFF2-40B4-BE49-F238E27FC236}">
                        <a16:creationId xmlns:a16="http://schemas.microsoft.com/office/drawing/2014/main" id="{8F5AF555-616B-A58F-D762-4D6F4595BCD7}"/>
                      </a:ext>
                    </a:extLst>
                  </p:cNvPr>
                  <p:cNvSpPr/>
                  <p:nvPr/>
                </p:nvSpPr>
                <p:spPr>
                  <a:xfrm>
                    <a:off x="8746664" y="2844298"/>
                    <a:ext cx="28537" cy="13373"/>
                  </a:xfrm>
                  <a:custGeom>
                    <a:avLst/>
                    <a:gdLst>
                      <a:gd name="connsiteX0" fmla="*/ 0 w 28537"/>
                      <a:gd name="connsiteY0" fmla="*/ 13373 h 13373"/>
                      <a:gd name="connsiteX1" fmla="*/ 3943 w 28537"/>
                      <a:gd name="connsiteY1" fmla="*/ 10173 h 13373"/>
                      <a:gd name="connsiteX2" fmla="*/ 13354 w 28537"/>
                      <a:gd name="connsiteY2" fmla="*/ 4743 h 13373"/>
                      <a:gd name="connsiteX3" fmla="*/ 23546 w 28537"/>
                      <a:gd name="connsiteY3" fmla="*/ 972 h 13373"/>
                      <a:gd name="connsiteX4" fmla="*/ 28537 w 28537"/>
                      <a:gd name="connsiteY4" fmla="*/ 0 h 13373"/>
                      <a:gd name="connsiteX5" fmla="*/ 24603 w 28537"/>
                      <a:gd name="connsiteY5" fmla="*/ 3181 h 13373"/>
                      <a:gd name="connsiteX6" fmla="*/ 15183 w 28537"/>
                      <a:gd name="connsiteY6" fmla="*/ 8630 h 13373"/>
                      <a:gd name="connsiteX7" fmla="*/ 4972 w 28537"/>
                      <a:gd name="connsiteY7" fmla="*/ 12402 h 13373"/>
                      <a:gd name="connsiteX8" fmla="*/ 0 w 28537"/>
                      <a:gd name="connsiteY8" fmla="*/ 13373 h 133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37" h="13373">
                        <a:moveTo>
                          <a:pt x="0" y="13373"/>
                        </a:moveTo>
                        <a:cubicBezTo>
                          <a:pt x="0" y="13373"/>
                          <a:pt x="1486" y="11906"/>
                          <a:pt x="3943" y="10173"/>
                        </a:cubicBezTo>
                        <a:cubicBezTo>
                          <a:pt x="6382" y="8420"/>
                          <a:pt x="9811" y="6429"/>
                          <a:pt x="13354" y="4743"/>
                        </a:cubicBezTo>
                        <a:cubicBezTo>
                          <a:pt x="16926" y="3086"/>
                          <a:pt x="20670" y="1715"/>
                          <a:pt x="23546" y="972"/>
                        </a:cubicBezTo>
                        <a:cubicBezTo>
                          <a:pt x="26451" y="172"/>
                          <a:pt x="28537" y="0"/>
                          <a:pt x="28537" y="0"/>
                        </a:cubicBezTo>
                        <a:cubicBezTo>
                          <a:pt x="28537" y="0"/>
                          <a:pt x="27070" y="1467"/>
                          <a:pt x="24603" y="3181"/>
                        </a:cubicBezTo>
                        <a:cubicBezTo>
                          <a:pt x="22136" y="4953"/>
                          <a:pt x="18736" y="6944"/>
                          <a:pt x="15183" y="8630"/>
                        </a:cubicBezTo>
                        <a:cubicBezTo>
                          <a:pt x="11602" y="10287"/>
                          <a:pt x="7887" y="11621"/>
                          <a:pt x="4972" y="12402"/>
                        </a:cubicBezTo>
                        <a:cubicBezTo>
                          <a:pt x="2087" y="13183"/>
                          <a:pt x="0" y="13373"/>
                          <a:pt x="0" y="133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3" name="任意多边形: 形状 2862">
                    <a:extLst>
                      <a:ext uri="{FF2B5EF4-FFF2-40B4-BE49-F238E27FC236}">
                        <a16:creationId xmlns:a16="http://schemas.microsoft.com/office/drawing/2014/main" id="{775573F5-91CE-4ED5-4C1D-0677BA320F9B}"/>
                      </a:ext>
                    </a:extLst>
                  </p:cNvPr>
                  <p:cNvSpPr/>
                  <p:nvPr/>
                </p:nvSpPr>
                <p:spPr>
                  <a:xfrm>
                    <a:off x="8734810" y="2825200"/>
                    <a:ext cx="6575" cy="30956"/>
                  </a:xfrm>
                  <a:custGeom>
                    <a:avLst/>
                    <a:gdLst>
                      <a:gd name="connsiteX0" fmla="*/ 6329 w 6575"/>
                      <a:gd name="connsiteY0" fmla="*/ 30956 h 30956"/>
                      <a:gd name="connsiteX1" fmla="*/ 4167 w 6575"/>
                      <a:gd name="connsiteY1" fmla="*/ 26384 h 30956"/>
                      <a:gd name="connsiteX2" fmla="*/ 1185 w 6575"/>
                      <a:gd name="connsiteY2" fmla="*/ 15907 h 30956"/>
                      <a:gd name="connsiteX3" fmla="*/ 14 w 6575"/>
                      <a:gd name="connsiteY3" fmla="*/ 5077 h 30956"/>
                      <a:gd name="connsiteX4" fmla="*/ 262 w 6575"/>
                      <a:gd name="connsiteY4" fmla="*/ 0 h 30956"/>
                      <a:gd name="connsiteX5" fmla="*/ 2443 w 6575"/>
                      <a:gd name="connsiteY5" fmla="*/ 4591 h 30956"/>
                      <a:gd name="connsiteX6" fmla="*/ 5405 w 6575"/>
                      <a:gd name="connsiteY6" fmla="*/ 15069 h 30956"/>
                      <a:gd name="connsiteX7" fmla="*/ 6558 w 6575"/>
                      <a:gd name="connsiteY7" fmla="*/ 25899 h 30956"/>
                      <a:gd name="connsiteX8" fmla="*/ 6329 w 6575"/>
                      <a:gd name="connsiteY8" fmla="*/ 30956 h 30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575" h="30956">
                        <a:moveTo>
                          <a:pt x="6329" y="30956"/>
                        </a:moveTo>
                        <a:cubicBezTo>
                          <a:pt x="6329" y="30956"/>
                          <a:pt x="5253" y="29166"/>
                          <a:pt x="4167" y="26384"/>
                        </a:cubicBezTo>
                        <a:cubicBezTo>
                          <a:pt x="3071" y="23593"/>
                          <a:pt x="1976" y="19764"/>
                          <a:pt x="1185" y="15907"/>
                        </a:cubicBezTo>
                        <a:cubicBezTo>
                          <a:pt x="442" y="12021"/>
                          <a:pt x="33" y="8096"/>
                          <a:pt x="14" y="5077"/>
                        </a:cubicBezTo>
                        <a:cubicBezTo>
                          <a:pt x="-71" y="2086"/>
                          <a:pt x="262" y="0"/>
                          <a:pt x="262" y="0"/>
                        </a:cubicBezTo>
                        <a:cubicBezTo>
                          <a:pt x="262" y="0"/>
                          <a:pt x="1357" y="1819"/>
                          <a:pt x="2443" y="4591"/>
                        </a:cubicBezTo>
                        <a:cubicBezTo>
                          <a:pt x="3510" y="7401"/>
                          <a:pt x="4624" y="11211"/>
                          <a:pt x="5405" y="15069"/>
                        </a:cubicBezTo>
                        <a:cubicBezTo>
                          <a:pt x="6148" y="18955"/>
                          <a:pt x="6539" y="22898"/>
                          <a:pt x="6558" y="25899"/>
                        </a:cubicBezTo>
                        <a:cubicBezTo>
                          <a:pt x="6653" y="28899"/>
                          <a:pt x="6329" y="30956"/>
                          <a:pt x="6329" y="309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4" name="任意多边形: 形状 2863">
                    <a:extLst>
                      <a:ext uri="{FF2B5EF4-FFF2-40B4-BE49-F238E27FC236}">
                        <a16:creationId xmlns:a16="http://schemas.microsoft.com/office/drawing/2014/main" id="{370BE1E6-2F40-1C06-241F-A77F9A8CF30D}"/>
                      </a:ext>
                    </a:extLst>
                  </p:cNvPr>
                  <p:cNvSpPr/>
                  <p:nvPr/>
                </p:nvSpPr>
                <p:spPr>
                  <a:xfrm>
                    <a:off x="8747341" y="2865958"/>
                    <a:ext cx="22993" cy="21583"/>
                  </a:xfrm>
                  <a:custGeom>
                    <a:avLst/>
                    <a:gdLst>
                      <a:gd name="connsiteX0" fmla="*/ 22993 w 22993"/>
                      <a:gd name="connsiteY0" fmla="*/ 21584 h 21583"/>
                      <a:gd name="connsiteX1" fmla="*/ 18564 w 22993"/>
                      <a:gd name="connsiteY1" fmla="*/ 19107 h 21583"/>
                      <a:gd name="connsiteX2" fmla="*/ 10030 w 22993"/>
                      <a:gd name="connsiteY2" fmla="*/ 12354 h 21583"/>
                      <a:gd name="connsiteX3" fmla="*/ 2753 w 22993"/>
                      <a:gd name="connsiteY3" fmla="*/ 4258 h 21583"/>
                      <a:gd name="connsiteX4" fmla="*/ 0 w 22993"/>
                      <a:gd name="connsiteY4" fmla="*/ 0 h 21583"/>
                      <a:gd name="connsiteX5" fmla="*/ 4429 w 22993"/>
                      <a:gd name="connsiteY5" fmla="*/ 2476 h 21583"/>
                      <a:gd name="connsiteX6" fmla="*/ 12963 w 22993"/>
                      <a:gd name="connsiteY6" fmla="*/ 9211 h 21583"/>
                      <a:gd name="connsiteX7" fmla="*/ 20231 w 22993"/>
                      <a:gd name="connsiteY7" fmla="*/ 17326 h 21583"/>
                      <a:gd name="connsiteX8" fmla="*/ 22993 w 22993"/>
                      <a:gd name="connsiteY8" fmla="*/ 21584 h 21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993" h="21583">
                        <a:moveTo>
                          <a:pt x="22993" y="21584"/>
                        </a:moveTo>
                        <a:cubicBezTo>
                          <a:pt x="22993" y="21584"/>
                          <a:pt x="21078" y="20784"/>
                          <a:pt x="18564" y="19107"/>
                        </a:cubicBezTo>
                        <a:cubicBezTo>
                          <a:pt x="16021" y="17488"/>
                          <a:pt x="12935" y="15030"/>
                          <a:pt x="10030" y="12354"/>
                        </a:cubicBezTo>
                        <a:cubicBezTo>
                          <a:pt x="7153" y="9658"/>
                          <a:pt x="4533" y="6677"/>
                          <a:pt x="2753" y="4258"/>
                        </a:cubicBezTo>
                        <a:cubicBezTo>
                          <a:pt x="952" y="1876"/>
                          <a:pt x="0" y="0"/>
                          <a:pt x="0" y="0"/>
                        </a:cubicBezTo>
                        <a:cubicBezTo>
                          <a:pt x="0" y="0"/>
                          <a:pt x="1924" y="819"/>
                          <a:pt x="4429" y="2476"/>
                        </a:cubicBezTo>
                        <a:cubicBezTo>
                          <a:pt x="6972" y="4096"/>
                          <a:pt x="10096" y="6553"/>
                          <a:pt x="12963" y="9211"/>
                        </a:cubicBezTo>
                        <a:cubicBezTo>
                          <a:pt x="15811" y="11963"/>
                          <a:pt x="18450" y="14907"/>
                          <a:pt x="20231" y="17326"/>
                        </a:cubicBezTo>
                        <a:cubicBezTo>
                          <a:pt x="22041" y="19726"/>
                          <a:pt x="22993" y="21584"/>
                          <a:pt x="22993" y="215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5" name="任意多边形: 形状 2864">
                    <a:extLst>
                      <a:ext uri="{FF2B5EF4-FFF2-40B4-BE49-F238E27FC236}">
                        <a16:creationId xmlns:a16="http://schemas.microsoft.com/office/drawing/2014/main" id="{44246238-BB66-C0F4-8376-0B2A67B79D8F}"/>
                      </a:ext>
                    </a:extLst>
                  </p:cNvPr>
                  <p:cNvSpPr/>
                  <p:nvPr/>
                </p:nvSpPr>
                <p:spPr>
                  <a:xfrm>
                    <a:off x="8729432" y="2868596"/>
                    <a:ext cx="10206" cy="29813"/>
                  </a:xfrm>
                  <a:custGeom>
                    <a:avLst/>
                    <a:gdLst>
                      <a:gd name="connsiteX0" fmla="*/ 1 w 10206"/>
                      <a:gd name="connsiteY0" fmla="*/ 29813 h 29813"/>
                      <a:gd name="connsiteX1" fmla="*/ 439 w 10206"/>
                      <a:gd name="connsiteY1" fmla="*/ 24736 h 29813"/>
                      <a:gd name="connsiteX2" fmla="*/ 3087 w 10206"/>
                      <a:gd name="connsiteY2" fmla="*/ 14192 h 29813"/>
                      <a:gd name="connsiteX3" fmla="*/ 7450 w 10206"/>
                      <a:gd name="connsiteY3" fmla="*/ 4239 h 29813"/>
                      <a:gd name="connsiteX4" fmla="*/ 10202 w 10206"/>
                      <a:gd name="connsiteY4" fmla="*/ 0 h 29813"/>
                      <a:gd name="connsiteX5" fmla="*/ 9793 w 10206"/>
                      <a:gd name="connsiteY5" fmla="*/ 5020 h 29813"/>
                      <a:gd name="connsiteX6" fmla="*/ 7145 w 10206"/>
                      <a:gd name="connsiteY6" fmla="*/ 15583 h 29813"/>
                      <a:gd name="connsiteX7" fmla="*/ 2763 w 10206"/>
                      <a:gd name="connsiteY7" fmla="*/ 25537 h 29813"/>
                      <a:gd name="connsiteX8" fmla="*/ 1 w 10206"/>
                      <a:gd name="connsiteY8" fmla="*/ 29813 h 29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206" h="29813">
                        <a:moveTo>
                          <a:pt x="1" y="29813"/>
                        </a:moveTo>
                        <a:cubicBezTo>
                          <a:pt x="1" y="29813"/>
                          <a:pt x="-46" y="27708"/>
                          <a:pt x="439" y="24736"/>
                        </a:cubicBezTo>
                        <a:cubicBezTo>
                          <a:pt x="887" y="21755"/>
                          <a:pt x="1830" y="17926"/>
                          <a:pt x="3087" y="14192"/>
                        </a:cubicBezTo>
                        <a:cubicBezTo>
                          <a:pt x="4382" y="10468"/>
                          <a:pt x="5983" y="6858"/>
                          <a:pt x="7450" y="4239"/>
                        </a:cubicBezTo>
                        <a:cubicBezTo>
                          <a:pt x="8907" y="1619"/>
                          <a:pt x="10202" y="0"/>
                          <a:pt x="10202" y="0"/>
                        </a:cubicBezTo>
                        <a:cubicBezTo>
                          <a:pt x="10202" y="0"/>
                          <a:pt x="10279" y="2086"/>
                          <a:pt x="9793" y="5020"/>
                        </a:cubicBezTo>
                        <a:cubicBezTo>
                          <a:pt x="9345" y="8001"/>
                          <a:pt x="8402" y="11868"/>
                          <a:pt x="7145" y="15583"/>
                        </a:cubicBezTo>
                        <a:cubicBezTo>
                          <a:pt x="5859" y="19307"/>
                          <a:pt x="4230" y="22917"/>
                          <a:pt x="2763" y="25537"/>
                        </a:cubicBezTo>
                        <a:cubicBezTo>
                          <a:pt x="1325" y="28156"/>
                          <a:pt x="1" y="29813"/>
                          <a:pt x="1" y="2981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6" name="任意多边形: 形状 2865">
                    <a:extLst>
                      <a:ext uri="{FF2B5EF4-FFF2-40B4-BE49-F238E27FC236}">
                        <a16:creationId xmlns:a16="http://schemas.microsoft.com/office/drawing/2014/main" id="{DAF035F6-9D32-B667-47DD-5A37282076CF}"/>
                      </a:ext>
                    </a:extLst>
                  </p:cNvPr>
                  <p:cNvSpPr/>
                  <p:nvPr/>
                </p:nvSpPr>
                <p:spPr>
                  <a:xfrm>
                    <a:off x="8732224" y="2851175"/>
                    <a:ext cx="22278" cy="22774"/>
                  </a:xfrm>
                  <a:custGeom>
                    <a:avLst/>
                    <a:gdLst>
                      <a:gd name="connsiteX0" fmla="*/ 22279 w 22278"/>
                      <a:gd name="connsiteY0" fmla="*/ 10639 h 22774"/>
                      <a:gd name="connsiteX1" fmla="*/ 15469 w 22278"/>
                      <a:gd name="connsiteY1" fmla="*/ 14792 h 22774"/>
                      <a:gd name="connsiteX2" fmla="*/ 15011 w 22278"/>
                      <a:gd name="connsiteY2" fmla="*/ 22774 h 22774"/>
                      <a:gd name="connsiteX3" fmla="*/ 8954 w 22278"/>
                      <a:gd name="connsiteY3" fmla="*/ 17564 h 22774"/>
                      <a:gd name="connsiteX4" fmla="*/ 1238 w 22278"/>
                      <a:gd name="connsiteY4" fmla="*/ 19612 h 22774"/>
                      <a:gd name="connsiteX5" fmla="*/ 4315 w 22278"/>
                      <a:gd name="connsiteY5" fmla="*/ 12240 h 22774"/>
                      <a:gd name="connsiteX6" fmla="*/ 0 w 22278"/>
                      <a:gd name="connsiteY6" fmla="*/ 5544 h 22774"/>
                      <a:gd name="connsiteX7" fmla="*/ 7973 w 22278"/>
                      <a:gd name="connsiteY7" fmla="*/ 6172 h 22774"/>
                      <a:gd name="connsiteX8" fmla="*/ 13002 w 22278"/>
                      <a:gd name="connsiteY8" fmla="*/ 0 h 22774"/>
                      <a:gd name="connsiteX9" fmla="*/ 14840 w 22278"/>
                      <a:gd name="connsiteY9" fmla="*/ 7753 h 22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278" h="22774">
                        <a:moveTo>
                          <a:pt x="22279" y="10639"/>
                        </a:moveTo>
                        <a:lnTo>
                          <a:pt x="15469" y="14792"/>
                        </a:lnTo>
                        <a:lnTo>
                          <a:pt x="15011" y="22774"/>
                        </a:lnTo>
                        <a:lnTo>
                          <a:pt x="8954" y="17564"/>
                        </a:lnTo>
                        <a:lnTo>
                          <a:pt x="1238" y="19612"/>
                        </a:lnTo>
                        <a:lnTo>
                          <a:pt x="4315" y="12240"/>
                        </a:lnTo>
                        <a:lnTo>
                          <a:pt x="0" y="5544"/>
                        </a:lnTo>
                        <a:lnTo>
                          <a:pt x="7973" y="6172"/>
                        </a:lnTo>
                        <a:lnTo>
                          <a:pt x="13002" y="0"/>
                        </a:lnTo>
                        <a:lnTo>
                          <a:pt x="14840" y="775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867" name="图形 113">
                <a:extLst>
                  <a:ext uri="{FF2B5EF4-FFF2-40B4-BE49-F238E27FC236}">
                    <a16:creationId xmlns:a16="http://schemas.microsoft.com/office/drawing/2014/main" id="{5DCE384F-DEA8-44FF-A8B8-9481A0350786}"/>
                  </a:ext>
                </a:extLst>
              </p:cNvPr>
              <p:cNvGrpSpPr/>
              <p:nvPr/>
            </p:nvGrpSpPr>
            <p:grpSpPr>
              <a:xfrm>
                <a:off x="8674908" y="2881992"/>
                <a:ext cx="309920" cy="306623"/>
                <a:chOff x="8674908" y="2881992"/>
                <a:chExt cx="309920" cy="306623"/>
              </a:xfrm>
            </p:grpSpPr>
            <p:grpSp>
              <p:nvGrpSpPr>
                <p:cNvPr id="2868" name="图形 113">
                  <a:extLst>
                    <a:ext uri="{FF2B5EF4-FFF2-40B4-BE49-F238E27FC236}">
                      <a16:creationId xmlns:a16="http://schemas.microsoft.com/office/drawing/2014/main" id="{82BEE0BE-101A-4AD3-D9DB-ABB1359A2499}"/>
                    </a:ext>
                  </a:extLst>
                </p:cNvPr>
                <p:cNvGrpSpPr/>
                <p:nvPr/>
              </p:nvGrpSpPr>
              <p:grpSpPr>
                <a:xfrm>
                  <a:off x="8880601" y="2881992"/>
                  <a:ext cx="104227" cy="106490"/>
                  <a:chOff x="8880601" y="2881992"/>
                  <a:chExt cx="104227" cy="106490"/>
                </a:xfrm>
              </p:grpSpPr>
              <p:sp>
                <p:nvSpPr>
                  <p:cNvPr id="2869" name="任意多边形: 形状 2868">
                    <a:extLst>
                      <a:ext uri="{FF2B5EF4-FFF2-40B4-BE49-F238E27FC236}">
                        <a16:creationId xmlns:a16="http://schemas.microsoft.com/office/drawing/2014/main" id="{59337B68-5235-7A7E-8352-194A77F8E795}"/>
                      </a:ext>
                    </a:extLst>
                  </p:cNvPr>
                  <p:cNvSpPr/>
                  <p:nvPr/>
                </p:nvSpPr>
                <p:spPr>
                  <a:xfrm>
                    <a:off x="8880601" y="2881992"/>
                    <a:ext cx="104227" cy="106490"/>
                  </a:xfrm>
                  <a:custGeom>
                    <a:avLst/>
                    <a:gdLst>
                      <a:gd name="connsiteX0" fmla="*/ 52849 w 104227"/>
                      <a:gd name="connsiteY0" fmla="*/ 58832 h 106490"/>
                      <a:gd name="connsiteX1" fmla="*/ 43342 w 104227"/>
                      <a:gd name="connsiteY1" fmla="*/ 55069 h 106490"/>
                      <a:gd name="connsiteX2" fmla="*/ 43981 w 104227"/>
                      <a:gd name="connsiteY2" fmla="*/ 44859 h 106490"/>
                      <a:gd name="connsiteX3" fmla="*/ 53887 w 104227"/>
                      <a:gd name="connsiteY3" fmla="*/ 42325 h 106490"/>
                      <a:gd name="connsiteX4" fmla="*/ 59345 w 104227"/>
                      <a:gd name="connsiteY4" fmla="*/ 50974 h 106490"/>
                      <a:gd name="connsiteX5" fmla="*/ 52849 w 104227"/>
                      <a:gd name="connsiteY5" fmla="*/ 58832 h 106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227" h="106490">
                        <a:moveTo>
                          <a:pt x="52849" y="58832"/>
                        </a:moveTo>
                        <a:cubicBezTo>
                          <a:pt x="78318" y="140442"/>
                          <a:pt x="-17780" y="102304"/>
                          <a:pt x="43342" y="55069"/>
                        </a:cubicBezTo>
                        <a:cubicBezTo>
                          <a:pt x="-17780" y="102304"/>
                          <a:pt x="-11217" y="-871"/>
                          <a:pt x="43981" y="44859"/>
                        </a:cubicBezTo>
                        <a:cubicBezTo>
                          <a:pt x="-11217" y="-871"/>
                          <a:pt x="88957" y="-26503"/>
                          <a:pt x="53887" y="42325"/>
                        </a:cubicBezTo>
                        <a:cubicBezTo>
                          <a:pt x="88957" y="-26512"/>
                          <a:pt x="144251" y="60813"/>
                          <a:pt x="59345" y="50974"/>
                        </a:cubicBezTo>
                        <a:cubicBezTo>
                          <a:pt x="144260" y="60823"/>
                          <a:pt x="78318" y="140442"/>
                          <a:pt x="52849" y="588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0" name="任意多边形: 形状 2869">
                    <a:extLst>
                      <a:ext uri="{FF2B5EF4-FFF2-40B4-BE49-F238E27FC236}">
                        <a16:creationId xmlns:a16="http://schemas.microsoft.com/office/drawing/2014/main" id="{4502B10A-2BE8-C5CA-4B71-EEBB858BD1E2}"/>
                      </a:ext>
                    </a:extLst>
                  </p:cNvPr>
                  <p:cNvSpPr/>
                  <p:nvPr/>
                </p:nvSpPr>
                <p:spPr>
                  <a:xfrm>
                    <a:off x="8883659" y="2885069"/>
                    <a:ext cx="97600" cy="99697"/>
                  </a:xfrm>
                  <a:custGeom>
                    <a:avLst/>
                    <a:gdLst>
                      <a:gd name="connsiteX0" fmla="*/ 49467 w 97600"/>
                      <a:gd name="connsiteY0" fmla="*/ 55088 h 99697"/>
                      <a:gd name="connsiteX1" fmla="*/ 40580 w 97600"/>
                      <a:gd name="connsiteY1" fmla="*/ 51535 h 99697"/>
                      <a:gd name="connsiteX2" fmla="*/ 41180 w 97600"/>
                      <a:gd name="connsiteY2" fmla="*/ 42010 h 99697"/>
                      <a:gd name="connsiteX3" fmla="*/ 50476 w 97600"/>
                      <a:gd name="connsiteY3" fmla="*/ 39629 h 99697"/>
                      <a:gd name="connsiteX4" fmla="*/ 55601 w 97600"/>
                      <a:gd name="connsiteY4" fmla="*/ 47706 h 99697"/>
                      <a:gd name="connsiteX5" fmla="*/ 49467 w 97600"/>
                      <a:gd name="connsiteY5" fmla="*/ 55088 h 99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600" h="99697">
                        <a:moveTo>
                          <a:pt x="49467" y="55088"/>
                        </a:moveTo>
                        <a:cubicBezTo>
                          <a:pt x="73317" y="131488"/>
                          <a:pt x="-16636" y="95769"/>
                          <a:pt x="40580" y="51535"/>
                        </a:cubicBezTo>
                        <a:cubicBezTo>
                          <a:pt x="-16656" y="95760"/>
                          <a:pt x="-10493" y="-814"/>
                          <a:pt x="41180" y="42010"/>
                        </a:cubicBezTo>
                        <a:cubicBezTo>
                          <a:pt x="-10493" y="-814"/>
                          <a:pt x="83262" y="-24817"/>
                          <a:pt x="50476" y="39629"/>
                        </a:cubicBezTo>
                        <a:cubicBezTo>
                          <a:pt x="83262" y="-24817"/>
                          <a:pt x="135087" y="56945"/>
                          <a:pt x="55601" y="47706"/>
                        </a:cubicBezTo>
                        <a:cubicBezTo>
                          <a:pt x="135068" y="56945"/>
                          <a:pt x="73317" y="131469"/>
                          <a:pt x="49467" y="5508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1" name="任意多边形: 形状 2870">
                    <a:extLst>
                      <a:ext uri="{FF2B5EF4-FFF2-40B4-BE49-F238E27FC236}">
                        <a16:creationId xmlns:a16="http://schemas.microsoft.com/office/drawing/2014/main" id="{452108F8-1D46-1C47-B178-E083C0ADD6A1}"/>
                      </a:ext>
                    </a:extLst>
                  </p:cNvPr>
                  <p:cNvSpPr/>
                  <p:nvPr/>
                </p:nvSpPr>
                <p:spPr>
                  <a:xfrm>
                    <a:off x="8895426" y="2929546"/>
                    <a:ext cx="32975" cy="4490"/>
                  </a:xfrm>
                  <a:custGeom>
                    <a:avLst/>
                    <a:gdLst>
                      <a:gd name="connsiteX0" fmla="*/ 0 w 32975"/>
                      <a:gd name="connsiteY0" fmla="*/ 2106 h 4490"/>
                      <a:gd name="connsiteX1" fmla="*/ 5172 w 32975"/>
                      <a:gd name="connsiteY1" fmla="*/ 858 h 4490"/>
                      <a:gd name="connsiteX2" fmla="*/ 16516 w 32975"/>
                      <a:gd name="connsiteY2" fmla="*/ 1 h 4490"/>
                      <a:gd name="connsiteX3" fmla="*/ 27832 w 32975"/>
                      <a:gd name="connsiteY3" fmla="*/ 1058 h 4490"/>
                      <a:gd name="connsiteX4" fmla="*/ 32975 w 32975"/>
                      <a:gd name="connsiteY4" fmla="*/ 2401 h 4490"/>
                      <a:gd name="connsiteX5" fmla="*/ 27813 w 32975"/>
                      <a:gd name="connsiteY5" fmla="*/ 3630 h 4490"/>
                      <a:gd name="connsiteX6" fmla="*/ 16478 w 32975"/>
                      <a:gd name="connsiteY6" fmla="*/ 4487 h 4490"/>
                      <a:gd name="connsiteX7" fmla="*/ 5153 w 32975"/>
                      <a:gd name="connsiteY7" fmla="*/ 3430 h 4490"/>
                      <a:gd name="connsiteX8" fmla="*/ 0 w 32975"/>
                      <a:gd name="connsiteY8" fmla="*/ 2106 h 4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975" h="4490">
                        <a:moveTo>
                          <a:pt x="0" y="2106"/>
                        </a:moveTo>
                        <a:cubicBezTo>
                          <a:pt x="0" y="2106"/>
                          <a:pt x="2076" y="1363"/>
                          <a:pt x="5172" y="858"/>
                        </a:cubicBezTo>
                        <a:cubicBezTo>
                          <a:pt x="8268" y="315"/>
                          <a:pt x="12411" y="-18"/>
                          <a:pt x="16516" y="1"/>
                        </a:cubicBezTo>
                        <a:cubicBezTo>
                          <a:pt x="20660" y="58"/>
                          <a:pt x="24775" y="468"/>
                          <a:pt x="27832" y="1058"/>
                        </a:cubicBezTo>
                        <a:cubicBezTo>
                          <a:pt x="30928" y="1620"/>
                          <a:pt x="32975" y="2401"/>
                          <a:pt x="32975" y="2401"/>
                        </a:cubicBezTo>
                        <a:cubicBezTo>
                          <a:pt x="32975" y="2401"/>
                          <a:pt x="30918" y="3125"/>
                          <a:pt x="27813" y="3630"/>
                        </a:cubicBezTo>
                        <a:cubicBezTo>
                          <a:pt x="24736" y="4192"/>
                          <a:pt x="20602" y="4525"/>
                          <a:pt x="16478" y="4487"/>
                        </a:cubicBezTo>
                        <a:cubicBezTo>
                          <a:pt x="12344" y="4430"/>
                          <a:pt x="8248" y="4039"/>
                          <a:pt x="5153" y="3430"/>
                        </a:cubicBezTo>
                        <a:cubicBezTo>
                          <a:pt x="2048" y="2868"/>
                          <a:pt x="0" y="2106"/>
                          <a:pt x="0" y="210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2" name="任意多边形: 形状 2871">
                    <a:extLst>
                      <a:ext uri="{FF2B5EF4-FFF2-40B4-BE49-F238E27FC236}">
                        <a16:creationId xmlns:a16="http://schemas.microsoft.com/office/drawing/2014/main" id="{83E2216C-0432-1476-4CA3-F1778DB6EA65}"/>
                      </a:ext>
                    </a:extLst>
                  </p:cNvPr>
                  <p:cNvSpPr/>
                  <p:nvPr/>
                </p:nvSpPr>
                <p:spPr>
                  <a:xfrm>
                    <a:off x="8936278" y="2913116"/>
                    <a:ext cx="29231" cy="15335"/>
                  </a:xfrm>
                  <a:custGeom>
                    <a:avLst/>
                    <a:gdLst>
                      <a:gd name="connsiteX0" fmla="*/ 0 w 29231"/>
                      <a:gd name="connsiteY0" fmla="*/ 15335 h 15335"/>
                      <a:gd name="connsiteX1" fmla="*/ 3981 w 29231"/>
                      <a:gd name="connsiteY1" fmla="*/ 11801 h 15335"/>
                      <a:gd name="connsiteX2" fmla="*/ 13564 w 29231"/>
                      <a:gd name="connsiteY2" fmla="*/ 5696 h 15335"/>
                      <a:gd name="connsiteX3" fmla="*/ 24050 w 29231"/>
                      <a:gd name="connsiteY3" fmla="*/ 1267 h 15335"/>
                      <a:gd name="connsiteX4" fmla="*/ 29232 w 29231"/>
                      <a:gd name="connsiteY4" fmla="*/ 0 h 15335"/>
                      <a:gd name="connsiteX5" fmla="*/ 25269 w 29231"/>
                      <a:gd name="connsiteY5" fmla="*/ 3534 h 15335"/>
                      <a:gd name="connsiteX6" fmla="*/ 15668 w 29231"/>
                      <a:gd name="connsiteY6" fmla="*/ 9658 h 15335"/>
                      <a:gd name="connsiteX7" fmla="*/ 5153 w 29231"/>
                      <a:gd name="connsiteY7" fmla="*/ 14087 h 15335"/>
                      <a:gd name="connsiteX8" fmla="*/ 0 w 29231"/>
                      <a:gd name="connsiteY8" fmla="*/ 15335 h 1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31" h="15335">
                        <a:moveTo>
                          <a:pt x="0" y="15335"/>
                        </a:moveTo>
                        <a:cubicBezTo>
                          <a:pt x="0" y="15335"/>
                          <a:pt x="1486" y="13716"/>
                          <a:pt x="3981" y="11801"/>
                        </a:cubicBezTo>
                        <a:cubicBezTo>
                          <a:pt x="6439" y="9868"/>
                          <a:pt x="9934" y="7629"/>
                          <a:pt x="13564" y="5696"/>
                        </a:cubicBezTo>
                        <a:cubicBezTo>
                          <a:pt x="17212" y="3781"/>
                          <a:pt x="21060" y="2181"/>
                          <a:pt x="24050" y="1267"/>
                        </a:cubicBezTo>
                        <a:cubicBezTo>
                          <a:pt x="27041" y="276"/>
                          <a:pt x="29232" y="0"/>
                          <a:pt x="29232" y="0"/>
                        </a:cubicBezTo>
                        <a:cubicBezTo>
                          <a:pt x="29232" y="0"/>
                          <a:pt x="27765" y="1619"/>
                          <a:pt x="25269" y="3534"/>
                        </a:cubicBezTo>
                        <a:cubicBezTo>
                          <a:pt x="22774" y="5486"/>
                          <a:pt x="19307" y="7734"/>
                          <a:pt x="15668" y="9658"/>
                        </a:cubicBezTo>
                        <a:cubicBezTo>
                          <a:pt x="11982" y="11554"/>
                          <a:pt x="8191" y="13135"/>
                          <a:pt x="5153" y="14087"/>
                        </a:cubicBezTo>
                        <a:cubicBezTo>
                          <a:pt x="2171" y="15040"/>
                          <a:pt x="0" y="15335"/>
                          <a:pt x="0" y="15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3" name="任意多边形: 形状 2872">
                    <a:extLst>
                      <a:ext uri="{FF2B5EF4-FFF2-40B4-BE49-F238E27FC236}">
                        <a16:creationId xmlns:a16="http://schemas.microsoft.com/office/drawing/2014/main" id="{C7AB17A2-4A0D-BBC3-4ACF-56EFEFE65851}"/>
                      </a:ext>
                    </a:extLst>
                  </p:cNvPr>
                  <p:cNvSpPr/>
                  <p:nvPr/>
                </p:nvSpPr>
                <p:spPr>
                  <a:xfrm>
                    <a:off x="8922541" y="2895076"/>
                    <a:ext cx="8003" cy="32061"/>
                  </a:xfrm>
                  <a:custGeom>
                    <a:avLst/>
                    <a:gdLst>
                      <a:gd name="connsiteX0" fmla="*/ 7880 w 8003"/>
                      <a:gd name="connsiteY0" fmla="*/ 32061 h 32061"/>
                      <a:gd name="connsiteX1" fmla="*/ 5422 w 8003"/>
                      <a:gd name="connsiteY1" fmla="*/ 27375 h 32061"/>
                      <a:gd name="connsiteX2" fmla="*/ 1822 w 8003"/>
                      <a:gd name="connsiteY2" fmla="*/ 16583 h 32061"/>
                      <a:gd name="connsiteX3" fmla="*/ 88 w 8003"/>
                      <a:gd name="connsiteY3" fmla="*/ 5324 h 32061"/>
                      <a:gd name="connsiteX4" fmla="*/ 126 w 8003"/>
                      <a:gd name="connsiteY4" fmla="*/ 0 h 32061"/>
                      <a:gd name="connsiteX5" fmla="*/ 2603 w 8003"/>
                      <a:gd name="connsiteY5" fmla="*/ 4705 h 32061"/>
                      <a:gd name="connsiteX6" fmla="*/ 6203 w 8003"/>
                      <a:gd name="connsiteY6" fmla="*/ 15497 h 32061"/>
                      <a:gd name="connsiteX7" fmla="*/ 7909 w 8003"/>
                      <a:gd name="connsiteY7" fmla="*/ 26756 h 32061"/>
                      <a:gd name="connsiteX8" fmla="*/ 7880 w 8003"/>
                      <a:gd name="connsiteY8" fmla="*/ 32061 h 32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03" h="32061">
                        <a:moveTo>
                          <a:pt x="7880" y="32061"/>
                        </a:moveTo>
                        <a:cubicBezTo>
                          <a:pt x="7880" y="32061"/>
                          <a:pt x="6680" y="30261"/>
                          <a:pt x="5422" y="27375"/>
                        </a:cubicBezTo>
                        <a:cubicBezTo>
                          <a:pt x="4127" y="24508"/>
                          <a:pt x="2841" y="20564"/>
                          <a:pt x="1822" y="16583"/>
                        </a:cubicBezTo>
                        <a:cubicBezTo>
                          <a:pt x="869" y="12544"/>
                          <a:pt x="260" y="8468"/>
                          <a:pt x="88" y="5324"/>
                        </a:cubicBezTo>
                        <a:cubicBezTo>
                          <a:pt x="-130" y="2200"/>
                          <a:pt x="126" y="0"/>
                          <a:pt x="126" y="0"/>
                        </a:cubicBezTo>
                        <a:cubicBezTo>
                          <a:pt x="126" y="0"/>
                          <a:pt x="1355" y="1819"/>
                          <a:pt x="2603" y="4705"/>
                        </a:cubicBezTo>
                        <a:cubicBezTo>
                          <a:pt x="3889" y="7572"/>
                          <a:pt x="5203" y="11516"/>
                          <a:pt x="6203" y="15497"/>
                        </a:cubicBezTo>
                        <a:cubicBezTo>
                          <a:pt x="7156" y="19517"/>
                          <a:pt x="7737" y="23631"/>
                          <a:pt x="7909" y="26756"/>
                        </a:cubicBezTo>
                        <a:cubicBezTo>
                          <a:pt x="8137" y="29880"/>
                          <a:pt x="7880" y="32061"/>
                          <a:pt x="7880" y="3206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4" name="任意多边形: 形状 2873">
                    <a:extLst>
                      <a:ext uri="{FF2B5EF4-FFF2-40B4-BE49-F238E27FC236}">
                        <a16:creationId xmlns:a16="http://schemas.microsoft.com/office/drawing/2014/main" id="{05100F38-6B9E-E8BB-2B5D-33E497E0200E}"/>
                      </a:ext>
                    </a:extLst>
                  </p:cNvPr>
                  <p:cNvSpPr/>
                  <p:nvPr/>
                </p:nvSpPr>
                <p:spPr>
                  <a:xfrm>
                    <a:off x="8937374" y="2937081"/>
                    <a:ext cx="25022" cy="21488"/>
                  </a:xfrm>
                  <a:custGeom>
                    <a:avLst/>
                    <a:gdLst>
                      <a:gd name="connsiteX0" fmla="*/ 25022 w 25022"/>
                      <a:gd name="connsiteY0" fmla="*/ 21488 h 21488"/>
                      <a:gd name="connsiteX1" fmla="*/ 20278 w 25022"/>
                      <a:gd name="connsiteY1" fmla="*/ 19107 h 21488"/>
                      <a:gd name="connsiteX2" fmla="*/ 11068 w 25022"/>
                      <a:gd name="connsiteY2" fmla="*/ 12449 h 21488"/>
                      <a:gd name="connsiteX3" fmla="*/ 3077 w 25022"/>
                      <a:gd name="connsiteY3" fmla="*/ 4315 h 21488"/>
                      <a:gd name="connsiteX4" fmla="*/ 0 w 25022"/>
                      <a:gd name="connsiteY4" fmla="*/ 0 h 21488"/>
                      <a:gd name="connsiteX5" fmla="*/ 4753 w 25022"/>
                      <a:gd name="connsiteY5" fmla="*/ 2381 h 21488"/>
                      <a:gd name="connsiteX6" fmla="*/ 14011 w 25022"/>
                      <a:gd name="connsiteY6" fmla="*/ 9020 h 21488"/>
                      <a:gd name="connsiteX7" fmla="*/ 21974 w 25022"/>
                      <a:gd name="connsiteY7" fmla="*/ 17155 h 21488"/>
                      <a:gd name="connsiteX8" fmla="*/ 25022 w 25022"/>
                      <a:gd name="connsiteY8" fmla="*/ 21488 h 21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022" h="21488">
                        <a:moveTo>
                          <a:pt x="25022" y="21488"/>
                        </a:moveTo>
                        <a:cubicBezTo>
                          <a:pt x="25022" y="21488"/>
                          <a:pt x="22993" y="20726"/>
                          <a:pt x="20278" y="19107"/>
                        </a:cubicBezTo>
                        <a:cubicBezTo>
                          <a:pt x="17564" y="17526"/>
                          <a:pt x="14211" y="15107"/>
                          <a:pt x="11068" y="12449"/>
                        </a:cubicBezTo>
                        <a:cubicBezTo>
                          <a:pt x="7944" y="9754"/>
                          <a:pt x="5058" y="6772"/>
                          <a:pt x="3077" y="4315"/>
                        </a:cubicBezTo>
                        <a:cubicBezTo>
                          <a:pt x="1076" y="1915"/>
                          <a:pt x="0" y="0"/>
                          <a:pt x="0" y="0"/>
                        </a:cubicBezTo>
                        <a:cubicBezTo>
                          <a:pt x="0" y="0"/>
                          <a:pt x="2067" y="762"/>
                          <a:pt x="4753" y="2381"/>
                        </a:cubicBezTo>
                        <a:cubicBezTo>
                          <a:pt x="7477" y="3943"/>
                          <a:pt x="10849" y="6363"/>
                          <a:pt x="14011" y="9020"/>
                        </a:cubicBezTo>
                        <a:cubicBezTo>
                          <a:pt x="17097" y="11754"/>
                          <a:pt x="19993" y="14735"/>
                          <a:pt x="21974" y="17155"/>
                        </a:cubicBezTo>
                        <a:cubicBezTo>
                          <a:pt x="23956" y="19574"/>
                          <a:pt x="25022" y="21488"/>
                          <a:pt x="25022" y="214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" name="任意多边形: 形状 2874">
                    <a:extLst>
                      <a:ext uri="{FF2B5EF4-FFF2-40B4-BE49-F238E27FC236}">
                        <a16:creationId xmlns:a16="http://schemas.microsoft.com/office/drawing/2014/main" id="{77CA8DE9-09E8-41C5-3C94-092F2F742764}"/>
                      </a:ext>
                    </a:extLst>
                  </p:cNvPr>
                  <p:cNvSpPr/>
                  <p:nvPr/>
                </p:nvSpPr>
                <p:spPr>
                  <a:xfrm>
                    <a:off x="8920128" y="2940176"/>
                    <a:ext cx="9341" cy="31642"/>
                  </a:xfrm>
                  <a:custGeom>
                    <a:avLst/>
                    <a:gdLst>
                      <a:gd name="connsiteX0" fmla="*/ 34 w 9341"/>
                      <a:gd name="connsiteY0" fmla="*/ 31642 h 31642"/>
                      <a:gd name="connsiteX1" fmla="*/ 253 w 9341"/>
                      <a:gd name="connsiteY1" fmla="*/ 26318 h 31642"/>
                      <a:gd name="connsiteX2" fmla="*/ 2530 w 9341"/>
                      <a:gd name="connsiteY2" fmla="*/ 15173 h 31642"/>
                      <a:gd name="connsiteX3" fmla="*/ 6626 w 9341"/>
                      <a:gd name="connsiteY3" fmla="*/ 4572 h 31642"/>
                      <a:gd name="connsiteX4" fmla="*/ 9302 w 9341"/>
                      <a:gd name="connsiteY4" fmla="*/ 0 h 31642"/>
                      <a:gd name="connsiteX5" fmla="*/ 9102 w 9341"/>
                      <a:gd name="connsiteY5" fmla="*/ 5305 h 31642"/>
                      <a:gd name="connsiteX6" fmla="*/ 6835 w 9341"/>
                      <a:gd name="connsiteY6" fmla="*/ 16450 h 31642"/>
                      <a:gd name="connsiteX7" fmla="*/ 2711 w 9341"/>
                      <a:gd name="connsiteY7" fmla="*/ 27051 h 31642"/>
                      <a:gd name="connsiteX8" fmla="*/ 34 w 9341"/>
                      <a:gd name="connsiteY8" fmla="*/ 31642 h 31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41" h="31642">
                        <a:moveTo>
                          <a:pt x="34" y="31642"/>
                        </a:moveTo>
                        <a:cubicBezTo>
                          <a:pt x="34" y="31642"/>
                          <a:pt x="-128" y="29451"/>
                          <a:pt x="253" y="26318"/>
                        </a:cubicBezTo>
                        <a:cubicBezTo>
                          <a:pt x="558" y="23193"/>
                          <a:pt x="1377" y="19136"/>
                          <a:pt x="2530" y="15173"/>
                        </a:cubicBezTo>
                        <a:cubicBezTo>
                          <a:pt x="3701" y="11230"/>
                          <a:pt x="5216" y="7382"/>
                          <a:pt x="6626" y="4572"/>
                        </a:cubicBezTo>
                        <a:cubicBezTo>
                          <a:pt x="8016" y="1762"/>
                          <a:pt x="9302" y="0"/>
                          <a:pt x="9302" y="0"/>
                        </a:cubicBezTo>
                        <a:cubicBezTo>
                          <a:pt x="9302" y="0"/>
                          <a:pt x="9474" y="2181"/>
                          <a:pt x="9102" y="5305"/>
                        </a:cubicBezTo>
                        <a:cubicBezTo>
                          <a:pt x="8788" y="8430"/>
                          <a:pt x="7997" y="12506"/>
                          <a:pt x="6835" y="16450"/>
                        </a:cubicBezTo>
                        <a:cubicBezTo>
                          <a:pt x="5664" y="20393"/>
                          <a:pt x="4140" y="24241"/>
                          <a:pt x="2711" y="27051"/>
                        </a:cubicBezTo>
                        <a:cubicBezTo>
                          <a:pt x="1358" y="29870"/>
                          <a:pt x="34" y="31642"/>
                          <a:pt x="34" y="316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6" name="任意多边形: 形状 2875">
                    <a:extLst>
                      <a:ext uri="{FF2B5EF4-FFF2-40B4-BE49-F238E27FC236}">
                        <a16:creationId xmlns:a16="http://schemas.microsoft.com/office/drawing/2014/main" id="{D9EF6A09-4C6E-C4C1-3E59-9A4458CB0953}"/>
                      </a:ext>
                    </a:extLst>
                  </p:cNvPr>
                  <p:cNvSpPr/>
                  <p:nvPr/>
                </p:nvSpPr>
                <p:spPr>
                  <a:xfrm>
                    <a:off x="8921153" y="2921717"/>
                    <a:ext cx="23507" cy="23698"/>
                  </a:xfrm>
                  <a:custGeom>
                    <a:avLst/>
                    <a:gdLst>
                      <a:gd name="connsiteX0" fmla="*/ 23508 w 23507"/>
                      <a:gd name="connsiteY0" fmla="*/ 10697 h 23698"/>
                      <a:gd name="connsiteX1" fmla="*/ 16573 w 23507"/>
                      <a:gd name="connsiteY1" fmla="*/ 15364 h 23698"/>
                      <a:gd name="connsiteX2" fmla="*/ 16478 w 23507"/>
                      <a:gd name="connsiteY2" fmla="*/ 23698 h 23698"/>
                      <a:gd name="connsiteX3" fmla="*/ 9916 w 23507"/>
                      <a:gd name="connsiteY3" fmla="*/ 18545 h 23698"/>
                      <a:gd name="connsiteX4" fmla="*/ 1934 w 23507"/>
                      <a:gd name="connsiteY4" fmla="*/ 21060 h 23698"/>
                      <a:gd name="connsiteX5" fmla="*/ 4819 w 23507"/>
                      <a:gd name="connsiteY5" fmla="*/ 13211 h 23698"/>
                      <a:gd name="connsiteX6" fmla="*/ 0 w 23507"/>
                      <a:gd name="connsiteY6" fmla="*/ 6420 h 23698"/>
                      <a:gd name="connsiteX7" fmla="*/ 8344 w 23507"/>
                      <a:gd name="connsiteY7" fmla="*/ 6696 h 23698"/>
                      <a:gd name="connsiteX8" fmla="*/ 13316 w 23507"/>
                      <a:gd name="connsiteY8" fmla="*/ 0 h 23698"/>
                      <a:gd name="connsiteX9" fmla="*/ 15593 w 23507"/>
                      <a:gd name="connsiteY9" fmla="*/ 8039 h 23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07" h="23698">
                        <a:moveTo>
                          <a:pt x="23508" y="10697"/>
                        </a:moveTo>
                        <a:lnTo>
                          <a:pt x="16573" y="15364"/>
                        </a:lnTo>
                        <a:lnTo>
                          <a:pt x="16478" y="23698"/>
                        </a:lnTo>
                        <a:lnTo>
                          <a:pt x="9916" y="18545"/>
                        </a:lnTo>
                        <a:lnTo>
                          <a:pt x="1934" y="21060"/>
                        </a:lnTo>
                        <a:lnTo>
                          <a:pt x="4819" y="13211"/>
                        </a:lnTo>
                        <a:lnTo>
                          <a:pt x="0" y="6420"/>
                        </a:lnTo>
                        <a:lnTo>
                          <a:pt x="8344" y="6696"/>
                        </a:lnTo>
                        <a:lnTo>
                          <a:pt x="13316" y="0"/>
                        </a:lnTo>
                        <a:lnTo>
                          <a:pt x="15593" y="803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77" name="图形 113">
                  <a:extLst>
                    <a:ext uri="{FF2B5EF4-FFF2-40B4-BE49-F238E27FC236}">
                      <a16:creationId xmlns:a16="http://schemas.microsoft.com/office/drawing/2014/main" id="{AAD74CA2-D9B4-C246-4588-EE6372C764A2}"/>
                    </a:ext>
                  </a:extLst>
                </p:cNvPr>
                <p:cNvGrpSpPr/>
                <p:nvPr/>
              </p:nvGrpSpPr>
              <p:grpSpPr>
                <a:xfrm>
                  <a:off x="8735044" y="3033819"/>
                  <a:ext cx="142162" cy="137506"/>
                  <a:chOff x="8735044" y="3033819"/>
                  <a:chExt cx="142162" cy="137506"/>
                </a:xfrm>
              </p:grpSpPr>
              <p:sp>
                <p:nvSpPr>
                  <p:cNvPr id="2878" name="任意多边形: 形状 2877">
                    <a:extLst>
                      <a:ext uri="{FF2B5EF4-FFF2-40B4-BE49-F238E27FC236}">
                        <a16:creationId xmlns:a16="http://schemas.microsoft.com/office/drawing/2014/main" id="{77A766C1-3801-1118-D3A9-38CEA5310737}"/>
                      </a:ext>
                    </a:extLst>
                  </p:cNvPr>
                  <p:cNvSpPr/>
                  <p:nvPr/>
                </p:nvSpPr>
                <p:spPr>
                  <a:xfrm>
                    <a:off x="8735044" y="3033819"/>
                    <a:ext cx="142162" cy="137506"/>
                  </a:xfrm>
                  <a:custGeom>
                    <a:avLst/>
                    <a:gdLst>
                      <a:gd name="connsiteX0" fmla="*/ 66970 w 142162"/>
                      <a:gd name="connsiteY0" fmla="*/ 78959 h 137506"/>
                      <a:gd name="connsiteX1" fmla="*/ 55844 w 142162"/>
                      <a:gd name="connsiteY1" fmla="*/ 71111 h 137506"/>
                      <a:gd name="connsiteX2" fmla="*/ 59902 w 142162"/>
                      <a:gd name="connsiteY2" fmla="*/ 58071 h 137506"/>
                      <a:gd name="connsiteX3" fmla="*/ 73523 w 142162"/>
                      <a:gd name="connsiteY3" fmla="*/ 57919 h 137506"/>
                      <a:gd name="connsiteX4" fmla="*/ 77895 w 142162"/>
                      <a:gd name="connsiteY4" fmla="*/ 70825 h 137506"/>
                      <a:gd name="connsiteX5" fmla="*/ 66970 w 142162"/>
                      <a:gd name="connsiteY5" fmla="*/ 78959 h 137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162" h="137506">
                        <a:moveTo>
                          <a:pt x="66970" y="78959"/>
                        </a:moveTo>
                        <a:cubicBezTo>
                          <a:pt x="74266" y="192669"/>
                          <a:pt x="-38158" y="113021"/>
                          <a:pt x="55844" y="71111"/>
                        </a:cubicBezTo>
                        <a:cubicBezTo>
                          <a:pt x="-38158" y="113021"/>
                          <a:pt x="2809" y="-18481"/>
                          <a:pt x="59902" y="58071"/>
                        </a:cubicBezTo>
                        <a:cubicBezTo>
                          <a:pt x="2809" y="-18481"/>
                          <a:pt x="140608" y="-20177"/>
                          <a:pt x="73523" y="57919"/>
                        </a:cubicBezTo>
                        <a:cubicBezTo>
                          <a:pt x="140608" y="-20177"/>
                          <a:pt x="184746" y="110344"/>
                          <a:pt x="77895" y="70825"/>
                        </a:cubicBezTo>
                        <a:cubicBezTo>
                          <a:pt x="184727" y="110344"/>
                          <a:pt x="74266" y="192660"/>
                          <a:pt x="66970" y="7895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9" name="任意多边形: 形状 2878">
                    <a:extLst>
                      <a:ext uri="{FF2B5EF4-FFF2-40B4-BE49-F238E27FC236}">
                        <a16:creationId xmlns:a16="http://schemas.microsoft.com/office/drawing/2014/main" id="{70E77572-C218-C9F1-0569-A2A863330AE7}"/>
                      </a:ext>
                    </a:extLst>
                  </p:cNvPr>
                  <p:cNvSpPr/>
                  <p:nvPr/>
                </p:nvSpPr>
                <p:spPr>
                  <a:xfrm>
                    <a:off x="8739108" y="3037884"/>
                    <a:ext cx="133085" cy="128713"/>
                  </a:xfrm>
                  <a:custGeom>
                    <a:avLst/>
                    <a:gdLst>
                      <a:gd name="connsiteX0" fmla="*/ 62696 w 133085"/>
                      <a:gd name="connsiteY0" fmla="*/ 73923 h 128713"/>
                      <a:gd name="connsiteX1" fmla="*/ 52295 w 133085"/>
                      <a:gd name="connsiteY1" fmla="*/ 66541 h 128713"/>
                      <a:gd name="connsiteX2" fmla="*/ 56067 w 133085"/>
                      <a:gd name="connsiteY2" fmla="*/ 54378 h 128713"/>
                      <a:gd name="connsiteX3" fmla="*/ 68849 w 133085"/>
                      <a:gd name="connsiteY3" fmla="*/ 54225 h 128713"/>
                      <a:gd name="connsiteX4" fmla="*/ 72945 w 133085"/>
                      <a:gd name="connsiteY4" fmla="*/ 66284 h 128713"/>
                      <a:gd name="connsiteX5" fmla="*/ 62696 w 133085"/>
                      <a:gd name="connsiteY5" fmla="*/ 73923 h 128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085" h="128713">
                        <a:moveTo>
                          <a:pt x="62696" y="73923"/>
                        </a:moveTo>
                        <a:cubicBezTo>
                          <a:pt x="69507" y="180355"/>
                          <a:pt x="-35735" y="105775"/>
                          <a:pt x="52295" y="66541"/>
                        </a:cubicBezTo>
                        <a:cubicBezTo>
                          <a:pt x="-35735" y="105775"/>
                          <a:pt x="2641" y="-17326"/>
                          <a:pt x="56067" y="54378"/>
                        </a:cubicBezTo>
                        <a:cubicBezTo>
                          <a:pt x="2641" y="-17317"/>
                          <a:pt x="131600" y="-18879"/>
                          <a:pt x="68849" y="54225"/>
                        </a:cubicBezTo>
                        <a:cubicBezTo>
                          <a:pt x="131600" y="-18888"/>
                          <a:pt x="172958" y="103279"/>
                          <a:pt x="72945" y="66284"/>
                        </a:cubicBezTo>
                        <a:cubicBezTo>
                          <a:pt x="172967" y="103279"/>
                          <a:pt x="69507" y="180355"/>
                          <a:pt x="62696" y="73923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0" name="任意多边形: 形状 2879">
                    <a:extLst>
                      <a:ext uri="{FF2B5EF4-FFF2-40B4-BE49-F238E27FC236}">
                        <a16:creationId xmlns:a16="http://schemas.microsoft.com/office/drawing/2014/main" id="{798E0FE4-2A39-E30E-B738-7930B9237E70}"/>
                      </a:ext>
                    </a:extLst>
                  </p:cNvPr>
                  <p:cNvSpPr/>
                  <p:nvPr/>
                </p:nvSpPr>
                <p:spPr>
                  <a:xfrm>
                    <a:off x="8755656" y="3088799"/>
                    <a:ext cx="42624" cy="11051"/>
                  </a:xfrm>
                  <a:custGeom>
                    <a:avLst/>
                    <a:gdLst>
                      <a:gd name="connsiteX0" fmla="*/ 0 w 42624"/>
                      <a:gd name="connsiteY0" fmla="*/ 148 h 11051"/>
                      <a:gd name="connsiteX1" fmla="*/ 7105 w 42624"/>
                      <a:gd name="connsiteY1" fmla="*/ 148 h 11051"/>
                      <a:gd name="connsiteX2" fmla="*/ 22060 w 42624"/>
                      <a:gd name="connsiteY2" fmla="*/ 2625 h 11051"/>
                      <a:gd name="connsiteX3" fmla="*/ 36405 w 42624"/>
                      <a:gd name="connsiteY3" fmla="*/ 7578 h 11051"/>
                      <a:gd name="connsiteX4" fmla="*/ 42624 w 42624"/>
                      <a:gd name="connsiteY4" fmla="*/ 10911 h 11051"/>
                      <a:gd name="connsiteX5" fmla="*/ 35566 w 42624"/>
                      <a:gd name="connsiteY5" fmla="*/ 10911 h 11051"/>
                      <a:gd name="connsiteX6" fmla="*/ 20593 w 42624"/>
                      <a:gd name="connsiteY6" fmla="*/ 8416 h 11051"/>
                      <a:gd name="connsiteX7" fmla="*/ 6268 w 42624"/>
                      <a:gd name="connsiteY7" fmla="*/ 3463 h 11051"/>
                      <a:gd name="connsiteX8" fmla="*/ 0 w 42624"/>
                      <a:gd name="connsiteY8" fmla="*/ 148 h 1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624" h="11051">
                        <a:moveTo>
                          <a:pt x="0" y="148"/>
                        </a:moveTo>
                        <a:cubicBezTo>
                          <a:pt x="0" y="148"/>
                          <a:pt x="2943" y="-185"/>
                          <a:pt x="7105" y="148"/>
                        </a:cubicBezTo>
                        <a:cubicBezTo>
                          <a:pt x="11278" y="424"/>
                          <a:pt x="16745" y="1301"/>
                          <a:pt x="22060" y="2625"/>
                        </a:cubicBezTo>
                        <a:cubicBezTo>
                          <a:pt x="27422" y="3987"/>
                          <a:pt x="32575" y="5806"/>
                          <a:pt x="36405" y="7578"/>
                        </a:cubicBezTo>
                        <a:cubicBezTo>
                          <a:pt x="40224" y="9254"/>
                          <a:pt x="42624" y="10911"/>
                          <a:pt x="42624" y="10911"/>
                        </a:cubicBezTo>
                        <a:cubicBezTo>
                          <a:pt x="42624" y="10911"/>
                          <a:pt x="39738" y="11226"/>
                          <a:pt x="35566" y="10911"/>
                        </a:cubicBezTo>
                        <a:cubicBezTo>
                          <a:pt x="31385" y="10616"/>
                          <a:pt x="25937" y="9759"/>
                          <a:pt x="20593" y="8416"/>
                        </a:cubicBezTo>
                        <a:cubicBezTo>
                          <a:pt x="15278" y="7035"/>
                          <a:pt x="10077" y="5234"/>
                          <a:pt x="6268" y="3463"/>
                        </a:cubicBezTo>
                        <a:cubicBezTo>
                          <a:pt x="2438" y="1767"/>
                          <a:pt x="0" y="148"/>
                          <a:pt x="0" y="14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1" name="任意多边形: 形状 2880">
                    <a:extLst>
                      <a:ext uri="{FF2B5EF4-FFF2-40B4-BE49-F238E27FC236}">
                        <a16:creationId xmlns:a16="http://schemas.microsoft.com/office/drawing/2014/main" id="{B431F80A-992C-7A71-98FF-8754F83321C1}"/>
                      </a:ext>
                    </a:extLst>
                  </p:cNvPr>
                  <p:cNvSpPr/>
                  <p:nvPr/>
                </p:nvSpPr>
                <p:spPr>
                  <a:xfrm>
                    <a:off x="8809586" y="3086856"/>
                    <a:ext cx="42624" cy="10928"/>
                  </a:xfrm>
                  <a:custGeom>
                    <a:avLst/>
                    <a:gdLst>
                      <a:gd name="connsiteX0" fmla="*/ 0 w 42624"/>
                      <a:gd name="connsiteY0" fmla="*/ 10797 h 10928"/>
                      <a:gd name="connsiteX1" fmla="*/ 6248 w 42624"/>
                      <a:gd name="connsiteY1" fmla="*/ 7482 h 10928"/>
                      <a:gd name="connsiteX2" fmla="*/ 20593 w 42624"/>
                      <a:gd name="connsiteY2" fmla="*/ 2568 h 10928"/>
                      <a:gd name="connsiteX3" fmla="*/ 35538 w 42624"/>
                      <a:gd name="connsiteY3" fmla="*/ 148 h 10928"/>
                      <a:gd name="connsiteX4" fmla="*/ 42625 w 42624"/>
                      <a:gd name="connsiteY4" fmla="*/ 148 h 10928"/>
                      <a:gd name="connsiteX5" fmla="*/ 36405 w 42624"/>
                      <a:gd name="connsiteY5" fmla="*/ 3463 h 10928"/>
                      <a:gd name="connsiteX6" fmla="*/ 22031 w 42624"/>
                      <a:gd name="connsiteY6" fmla="*/ 8359 h 10928"/>
                      <a:gd name="connsiteX7" fmla="*/ 7048 w 42624"/>
                      <a:gd name="connsiteY7" fmla="*/ 10797 h 10928"/>
                      <a:gd name="connsiteX8" fmla="*/ 0 w 42624"/>
                      <a:gd name="connsiteY8" fmla="*/ 10797 h 1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624" h="10928">
                        <a:moveTo>
                          <a:pt x="0" y="10797"/>
                        </a:moveTo>
                        <a:cubicBezTo>
                          <a:pt x="0" y="10797"/>
                          <a:pt x="2420" y="9159"/>
                          <a:pt x="6248" y="7482"/>
                        </a:cubicBezTo>
                        <a:cubicBezTo>
                          <a:pt x="10030" y="5749"/>
                          <a:pt x="15278" y="3949"/>
                          <a:pt x="20593" y="2568"/>
                        </a:cubicBezTo>
                        <a:cubicBezTo>
                          <a:pt x="25918" y="1263"/>
                          <a:pt x="31385" y="386"/>
                          <a:pt x="35538" y="148"/>
                        </a:cubicBezTo>
                        <a:cubicBezTo>
                          <a:pt x="39719" y="-185"/>
                          <a:pt x="42625" y="148"/>
                          <a:pt x="42625" y="148"/>
                        </a:cubicBezTo>
                        <a:cubicBezTo>
                          <a:pt x="42625" y="148"/>
                          <a:pt x="40205" y="1786"/>
                          <a:pt x="36405" y="3463"/>
                        </a:cubicBezTo>
                        <a:cubicBezTo>
                          <a:pt x="32575" y="5234"/>
                          <a:pt x="27365" y="7016"/>
                          <a:pt x="22031" y="8359"/>
                        </a:cubicBezTo>
                        <a:cubicBezTo>
                          <a:pt x="16669" y="9683"/>
                          <a:pt x="11259" y="10540"/>
                          <a:pt x="7048" y="10797"/>
                        </a:cubicBezTo>
                        <a:cubicBezTo>
                          <a:pt x="2905" y="11092"/>
                          <a:pt x="0" y="10797"/>
                          <a:pt x="0" y="107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" name="任意多边形: 形状 2881">
                    <a:extLst>
                      <a:ext uri="{FF2B5EF4-FFF2-40B4-BE49-F238E27FC236}">
                        <a16:creationId xmlns:a16="http://schemas.microsoft.com/office/drawing/2014/main" id="{3C7D8D8D-1925-A212-B14F-15EE71724AFD}"/>
                      </a:ext>
                    </a:extLst>
                  </p:cNvPr>
                  <p:cNvSpPr/>
                  <p:nvPr/>
                </p:nvSpPr>
                <p:spPr>
                  <a:xfrm>
                    <a:off x="8799433" y="3050152"/>
                    <a:ext cx="6038" cy="43948"/>
                  </a:xfrm>
                  <a:custGeom>
                    <a:avLst/>
                    <a:gdLst>
                      <a:gd name="connsiteX0" fmla="*/ 2972 w 6038"/>
                      <a:gd name="connsiteY0" fmla="*/ 43948 h 43948"/>
                      <a:gd name="connsiteX1" fmla="*/ 1276 w 6038"/>
                      <a:gd name="connsiteY1" fmla="*/ 37100 h 43948"/>
                      <a:gd name="connsiteX2" fmla="*/ 0 w 6038"/>
                      <a:gd name="connsiteY2" fmla="*/ 21993 h 43948"/>
                      <a:gd name="connsiteX3" fmla="*/ 1314 w 6038"/>
                      <a:gd name="connsiteY3" fmla="*/ 6868 h 43948"/>
                      <a:gd name="connsiteX4" fmla="*/ 3048 w 6038"/>
                      <a:gd name="connsiteY4" fmla="*/ 0 h 43948"/>
                      <a:gd name="connsiteX5" fmla="*/ 4763 w 6038"/>
                      <a:gd name="connsiteY5" fmla="*/ 6868 h 43948"/>
                      <a:gd name="connsiteX6" fmla="*/ 6039 w 6038"/>
                      <a:gd name="connsiteY6" fmla="*/ 21974 h 43948"/>
                      <a:gd name="connsiteX7" fmla="*/ 4686 w 6038"/>
                      <a:gd name="connsiteY7" fmla="*/ 37100 h 43948"/>
                      <a:gd name="connsiteX8" fmla="*/ 2972 w 6038"/>
                      <a:gd name="connsiteY8" fmla="*/ 43948 h 43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38" h="43948">
                        <a:moveTo>
                          <a:pt x="2972" y="43948"/>
                        </a:moveTo>
                        <a:cubicBezTo>
                          <a:pt x="2972" y="43948"/>
                          <a:pt x="1981" y="41215"/>
                          <a:pt x="1276" y="37100"/>
                        </a:cubicBezTo>
                        <a:cubicBezTo>
                          <a:pt x="515" y="32966"/>
                          <a:pt x="38" y="27461"/>
                          <a:pt x="0" y="21993"/>
                        </a:cubicBezTo>
                        <a:cubicBezTo>
                          <a:pt x="48" y="16488"/>
                          <a:pt x="533" y="11001"/>
                          <a:pt x="1314" y="6868"/>
                        </a:cubicBezTo>
                        <a:cubicBezTo>
                          <a:pt x="2010" y="2753"/>
                          <a:pt x="3048" y="0"/>
                          <a:pt x="3048" y="0"/>
                        </a:cubicBezTo>
                        <a:cubicBezTo>
                          <a:pt x="3048" y="0"/>
                          <a:pt x="4048" y="2753"/>
                          <a:pt x="4763" y="6868"/>
                        </a:cubicBezTo>
                        <a:cubicBezTo>
                          <a:pt x="5525" y="10982"/>
                          <a:pt x="6010" y="16507"/>
                          <a:pt x="6039" y="21974"/>
                        </a:cubicBezTo>
                        <a:cubicBezTo>
                          <a:pt x="5972" y="27480"/>
                          <a:pt x="5486" y="32985"/>
                          <a:pt x="4686" y="37100"/>
                        </a:cubicBezTo>
                        <a:cubicBezTo>
                          <a:pt x="3972" y="41215"/>
                          <a:pt x="2972" y="43948"/>
                          <a:pt x="2972" y="4394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" name="任意多边形: 形状 2882">
                    <a:extLst>
                      <a:ext uri="{FF2B5EF4-FFF2-40B4-BE49-F238E27FC236}">
                        <a16:creationId xmlns:a16="http://schemas.microsoft.com/office/drawing/2014/main" id="{92F64F59-77C0-33D3-30F2-D4A889723CAE}"/>
                      </a:ext>
                    </a:extLst>
                  </p:cNvPr>
                  <p:cNvSpPr/>
                  <p:nvPr/>
                </p:nvSpPr>
                <p:spPr>
                  <a:xfrm>
                    <a:off x="8808319" y="3109188"/>
                    <a:ext cx="25603" cy="35699"/>
                  </a:xfrm>
                  <a:custGeom>
                    <a:avLst/>
                    <a:gdLst>
                      <a:gd name="connsiteX0" fmla="*/ 25603 w 25603"/>
                      <a:gd name="connsiteY0" fmla="*/ 35700 h 35699"/>
                      <a:gd name="connsiteX1" fmla="*/ 20221 w 25603"/>
                      <a:gd name="connsiteY1" fmla="*/ 31128 h 35699"/>
                      <a:gd name="connsiteX2" fmla="*/ 10383 w 25603"/>
                      <a:gd name="connsiteY2" fmla="*/ 19593 h 35699"/>
                      <a:gd name="connsiteX3" fmla="*/ 2610 w 25603"/>
                      <a:gd name="connsiteY3" fmla="*/ 6553 h 35699"/>
                      <a:gd name="connsiteX4" fmla="*/ 0 w 25603"/>
                      <a:gd name="connsiteY4" fmla="*/ 0 h 35699"/>
                      <a:gd name="connsiteX5" fmla="*/ 5382 w 25603"/>
                      <a:gd name="connsiteY5" fmla="*/ 4572 h 35699"/>
                      <a:gd name="connsiteX6" fmla="*/ 15259 w 25603"/>
                      <a:gd name="connsiteY6" fmla="*/ 16069 h 35699"/>
                      <a:gd name="connsiteX7" fmla="*/ 23013 w 25603"/>
                      <a:gd name="connsiteY7" fmla="*/ 29108 h 35699"/>
                      <a:gd name="connsiteX8" fmla="*/ 25603 w 25603"/>
                      <a:gd name="connsiteY8" fmla="*/ 35700 h 35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03" h="35699">
                        <a:moveTo>
                          <a:pt x="25603" y="35700"/>
                        </a:moveTo>
                        <a:cubicBezTo>
                          <a:pt x="25603" y="35700"/>
                          <a:pt x="23184" y="34061"/>
                          <a:pt x="20221" y="31128"/>
                        </a:cubicBezTo>
                        <a:cubicBezTo>
                          <a:pt x="17212" y="28204"/>
                          <a:pt x="13621" y="24041"/>
                          <a:pt x="10383" y="19593"/>
                        </a:cubicBezTo>
                        <a:cubicBezTo>
                          <a:pt x="7182" y="15126"/>
                          <a:pt x="4410" y="10363"/>
                          <a:pt x="2610" y="6553"/>
                        </a:cubicBezTo>
                        <a:cubicBezTo>
                          <a:pt x="800" y="2810"/>
                          <a:pt x="0" y="0"/>
                          <a:pt x="0" y="0"/>
                        </a:cubicBezTo>
                        <a:cubicBezTo>
                          <a:pt x="0" y="0"/>
                          <a:pt x="2438" y="1638"/>
                          <a:pt x="5382" y="4572"/>
                        </a:cubicBezTo>
                        <a:cubicBezTo>
                          <a:pt x="8411" y="7477"/>
                          <a:pt x="12021" y="11640"/>
                          <a:pt x="15259" y="16069"/>
                        </a:cubicBezTo>
                        <a:cubicBezTo>
                          <a:pt x="18422" y="20593"/>
                          <a:pt x="21212" y="25356"/>
                          <a:pt x="23013" y="29108"/>
                        </a:cubicBezTo>
                        <a:cubicBezTo>
                          <a:pt x="24803" y="32890"/>
                          <a:pt x="25603" y="35700"/>
                          <a:pt x="25603" y="357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4" name="任意多边形: 形状 2883">
                    <a:extLst>
                      <a:ext uri="{FF2B5EF4-FFF2-40B4-BE49-F238E27FC236}">
                        <a16:creationId xmlns:a16="http://schemas.microsoft.com/office/drawing/2014/main" id="{851E0F3D-59C7-604F-FD76-236021970D91}"/>
                      </a:ext>
                    </a:extLst>
                  </p:cNvPr>
                  <p:cNvSpPr/>
                  <p:nvPr/>
                </p:nvSpPr>
                <p:spPr>
                  <a:xfrm>
                    <a:off x="8775077" y="3110683"/>
                    <a:ext cx="21974" cy="38052"/>
                  </a:xfrm>
                  <a:custGeom>
                    <a:avLst/>
                    <a:gdLst>
                      <a:gd name="connsiteX0" fmla="*/ 0 w 21974"/>
                      <a:gd name="connsiteY0" fmla="*/ 38052 h 38052"/>
                      <a:gd name="connsiteX1" fmla="*/ 1953 w 21974"/>
                      <a:gd name="connsiteY1" fmla="*/ 31223 h 38052"/>
                      <a:gd name="connsiteX2" fmla="*/ 8411 w 21974"/>
                      <a:gd name="connsiteY2" fmla="*/ 17526 h 38052"/>
                      <a:gd name="connsiteX3" fmla="*/ 17059 w 21974"/>
                      <a:gd name="connsiteY3" fmla="*/ 5058 h 38052"/>
                      <a:gd name="connsiteX4" fmla="*/ 21974 w 21974"/>
                      <a:gd name="connsiteY4" fmla="*/ 0 h 38052"/>
                      <a:gd name="connsiteX5" fmla="*/ 20041 w 21974"/>
                      <a:gd name="connsiteY5" fmla="*/ 6772 h 38052"/>
                      <a:gd name="connsiteX6" fmla="*/ 13601 w 21974"/>
                      <a:gd name="connsiteY6" fmla="*/ 20498 h 38052"/>
                      <a:gd name="connsiteX7" fmla="*/ 4915 w 21974"/>
                      <a:gd name="connsiteY7" fmla="*/ 32947 h 38052"/>
                      <a:gd name="connsiteX8" fmla="*/ 0 w 21974"/>
                      <a:gd name="connsiteY8" fmla="*/ 38052 h 38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74" h="38052">
                        <a:moveTo>
                          <a:pt x="0" y="38052"/>
                        </a:moveTo>
                        <a:cubicBezTo>
                          <a:pt x="0" y="38052"/>
                          <a:pt x="485" y="35166"/>
                          <a:pt x="1953" y="31223"/>
                        </a:cubicBezTo>
                        <a:cubicBezTo>
                          <a:pt x="3343" y="27280"/>
                          <a:pt x="5677" y="22289"/>
                          <a:pt x="8411" y="17526"/>
                        </a:cubicBezTo>
                        <a:cubicBezTo>
                          <a:pt x="11182" y="12745"/>
                          <a:pt x="14364" y="8258"/>
                          <a:pt x="17059" y="5058"/>
                        </a:cubicBezTo>
                        <a:cubicBezTo>
                          <a:pt x="19755" y="1876"/>
                          <a:pt x="21974" y="0"/>
                          <a:pt x="21974" y="0"/>
                        </a:cubicBezTo>
                        <a:cubicBezTo>
                          <a:pt x="21974" y="0"/>
                          <a:pt x="21488" y="2867"/>
                          <a:pt x="20041" y="6772"/>
                        </a:cubicBezTo>
                        <a:cubicBezTo>
                          <a:pt x="18650" y="10735"/>
                          <a:pt x="16316" y="15754"/>
                          <a:pt x="13601" y="20498"/>
                        </a:cubicBezTo>
                        <a:cubicBezTo>
                          <a:pt x="10811" y="25241"/>
                          <a:pt x="7629" y="29747"/>
                          <a:pt x="4915" y="32947"/>
                        </a:cubicBezTo>
                        <a:cubicBezTo>
                          <a:pt x="2248" y="36157"/>
                          <a:pt x="0" y="38052"/>
                          <a:pt x="0" y="3805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5" name="任意多边形: 形状 2884">
                    <a:extLst>
                      <a:ext uri="{FF2B5EF4-FFF2-40B4-BE49-F238E27FC236}">
                        <a16:creationId xmlns:a16="http://schemas.microsoft.com/office/drawing/2014/main" id="{FDFBB7D5-9B7C-BAFA-907B-58605377C0E2}"/>
                      </a:ext>
                    </a:extLst>
                  </p:cNvPr>
                  <p:cNvSpPr/>
                  <p:nvPr/>
                </p:nvSpPr>
                <p:spPr>
                  <a:xfrm>
                    <a:off x="8787983" y="3088386"/>
                    <a:ext cx="31203" cy="31661"/>
                  </a:xfrm>
                  <a:custGeom>
                    <a:avLst/>
                    <a:gdLst>
                      <a:gd name="connsiteX0" fmla="*/ 31204 w 31203"/>
                      <a:gd name="connsiteY0" fmla="*/ 17040 h 31661"/>
                      <a:gd name="connsiteX1" fmla="*/ 20764 w 31203"/>
                      <a:gd name="connsiteY1" fmla="*/ 20898 h 31661"/>
                      <a:gd name="connsiteX2" fmla="*/ 18012 w 31203"/>
                      <a:gd name="connsiteY2" fmla="*/ 31661 h 31661"/>
                      <a:gd name="connsiteX3" fmla="*/ 11125 w 31203"/>
                      <a:gd name="connsiteY3" fmla="*/ 22936 h 31661"/>
                      <a:gd name="connsiteX4" fmla="*/ 0 w 31203"/>
                      <a:gd name="connsiteY4" fmla="*/ 23651 h 31661"/>
                      <a:gd name="connsiteX5" fmla="*/ 6201 w 31203"/>
                      <a:gd name="connsiteY5" fmla="*/ 14402 h 31661"/>
                      <a:gd name="connsiteX6" fmla="*/ 2105 w 31203"/>
                      <a:gd name="connsiteY6" fmla="*/ 4077 h 31661"/>
                      <a:gd name="connsiteX7" fmla="*/ 12821 w 31203"/>
                      <a:gd name="connsiteY7" fmla="*/ 7086 h 31661"/>
                      <a:gd name="connsiteX8" fmla="*/ 21374 w 31203"/>
                      <a:gd name="connsiteY8" fmla="*/ 0 h 31661"/>
                      <a:gd name="connsiteX9" fmla="*/ 21803 w 31203"/>
                      <a:gd name="connsiteY9" fmla="*/ 11106 h 31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203" h="31661">
                        <a:moveTo>
                          <a:pt x="31204" y="17040"/>
                        </a:moveTo>
                        <a:lnTo>
                          <a:pt x="20764" y="20898"/>
                        </a:lnTo>
                        <a:lnTo>
                          <a:pt x="18012" y="31661"/>
                        </a:lnTo>
                        <a:lnTo>
                          <a:pt x="11125" y="22936"/>
                        </a:lnTo>
                        <a:lnTo>
                          <a:pt x="0" y="23651"/>
                        </a:lnTo>
                        <a:lnTo>
                          <a:pt x="6201" y="14402"/>
                        </a:lnTo>
                        <a:lnTo>
                          <a:pt x="2105" y="4077"/>
                        </a:lnTo>
                        <a:lnTo>
                          <a:pt x="12821" y="7086"/>
                        </a:lnTo>
                        <a:lnTo>
                          <a:pt x="21374" y="0"/>
                        </a:lnTo>
                        <a:lnTo>
                          <a:pt x="21803" y="1110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86" name="图形 113">
                  <a:extLst>
                    <a:ext uri="{FF2B5EF4-FFF2-40B4-BE49-F238E27FC236}">
                      <a16:creationId xmlns:a16="http://schemas.microsoft.com/office/drawing/2014/main" id="{1CFBAE31-FB56-8BB7-88E8-CA12F7BDD310}"/>
                    </a:ext>
                  </a:extLst>
                </p:cNvPr>
                <p:cNvGrpSpPr/>
                <p:nvPr/>
              </p:nvGrpSpPr>
              <p:grpSpPr>
                <a:xfrm>
                  <a:off x="8674908" y="3048396"/>
                  <a:ext cx="136431" cy="140219"/>
                  <a:chOff x="8674908" y="3048396"/>
                  <a:chExt cx="136431" cy="140219"/>
                </a:xfrm>
              </p:grpSpPr>
              <p:sp>
                <p:nvSpPr>
                  <p:cNvPr id="2887" name="任意多边形: 形状 2886">
                    <a:extLst>
                      <a:ext uri="{FF2B5EF4-FFF2-40B4-BE49-F238E27FC236}">
                        <a16:creationId xmlns:a16="http://schemas.microsoft.com/office/drawing/2014/main" id="{DFA62A55-B20E-C957-B14C-A2FBA1393E95}"/>
                      </a:ext>
                    </a:extLst>
                  </p:cNvPr>
                  <p:cNvSpPr/>
                  <p:nvPr/>
                </p:nvSpPr>
                <p:spPr>
                  <a:xfrm>
                    <a:off x="8674908" y="3048396"/>
                    <a:ext cx="136431" cy="140219"/>
                  </a:xfrm>
                  <a:custGeom>
                    <a:avLst/>
                    <a:gdLst>
                      <a:gd name="connsiteX0" fmla="*/ 69727 w 136431"/>
                      <a:gd name="connsiteY0" fmla="*/ 77147 h 140219"/>
                      <a:gd name="connsiteX1" fmla="*/ 57106 w 136431"/>
                      <a:gd name="connsiteY1" fmla="*/ 72517 h 140219"/>
                      <a:gd name="connsiteX2" fmla="*/ 57611 w 136431"/>
                      <a:gd name="connsiteY2" fmla="*/ 59068 h 140219"/>
                      <a:gd name="connsiteX3" fmla="*/ 70527 w 136431"/>
                      <a:gd name="connsiteY3" fmla="*/ 55401 h 140219"/>
                      <a:gd name="connsiteX4" fmla="*/ 78023 w 136431"/>
                      <a:gd name="connsiteY4" fmla="*/ 66583 h 140219"/>
                      <a:gd name="connsiteX5" fmla="*/ 69727 w 136431"/>
                      <a:gd name="connsiteY5" fmla="*/ 77147 h 140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431" h="140219">
                        <a:moveTo>
                          <a:pt x="69727" y="77147"/>
                        </a:moveTo>
                        <a:cubicBezTo>
                          <a:pt x="106046" y="183560"/>
                          <a:pt x="-21637" y="136735"/>
                          <a:pt x="57106" y="72517"/>
                        </a:cubicBezTo>
                        <a:cubicBezTo>
                          <a:pt x="-21637" y="136735"/>
                          <a:pt x="-16551" y="880"/>
                          <a:pt x="57611" y="59068"/>
                        </a:cubicBezTo>
                        <a:cubicBezTo>
                          <a:pt x="-16551" y="880"/>
                          <a:pt x="114266" y="-36334"/>
                          <a:pt x="70527" y="55401"/>
                        </a:cubicBezTo>
                        <a:cubicBezTo>
                          <a:pt x="114266" y="-36334"/>
                          <a:pt x="190018" y="76613"/>
                          <a:pt x="78023" y="66583"/>
                        </a:cubicBezTo>
                        <a:cubicBezTo>
                          <a:pt x="190009" y="76604"/>
                          <a:pt x="106036" y="183560"/>
                          <a:pt x="69727" y="771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8" name="任意多边形: 形状 2887">
                    <a:extLst>
                      <a:ext uri="{FF2B5EF4-FFF2-40B4-BE49-F238E27FC236}">
                        <a16:creationId xmlns:a16="http://schemas.microsoft.com/office/drawing/2014/main" id="{FE051BDC-F717-BC10-737B-C7E24623F8F2}"/>
                      </a:ext>
                    </a:extLst>
                  </p:cNvPr>
                  <p:cNvSpPr/>
                  <p:nvPr/>
                </p:nvSpPr>
                <p:spPr>
                  <a:xfrm>
                    <a:off x="8678932" y="3052430"/>
                    <a:ext cx="127727" cy="131266"/>
                  </a:xfrm>
                  <a:custGeom>
                    <a:avLst/>
                    <a:gdLst>
                      <a:gd name="connsiteX0" fmla="*/ 65256 w 127727"/>
                      <a:gd name="connsiteY0" fmla="*/ 72217 h 131266"/>
                      <a:gd name="connsiteX1" fmla="*/ 53464 w 127727"/>
                      <a:gd name="connsiteY1" fmla="*/ 67864 h 131266"/>
                      <a:gd name="connsiteX2" fmla="*/ 53921 w 127727"/>
                      <a:gd name="connsiteY2" fmla="*/ 55330 h 131266"/>
                      <a:gd name="connsiteX3" fmla="*/ 66027 w 127727"/>
                      <a:gd name="connsiteY3" fmla="*/ 51872 h 131266"/>
                      <a:gd name="connsiteX4" fmla="*/ 73066 w 127727"/>
                      <a:gd name="connsiteY4" fmla="*/ 62311 h 131266"/>
                      <a:gd name="connsiteX5" fmla="*/ 65256 w 127727"/>
                      <a:gd name="connsiteY5" fmla="*/ 72217 h 131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727" h="131266">
                        <a:moveTo>
                          <a:pt x="65256" y="72217"/>
                        </a:moveTo>
                        <a:cubicBezTo>
                          <a:pt x="99250" y="171858"/>
                          <a:pt x="-20269" y="127986"/>
                          <a:pt x="53464" y="67864"/>
                        </a:cubicBezTo>
                        <a:cubicBezTo>
                          <a:pt x="-20250" y="127996"/>
                          <a:pt x="-15497" y="799"/>
                          <a:pt x="53921" y="55330"/>
                        </a:cubicBezTo>
                        <a:cubicBezTo>
                          <a:pt x="-15497" y="799"/>
                          <a:pt x="106928" y="-34005"/>
                          <a:pt x="66027" y="51872"/>
                        </a:cubicBezTo>
                        <a:cubicBezTo>
                          <a:pt x="106937" y="-34005"/>
                          <a:pt x="177908" y="71703"/>
                          <a:pt x="73066" y="62311"/>
                        </a:cubicBezTo>
                        <a:cubicBezTo>
                          <a:pt x="177899" y="71694"/>
                          <a:pt x="99250" y="171858"/>
                          <a:pt x="65256" y="722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9" name="任意多边形: 形状 2888">
                    <a:extLst>
                      <a:ext uri="{FF2B5EF4-FFF2-40B4-BE49-F238E27FC236}">
                        <a16:creationId xmlns:a16="http://schemas.microsoft.com/office/drawing/2014/main" id="{E4561CDC-83D1-D786-145E-96F0A99A84D4}"/>
                      </a:ext>
                    </a:extLst>
                  </p:cNvPr>
                  <p:cNvSpPr/>
                  <p:nvPr/>
                </p:nvSpPr>
                <p:spPr>
                  <a:xfrm>
                    <a:off x="8694334" y="3111451"/>
                    <a:ext cx="43367" cy="5919"/>
                  </a:xfrm>
                  <a:custGeom>
                    <a:avLst/>
                    <a:gdLst>
                      <a:gd name="connsiteX0" fmla="*/ 0 w 43367"/>
                      <a:gd name="connsiteY0" fmla="*/ 3338 h 5919"/>
                      <a:gd name="connsiteX1" fmla="*/ 6753 w 43367"/>
                      <a:gd name="connsiteY1" fmla="*/ 1519 h 5919"/>
                      <a:gd name="connsiteX2" fmla="*/ 21641 w 43367"/>
                      <a:gd name="connsiteY2" fmla="*/ 14 h 5919"/>
                      <a:gd name="connsiteX3" fmla="*/ 36557 w 43367"/>
                      <a:gd name="connsiteY3" fmla="*/ 1004 h 5919"/>
                      <a:gd name="connsiteX4" fmla="*/ 43367 w 43367"/>
                      <a:gd name="connsiteY4" fmla="*/ 2585 h 5919"/>
                      <a:gd name="connsiteX5" fmla="*/ 36643 w 43367"/>
                      <a:gd name="connsiteY5" fmla="*/ 4405 h 5919"/>
                      <a:gd name="connsiteX6" fmla="*/ 21736 w 43367"/>
                      <a:gd name="connsiteY6" fmla="*/ 5910 h 5919"/>
                      <a:gd name="connsiteX7" fmla="*/ 6810 w 43367"/>
                      <a:gd name="connsiteY7" fmla="*/ 4891 h 5919"/>
                      <a:gd name="connsiteX8" fmla="*/ 0 w 43367"/>
                      <a:gd name="connsiteY8" fmla="*/ 3338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367" h="5919">
                        <a:moveTo>
                          <a:pt x="0" y="3338"/>
                        </a:moveTo>
                        <a:cubicBezTo>
                          <a:pt x="0" y="3338"/>
                          <a:pt x="2686" y="2300"/>
                          <a:pt x="6753" y="1519"/>
                        </a:cubicBezTo>
                        <a:cubicBezTo>
                          <a:pt x="10820" y="700"/>
                          <a:pt x="16221" y="109"/>
                          <a:pt x="21641" y="14"/>
                        </a:cubicBezTo>
                        <a:cubicBezTo>
                          <a:pt x="27070" y="-82"/>
                          <a:pt x="32490" y="328"/>
                          <a:pt x="36557" y="1004"/>
                        </a:cubicBezTo>
                        <a:cubicBezTo>
                          <a:pt x="40653" y="1652"/>
                          <a:pt x="43367" y="2585"/>
                          <a:pt x="43367" y="2585"/>
                        </a:cubicBezTo>
                        <a:cubicBezTo>
                          <a:pt x="43367" y="2585"/>
                          <a:pt x="40710" y="3624"/>
                          <a:pt x="36643" y="4405"/>
                        </a:cubicBezTo>
                        <a:cubicBezTo>
                          <a:pt x="32575" y="5205"/>
                          <a:pt x="27184" y="5795"/>
                          <a:pt x="21736" y="5910"/>
                        </a:cubicBezTo>
                        <a:cubicBezTo>
                          <a:pt x="16335" y="5986"/>
                          <a:pt x="10896" y="5595"/>
                          <a:pt x="6810" y="4891"/>
                        </a:cubicBezTo>
                        <a:cubicBezTo>
                          <a:pt x="2714" y="4262"/>
                          <a:pt x="0" y="3338"/>
                          <a:pt x="0" y="33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0" name="任意多边形: 形状 2889">
                    <a:extLst>
                      <a:ext uri="{FF2B5EF4-FFF2-40B4-BE49-F238E27FC236}">
                        <a16:creationId xmlns:a16="http://schemas.microsoft.com/office/drawing/2014/main" id="{E85A9298-CF00-FA66-C49B-7D4D5A91ADC4}"/>
                      </a:ext>
                    </a:extLst>
                  </p:cNvPr>
                  <p:cNvSpPr/>
                  <p:nvPr/>
                </p:nvSpPr>
                <p:spPr>
                  <a:xfrm>
                    <a:off x="8747931" y="3088024"/>
                    <a:ext cx="37870" cy="21145"/>
                  </a:xfrm>
                  <a:custGeom>
                    <a:avLst/>
                    <a:gdLst>
                      <a:gd name="connsiteX0" fmla="*/ 0 w 37870"/>
                      <a:gd name="connsiteY0" fmla="*/ 21146 h 21145"/>
                      <a:gd name="connsiteX1" fmla="*/ 5096 w 37870"/>
                      <a:gd name="connsiteY1" fmla="*/ 16364 h 21145"/>
                      <a:gd name="connsiteX2" fmla="*/ 17497 w 37870"/>
                      <a:gd name="connsiteY2" fmla="*/ 7992 h 21145"/>
                      <a:gd name="connsiteX3" fmla="*/ 31137 w 37870"/>
                      <a:gd name="connsiteY3" fmla="*/ 1800 h 21145"/>
                      <a:gd name="connsiteX4" fmla="*/ 37871 w 37870"/>
                      <a:gd name="connsiteY4" fmla="*/ 0 h 21145"/>
                      <a:gd name="connsiteX5" fmla="*/ 32813 w 37870"/>
                      <a:gd name="connsiteY5" fmla="*/ 4743 h 21145"/>
                      <a:gd name="connsiteX6" fmla="*/ 20402 w 37870"/>
                      <a:gd name="connsiteY6" fmla="*/ 13135 h 21145"/>
                      <a:gd name="connsiteX7" fmla="*/ 6734 w 37870"/>
                      <a:gd name="connsiteY7" fmla="*/ 19326 h 21145"/>
                      <a:gd name="connsiteX8" fmla="*/ 0 w 37870"/>
                      <a:gd name="connsiteY8" fmla="*/ 21146 h 21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70" h="21145">
                        <a:moveTo>
                          <a:pt x="0" y="21146"/>
                        </a:moveTo>
                        <a:cubicBezTo>
                          <a:pt x="0" y="21146"/>
                          <a:pt x="1895" y="18964"/>
                          <a:pt x="5096" y="16364"/>
                        </a:cubicBezTo>
                        <a:cubicBezTo>
                          <a:pt x="8268" y="13745"/>
                          <a:pt x="12792" y="10649"/>
                          <a:pt x="17497" y="7992"/>
                        </a:cubicBezTo>
                        <a:cubicBezTo>
                          <a:pt x="22221" y="5353"/>
                          <a:pt x="27222" y="3115"/>
                          <a:pt x="31137" y="1800"/>
                        </a:cubicBezTo>
                        <a:cubicBezTo>
                          <a:pt x="35042" y="419"/>
                          <a:pt x="37871" y="0"/>
                          <a:pt x="37871" y="0"/>
                        </a:cubicBezTo>
                        <a:cubicBezTo>
                          <a:pt x="37871" y="0"/>
                          <a:pt x="36014" y="2162"/>
                          <a:pt x="32813" y="4743"/>
                        </a:cubicBezTo>
                        <a:cubicBezTo>
                          <a:pt x="29613" y="7420"/>
                          <a:pt x="25108" y="10478"/>
                          <a:pt x="20402" y="13135"/>
                        </a:cubicBezTo>
                        <a:cubicBezTo>
                          <a:pt x="15630" y="15754"/>
                          <a:pt x="10677" y="17974"/>
                          <a:pt x="6734" y="19326"/>
                        </a:cubicBezTo>
                        <a:cubicBezTo>
                          <a:pt x="2848" y="20660"/>
                          <a:pt x="0" y="21146"/>
                          <a:pt x="0" y="211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1" name="任意多边形: 形状 2890">
                    <a:extLst>
                      <a:ext uri="{FF2B5EF4-FFF2-40B4-BE49-F238E27FC236}">
                        <a16:creationId xmlns:a16="http://schemas.microsoft.com/office/drawing/2014/main" id="{2911A43B-6955-5B1E-CB19-BA61523F995D}"/>
                      </a:ext>
                    </a:extLst>
                  </p:cNvPr>
                  <p:cNvSpPr/>
                  <p:nvPr/>
                </p:nvSpPr>
                <p:spPr>
                  <a:xfrm>
                    <a:off x="8728830" y="3065745"/>
                    <a:ext cx="11448" cy="41900"/>
                  </a:xfrm>
                  <a:custGeom>
                    <a:avLst/>
                    <a:gdLst>
                      <a:gd name="connsiteX0" fmla="*/ 11376 w 11448"/>
                      <a:gd name="connsiteY0" fmla="*/ 41900 h 41900"/>
                      <a:gd name="connsiteX1" fmla="*/ 7985 w 11448"/>
                      <a:gd name="connsiteY1" fmla="*/ 35795 h 41900"/>
                      <a:gd name="connsiteX2" fmla="*/ 2889 w 11448"/>
                      <a:gd name="connsiteY2" fmla="*/ 21707 h 41900"/>
                      <a:gd name="connsiteX3" fmla="*/ 213 w 11448"/>
                      <a:gd name="connsiteY3" fmla="*/ 6972 h 41900"/>
                      <a:gd name="connsiteX4" fmla="*/ 89 w 11448"/>
                      <a:gd name="connsiteY4" fmla="*/ 0 h 41900"/>
                      <a:gd name="connsiteX5" fmla="*/ 3509 w 11448"/>
                      <a:gd name="connsiteY5" fmla="*/ 6105 h 41900"/>
                      <a:gd name="connsiteX6" fmla="*/ 8595 w 11448"/>
                      <a:gd name="connsiteY6" fmla="*/ 20174 h 41900"/>
                      <a:gd name="connsiteX7" fmla="*/ 11224 w 11448"/>
                      <a:gd name="connsiteY7" fmla="*/ 34909 h 41900"/>
                      <a:gd name="connsiteX8" fmla="*/ 11376 w 11448"/>
                      <a:gd name="connsiteY8" fmla="*/ 41900 h 41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448" h="41900">
                        <a:moveTo>
                          <a:pt x="11376" y="41900"/>
                        </a:moveTo>
                        <a:cubicBezTo>
                          <a:pt x="11376" y="41900"/>
                          <a:pt x="9719" y="39557"/>
                          <a:pt x="7985" y="35795"/>
                        </a:cubicBezTo>
                        <a:cubicBezTo>
                          <a:pt x="6194" y="32071"/>
                          <a:pt x="4328" y="26937"/>
                          <a:pt x="2889" y="21707"/>
                        </a:cubicBezTo>
                        <a:cubicBezTo>
                          <a:pt x="1499" y="16478"/>
                          <a:pt x="527" y="11125"/>
                          <a:pt x="213" y="6972"/>
                        </a:cubicBezTo>
                        <a:cubicBezTo>
                          <a:pt x="-178" y="2876"/>
                          <a:pt x="89" y="0"/>
                          <a:pt x="89" y="0"/>
                        </a:cubicBezTo>
                        <a:cubicBezTo>
                          <a:pt x="89" y="0"/>
                          <a:pt x="1766" y="2362"/>
                          <a:pt x="3509" y="6105"/>
                        </a:cubicBezTo>
                        <a:cubicBezTo>
                          <a:pt x="5271" y="9830"/>
                          <a:pt x="7147" y="14964"/>
                          <a:pt x="8595" y="20174"/>
                        </a:cubicBezTo>
                        <a:cubicBezTo>
                          <a:pt x="9985" y="25422"/>
                          <a:pt x="10891" y="30794"/>
                          <a:pt x="11224" y="34909"/>
                        </a:cubicBezTo>
                        <a:cubicBezTo>
                          <a:pt x="11614" y="39014"/>
                          <a:pt x="11376" y="41900"/>
                          <a:pt x="11376" y="419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2" name="任意多边形: 形状 2891">
                    <a:extLst>
                      <a:ext uri="{FF2B5EF4-FFF2-40B4-BE49-F238E27FC236}">
                        <a16:creationId xmlns:a16="http://schemas.microsoft.com/office/drawing/2014/main" id="{68BFF92C-9DDE-B5B5-4342-E4D0926EE2C5}"/>
                      </a:ext>
                    </a:extLst>
                  </p:cNvPr>
                  <p:cNvSpPr/>
                  <p:nvPr/>
                </p:nvSpPr>
                <p:spPr>
                  <a:xfrm>
                    <a:off x="8749693" y="3120466"/>
                    <a:ext cx="33632" cy="27393"/>
                  </a:xfrm>
                  <a:custGeom>
                    <a:avLst/>
                    <a:gdLst>
                      <a:gd name="connsiteX0" fmla="*/ 33632 w 33632"/>
                      <a:gd name="connsiteY0" fmla="*/ 27394 h 27393"/>
                      <a:gd name="connsiteX1" fmla="*/ 27308 w 33632"/>
                      <a:gd name="connsiteY1" fmla="*/ 24413 h 27393"/>
                      <a:gd name="connsiteX2" fmla="*/ 14954 w 33632"/>
                      <a:gd name="connsiteY2" fmla="*/ 15983 h 27393"/>
                      <a:gd name="connsiteX3" fmla="*/ 4172 w 33632"/>
                      <a:gd name="connsiteY3" fmla="*/ 5582 h 27393"/>
                      <a:gd name="connsiteX4" fmla="*/ 0 w 33632"/>
                      <a:gd name="connsiteY4" fmla="*/ 0 h 27393"/>
                      <a:gd name="connsiteX5" fmla="*/ 6325 w 33632"/>
                      <a:gd name="connsiteY5" fmla="*/ 2981 h 27393"/>
                      <a:gd name="connsiteX6" fmla="*/ 18716 w 33632"/>
                      <a:gd name="connsiteY6" fmla="*/ 11392 h 27393"/>
                      <a:gd name="connsiteX7" fmla="*/ 29451 w 33632"/>
                      <a:gd name="connsiteY7" fmla="*/ 21793 h 27393"/>
                      <a:gd name="connsiteX8" fmla="*/ 33632 w 33632"/>
                      <a:gd name="connsiteY8" fmla="*/ 27394 h 27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632" h="27393">
                        <a:moveTo>
                          <a:pt x="33632" y="27394"/>
                        </a:moveTo>
                        <a:cubicBezTo>
                          <a:pt x="33632" y="27394"/>
                          <a:pt x="30937" y="26460"/>
                          <a:pt x="27308" y="24413"/>
                        </a:cubicBezTo>
                        <a:cubicBezTo>
                          <a:pt x="23698" y="22422"/>
                          <a:pt x="19174" y="19374"/>
                          <a:pt x="14954" y="15983"/>
                        </a:cubicBezTo>
                        <a:cubicBezTo>
                          <a:pt x="10753" y="12544"/>
                          <a:pt x="6848" y="8725"/>
                          <a:pt x="4172" y="5582"/>
                        </a:cubicBezTo>
                        <a:cubicBezTo>
                          <a:pt x="1485" y="2476"/>
                          <a:pt x="0" y="0"/>
                          <a:pt x="0" y="0"/>
                        </a:cubicBezTo>
                        <a:cubicBezTo>
                          <a:pt x="0" y="0"/>
                          <a:pt x="2714" y="933"/>
                          <a:pt x="6325" y="2981"/>
                        </a:cubicBezTo>
                        <a:cubicBezTo>
                          <a:pt x="9934" y="4953"/>
                          <a:pt x="14458" y="8001"/>
                          <a:pt x="18716" y="11392"/>
                        </a:cubicBezTo>
                        <a:cubicBezTo>
                          <a:pt x="22888" y="14869"/>
                          <a:pt x="26775" y="18650"/>
                          <a:pt x="29451" y="21793"/>
                        </a:cubicBezTo>
                        <a:cubicBezTo>
                          <a:pt x="32147" y="24946"/>
                          <a:pt x="33632" y="27394"/>
                          <a:pt x="33632" y="2739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3" name="任意多边形: 形状 2892">
                    <a:extLst>
                      <a:ext uri="{FF2B5EF4-FFF2-40B4-BE49-F238E27FC236}">
                        <a16:creationId xmlns:a16="http://schemas.microsoft.com/office/drawing/2014/main" id="{4F3AA55A-409E-B345-9C6E-6C55F2B45572}"/>
                      </a:ext>
                    </a:extLst>
                  </p:cNvPr>
                  <p:cNvSpPr/>
                  <p:nvPr/>
                </p:nvSpPr>
                <p:spPr>
                  <a:xfrm>
                    <a:off x="8728167" y="3124809"/>
                    <a:ext cx="11292" cy="41938"/>
                  </a:xfrm>
                  <a:custGeom>
                    <a:avLst/>
                    <a:gdLst>
                      <a:gd name="connsiteX0" fmla="*/ 95 w 11292"/>
                      <a:gd name="connsiteY0" fmla="*/ 41939 h 41938"/>
                      <a:gd name="connsiteX1" fmla="*/ 209 w 11292"/>
                      <a:gd name="connsiteY1" fmla="*/ 34928 h 41938"/>
                      <a:gd name="connsiteX2" fmla="*/ 2809 w 11292"/>
                      <a:gd name="connsiteY2" fmla="*/ 20193 h 41938"/>
                      <a:gd name="connsiteX3" fmla="*/ 7820 w 11292"/>
                      <a:gd name="connsiteY3" fmla="*/ 6106 h 41938"/>
                      <a:gd name="connsiteX4" fmla="*/ 11192 w 11292"/>
                      <a:gd name="connsiteY4" fmla="*/ 0 h 41938"/>
                      <a:gd name="connsiteX5" fmla="*/ 11105 w 11292"/>
                      <a:gd name="connsiteY5" fmla="*/ 6972 h 41938"/>
                      <a:gd name="connsiteX6" fmla="*/ 8496 w 11292"/>
                      <a:gd name="connsiteY6" fmla="*/ 21708 h 41938"/>
                      <a:gd name="connsiteX7" fmla="*/ 3466 w 11292"/>
                      <a:gd name="connsiteY7" fmla="*/ 35795 h 41938"/>
                      <a:gd name="connsiteX8" fmla="*/ 95 w 11292"/>
                      <a:gd name="connsiteY8" fmla="*/ 41939 h 419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292" h="41938">
                        <a:moveTo>
                          <a:pt x="95" y="41939"/>
                        </a:moveTo>
                        <a:cubicBezTo>
                          <a:pt x="95" y="41939"/>
                          <a:pt x="-182" y="39053"/>
                          <a:pt x="209" y="34928"/>
                        </a:cubicBezTo>
                        <a:cubicBezTo>
                          <a:pt x="504" y="30832"/>
                          <a:pt x="1447" y="25460"/>
                          <a:pt x="2809" y="20193"/>
                        </a:cubicBezTo>
                        <a:cubicBezTo>
                          <a:pt x="4209" y="14964"/>
                          <a:pt x="6067" y="9849"/>
                          <a:pt x="7820" y="6106"/>
                        </a:cubicBezTo>
                        <a:cubicBezTo>
                          <a:pt x="9563" y="2362"/>
                          <a:pt x="11192" y="0"/>
                          <a:pt x="11192" y="0"/>
                        </a:cubicBezTo>
                        <a:cubicBezTo>
                          <a:pt x="11192" y="0"/>
                          <a:pt x="11468" y="2867"/>
                          <a:pt x="11105" y="6972"/>
                        </a:cubicBezTo>
                        <a:cubicBezTo>
                          <a:pt x="10792" y="11087"/>
                          <a:pt x="9868" y="16459"/>
                          <a:pt x="8496" y="21708"/>
                        </a:cubicBezTo>
                        <a:cubicBezTo>
                          <a:pt x="7105" y="26937"/>
                          <a:pt x="5219" y="32052"/>
                          <a:pt x="3466" y="35795"/>
                        </a:cubicBezTo>
                        <a:cubicBezTo>
                          <a:pt x="1752" y="39557"/>
                          <a:pt x="95" y="41939"/>
                          <a:pt x="95" y="419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4" name="任意多边形: 形状 2893">
                    <a:extLst>
                      <a:ext uri="{FF2B5EF4-FFF2-40B4-BE49-F238E27FC236}">
                        <a16:creationId xmlns:a16="http://schemas.microsoft.com/office/drawing/2014/main" id="{336A6131-8B09-3989-12B4-4236E525369A}"/>
                      </a:ext>
                    </a:extLst>
                  </p:cNvPr>
                  <p:cNvSpPr/>
                  <p:nvPr/>
                </p:nvSpPr>
                <p:spPr>
                  <a:xfrm>
                    <a:off x="8728024" y="3100387"/>
                    <a:ext cx="31080" cy="31070"/>
                  </a:xfrm>
                  <a:custGeom>
                    <a:avLst/>
                    <a:gdLst>
                      <a:gd name="connsiteX0" fmla="*/ 31080 w 31080"/>
                      <a:gd name="connsiteY0" fmla="*/ 13697 h 31070"/>
                      <a:gd name="connsiteX1" fmla="*/ 22136 w 31080"/>
                      <a:gd name="connsiteY1" fmla="*/ 20069 h 31070"/>
                      <a:gd name="connsiteX2" fmla="*/ 22270 w 31080"/>
                      <a:gd name="connsiteY2" fmla="*/ 31070 h 31070"/>
                      <a:gd name="connsiteX3" fmla="*/ 13459 w 31080"/>
                      <a:gd name="connsiteY3" fmla="*/ 24498 h 31070"/>
                      <a:gd name="connsiteX4" fmla="*/ 3057 w 31080"/>
                      <a:gd name="connsiteY4" fmla="*/ 28051 h 31070"/>
                      <a:gd name="connsiteX5" fmla="*/ 6582 w 31080"/>
                      <a:gd name="connsiteY5" fmla="*/ 17659 h 31070"/>
                      <a:gd name="connsiteX6" fmla="*/ 0 w 31080"/>
                      <a:gd name="connsiteY6" fmla="*/ 8877 h 31070"/>
                      <a:gd name="connsiteX7" fmla="*/ 10992 w 31080"/>
                      <a:gd name="connsiteY7" fmla="*/ 8963 h 31070"/>
                      <a:gd name="connsiteX8" fmla="*/ 17297 w 31080"/>
                      <a:gd name="connsiteY8" fmla="*/ 0 h 31070"/>
                      <a:gd name="connsiteX9" fmla="*/ 20574 w 31080"/>
                      <a:gd name="connsiteY9" fmla="*/ 10459 h 31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080" h="31070">
                        <a:moveTo>
                          <a:pt x="31080" y="13697"/>
                        </a:moveTo>
                        <a:lnTo>
                          <a:pt x="22136" y="20069"/>
                        </a:lnTo>
                        <a:lnTo>
                          <a:pt x="22270" y="31070"/>
                        </a:lnTo>
                        <a:lnTo>
                          <a:pt x="13459" y="24498"/>
                        </a:lnTo>
                        <a:lnTo>
                          <a:pt x="3057" y="28051"/>
                        </a:lnTo>
                        <a:lnTo>
                          <a:pt x="6582" y="17659"/>
                        </a:lnTo>
                        <a:lnTo>
                          <a:pt x="0" y="8877"/>
                        </a:lnTo>
                        <a:lnTo>
                          <a:pt x="10992" y="8963"/>
                        </a:lnTo>
                        <a:lnTo>
                          <a:pt x="17297" y="0"/>
                        </a:lnTo>
                        <a:lnTo>
                          <a:pt x="20574" y="10459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895" name="图形 113">
                <a:extLst>
                  <a:ext uri="{FF2B5EF4-FFF2-40B4-BE49-F238E27FC236}">
                    <a16:creationId xmlns:a16="http://schemas.microsoft.com/office/drawing/2014/main" id="{F6706713-71F9-27C5-6CED-CC5BE667044E}"/>
                  </a:ext>
                </a:extLst>
              </p:cNvPr>
              <p:cNvGrpSpPr/>
              <p:nvPr/>
            </p:nvGrpSpPr>
            <p:grpSpPr>
              <a:xfrm>
                <a:off x="8096776" y="2454954"/>
                <a:ext cx="254630" cy="358429"/>
                <a:chOff x="8096776" y="2454954"/>
                <a:chExt cx="254630" cy="358429"/>
              </a:xfrm>
            </p:grpSpPr>
            <p:grpSp>
              <p:nvGrpSpPr>
                <p:cNvPr id="2896" name="图形 113">
                  <a:extLst>
                    <a:ext uri="{FF2B5EF4-FFF2-40B4-BE49-F238E27FC236}">
                      <a16:creationId xmlns:a16="http://schemas.microsoft.com/office/drawing/2014/main" id="{F361C0C2-11E7-0412-6945-C9500CA8D1D0}"/>
                    </a:ext>
                  </a:extLst>
                </p:cNvPr>
                <p:cNvGrpSpPr/>
                <p:nvPr/>
              </p:nvGrpSpPr>
              <p:grpSpPr>
                <a:xfrm>
                  <a:off x="8181778" y="2454954"/>
                  <a:ext cx="45260" cy="46068"/>
                  <a:chOff x="8181778" y="2454954"/>
                  <a:chExt cx="45260" cy="46068"/>
                </a:xfrm>
              </p:grpSpPr>
              <p:sp>
                <p:nvSpPr>
                  <p:cNvPr id="2897" name="任意多边形: 形状 2896">
                    <a:extLst>
                      <a:ext uri="{FF2B5EF4-FFF2-40B4-BE49-F238E27FC236}">
                        <a16:creationId xmlns:a16="http://schemas.microsoft.com/office/drawing/2014/main" id="{3849AFEE-B8EC-3DBD-4639-17F0750E7E51}"/>
                      </a:ext>
                    </a:extLst>
                  </p:cNvPr>
                  <p:cNvSpPr/>
                  <p:nvPr/>
                </p:nvSpPr>
                <p:spPr>
                  <a:xfrm>
                    <a:off x="8181778" y="2454954"/>
                    <a:ext cx="45260" cy="46068"/>
                  </a:xfrm>
                  <a:custGeom>
                    <a:avLst/>
                    <a:gdLst>
                      <a:gd name="connsiteX0" fmla="*/ 22838 w 45260"/>
                      <a:gd name="connsiteY0" fmla="*/ 25517 h 46068"/>
                      <a:gd name="connsiteX1" fmla="*/ 18742 w 45260"/>
                      <a:gd name="connsiteY1" fmla="*/ 23822 h 46068"/>
                      <a:gd name="connsiteX2" fmla="*/ 19084 w 45260"/>
                      <a:gd name="connsiteY2" fmla="*/ 19402 h 46068"/>
                      <a:gd name="connsiteX3" fmla="*/ 23390 w 45260"/>
                      <a:gd name="connsiteY3" fmla="*/ 18383 h 46068"/>
                      <a:gd name="connsiteX4" fmla="*/ 25704 w 45260"/>
                      <a:gd name="connsiteY4" fmla="*/ 22155 h 46068"/>
                      <a:gd name="connsiteX5" fmla="*/ 22838 w 45260"/>
                      <a:gd name="connsiteY5" fmla="*/ 25517 h 46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260" h="46068">
                        <a:moveTo>
                          <a:pt x="22838" y="25517"/>
                        </a:moveTo>
                        <a:cubicBezTo>
                          <a:pt x="33286" y="61036"/>
                          <a:pt x="-8042" y="43834"/>
                          <a:pt x="18742" y="23822"/>
                        </a:cubicBezTo>
                        <a:cubicBezTo>
                          <a:pt x="-8052" y="43834"/>
                          <a:pt x="-4481" y="-782"/>
                          <a:pt x="19084" y="19402"/>
                        </a:cubicBezTo>
                        <a:cubicBezTo>
                          <a:pt x="-4490" y="-782"/>
                          <a:pt x="39077" y="-11173"/>
                          <a:pt x="23390" y="18383"/>
                        </a:cubicBezTo>
                        <a:cubicBezTo>
                          <a:pt x="39068" y="-11173"/>
                          <a:pt x="62395" y="27031"/>
                          <a:pt x="25704" y="22155"/>
                        </a:cubicBezTo>
                        <a:cubicBezTo>
                          <a:pt x="62404" y="27031"/>
                          <a:pt x="33286" y="61026"/>
                          <a:pt x="22838" y="2551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8" name="任意多边形: 形状 2897">
                    <a:extLst>
                      <a:ext uri="{FF2B5EF4-FFF2-40B4-BE49-F238E27FC236}">
                        <a16:creationId xmlns:a16="http://schemas.microsoft.com/office/drawing/2014/main" id="{CD7E683D-19E0-240D-F088-E83B11CA19DC}"/>
                      </a:ext>
                    </a:extLst>
                  </p:cNvPr>
                  <p:cNvSpPr/>
                  <p:nvPr/>
                </p:nvSpPr>
                <p:spPr>
                  <a:xfrm>
                    <a:off x="8183131" y="2456277"/>
                    <a:ext cx="42375" cy="43124"/>
                  </a:xfrm>
                  <a:custGeom>
                    <a:avLst/>
                    <a:gdLst>
                      <a:gd name="connsiteX0" fmla="*/ 21361 w 42375"/>
                      <a:gd name="connsiteY0" fmla="*/ 23890 h 43124"/>
                      <a:gd name="connsiteX1" fmla="*/ 17550 w 42375"/>
                      <a:gd name="connsiteY1" fmla="*/ 22299 h 43124"/>
                      <a:gd name="connsiteX2" fmla="*/ 17865 w 42375"/>
                      <a:gd name="connsiteY2" fmla="*/ 18165 h 43124"/>
                      <a:gd name="connsiteX3" fmla="*/ 21904 w 42375"/>
                      <a:gd name="connsiteY3" fmla="*/ 17203 h 43124"/>
                      <a:gd name="connsiteX4" fmla="*/ 24075 w 42375"/>
                      <a:gd name="connsiteY4" fmla="*/ 20727 h 43124"/>
                      <a:gd name="connsiteX5" fmla="*/ 21361 w 42375"/>
                      <a:gd name="connsiteY5" fmla="*/ 23890 h 43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375" h="43124">
                        <a:moveTo>
                          <a:pt x="21361" y="23890"/>
                        </a:moveTo>
                        <a:cubicBezTo>
                          <a:pt x="31133" y="57132"/>
                          <a:pt x="-7548" y="41035"/>
                          <a:pt x="17550" y="22299"/>
                        </a:cubicBezTo>
                        <a:cubicBezTo>
                          <a:pt x="-7548" y="41035"/>
                          <a:pt x="-4186" y="-732"/>
                          <a:pt x="17865" y="18165"/>
                        </a:cubicBezTo>
                        <a:cubicBezTo>
                          <a:pt x="-4186" y="-732"/>
                          <a:pt x="36563" y="-10457"/>
                          <a:pt x="21904" y="17203"/>
                        </a:cubicBezTo>
                        <a:cubicBezTo>
                          <a:pt x="36563" y="-10457"/>
                          <a:pt x="58422" y="25299"/>
                          <a:pt x="24075" y="20727"/>
                        </a:cubicBezTo>
                        <a:cubicBezTo>
                          <a:pt x="58403" y="25309"/>
                          <a:pt x="31133" y="57132"/>
                          <a:pt x="21361" y="238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9" name="任意多边形: 形状 2898">
                    <a:extLst>
                      <a:ext uri="{FF2B5EF4-FFF2-40B4-BE49-F238E27FC236}">
                        <a16:creationId xmlns:a16="http://schemas.microsoft.com/office/drawing/2014/main" id="{53D2D769-C6E4-C4D7-B5E5-65023A1E5C8A}"/>
                      </a:ext>
                    </a:extLst>
                  </p:cNvPr>
                  <p:cNvSpPr/>
                  <p:nvPr/>
                </p:nvSpPr>
                <p:spPr>
                  <a:xfrm>
                    <a:off x="8188223" y="2475426"/>
                    <a:ext cx="14278" cy="1957"/>
                  </a:xfrm>
                  <a:custGeom>
                    <a:avLst/>
                    <a:gdLst>
                      <a:gd name="connsiteX0" fmla="*/ 0 w 14278"/>
                      <a:gd name="connsiteY0" fmla="*/ 797 h 1957"/>
                      <a:gd name="connsiteX1" fmla="*/ 2238 w 14278"/>
                      <a:gd name="connsiteY1" fmla="*/ 293 h 1957"/>
                      <a:gd name="connsiteX2" fmla="*/ 7163 w 14278"/>
                      <a:gd name="connsiteY2" fmla="*/ 7 h 1957"/>
                      <a:gd name="connsiteX3" fmla="*/ 12068 w 14278"/>
                      <a:gd name="connsiteY3" fmla="*/ 550 h 1957"/>
                      <a:gd name="connsiteX4" fmla="*/ 14278 w 14278"/>
                      <a:gd name="connsiteY4" fmla="*/ 1159 h 1957"/>
                      <a:gd name="connsiteX5" fmla="*/ 12049 w 14278"/>
                      <a:gd name="connsiteY5" fmla="*/ 1664 h 1957"/>
                      <a:gd name="connsiteX6" fmla="*/ 7105 w 14278"/>
                      <a:gd name="connsiteY6" fmla="*/ 1950 h 1957"/>
                      <a:gd name="connsiteX7" fmla="*/ 2210 w 14278"/>
                      <a:gd name="connsiteY7" fmla="*/ 1407 h 1957"/>
                      <a:gd name="connsiteX8" fmla="*/ 0 w 14278"/>
                      <a:gd name="connsiteY8" fmla="*/ 797 h 1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278" h="1957">
                        <a:moveTo>
                          <a:pt x="0" y="797"/>
                        </a:moveTo>
                        <a:cubicBezTo>
                          <a:pt x="0" y="797"/>
                          <a:pt x="895" y="493"/>
                          <a:pt x="2238" y="293"/>
                        </a:cubicBezTo>
                        <a:cubicBezTo>
                          <a:pt x="3581" y="93"/>
                          <a:pt x="5372" y="-31"/>
                          <a:pt x="7163" y="7"/>
                        </a:cubicBezTo>
                        <a:cubicBezTo>
                          <a:pt x="8954" y="54"/>
                          <a:pt x="10735" y="255"/>
                          <a:pt x="12068" y="550"/>
                        </a:cubicBezTo>
                        <a:cubicBezTo>
                          <a:pt x="13411" y="807"/>
                          <a:pt x="14278" y="1159"/>
                          <a:pt x="14278" y="1159"/>
                        </a:cubicBezTo>
                        <a:cubicBezTo>
                          <a:pt x="14278" y="1159"/>
                          <a:pt x="13382" y="1464"/>
                          <a:pt x="12049" y="1664"/>
                        </a:cubicBezTo>
                        <a:cubicBezTo>
                          <a:pt x="10687" y="1874"/>
                          <a:pt x="8915" y="1988"/>
                          <a:pt x="7105" y="1950"/>
                        </a:cubicBezTo>
                        <a:cubicBezTo>
                          <a:pt x="5325" y="1893"/>
                          <a:pt x="3553" y="1693"/>
                          <a:pt x="2210" y="1407"/>
                        </a:cubicBezTo>
                        <a:cubicBezTo>
                          <a:pt x="876" y="1140"/>
                          <a:pt x="0" y="797"/>
                          <a:pt x="0" y="79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0" name="任意多边形: 形状 2899">
                    <a:extLst>
                      <a:ext uri="{FF2B5EF4-FFF2-40B4-BE49-F238E27FC236}">
                        <a16:creationId xmlns:a16="http://schemas.microsoft.com/office/drawing/2014/main" id="{E4D2BEA2-91D9-5147-D3B7-909ADA30D5CF}"/>
                      </a:ext>
                    </a:extLst>
                  </p:cNvPr>
                  <p:cNvSpPr/>
                  <p:nvPr/>
                </p:nvSpPr>
                <p:spPr>
                  <a:xfrm>
                    <a:off x="8205939" y="2468708"/>
                    <a:ext cx="12744" cy="6419"/>
                  </a:xfrm>
                  <a:custGeom>
                    <a:avLst/>
                    <a:gdLst>
                      <a:gd name="connsiteX0" fmla="*/ 0 w 12744"/>
                      <a:gd name="connsiteY0" fmla="*/ 6420 h 6419"/>
                      <a:gd name="connsiteX1" fmla="*/ 1743 w 12744"/>
                      <a:gd name="connsiteY1" fmla="*/ 4924 h 6419"/>
                      <a:gd name="connsiteX2" fmla="*/ 5934 w 12744"/>
                      <a:gd name="connsiteY2" fmla="*/ 2343 h 6419"/>
                      <a:gd name="connsiteX3" fmla="*/ 10496 w 12744"/>
                      <a:gd name="connsiteY3" fmla="*/ 505 h 6419"/>
                      <a:gd name="connsiteX4" fmla="*/ 12745 w 12744"/>
                      <a:gd name="connsiteY4" fmla="*/ 0 h 6419"/>
                      <a:gd name="connsiteX5" fmla="*/ 11002 w 12744"/>
                      <a:gd name="connsiteY5" fmla="*/ 1486 h 6419"/>
                      <a:gd name="connsiteX6" fmla="*/ 6801 w 12744"/>
                      <a:gd name="connsiteY6" fmla="*/ 4067 h 6419"/>
                      <a:gd name="connsiteX7" fmla="*/ 2238 w 12744"/>
                      <a:gd name="connsiteY7" fmla="*/ 5906 h 6419"/>
                      <a:gd name="connsiteX8" fmla="*/ 0 w 12744"/>
                      <a:gd name="connsiteY8" fmla="*/ 6420 h 6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744" h="6419">
                        <a:moveTo>
                          <a:pt x="0" y="6420"/>
                        </a:moveTo>
                        <a:cubicBezTo>
                          <a:pt x="0" y="6420"/>
                          <a:pt x="648" y="5734"/>
                          <a:pt x="1743" y="4924"/>
                        </a:cubicBezTo>
                        <a:cubicBezTo>
                          <a:pt x="2820" y="4105"/>
                          <a:pt x="4353" y="3153"/>
                          <a:pt x="5934" y="2343"/>
                        </a:cubicBezTo>
                        <a:cubicBezTo>
                          <a:pt x="7525" y="1543"/>
                          <a:pt x="9201" y="886"/>
                          <a:pt x="10496" y="505"/>
                        </a:cubicBezTo>
                        <a:cubicBezTo>
                          <a:pt x="11811" y="105"/>
                          <a:pt x="12745" y="0"/>
                          <a:pt x="12745" y="0"/>
                        </a:cubicBezTo>
                        <a:cubicBezTo>
                          <a:pt x="12745" y="0"/>
                          <a:pt x="12097" y="686"/>
                          <a:pt x="11002" y="1486"/>
                        </a:cubicBezTo>
                        <a:cubicBezTo>
                          <a:pt x="9916" y="2324"/>
                          <a:pt x="8391" y="3267"/>
                          <a:pt x="6801" y="4067"/>
                        </a:cubicBezTo>
                        <a:cubicBezTo>
                          <a:pt x="5201" y="4867"/>
                          <a:pt x="3534" y="5515"/>
                          <a:pt x="2238" y="5906"/>
                        </a:cubicBezTo>
                        <a:cubicBezTo>
                          <a:pt x="943" y="6306"/>
                          <a:pt x="0" y="6420"/>
                          <a:pt x="0" y="642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1" name="任意多边形: 形状 2900">
                    <a:extLst>
                      <a:ext uri="{FF2B5EF4-FFF2-40B4-BE49-F238E27FC236}">
                        <a16:creationId xmlns:a16="http://schemas.microsoft.com/office/drawing/2014/main" id="{074249C4-D13D-377F-96EC-88FFF6FF326D}"/>
                      </a:ext>
                    </a:extLst>
                  </p:cNvPr>
                  <p:cNvSpPr/>
                  <p:nvPr/>
                </p:nvSpPr>
                <p:spPr>
                  <a:xfrm>
                    <a:off x="8200212" y="2460593"/>
                    <a:ext cx="3266" cy="13925"/>
                  </a:xfrm>
                  <a:custGeom>
                    <a:avLst/>
                    <a:gdLst>
                      <a:gd name="connsiteX0" fmla="*/ 3194 w 3266"/>
                      <a:gd name="connsiteY0" fmla="*/ 13926 h 13925"/>
                      <a:gd name="connsiteX1" fmla="*/ 2166 w 3266"/>
                      <a:gd name="connsiteY1" fmla="*/ 11878 h 13925"/>
                      <a:gd name="connsiteX2" fmla="*/ 689 w 3266"/>
                      <a:gd name="connsiteY2" fmla="*/ 7182 h 13925"/>
                      <a:gd name="connsiteX3" fmla="*/ 22 w 3266"/>
                      <a:gd name="connsiteY3" fmla="*/ 2295 h 13925"/>
                      <a:gd name="connsiteX4" fmla="*/ 89 w 3266"/>
                      <a:gd name="connsiteY4" fmla="*/ 0 h 13925"/>
                      <a:gd name="connsiteX5" fmla="*/ 1118 w 3266"/>
                      <a:gd name="connsiteY5" fmla="*/ 2057 h 13925"/>
                      <a:gd name="connsiteX6" fmla="*/ 2594 w 3266"/>
                      <a:gd name="connsiteY6" fmla="*/ 6753 h 13925"/>
                      <a:gd name="connsiteX7" fmla="*/ 3242 w 3266"/>
                      <a:gd name="connsiteY7" fmla="*/ 11640 h 13925"/>
                      <a:gd name="connsiteX8" fmla="*/ 3194 w 3266"/>
                      <a:gd name="connsiteY8" fmla="*/ 13926 h 1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66" h="13925">
                        <a:moveTo>
                          <a:pt x="3194" y="13926"/>
                        </a:moveTo>
                        <a:cubicBezTo>
                          <a:pt x="3194" y="13926"/>
                          <a:pt x="2670" y="13135"/>
                          <a:pt x="2166" y="11878"/>
                        </a:cubicBezTo>
                        <a:cubicBezTo>
                          <a:pt x="1623" y="10630"/>
                          <a:pt x="1089" y="8915"/>
                          <a:pt x="689" y="7182"/>
                        </a:cubicBezTo>
                        <a:cubicBezTo>
                          <a:pt x="298" y="5429"/>
                          <a:pt x="79" y="3667"/>
                          <a:pt x="22" y="2295"/>
                        </a:cubicBezTo>
                        <a:cubicBezTo>
                          <a:pt x="-54" y="933"/>
                          <a:pt x="89" y="0"/>
                          <a:pt x="89" y="0"/>
                        </a:cubicBezTo>
                        <a:cubicBezTo>
                          <a:pt x="89" y="0"/>
                          <a:pt x="613" y="800"/>
                          <a:pt x="1118" y="2057"/>
                        </a:cubicBezTo>
                        <a:cubicBezTo>
                          <a:pt x="1661" y="3305"/>
                          <a:pt x="2184" y="5020"/>
                          <a:pt x="2594" y="6753"/>
                        </a:cubicBezTo>
                        <a:cubicBezTo>
                          <a:pt x="2966" y="8496"/>
                          <a:pt x="3194" y="10277"/>
                          <a:pt x="3242" y="11640"/>
                        </a:cubicBezTo>
                        <a:cubicBezTo>
                          <a:pt x="3318" y="12992"/>
                          <a:pt x="3194" y="13926"/>
                          <a:pt x="3194" y="139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2" name="任意多边形: 形状 2901">
                    <a:extLst>
                      <a:ext uri="{FF2B5EF4-FFF2-40B4-BE49-F238E27FC236}">
                        <a16:creationId xmlns:a16="http://schemas.microsoft.com/office/drawing/2014/main" id="{D0A98FE0-6749-1947-C791-9D8177C3D069}"/>
                      </a:ext>
                    </a:extLst>
                  </p:cNvPr>
                  <p:cNvSpPr/>
                  <p:nvPr/>
                </p:nvSpPr>
                <p:spPr>
                  <a:xfrm>
                    <a:off x="8206349" y="2478881"/>
                    <a:ext cx="10677" cy="9477"/>
                  </a:xfrm>
                  <a:custGeom>
                    <a:avLst/>
                    <a:gdLst>
                      <a:gd name="connsiteX0" fmla="*/ 10677 w 10677"/>
                      <a:gd name="connsiteY0" fmla="*/ 9477 h 9477"/>
                      <a:gd name="connsiteX1" fmla="*/ 8639 w 10677"/>
                      <a:gd name="connsiteY1" fmla="*/ 8420 h 9477"/>
                      <a:gd name="connsiteX2" fmla="*/ 4696 w 10677"/>
                      <a:gd name="connsiteY2" fmla="*/ 5467 h 9477"/>
                      <a:gd name="connsiteX3" fmla="*/ 1305 w 10677"/>
                      <a:gd name="connsiteY3" fmla="*/ 1895 h 9477"/>
                      <a:gd name="connsiteX4" fmla="*/ 0 w 10677"/>
                      <a:gd name="connsiteY4" fmla="*/ 0 h 9477"/>
                      <a:gd name="connsiteX5" fmla="*/ 2038 w 10677"/>
                      <a:gd name="connsiteY5" fmla="*/ 1067 h 9477"/>
                      <a:gd name="connsiteX6" fmla="*/ 6001 w 10677"/>
                      <a:gd name="connsiteY6" fmla="*/ 4010 h 9477"/>
                      <a:gd name="connsiteX7" fmla="*/ 9373 w 10677"/>
                      <a:gd name="connsiteY7" fmla="*/ 7582 h 9477"/>
                      <a:gd name="connsiteX8" fmla="*/ 10677 w 10677"/>
                      <a:gd name="connsiteY8" fmla="*/ 9477 h 9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677" h="9477">
                        <a:moveTo>
                          <a:pt x="10677" y="9477"/>
                        </a:moveTo>
                        <a:cubicBezTo>
                          <a:pt x="10677" y="9477"/>
                          <a:pt x="9801" y="9134"/>
                          <a:pt x="8639" y="8420"/>
                        </a:cubicBezTo>
                        <a:cubicBezTo>
                          <a:pt x="7477" y="7715"/>
                          <a:pt x="6048" y="6648"/>
                          <a:pt x="4696" y="5467"/>
                        </a:cubicBezTo>
                        <a:cubicBezTo>
                          <a:pt x="3353" y="4286"/>
                          <a:pt x="2124" y="2962"/>
                          <a:pt x="1305" y="1895"/>
                        </a:cubicBezTo>
                        <a:cubicBezTo>
                          <a:pt x="448" y="838"/>
                          <a:pt x="0" y="0"/>
                          <a:pt x="0" y="0"/>
                        </a:cubicBezTo>
                        <a:cubicBezTo>
                          <a:pt x="0" y="0"/>
                          <a:pt x="885" y="343"/>
                          <a:pt x="2038" y="1067"/>
                        </a:cubicBezTo>
                        <a:cubicBezTo>
                          <a:pt x="3200" y="1762"/>
                          <a:pt x="4648" y="2838"/>
                          <a:pt x="6001" y="4010"/>
                        </a:cubicBezTo>
                        <a:cubicBezTo>
                          <a:pt x="7325" y="5210"/>
                          <a:pt x="8553" y="6525"/>
                          <a:pt x="9373" y="7582"/>
                        </a:cubicBezTo>
                        <a:cubicBezTo>
                          <a:pt x="10220" y="8649"/>
                          <a:pt x="10677" y="9477"/>
                          <a:pt x="10677" y="947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3" name="任意多边形: 形状 2902">
                    <a:extLst>
                      <a:ext uri="{FF2B5EF4-FFF2-40B4-BE49-F238E27FC236}">
                        <a16:creationId xmlns:a16="http://schemas.microsoft.com/office/drawing/2014/main" id="{63EB9ECB-CE95-BB8E-0FBD-CE481834E512}"/>
                      </a:ext>
                    </a:extLst>
                  </p:cNvPr>
                  <p:cNvSpPr/>
                  <p:nvPr/>
                </p:nvSpPr>
                <p:spPr>
                  <a:xfrm>
                    <a:off x="8198638" y="2480167"/>
                    <a:ext cx="4249" cy="13620"/>
                  </a:xfrm>
                  <a:custGeom>
                    <a:avLst/>
                    <a:gdLst>
                      <a:gd name="connsiteX0" fmla="*/ 5 w 4249"/>
                      <a:gd name="connsiteY0" fmla="*/ 13621 h 13620"/>
                      <a:gd name="connsiteX1" fmla="*/ 148 w 4249"/>
                      <a:gd name="connsiteY1" fmla="*/ 11325 h 13620"/>
                      <a:gd name="connsiteX2" fmla="*/ 1215 w 4249"/>
                      <a:gd name="connsiteY2" fmla="*/ 6515 h 13620"/>
                      <a:gd name="connsiteX3" fmla="*/ 3043 w 4249"/>
                      <a:gd name="connsiteY3" fmla="*/ 1953 h 13620"/>
                      <a:gd name="connsiteX4" fmla="*/ 4244 w 4249"/>
                      <a:gd name="connsiteY4" fmla="*/ 0 h 13620"/>
                      <a:gd name="connsiteX5" fmla="*/ 4111 w 4249"/>
                      <a:gd name="connsiteY5" fmla="*/ 2286 h 13620"/>
                      <a:gd name="connsiteX6" fmla="*/ 3053 w 4249"/>
                      <a:gd name="connsiteY6" fmla="*/ 7096 h 13620"/>
                      <a:gd name="connsiteX7" fmla="*/ 1196 w 4249"/>
                      <a:gd name="connsiteY7" fmla="*/ 11659 h 13620"/>
                      <a:gd name="connsiteX8" fmla="*/ 5 w 4249"/>
                      <a:gd name="connsiteY8" fmla="*/ 13621 h 13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49" h="13620">
                        <a:moveTo>
                          <a:pt x="5" y="13621"/>
                        </a:moveTo>
                        <a:cubicBezTo>
                          <a:pt x="5" y="13621"/>
                          <a:pt x="-42" y="12668"/>
                          <a:pt x="148" y="11325"/>
                        </a:cubicBezTo>
                        <a:cubicBezTo>
                          <a:pt x="310" y="9973"/>
                          <a:pt x="691" y="8230"/>
                          <a:pt x="1215" y="6515"/>
                        </a:cubicBezTo>
                        <a:cubicBezTo>
                          <a:pt x="1748" y="4810"/>
                          <a:pt x="2434" y="3153"/>
                          <a:pt x="3043" y="1953"/>
                        </a:cubicBezTo>
                        <a:cubicBezTo>
                          <a:pt x="3673" y="752"/>
                          <a:pt x="4244" y="0"/>
                          <a:pt x="4244" y="0"/>
                        </a:cubicBezTo>
                        <a:cubicBezTo>
                          <a:pt x="4244" y="0"/>
                          <a:pt x="4292" y="943"/>
                          <a:pt x="4111" y="2286"/>
                        </a:cubicBezTo>
                        <a:cubicBezTo>
                          <a:pt x="3939" y="3639"/>
                          <a:pt x="3568" y="5391"/>
                          <a:pt x="3053" y="7096"/>
                        </a:cubicBezTo>
                        <a:cubicBezTo>
                          <a:pt x="2510" y="8801"/>
                          <a:pt x="1824" y="10458"/>
                          <a:pt x="1196" y="11659"/>
                        </a:cubicBezTo>
                        <a:cubicBezTo>
                          <a:pt x="596" y="12859"/>
                          <a:pt x="5" y="13621"/>
                          <a:pt x="5" y="13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4" name="任意多边形: 形状 2903">
                    <a:extLst>
                      <a:ext uri="{FF2B5EF4-FFF2-40B4-BE49-F238E27FC236}">
                        <a16:creationId xmlns:a16="http://schemas.microsoft.com/office/drawing/2014/main" id="{BABC39BE-140F-0B5D-EE3F-B6295EA31B85}"/>
                      </a:ext>
                    </a:extLst>
                  </p:cNvPr>
                  <p:cNvSpPr/>
                  <p:nvPr/>
                </p:nvSpPr>
                <p:spPr>
                  <a:xfrm>
                    <a:off x="8199377" y="2472204"/>
                    <a:ext cx="10153" cy="10286"/>
                  </a:xfrm>
                  <a:custGeom>
                    <a:avLst/>
                    <a:gdLst>
                      <a:gd name="connsiteX0" fmla="*/ 10153 w 10153"/>
                      <a:gd name="connsiteY0" fmla="*/ 4705 h 10286"/>
                      <a:gd name="connsiteX1" fmla="*/ 7115 w 10153"/>
                      <a:gd name="connsiteY1" fmla="*/ 6677 h 10286"/>
                      <a:gd name="connsiteX2" fmla="*/ 7029 w 10153"/>
                      <a:gd name="connsiteY2" fmla="*/ 10287 h 10286"/>
                      <a:gd name="connsiteX3" fmla="*/ 4220 w 10153"/>
                      <a:gd name="connsiteY3" fmla="*/ 8001 h 10286"/>
                      <a:gd name="connsiteX4" fmla="*/ 752 w 10153"/>
                      <a:gd name="connsiteY4" fmla="*/ 9039 h 10286"/>
                      <a:gd name="connsiteX5" fmla="*/ 2038 w 10153"/>
                      <a:gd name="connsiteY5" fmla="*/ 5658 h 10286"/>
                      <a:gd name="connsiteX6" fmla="*/ 0 w 10153"/>
                      <a:gd name="connsiteY6" fmla="*/ 2686 h 10286"/>
                      <a:gd name="connsiteX7" fmla="*/ 3619 w 10153"/>
                      <a:gd name="connsiteY7" fmla="*/ 2867 h 10286"/>
                      <a:gd name="connsiteX8" fmla="*/ 5819 w 10153"/>
                      <a:gd name="connsiteY8" fmla="*/ 0 h 10286"/>
                      <a:gd name="connsiteX9" fmla="*/ 6753 w 10153"/>
                      <a:gd name="connsiteY9" fmla="*/ 3505 h 10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53" h="10286">
                        <a:moveTo>
                          <a:pt x="10153" y="4705"/>
                        </a:moveTo>
                        <a:lnTo>
                          <a:pt x="7115" y="6677"/>
                        </a:lnTo>
                        <a:lnTo>
                          <a:pt x="7029" y="10287"/>
                        </a:lnTo>
                        <a:lnTo>
                          <a:pt x="4220" y="8001"/>
                        </a:lnTo>
                        <a:lnTo>
                          <a:pt x="752" y="9039"/>
                        </a:lnTo>
                        <a:lnTo>
                          <a:pt x="2038" y="5658"/>
                        </a:lnTo>
                        <a:lnTo>
                          <a:pt x="0" y="2686"/>
                        </a:lnTo>
                        <a:lnTo>
                          <a:pt x="3619" y="2867"/>
                        </a:lnTo>
                        <a:lnTo>
                          <a:pt x="5819" y="0"/>
                        </a:lnTo>
                        <a:lnTo>
                          <a:pt x="6753" y="35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05" name="图形 113">
                  <a:extLst>
                    <a:ext uri="{FF2B5EF4-FFF2-40B4-BE49-F238E27FC236}">
                      <a16:creationId xmlns:a16="http://schemas.microsoft.com/office/drawing/2014/main" id="{8FEFF211-4F4E-DD33-F61A-F4AE3419BFF9}"/>
                    </a:ext>
                  </a:extLst>
                </p:cNvPr>
                <p:cNvGrpSpPr/>
                <p:nvPr/>
              </p:nvGrpSpPr>
              <p:grpSpPr>
                <a:xfrm>
                  <a:off x="8134515" y="2601645"/>
                  <a:ext cx="93163" cy="93088"/>
                  <a:chOff x="8134515" y="2601645"/>
                  <a:chExt cx="93163" cy="93088"/>
                </a:xfrm>
              </p:grpSpPr>
              <p:sp>
                <p:nvSpPr>
                  <p:cNvPr id="2906" name="任意多边形: 形状 2905">
                    <a:extLst>
                      <a:ext uri="{FF2B5EF4-FFF2-40B4-BE49-F238E27FC236}">
                        <a16:creationId xmlns:a16="http://schemas.microsoft.com/office/drawing/2014/main" id="{615D7B74-587C-3D3F-DACF-258656F09FE4}"/>
                      </a:ext>
                    </a:extLst>
                  </p:cNvPr>
                  <p:cNvSpPr/>
                  <p:nvPr/>
                </p:nvSpPr>
                <p:spPr>
                  <a:xfrm>
                    <a:off x="8134515" y="2601645"/>
                    <a:ext cx="93163" cy="93088"/>
                  </a:xfrm>
                  <a:custGeom>
                    <a:avLst/>
                    <a:gdLst>
                      <a:gd name="connsiteX0" fmla="*/ 41506 w 93163"/>
                      <a:gd name="connsiteY0" fmla="*/ 51201 h 93088"/>
                      <a:gd name="connsiteX1" fmla="*/ 35191 w 93163"/>
                      <a:gd name="connsiteY1" fmla="*/ 44791 h 93088"/>
                      <a:gd name="connsiteX2" fmla="*/ 39354 w 93163"/>
                      <a:gd name="connsiteY2" fmla="*/ 36789 h 93088"/>
                      <a:gd name="connsiteX3" fmla="*/ 48222 w 93163"/>
                      <a:gd name="connsiteY3" fmla="*/ 38275 h 93088"/>
                      <a:gd name="connsiteX4" fmla="*/ 49574 w 93163"/>
                      <a:gd name="connsiteY4" fmla="*/ 47181 h 93088"/>
                      <a:gd name="connsiteX5" fmla="*/ 41506 w 93163"/>
                      <a:gd name="connsiteY5" fmla="*/ 51201 h 93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3163" h="93088">
                        <a:moveTo>
                          <a:pt x="41506" y="51201"/>
                        </a:moveTo>
                        <a:cubicBezTo>
                          <a:pt x="32981" y="125972"/>
                          <a:pt x="-30836" y="61088"/>
                          <a:pt x="35191" y="44791"/>
                        </a:cubicBezTo>
                        <a:cubicBezTo>
                          <a:pt x="-30836" y="61088"/>
                          <a:pt x="11150" y="-19665"/>
                          <a:pt x="39354" y="36789"/>
                        </a:cubicBezTo>
                        <a:cubicBezTo>
                          <a:pt x="11150" y="-19665"/>
                          <a:pt x="100942" y="-4682"/>
                          <a:pt x="48222" y="38275"/>
                        </a:cubicBezTo>
                        <a:cubicBezTo>
                          <a:pt x="100942" y="-4692"/>
                          <a:pt x="114430" y="85319"/>
                          <a:pt x="49574" y="47181"/>
                        </a:cubicBezTo>
                        <a:cubicBezTo>
                          <a:pt x="114421" y="85329"/>
                          <a:pt x="32991" y="125963"/>
                          <a:pt x="41506" y="512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7" name="任意多边形: 形状 2906">
                    <a:extLst>
                      <a:ext uri="{FF2B5EF4-FFF2-40B4-BE49-F238E27FC236}">
                        <a16:creationId xmlns:a16="http://schemas.microsoft.com/office/drawing/2014/main" id="{B05F5957-7DAB-8003-196A-881C78E7330F}"/>
                      </a:ext>
                    </a:extLst>
                  </p:cNvPr>
                  <p:cNvSpPr/>
                  <p:nvPr/>
                </p:nvSpPr>
                <p:spPr>
                  <a:xfrm>
                    <a:off x="8137153" y="2604247"/>
                    <a:ext cx="87205" cy="87158"/>
                  </a:xfrm>
                  <a:custGeom>
                    <a:avLst/>
                    <a:gdLst>
                      <a:gd name="connsiteX0" fmla="*/ 38839 w 87205"/>
                      <a:gd name="connsiteY0" fmla="*/ 47931 h 87158"/>
                      <a:gd name="connsiteX1" fmla="*/ 32953 w 87205"/>
                      <a:gd name="connsiteY1" fmla="*/ 41921 h 87158"/>
                      <a:gd name="connsiteX2" fmla="*/ 36801 w 87205"/>
                      <a:gd name="connsiteY2" fmla="*/ 34453 h 87158"/>
                      <a:gd name="connsiteX3" fmla="*/ 45136 w 87205"/>
                      <a:gd name="connsiteY3" fmla="*/ 35835 h 87158"/>
                      <a:gd name="connsiteX4" fmla="*/ 46402 w 87205"/>
                      <a:gd name="connsiteY4" fmla="*/ 44159 h 87158"/>
                      <a:gd name="connsiteX5" fmla="*/ 38839 w 87205"/>
                      <a:gd name="connsiteY5" fmla="*/ 47931 h 87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205" h="87158">
                        <a:moveTo>
                          <a:pt x="38839" y="47931"/>
                        </a:moveTo>
                        <a:cubicBezTo>
                          <a:pt x="30877" y="117950"/>
                          <a:pt x="-28865" y="57180"/>
                          <a:pt x="32953" y="41921"/>
                        </a:cubicBezTo>
                        <a:cubicBezTo>
                          <a:pt x="-28865" y="57180"/>
                          <a:pt x="10436" y="-18410"/>
                          <a:pt x="36801" y="34453"/>
                        </a:cubicBezTo>
                        <a:cubicBezTo>
                          <a:pt x="10417" y="-18410"/>
                          <a:pt x="94475" y="-4389"/>
                          <a:pt x="45136" y="35835"/>
                        </a:cubicBezTo>
                        <a:cubicBezTo>
                          <a:pt x="94475" y="-4389"/>
                          <a:pt x="107124" y="79888"/>
                          <a:pt x="46402" y="44159"/>
                        </a:cubicBezTo>
                        <a:cubicBezTo>
                          <a:pt x="107124" y="79888"/>
                          <a:pt x="30877" y="117950"/>
                          <a:pt x="38839" y="479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8" name="任意多边形: 形状 2907">
                    <a:extLst>
                      <a:ext uri="{FF2B5EF4-FFF2-40B4-BE49-F238E27FC236}">
                        <a16:creationId xmlns:a16="http://schemas.microsoft.com/office/drawing/2014/main" id="{AEBCEFCA-7EAD-F84D-6E4A-69820F377706}"/>
                      </a:ext>
                    </a:extLst>
                  </p:cNvPr>
                  <p:cNvSpPr/>
                  <p:nvPr/>
                </p:nvSpPr>
                <p:spPr>
                  <a:xfrm>
                    <a:off x="8148637" y="2631928"/>
                    <a:ext cx="26460" cy="11982"/>
                  </a:xfrm>
                  <a:custGeom>
                    <a:avLst/>
                    <a:gdLst>
                      <a:gd name="connsiteX0" fmla="*/ 0 w 26460"/>
                      <a:gd name="connsiteY0" fmla="*/ 0 h 11982"/>
                      <a:gd name="connsiteX1" fmla="*/ 4610 w 26460"/>
                      <a:gd name="connsiteY1" fmla="*/ 829 h 11982"/>
                      <a:gd name="connsiteX2" fmla="*/ 14059 w 26460"/>
                      <a:gd name="connsiteY2" fmla="*/ 4182 h 11982"/>
                      <a:gd name="connsiteX3" fmla="*/ 22803 w 26460"/>
                      <a:gd name="connsiteY3" fmla="*/ 9077 h 11982"/>
                      <a:gd name="connsiteX4" fmla="*/ 26461 w 26460"/>
                      <a:gd name="connsiteY4" fmla="*/ 11982 h 11982"/>
                      <a:gd name="connsiteX5" fmla="*/ 21888 w 26460"/>
                      <a:gd name="connsiteY5" fmla="*/ 11154 h 11982"/>
                      <a:gd name="connsiteX6" fmla="*/ 12440 w 26460"/>
                      <a:gd name="connsiteY6" fmla="*/ 7782 h 11982"/>
                      <a:gd name="connsiteX7" fmla="*/ 3696 w 26460"/>
                      <a:gd name="connsiteY7" fmla="*/ 2886 h 11982"/>
                      <a:gd name="connsiteX8" fmla="*/ 0 w 26460"/>
                      <a:gd name="connsiteY8" fmla="*/ 0 h 11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460" h="11982">
                        <a:moveTo>
                          <a:pt x="0" y="0"/>
                        </a:moveTo>
                        <a:cubicBezTo>
                          <a:pt x="0" y="0"/>
                          <a:pt x="1943" y="143"/>
                          <a:pt x="4610" y="829"/>
                        </a:cubicBezTo>
                        <a:cubicBezTo>
                          <a:pt x="7296" y="1505"/>
                          <a:pt x="10763" y="2696"/>
                          <a:pt x="14059" y="4182"/>
                        </a:cubicBezTo>
                        <a:cubicBezTo>
                          <a:pt x="17373" y="5696"/>
                          <a:pt x="20536" y="7496"/>
                          <a:pt x="22803" y="9077"/>
                        </a:cubicBezTo>
                        <a:cubicBezTo>
                          <a:pt x="25089" y="10620"/>
                          <a:pt x="26461" y="11982"/>
                          <a:pt x="26461" y="11982"/>
                        </a:cubicBezTo>
                        <a:cubicBezTo>
                          <a:pt x="26461" y="11982"/>
                          <a:pt x="24555" y="11840"/>
                          <a:pt x="21888" y="11154"/>
                        </a:cubicBezTo>
                        <a:cubicBezTo>
                          <a:pt x="19202" y="10477"/>
                          <a:pt x="15754" y="9287"/>
                          <a:pt x="12440" y="7782"/>
                        </a:cubicBezTo>
                        <a:cubicBezTo>
                          <a:pt x="9134" y="6267"/>
                          <a:pt x="5972" y="4477"/>
                          <a:pt x="3696" y="2886"/>
                        </a:cubicBezTo>
                        <a:cubicBezTo>
                          <a:pt x="1410" y="135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9" name="任意多边形: 形状 2908">
                    <a:extLst>
                      <a:ext uri="{FF2B5EF4-FFF2-40B4-BE49-F238E27FC236}">
                        <a16:creationId xmlns:a16="http://schemas.microsoft.com/office/drawing/2014/main" id="{1CACF5EF-3E58-229B-21FB-99B351428F3A}"/>
                      </a:ext>
                    </a:extLst>
                  </p:cNvPr>
                  <p:cNvSpPr/>
                  <p:nvPr/>
                </p:nvSpPr>
                <p:spPr>
                  <a:xfrm>
                    <a:off x="8182698" y="2640809"/>
                    <a:ext cx="28974" cy="4197"/>
                  </a:xfrm>
                  <a:custGeom>
                    <a:avLst/>
                    <a:gdLst>
                      <a:gd name="connsiteX0" fmla="*/ 0 w 28974"/>
                      <a:gd name="connsiteY0" fmla="*/ 3073 h 4197"/>
                      <a:gd name="connsiteX1" fmla="*/ 4458 w 28974"/>
                      <a:gd name="connsiteY1" fmla="*/ 1654 h 4197"/>
                      <a:gd name="connsiteX2" fmla="*/ 14344 w 28974"/>
                      <a:gd name="connsiteY2" fmla="*/ 139 h 4197"/>
                      <a:gd name="connsiteX3" fmla="*/ 24375 w 28974"/>
                      <a:gd name="connsiteY3" fmla="*/ 301 h 4197"/>
                      <a:gd name="connsiteX4" fmla="*/ 28975 w 28974"/>
                      <a:gd name="connsiteY4" fmla="*/ 1130 h 4197"/>
                      <a:gd name="connsiteX5" fmla="*/ 24527 w 28974"/>
                      <a:gd name="connsiteY5" fmla="*/ 2558 h 4197"/>
                      <a:gd name="connsiteX6" fmla="*/ 14621 w 28974"/>
                      <a:gd name="connsiteY6" fmla="*/ 4073 h 4197"/>
                      <a:gd name="connsiteX7" fmla="*/ 4591 w 28974"/>
                      <a:gd name="connsiteY7" fmla="*/ 3902 h 4197"/>
                      <a:gd name="connsiteX8" fmla="*/ 0 w 28974"/>
                      <a:gd name="connsiteY8" fmla="*/ 3073 h 4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74" h="4197">
                        <a:moveTo>
                          <a:pt x="0" y="3073"/>
                        </a:moveTo>
                        <a:cubicBezTo>
                          <a:pt x="0" y="3073"/>
                          <a:pt x="1781" y="2301"/>
                          <a:pt x="4458" y="1654"/>
                        </a:cubicBezTo>
                        <a:cubicBezTo>
                          <a:pt x="7115" y="968"/>
                          <a:pt x="10735" y="396"/>
                          <a:pt x="14344" y="139"/>
                        </a:cubicBezTo>
                        <a:cubicBezTo>
                          <a:pt x="17964" y="-99"/>
                          <a:pt x="21641" y="-23"/>
                          <a:pt x="24375" y="301"/>
                        </a:cubicBezTo>
                        <a:cubicBezTo>
                          <a:pt x="27127" y="577"/>
                          <a:pt x="28975" y="1130"/>
                          <a:pt x="28975" y="1130"/>
                        </a:cubicBezTo>
                        <a:cubicBezTo>
                          <a:pt x="28975" y="1130"/>
                          <a:pt x="27204" y="1911"/>
                          <a:pt x="24527" y="2558"/>
                        </a:cubicBezTo>
                        <a:cubicBezTo>
                          <a:pt x="21822" y="3254"/>
                          <a:pt x="18231" y="3816"/>
                          <a:pt x="14621" y="4073"/>
                        </a:cubicBezTo>
                        <a:cubicBezTo>
                          <a:pt x="10973" y="4292"/>
                          <a:pt x="7354" y="4216"/>
                          <a:pt x="4591" y="3902"/>
                        </a:cubicBezTo>
                        <a:cubicBezTo>
                          <a:pt x="1848" y="3616"/>
                          <a:pt x="0" y="3073"/>
                          <a:pt x="0" y="307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0" name="任意多边形: 形状 2909">
                    <a:extLst>
                      <a:ext uri="{FF2B5EF4-FFF2-40B4-BE49-F238E27FC236}">
                        <a16:creationId xmlns:a16="http://schemas.microsoft.com/office/drawing/2014/main" id="{7F960537-B8E4-FF90-05CD-C798A5B1A3D4}"/>
                      </a:ext>
                    </a:extLst>
                  </p:cNvPr>
                  <p:cNvSpPr/>
                  <p:nvPr/>
                </p:nvSpPr>
                <p:spPr>
                  <a:xfrm>
                    <a:off x="8178136" y="2612174"/>
                    <a:ext cx="5792" cy="28575"/>
                  </a:xfrm>
                  <a:custGeom>
                    <a:avLst/>
                    <a:gdLst>
                      <a:gd name="connsiteX0" fmla="*/ 315 w 5792"/>
                      <a:gd name="connsiteY0" fmla="*/ 28575 h 28575"/>
                      <a:gd name="connsiteX1" fmla="*/ 0 w 5792"/>
                      <a:gd name="connsiteY1" fmla="*/ 23908 h 28575"/>
                      <a:gd name="connsiteX2" fmla="*/ 962 w 5792"/>
                      <a:gd name="connsiteY2" fmla="*/ 13945 h 28575"/>
                      <a:gd name="connsiteX3" fmla="*/ 3553 w 5792"/>
                      <a:gd name="connsiteY3" fmla="*/ 4258 h 28575"/>
                      <a:gd name="connsiteX4" fmla="*/ 5468 w 5792"/>
                      <a:gd name="connsiteY4" fmla="*/ 0 h 28575"/>
                      <a:gd name="connsiteX5" fmla="*/ 5792 w 5792"/>
                      <a:gd name="connsiteY5" fmla="*/ 4667 h 28575"/>
                      <a:gd name="connsiteX6" fmla="*/ 4839 w 5792"/>
                      <a:gd name="connsiteY6" fmla="*/ 14630 h 28575"/>
                      <a:gd name="connsiteX7" fmla="*/ 2210 w 5792"/>
                      <a:gd name="connsiteY7" fmla="*/ 24317 h 28575"/>
                      <a:gd name="connsiteX8" fmla="*/ 315 w 5792"/>
                      <a:gd name="connsiteY8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92" h="28575">
                        <a:moveTo>
                          <a:pt x="315" y="28575"/>
                        </a:moveTo>
                        <a:cubicBezTo>
                          <a:pt x="315" y="28575"/>
                          <a:pt x="-9" y="26679"/>
                          <a:pt x="0" y="23908"/>
                        </a:cubicBezTo>
                        <a:cubicBezTo>
                          <a:pt x="-9" y="21145"/>
                          <a:pt x="334" y="17507"/>
                          <a:pt x="962" y="13945"/>
                        </a:cubicBezTo>
                        <a:cubicBezTo>
                          <a:pt x="1601" y="10363"/>
                          <a:pt x="2572" y="6858"/>
                          <a:pt x="3553" y="4258"/>
                        </a:cubicBezTo>
                        <a:cubicBezTo>
                          <a:pt x="4496" y="1667"/>
                          <a:pt x="5468" y="0"/>
                          <a:pt x="5468" y="0"/>
                        </a:cubicBezTo>
                        <a:cubicBezTo>
                          <a:pt x="5468" y="0"/>
                          <a:pt x="5810" y="1905"/>
                          <a:pt x="5792" y="4667"/>
                        </a:cubicBezTo>
                        <a:cubicBezTo>
                          <a:pt x="5792" y="7429"/>
                          <a:pt x="5477" y="11068"/>
                          <a:pt x="4839" y="14630"/>
                        </a:cubicBezTo>
                        <a:cubicBezTo>
                          <a:pt x="4172" y="18212"/>
                          <a:pt x="3191" y="21727"/>
                          <a:pt x="2210" y="24317"/>
                        </a:cubicBezTo>
                        <a:cubicBezTo>
                          <a:pt x="1286" y="26899"/>
                          <a:pt x="315" y="28575"/>
                          <a:pt x="315" y="285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1" name="任意多边形: 形状 2910">
                    <a:extLst>
                      <a:ext uri="{FF2B5EF4-FFF2-40B4-BE49-F238E27FC236}">
                        <a16:creationId xmlns:a16="http://schemas.microsoft.com/office/drawing/2014/main" id="{72D3A9AE-E369-610B-9651-5CBFA1574AEA}"/>
                      </a:ext>
                    </a:extLst>
                  </p:cNvPr>
                  <p:cNvSpPr/>
                  <p:nvPr/>
                </p:nvSpPr>
                <p:spPr>
                  <a:xfrm>
                    <a:off x="8180508" y="2651245"/>
                    <a:ext cx="12515" cy="26184"/>
                  </a:xfrm>
                  <a:custGeom>
                    <a:avLst/>
                    <a:gdLst>
                      <a:gd name="connsiteX0" fmla="*/ 12516 w 12515"/>
                      <a:gd name="connsiteY0" fmla="*/ 26184 h 26184"/>
                      <a:gd name="connsiteX1" fmla="*/ 9534 w 12515"/>
                      <a:gd name="connsiteY1" fmla="*/ 22584 h 26184"/>
                      <a:gd name="connsiteX2" fmla="*/ 4486 w 12515"/>
                      <a:gd name="connsiteY2" fmla="*/ 13945 h 26184"/>
                      <a:gd name="connsiteX3" fmla="*/ 952 w 12515"/>
                      <a:gd name="connsiteY3" fmla="*/ 4562 h 26184"/>
                      <a:gd name="connsiteX4" fmla="*/ 0 w 12515"/>
                      <a:gd name="connsiteY4" fmla="*/ 0 h 26184"/>
                      <a:gd name="connsiteX5" fmla="*/ 2981 w 12515"/>
                      <a:gd name="connsiteY5" fmla="*/ 3600 h 26184"/>
                      <a:gd name="connsiteX6" fmla="*/ 8068 w 12515"/>
                      <a:gd name="connsiteY6" fmla="*/ 12230 h 26184"/>
                      <a:gd name="connsiteX7" fmla="*/ 11592 w 12515"/>
                      <a:gd name="connsiteY7" fmla="*/ 21622 h 26184"/>
                      <a:gd name="connsiteX8" fmla="*/ 12516 w 12515"/>
                      <a:gd name="connsiteY8" fmla="*/ 26184 h 26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515" h="26184">
                        <a:moveTo>
                          <a:pt x="12516" y="26184"/>
                        </a:moveTo>
                        <a:cubicBezTo>
                          <a:pt x="12516" y="26184"/>
                          <a:pt x="11125" y="24841"/>
                          <a:pt x="9534" y="22584"/>
                        </a:cubicBezTo>
                        <a:cubicBezTo>
                          <a:pt x="7915" y="20336"/>
                          <a:pt x="6077" y="17212"/>
                          <a:pt x="4486" y="13945"/>
                        </a:cubicBezTo>
                        <a:cubicBezTo>
                          <a:pt x="2924" y="10668"/>
                          <a:pt x="1667" y="7239"/>
                          <a:pt x="952" y="4562"/>
                        </a:cubicBezTo>
                        <a:cubicBezTo>
                          <a:pt x="200" y="1924"/>
                          <a:pt x="0" y="0"/>
                          <a:pt x="0" y="0"/>
                        </a:cubicBezTo>
                        <a:cubicBezTo>
                          <a:pt x="0" y="0"/>
                          <a:pt x="1391" y="1353"/>
                          <a:pt x="2981" y="3600"/>
                        </a:cubicBezTo>
                        <a:cubicBezTo>
                          <a:pt x="4610" y="5829"/>
                          <a:pt x="6477" y="8982"/>
                          <a:pt x="8068" y="12230"/>
                        </a:cubicBezTo>
                        <a:cubicBezTo>
                          <a:pt x="9601" y="15545"/>
                          <a:pt x="10868" y="18964"/>
                          <a:pt x="11592" y="21622"/>
                        </a:cubicBezTo>
                        <a:cubicBezTo>
                          <a:pt x="12325" y="24270"/>
                          <a:pt x="12516" y="26184"/>
                          <a:pt x="12516" y="2618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2" name="任意多边形: 形状 2911">
                    <a:extLst>
                      <a:ext uri="{FF2B5EF4-FFF2-40B4-BE49-F238E27FC236}">
                        <a16:creationId xmlns:a16="http://schemas.microsoft.com/office/drawing/2014/main" id="{FD090267-26C8-A891-7253-B5C8BE33AC6D}"/>
                      </a:ext>
                    </a:extLst>
                  </p:cNvPr>
                  <p:cNvSpPr/>
                  <p:nvPr/>
                </p:nvSpPr>
                <p:spPr>
                  <a:xfrm>
                    <a:off x="8154304" y="2650921"/>
                    <a:ext cx="18707" cy="22164"/>
                  </a:xfrm>
                  <a:custGeom>
                    <a:avLst/>
                    <a:gdLst>
                      <a:gd name="connsiteX0" fmla="*/ 0 w 18707"/>
                      <a:gd name="connsiteY0" fmla="*/ 22165 h 22164"/>
                      <a:gd name="connsiteX1" fmla="*/ 2077 w 18707"/>
                      <a:gd name="connsiteY1" fmla="*/ 17964 h 22164"/>
                      <a:gd name="connsiteX2" fmla="*/ 7868 w 18707"/>
                      <a:gd name="connsiteY2" fmla="*/ 9801 h 22164"/>
                      <a:gd name="connsiteX3" fmla="*/ 14936 w 18707"/>
                      <a:gd name="connsiteY3" fmla="*/ 2715 h 22164"/>
                      <a:gd name="connsiteX4" fmla="*/ 18708 w 18707"/>
                      <a:gd name="connsiteY4" fmla="*/ 0 h 22164"/>
                      <a:gd name="connsiteX5" fmla="*/ 16679 w 18707"/>
                      <a:gd name="connsiteY5" fmla="*/ 4182 h 22164"/>
                      <a:gd name="connsiteX6" fmla="*/ 10878 w 18707"/>
                      <a:gd name="connsiteY6" fmla="*/ 12344 h 22164"/>
                      <a:gd name="connsiteX7" fmla="*/ 3782 w 18707"/>
                      <a:gd name="connsiteY7" fmla="*/ 19421 h 22164"/>
                      <a:gd name="connsiteX8" fmla="*/ 0 w 18707"/>
                      <a:gd name="connsiteY8" fmla="*/ 22165 h 22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707" h="22164">
                        <a:moveTo>
                          <a:pt x="0" y="22165"/>
                        </a:moveTo>
                        <a:cubicBezTo>
                          <a:pt x="0" y="22165"/>
                          <a:pt x="648" y="20345"/>
                          <a:pt x="2077" y="17964"/>
                        </a:cubicBezTo>
                        <a:cubicBezTo>
                          <a:pt x="3448" y="15564"/>
                          <a:pt x="5525" y="12583"/>
                          <a:pt x="7868" y="9801"/>
                        </a:cubicBezTo>
                        <a:cubicBezTo>
                          <a:pt x="10202" y="7030"/>
                          <a:pt x="12802" y="4467"/>
                          <a:pt x="14936" y="2715"/>
                        </a:cubicBezTo>
                        <a:cubicBezTo>
                          <a:pt x="17069" y="943"/>
                          <a:pt x="18708" y="0"/>
                          <a:pt x="18708" y="0"/>
                        </a:cubicBezTo>
                        <a:cubicBezTo>
                          <a:pt x="18708" y="0"/>
                          <a:pt x="18069" y="1791"/>
                          <a:pt x="16679" y="4182"/>
                        </a:cubicBezTo>
                        <a:cubicBezTo>
                          <a:pt x="15288" y="6582"/>
                          <a:pt x="13211" y="9573"/>
                          <a:pt x="10878" y="12344"/>
                        </a:cubicBezTo>
                        <a:cubicBezTo>
                          <a:pt x="8525" y="15107"/>
                          <a:pt x="5925" y="17669"/>
                          <a:pt x="3782" y="19421"/>
                        </a:cubicBezTo>
                        <a:cubicBezTo>
                          <a:pt x="1686" y="21184"/>
                          <a:pt x="0" y="22165"/>
                          <a:pt x="0" y="2216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3" name="任意多边形: 形状 2912">
                    <a:extLst>
                      <a:ext uri="{FF2B5EF4-FFF2-40B4-BE49-F238E27FC236}">
                        <a16:creationId xmlns:a16="http://schemas.microsoft.com/office/drawing/2014/main" id="{6FDE4EEB-B96B-6324-51A8-81F7232556E0}"/>
                      </a:ext>
                    </a:extLst>
                  </p:cNvPr>
                  <p:cNvSpPr/>
                  <p:nvPr/>
                </p:nvSpPr>
                <p:spPr>
                  <a:xfrm>
                    <a:off x="8166973" y="2637834"/>
                    <a:ext cx="21069" cy="20202"/>
                  </a:xfrm>
                  <a:custGeom>
                    <a:avLst/>
                    <a:gdLst>
                      <a:gd name="connsiteX0" fmla="*/ 21070 w 21069"/>
                      <a:gd name="connsiteY0" fmla="*/ 12230 h 20202"/>
                      <a:gd name="connsiteX1" fmla="*/ 13811 w 21069"/>
                      <a:gd name="connsiteY1" fmla="*/ 13497 h 20202"/>
                      <a:gd name="connsiteX2" fmla="*/ 10773 w 21069"/>
                      <a:gd name="connsiteY2" fmla="*/ 20202 h 20202"/>
                      <a:gd name="connsiteX3" fmla="*/ 7325 w 21069"/>
                      <a:gd name="connsiteY3" fmla="*/ 13706 h 20202"/>
                      <a:gd name="connsiteX4" fmla="*/ 0 w 21069"/>
                      <a:gd name="connsiteY4" fmla="*/ 12887 h 20202"/>
                      <a:gd name="connsiteX5" fmla="*/ 5115 w 21069"/>
                      <a:gd name="connsiteY5" fmla="*/ 7591 h 20202"/>
                      <a:gd name="connsiteX6" fmla="*/ 3658 w 21069"/>
                      <a:gd name="connsiteY6" fmla="*/ 410 h 20202"/>
                      <a:gd name="connsiteX7" fmla="*/ 10278 w 21069"/>
                      <a:gd name="connsiteY7" fmla="*/ 3610 h 20202"/>
                      <a:gd name="connsiteX8" fmla="*/ 16659 w 21069"/>
                      <a:gd name="connsiteY8" fmla="*/ 0 h 20202"/>
                      <a:gd name="connsiteX9" fmla="*/ 15650 w 21069"/>
                      <a:gd name="connsiteY9" fmla="*/ 7268 h 2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69" h="20202">
                        <a:moveTo>
                          <a:pt x="21070" y="12230"/>
                        </a:moveTo>
                        <a:lnTo>
                          <a:pt x="13811" y="13497"/>
                        </a:lnTo>
                        <a:lnTo>
                          <a:pt x="10773" y="20202"/>
                        </a:lnTo>
                        <a:lnTo>
                          <a:pt x="7325" y="13706"/>
                        </a:lnTo>
                        <a:lnTo>
                          <a:pt x="0" y="12887"/>
                        </a:lnTo>
                        <a:lnTo>
                          <a:pt x="5115" y="7591"/>
                        </a:lnTo>
                        <a:lnTo>
                          <a:pt x="3658" y="410"/>
                        </a:lnTo>
                        <a:lnTo>
                          <a:pt x="10278" y="3610"/>
                        </a:lnTo>
                        <a:lnTo>
                          <a:pt x="16659" y="0"/>
                        </a:lnTo>
                        <a:lnTo>
                          <a:pt x="15650" y="726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14" name="图形 113">
                  <a:extLst>
                    <a:ext uri="{FF2B5EF4-FFF2-40B4-BE49-F238E27FC236}">
                      <a16:creationId xmlns:a16="http://schemas.microsoft.com/office/drawing/2014/main" id="{85AF7E98-4CBA-D2E9-D1CB-974EA67D05FA}"/>
                    </a:ext>
                  </a:extLst>
                </p:cNvPr>
                <p:cNvGrpSpPr/>
                <p:nvPr/>
              </p:nvGrpSpPr>
              <p:grpSpPr>
                <a:xfrm>
                  <a:off x="8096776" y="2700949"/>
                  <a:ext cx="111020" cy="112434"/>
                  <a:chOff x="8096776" y="2700949"/>
                  <a:chExt cx="111020" cy="112434"/>
                </a:xfrm>
              </p:grpSpPr>
              <p:sp>
                <p:nvSpPr>
                  <p:cNvPr id="2915" name="任意多边形: 形状 2914">
                    <a:extLst>
                      <a:ext uri="{FF2B5EF4-FFF2-40B4-BE49-F238E27FC236}">
                        <a16:creationId xmlns:a16="http://schemas.microsoft.com/office/drawing/2014/main" id="{D60B743E-D5FA-55B7-6795-6115A0B34CC0}"/>
                      </a:ext>
                    </a:extLst>
                  </p:cNvPr>
                  <p:cNvSpPr/>
                  <p:nvPr/>
                </p:nvSpPr>
                <p:spPr>
                  <a:xfrm>
                    <a:off x="8096776" y="2700949"/>
                    <a:ext cx="111020" cy="112434"/>
                  </a:xfrm>
                  <a:custGeom>
                    <a:avLst/>
                    <a:gdLst>
                      <a:gd name="connsiteX0" fmla="*/ 55623 w 111020"/>
                      <a:gd name="connsiteY0" fmla="*/ 62510 h 112434"/>
                      <a:gd name="connsiteX1" fmla="*/ 45717 w 111020"/>
                      <a:gd name="connsiteY1" fmla="*/ 58138 h 112434"/>
                      <a:gd name="connsiteX2" fmla="*/ 46822 w 111020"/>
                      <a:gd name="connsiteY2" fmla="*/ 47365 h 112434"/>
                      <a:gd name="connsiteX3" fmla="*/ 57385 w 111020"/>
                      <a:gd name="connsiteY3" fmla="*/ 45098 h 112434"/>
                      <a:gd name="connsiteX4" fmla="*/ 62815 w 111020"/>
                      <a:gd name="connsiteY4" fmla="*/ 54452 h 112434"/>
                      <a:gd name="connsiteX5" fmla="*/ 55623 w 111020"/>
                      <a:gd name="connsiteY5" fmla="*/ 62510 h 112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1020" h="112434">
                        <a:moveTo>
                          <a:pt x="55623" y="62510"/>
                        </a:moveTo>
                        <a:cubicBezTo>
                          <a:pt x="79236" y="149854"/>
                          <a:pt x="-20844" y="105591"/>
                          <a:pt x="45717" y="58138"/>
                        </a:cubicBezTo>
                        <a:cubicBezTo>
                          <a:pt x="-20844" y="105591"/>
                          <a:pt x="-9699" y="-3251"/>
                          <a:pt x="46822" y="47365"/>
                        </a:cubicBezTo>
                        <a:cubicBezTo>
                          <a:pt x="-9719" y="-3251"/>
                          <a:pt x="97295" y="-26282"/>
                          <a:pt x="57385" y="45098"/>
                        </a:cubicBezTo>
                        <a:cubicBezTo>
                          <a:pt x="97276" y="-26282"/>
                          <a:pt x="152226" y="68349"/>
                          <a:pt x="62815" y="54452"/>
                        </a:cubicBezTo>
                        <a:cubicBezTo>
                          <a:pt x="152235" y="68349"/>
                          <a:pt x="79226" y="149854"/>
                          <a:pt x="55623" y="625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6" name="任意多边形: 形状 2915">
                    <a:extLst>
                      <a:ext uri="{FF2B5EF4-FFF2-40B4-BE49-F238E27FC236}">
                        <a16:creationId xmlns:a16="http://schemas.microsoft.com/office/drawing/2014/main" id="{8344141E-1128-2566-0F2C-E8CDA51AC887}"/>
                      </a:ext>
                    </a:extLst>
                  </p:cNvPr>
                  <p:cNvSpPr/>
                  <p:nvPr/>
                </p:nvSpPr>
                <p:spPr>
                  <a:xfrm>
                    <a:off x="8100017" y="2704202"/>
                    <a:ext cx="103951" cy="105273"/>
                  </a:xfrm>
                  <a:custGeom>
                    <a:avLst/>
                    <a:gdLst>
                      <a:gd name="connsiteX0" fmla="*/ 52059 w 103951"/>
                      <a:gd name="connsiteY0" fmla="*/ 58533 h 105273"/>
                      <a:gd name="connsiteX1" fmla="*/ 42820 w 103951"/>
                      <a:gd name="connsiteY1" fmla="*/ 54418 h 105273"/>
                      <a:gd name="connsiteX2" fmla="*/ 43810 w 103951"/>
                      <a:gd name="connsiteY2" fmla="*/ 44350 h 105273"/>
                      <a:gd name="connsiteX3" fmla="*/ 53726 w 103951"/>
                      <a:gd name="connsiteY3" fmla="*/ 42207 h 105273"/>
                      <a:gd name="connsiteX4" fmla="*/ 58831 w 103951"/>
                      <a:gd name="connsiteY4" fmla="*/ 50951 h 105273"/>
                      <a:gd name="connsiteX5" fmla="*/ 52059 w 103951"/>
                      <a:gd name="connsiteY5" fmla="*/ 58533 h 10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951" h="105273">
                        <a:moveTo>
                          <a:pt x="52059" y="58533"/>
                        </a:moveTo>
                        <a:cubicBezTo>
                          <a:pt x="74157" y="140315"/>
                          <a:pt x="-19521" y="98862"/>
                          <a:pt x="42820" y="54418"/>
                        </a:cubicBezTo>
                        <a:cubicBezTo>
                          <a:pt x="-19521" y="98862"/>
                          <a:pt x="-9073" y="-3046"/>
                          <a:pt x="43810" y="44350"/>
                        </a:cubicBezTo>
                        <a:cubicBezTo>
                          <a:pt x="-9082" y="-3056"/>
                          <a:pt x="91064" y="-24592"/>
                          <a:pt x="53726" y="42207"/>
                        </a:cubicBezTo>
                        <a:cubicBezTo>
                          <a:pt x="91064" y="-24601"/>
                          <a:pt x="142537" y="63972"/>
                          <a:pt x="58831" y="50951"/>
                        </a:cubicBezTo>
                        <a:cubicBezTo>
                          <a:pt x="142547" y="63981"/>
                          <a:pt x="74157" y="140315"/>
                          <a:pt x="52059" y="585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7" name="任意多边形: 形状 2916">
                    <a:extLst>
                      <a:ext uri="{FF2B5EF4-FFF2-40B4-BE49-F238E27FC236}">
                        <a16:creationId xmlns:a16="http://schemas.microsoft.com/office/drawing/2014/main" id="{93ADF2F2-D04A-D5B2-08CA-EA881F0BF4CC}"/>
                      </a:ext>
                    </a:extLst>
                  </p:cNvPr>
                  <p:cNvSpPr/>
                  <p:nvPr/>
                </p:nvSpPr>
                <p:spPr>
                  <a:xfrm>
                    <a:off x="8112556" y="2750580"/>
                    <a:ext cx="34861" cy="4890"/>
                  </a:xfrm>
                  <a:custGeom>
                    <a:avLst/>
                    <a:gdLst>
                      <a:gd name="connsiteX0" fmla="*/ 0 w 34861"/>
                      <a:gd name="connsiteY0" fmla="*/ 1621 h 4890"/>
                      <a:gd name="connsiteX1" fmla="*/ 5505 w 34861"/>
                      <a:gd name="connsiteY1" fmla="*/ 507 h 4890"/>
                      <a:gd name="connsiteX2" fmla="*/ 17555 w 34861"/>
                      <a:gd name="connsiteY2" fmla="*/ 78 h 4890"/>
                      <a:gd name="connsiteX3" fmla="*/ 29489 w 34861"/>
                      <a:gd name="connsiteY3" fmla="*/ 1659 h 4890"/>
                      <a:gd name="connsiteX4" fmla="*/ 34862 w 34861"/>
                      <a:gd name="connsiteY4" fmla="*/ 3278 h 4890"/>
                      <a:gd name="connsiteX5" fmla="*/ 29366 w 34861"/>
                      <a:gd name="connsiteY5" fmla="*/ 4374 h 4890"/>
                      <a:gd name="connsiteX6" fmla="*/ 17307 w 34861"/>
                      <a:gd name="connsiteY6" fmla="*/ 4821 h 4890"/>
                      <a:gd name="connsiteX7" fmla="*/ 5372 w 34861"/>
                      <a:gd name="connsiteY7" fmla="*/ 3221 h 4890"/>
                      <a:gd name="connsiteX8" fmla="*/ 0 w 34861"/>
                      <a:gd name="connsiteY8" fmla="*/ 1621 h 4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861" h="4890">
                        <a:moveTo>
                          <a:pt x="0" y="1621"/>
                        </a:moveTo>
                        <a:cubicBezTo>
                          <a:pt x="0" y="1621"/>
                          <a:pt x="2210" y="916"/>
                          <a:pt x="5505" y="507"/>
                        </a:cubicBezTo>
                        <a:cubicBezTo>
                          <a:pt x="8820" y="78"/>
                          <a:pt x="13202" y="-122"/>
                          <a:pt x="17555" y="78"/>
                        </a:cubicBezTo>
                        <a:cubicBezTo>
                          <a:pt x="21927" y="278"/>
                          <a:pt x="26251" y="878"/>
                          <a:pt x="29489" y="1659"/>
                        </a:cubicBezTo>
                        <a:cubicBezTo>
                          <a:pt x="32747" y="2364"/>
                          <a:pt x="34862" y="3278"/>
                          <a:pt x="34862" y="3278"/>
                        </a:cubicBezTo>
                        <a:cubicBezTo>
                          <a:pt x="34862" y="3278"/>
                          <a:pt x="32681" y="3964"/>
                          <a:pt x="29366" y="4374"/>
                        </a:cubicBezTo>
                        <a:cubicBezTo>
                          <a:pt x="26051" y="4821"/>
                          <a:pt x="21698" y="5002"/>
                          <a:pt x="17307" y="4821"/>
                        </a:cubicBezTo>
                        <a:cubicBezTo>
                          <a:pt x="12954" y="4602"/>
                          <a:pt x="8620" y="3983"/>
                          <a:pt x="5372" y="3221"/>
                        </a:cubicBezTo>
                        <a:cubicBezTo>
                          <a:pt x="2143" y="2516"/>
                          <a:pt x="0" y="1621"/>
                          <a:pt x="0" y="162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8" name="任意多边形: 形状 2917">
                    <a:extLst>
                      <a:ext uri="{FF2B5EF4-FFF2-40B4-BE49-F238E27FC236}">
                        <a16:creationId xmlns:a16="http://schemas.microsoft.com/office/drawing/2014/main" id="{B85D0F2F-4494-3E62-2805-59B9FE13DA86}"/>
                      </a:ext>
                    </a:extLst>
                  </p:cNvPr>
                  <p:cNvSpPr/>
                  <p:nvPr/>
                </p:nvSpPr>
                <p:spPr>
                  <a:xfrm>
                    <a:off x="8155895" y="2735465"/>
                    <a:ext cx="31527" cy="15030"/>
                  </a:xfrm>
                  <a:custGeom>
                    <a:avLst/>
                    <a:gdLst>
                      <a:gd name="connsiteX0" fmla="*/ 0 w 31527"/>
                      <a:gd name="connsiteY0" fmla="*/ 15030 h 15030"/>
                      <a:gd name="connsiteX1" fmla="*/ 4343 w 31527"/>
                      <a:gd name="connsiteY1" fmla="*/ 11459 h 15030"/>
                      <a:gd name="connsiteX2" fmla="*/ 14735 w 31527"/>
                      <a:gd name="connsiteY2" fmla="*/ 5372 h 15030"/>
                      <a:gd name="connsiteX3" fmla="*/ 26003 w 31527"/>
                      <a:gd name="connsiteY3" fmla="*/ 1114 h 15030"/>
                      <a:gd name="connsiteX4" fmla="*/ 31528 w 31527"/>
                      <a:gd name="connsiteY4" fmla="*/ 0 h 15030"/>
                      <a:gd name="connsiteX5" fmla="*/ 27194 w 31527"/>
                      <a:gd name="connsiteY5" fmla="*/ 3572 h 15030"/>
                      <a:gd name="connsiteX6" fmla="*/ 16793 w 31527"/>
                      <a:gd name="connsiteY6" fmla="*/ 9658 h 15030"/>
                      <a:gd name="connsiteX7" fmla="*/ 5496 w 31527"/>
                      <a:gd name="connsiteY7" fmla="*/ 13916 h 15030"/>
                      <a:gd name="connsiteX8" fmla="*/ 0 w 31527"/>
                      <a:gd name="connsiteY8" fmla="*/ 15030 h 15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527" h="15030">
                        <a:moveTo>
                          <a:pt x="0" y="15030"/>
                        </a:moveTo>
                        <a:cubicBezTo>
                          <a:pt x="0" y="15030"/>
                          <a:pt x="1638" y="13373"/>
                          <a:pt x="4343" y="11459"/>
                        </a:cubicBezTo>
                        <a:cubicBezTo>
                          <a:pt x="7010" y="9506"/>
                          <a:pt x="10820" y="7277"/>
                          <a:pt x="14735" y="5372"/>
                        </a:cubicBezTo>
                        <a:cubicBezTo>
                          <a:pt x="18659" y="3515"/>
                          <a:pt x="22803" y="1972"/>
                          <a:pt x="26003" y="1114"/>
                        </a:cubicBezTo>
                        <a:cubicBezTo>
                          <a:pt x="29213" y="219"/>
                          <a:pt x="31528" y="0"/>
                          <a:pt x="31528" y="0"/>
                        </a:cubicBezTo>
                        <a:cubicBezTo>
                          <a:pt x="31528" y="0"/>
                          <a:pt x="29908" y="1657"/>
                          <a:pt x="27194" y="3572"/>
                        </a:cubicBezTo>
                        <a:cubicBezTo>
                          <a:pt x="24489" y="5544"/>
                          <a:pt x="20707" y="7772"/>
                          <a:pt x="16793" y="9658"/>
                        </a:cubicBezTo>
                        <a:cubicBezTo>
                          <a:pt x="12820" y="11516"/>
                          <a:pt x="8734" y="13030"/>
                          <a:pt x="5496" y="13916"/>
                        </a:cubicBezTo>
                        <a:cubicBezTo>
                          <a:pt x="2305" y="14783"/>
                          <a:pt x="0" y="15030"/>
                          <a:pt x="0" y="1503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9" name="任意多边形: 形状 2918">
                    <a:extLst>
                      <a:ext uri="{FF2B5EF4-FFF2-40B4-BE49-F238E27FC236}">
                        <a16:creationId xmlns:a16="http://schemas.microsoft.com/office/drawing/2014/main" id="{7554A13A-1383-6C55-83CE-A7ACD775FB17}"/>
                      </a:ext>
                    </a:extLst>
                  </p:cNvPr>
                  <p:cNvSpPr/>
                  <p:nvPr/>
                </p:nvSpPr>
                <p:spPr>
                  <a:xfrm>
                    <a:off x="8142572" y="2714625"/>
                    <a:ext cx="7452" cy="34232"/>
                  </a:xfrm>
                  <a:custGeom>
                    <a:avLst/>
                    <a:gdLst>
                      <a:gd name="connsiteX0" fmla="*/ 7189 w 7452"/>
                      <a:gd name="connsiteY0" fmla="*/ 34233 h 34232"/>
                      <a:gd name="connsiteX1" fmla="*/ 4770 w 7452"/>
                      <a:gd name="connsiteY1" fmla="*/ 29175 h 34232"/>
                      <a:gd name="connsiteX2" fmla="*/ 1407 w 7452"/>
                      <a:gd name="connsiteY2" fmla="*/ 17602 h 34232"/>
                      <a:gd name="connsiteX3" fmla="*/ 16 w 7452"/>
                      <a:gd name="connsiteY3" fmla="*/ 5620 h 34232"/>
                      <a:gd name="connsiteX4" fmla="*/ 274 w 7452"/>
                      <a:gd name="connsiteY4" fmla="*/ 0 h 34232"/>
                      <a:gd name="connsiteX5" fmla="*/ 2712 w 7452"/>
                      <a:gd name="connsiteY5" fmla="*/ 5077 h 34232"/>
                      <a:gd name="connsiteX6" fmla="*/ 6065 w 7452"/>
                      <a:gd name="connsiteY6" fmla="*/ 16650 h 34232"/>
                      <a:gd name="connsiteX7" fmla="*/ 7436 w 7452"/>
                      <a:gd name="connsiteY7" fmla="*/ 28632 h 34232"/>
                      <a:gd name="connsiteX8" fmla="*/ 7189 w 7452"/>
                      <a:gd name="connsiteY8" fmla="*/ 34233 h 3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52" h="34232">
                        <a:moveTo>
                          <a:pt x="7189" y="34233"/>
                        </a:moveTo>
                        <a:cubicBezTo>
                          <a:pt x="7189" y="34233"/>
                          <a:pt x="5979" y="32261"/>
                          <a:pt x="4770" y="29175"/>
                        </a:cubicBezTo>
                        <a:cubicBezTo>
                          <a:pt x="3531" y="26089"/>
                          <a:pt x="2302" y="21860"/>
                          <a:pt x="1407" y="17602"/>
                        </a:cubicBezTo>
                        <a:cubicBezTo>
                          <a:pt x="550" y="13306"/>
                          <a:pt x="64" y="8973"/>
                          <a:pt x="16" y="5620"/>
                        </a:cubicBezTo>
                        <a:cubicBezTo>
                          <a:pt x="-79" y="2305"/>
                          <a:pt x="274" y="0"/>
                          <a:pt x="274" y="0"/>
                        </a:cubicBezTo>
                        <a:cubicBezTo>
                          <a:pt x="274" y="0"/>
                          <a:pt x="1502" y="1991"/>
                          <a:pt x="2712" y="5077"/>
                        </a:cubicBezTo>
                        <a:cubicBezTo>
                          <a:pt x="3941" y="8163"/>
                          <a:pt x="5189" y="12392"/>
                          <a:pt x="6065" y="16650"/>
                        </a:cubicBezTo>
                        <a:cubicBezTo>
                          <a:pt x="6912" y="20926"/>
                          <a:pt x="7389" y="25298"/>
                          <a:pt x="7436" y="28632"/>
                        </a:cubicBezTo>
                        <a:cubicBezTo>
                          <a:pt x="7532" y="31947"/>
                          <a:pt x="7189" y="34233"/>
                          <a:pt x="7189" y="342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0" name="任意多边形: 形状 2919">
                    <a:extLst>
                      <a:ext uri="{FF2B5EF4-FFF2-40B4-BE49-F238E27FC236}">
                        <a16:creationId xmlns:a16="http://schemas.microsoft.com/office/drawing/2014/main" id="{C47B7AAA-D747-32AC-E984-BA446EF41CEC}"/>
                      </a:ext>
                    </a:extLst>
                  </p:cNvPr>
                  <p:cNvSpPr/>
                  <p:nvPr/>
                </p:nvSpPr>
                <p:spPr>
                  <a:xfrm>
                    <a:off x="8156695" y="2759668"/>
                    <a:ext cx="25593" cy="23736"/>
                  </a:xfrm>
                  <a:custGeom>
                    <a:avLst/>
                    <a:gdLst>
                      <a:gd name="connsiteX0" fmla="*/ 25594 w 25593"/>
                      <a:gd name="connsiteY0" fmla="*/ 23736 h 23736"/>
                      <a:gd name="connsiteX1" fmla="*/ 20669 w 25593"/>
                      <a:gd name="connsiteY1" fmla="*/ 21041 h 23736"/>
                      <a:gd name="connsiteX2" fmla="*/ 11182 w 25593"/>
                      <a:gd name="connsiteY2" fmla="*/ 13602 h 23736"/>
                      <a:gd name="connsiteX3" fmla="*/ 3077 w 25593"/>
                      <a:gd name="connsiteY3" fmla="*/ 4686 h 23736"/>
                      <a:gd name="connsiteX4" fmla="*/ 0 w 25593"/>
                      <a:gd name="connsiteY4" fmla="*/ 0 h 23736"/>
                      <a:gd name="connsiteX5" fmla="*/ 4924 w 25593"/>
                      <a:gd name="connsiteY5" fmla="*/ 2695 h 23736"/>
                      <a:gd name="connsiteX6" fmla="*/ 14440 w 25593"/>
                      <a:gd name="connsiteY6" fmla="*/ 10096 h 23736"/>
                      <a:gd name="connsiteX7" fmla="*/ 22546 w 25593"/>
                      <a:gd name="connsiteY7" fmla="*/ 19031 h 23736"/>
                      <a:gd name="connsiteX8" fmla="*/ 25594 w 25593"/>
                      <a:gd name="connsiteY8" fmla="*/ 23736 h 23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593" h="23736">
                        <a:moveTo>
                          <a:pt x="25594" y="23736"/>
                        </a:moveTo>
                        <a:cubicBezTo>
                          <a:pt x="25594" y="23736"/>
                          <a:pt x="23460" y="22860"/>
                          <a:pt x="20669" y="21041"/>
                        </a:cubicBezTo>
                        <a:cubicBezTo>
                          <a:pt x="17869" y="19240"/>
                          <a:pt x="14421" y="16554"/>
                          <a:pt x="11182" y="13602"/>
                        </a:cubicBezTo>
                        <a:cubicBezTo>
                          <a:pt x="8001" y="10639"/>
                          <a:pt x="5077" y="7372"/>
                          <a:pt x="3077" y="4686"/>
                        </a:cubicBezTo>
                        <a:cubicBezTo>
                          <a:pt x="1048" y="2067"/>
                          <a:pt x="0" y="0"/>
                          <a:pt x="0" y="0"/>
                        </a:cubicBezTo>
                        <a:cubicBezTo>
                          <a:pt x="0" y="0"/>
                          <a:pt x="2143" y="876"/>
                          <a:pt x="4924" y="2695"/>
                        </a:cubicBezTo>
                        <a:cubicBezTo>
                          <a:pt x="7744" y="4486"/>
                          <a:pt x="11220" y="7182"/>
                          <a:pt x="14440" y="10096"/>
                        </a:cubicBezTo>
                        <a:cubicBezTo>
                          <a:pt x="17602" y="13106"/>
                          <a:pt x="20555" y="16364"/>
                          <a:pt x="22546" y="19031"/>
                        </a:cubicBezTo>
                        <a:cubicBezTo>
                          <a:pt x="24536" y="21669"/>
                          <a:pt x="25594" y="23736"/>
                          <a:pt x="25594" y="237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1" name="任意多边形: 形状 2920">
                    <a:extLst>
                      <a:ext uri="{FF2B5EF4-FFF2-40B4-BE49-F238E27FC236}">
                        <a16:creationId xmlns:a16="http://schemas.microsoft.com/office/drawing/2014/main" id="{980A6ED8-C6E1-7F3C-2785-52CE53DE505A}"/>
                      </a:ext>
                    </a:extLst>
                  </p:cNvPr>
                  <p:cNvSpPr/>
                  <p:nvPr/>
                </p:nvSpPr>
                <p:spPr>
                  <a:xfrm>
                    <a:off x="8137089" y="2762602"/>
                    <a:ext cx="11099" cy="33099"/>
                  </a:xfrm>
                  <a:custGeom>
                    <a:avLst/>
                    <a:gdLst>
                      <a:gd name="connsiteX0" fmla="*/ 4 w 11099"/>
                      <a:gd name="connsiteY0" fmla="*/ 33099 h 33099"/>
                      <a:gd name="connsiteX1" fmla="*/ 461 w 11099"/>
                      <a:gd name="connsiteY1" fmla="*/ 27480 h 33099"/>
                      <a:gd name="connsiteX2" fmla="*/ 3328 w 11099"/>
                      <a:gd name="connsiteY2" fmla="*/ 15792 h 33099"/>
                      <a:gd name="connsiteX3" fmla="*/ 8090 w 11099"/>
                      <a:gd name="connsiteY3" fmla="*/ 4724 h 33099"/>
                      <a:gd name="connsiteX4" fmla="*/ 11091 w 11099"/>
                      <a:gd name="connsiteY4" fmla="*/ 0 h 33099"/>
                      <a:gd name="connsiteX5" fmla="*/ 10672 w 11099"/>
                      <a:gd name="connsiteY5" fmla="*/ 5601 h 33099"/>
                      <a:gd name="connsiteX6" fmla="*/ 7804 w 11099"/>
                      <a:gd name="connsiteY6" fmla="*/ 17288 h 33099"/>
                      <a:gd name="connsiteX7" fmla="*/ 3023 w 11099"/>
                      <a:gd name="connsiteY7" fmla="*/ 28337 h 33099"/>
                      <a:gd name="connsiteX8" fmla="*/ 4 w 11099"/>
                      <a:gd name="connsiteY8" fmla="*/ 33099 h 33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99" h="33099">
                        <a:moveTo>
                          <a:pt x="4" y="33099"/>
                        </a:moveTo>
                        <a:cubicBezTo>
                          <a:pt x="4" y="33099"/>
                          <a:pt x="-72" y="30775"/>
                          <a:pt x="461" y="27480"/>
                        </a:cubicBezTo>
                        <a:cubicBezTo>
                          <a:pt x="918" y="24184"/>
                          <a:pt x="1937" y="19926"/>
                          <a:pt x="3328" y="15792"/>
                        </a:cubicBezTo>
                        <a:cubicBezTo>
                          <a:pt x="4719" y="11640"/>
                          <a:pt x="6481" y="7649"/>
                          <a:pt x="8090" y="4724"/>
                        </a:cubicBezTo>
                        <a:cubicBezTo>
                          <a:pt x="9690" y="1800"/>
                          <a:pt x="11091" y="0"/>
                          <a:pt x="11091" y="0"/>
                        </a:cubicBezTo>
                        <a:cubicBezTo>
                          <a:pt x="11091" y="0"/>
                          <a:pt x="11196" y="2305"/>
                          <a:pt x="10672" y="5601"/>
                        </a:cubicBezTo>
                        <a:cubicBezTo>
                          <a:pt x="10195" y="8896"/>
                          <a:pt x="9205" y="13154"/>
                          <a:pt x="7804" y="17288"/>
                        </a:cubicBezTo>
                        <a:cubicBezTo>
                          <a:pt x="6414" y="21441"/>
                          <a:pt x="4623" y="25432"/>
                          <a:pt x="3023" y="28337"/>
                        </a:cubicBezTo>
                        <a:cubicBezTo>
                          <a:pt x="1461" y="31271"/>
                          <a:pt x="4" y="33099"/>
                          <a:pt x="4" y="330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2" name="任意多边形: 形状 2921">
                    <a:extLst>
                      <a:ext uri="{FF2B5EF4-FFF2-40B4-BE49-F238E27FC236}">
                        <a16:creationId xmlns:a16="http://schemas.microsoft.com/office/drawing/2014/main" id="{44991426-8E5D-A046-BE74-9EB69D20A4C2}"/>
                      </a:ext>
                    </a:extLst>
                  </p:cNvPr>
                  <p:cNvSpPr/>
                  <p:nvPr/>
                </p:nvSpPr>
                <p:spPr>
                  <a:xfrm>
                    <a:off x="8139893" y="2743314"/>
                    <a:ext cx="24698" cy="25184"/>
                  </a:xfrm>
                  <a:custGeom>
                    <a:avLst/>
                    <a:gdLst>
                      <a:gd name="connsiteX0" fmla="*/ 24698 w 24698"/>
                      <a:gd name="connsiteY0" fmla="*/ 11697 h 25184"/>
                      <a:gd name="connsiteX1" fmla="*/ 17183 w 24698"/>
                      <a:gd name="connsiteY1" fmla="*/ 16355 h 25184"/>
                      <a:gd name="connsiteX2" fmla="*/ 16736 w 24698"/>
                      <a:gd name="connsiteY2" fmla="*/ 25184 h 25184"/>
                      <a:gd name="connsiteX3" fmla="*/ 10002 w 24698"/>
                      <a:gd name="connsiteY3" fmla="*/ 19460 h 25184"/>
                      <a:gd name="connsiteX4" fmla="*/ 1467 w 24698"/>
                      <a:gd name="connsiteY4" fmla="*/ 21765 h 25184"/>
                      <a:gd name="connsiteX5" fmla="*/ 4829 w 24698"/>
                      <a:gd name="connsiteY5" fmla="*/ 13592 h 25184"/>
                      <a:gd name="connsiteX6" fmla="*/ 0 w 24698"/>
                      <a:gd name="connsiteY6" fmla="*/ 6210 h 25184"/>
                      <a:gd name="connsiteX7" fmla="*/ 8830 w 24698"/>
                      <a:gd name="connsiteY7" fmla="*/ 6858 h 25184"/>
                      <a:gd name="connsiteX8" fmla="*/ 14364 w 24698"/>
                      <a:gd name="connsiteY8" fmla="*/ 0 h 25184"/>
                      <a:gd name="connsiteX9" fmla="*/ 16459 w 24698"/>
                      <a:gd name="connsiteY9" fmla="*/ 8554 h 25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698" h="25184">
                        <a:moveTo>
                          <a:pt x="24698" y="11697"/>
                        </a:moveTo>
                        <a:lnTo>
                          <a:pt x="17183" y="16355"/>
                        </a:lnTo>
                        <a:lnTo>
                          <a:pt x="16736" y="25184"/>
                        </a:lnTo>
                        <a:lnTo>
                          <a:pt x="10002" y="19460"/>
                        </a:lnTo>
                        <a:lnTo>
                          <a:pt x="1467" y="21765"/>
                        </a:lnTo>
                        <a:lnTo>
                          <a:pt x="4829" y="13592"/>
                        </a:lnTo>
                        <a:lnTo>
                          <a:pt x="0" y="6210"/>
                        </a:lnTo>
                        <a:lnTo>
                          <a:pt x="8830" y="6858"/>
                        </a:lnTo>
                        <a:lnTo>
                          <a:pt x="14364" y="0"/>
                        </a:lnTo>
                        <a:lnTo>
                          <a:pt x="16459" y="8554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23" name="图形 113">
                  <a:extLst>
                    <a:ext uri="{FF2B5EF4-FFF2-40B4-BE49-F238E27FC236}">
                      <a16:creationId xmlns:a16="http://schemas.microsoft.com/office/drawing/2014/main" id="{125ABB24-2479-F68B-AF34-44450DB62131}"/>
                    </a:ext>
                  </a:extLst>
                </p:cNvPr>
                <p:cNvGrpSpPr/>
                <p:nvPr/>
              </p:nvGrpSpPr>
              <p:grpSpPr>
                <a:xfrm>
                  <a:off x="8246317" y="2699060"/>
                  <a:ext cx="105089" cy="103748"/>
                  <a:chOff x="8246317" y="2699060"/>
                  <a:chExt cx="105089" cy="103748"/>
                </a:xfrm>
              </p:grpSpPr>
              <p:sp>
                <p:nvSpPr>
                  <p:cNvPr id="2924" name="任意多边形: 形状 2923">
                    <a:extLst>
                      <a:ext uri="{FF2B5EF4-FFF2-40B4-BE49-F238E27FC236}">
                        <a16:creationId xmlns:a16="http://schemas.microsoft.com/office/drawing/2014/main" id="{8CA45BBB-9B5F-397A-C0CA-DF36C5946AAC}"/>
                      </a:ext>
                    </a:extLst>
                  </p:cNvPr>
                  <p:cNvSpPr/>
                  <p:nvPr/>
                </p:nvSpPr>
                <p:spPr>
                  <a:xfrm>
                    <a:off x="8246317" y="2699060"/>
                    <a:ext cx="105089" cy="103748"/>
                  </a:xfrm>
                  <a:custGeom>
                    <a:avLst/>
                    <a:gdLst>
                      <a:gd name="connsiteX0" fmla="*/ 47662 w 105089"/>
                      <a:gd name="connsiteY0" fmla="*/ 57942 h 103748"/>
                      <a:gd name="connsiteX1" fmla="*/ 40175 w 105089"/>
                      <a:gd name="connsiteY1" fmla="*/ 51150 h 103748"/>
                      <a:gd name="connsiteX2" fmla="*/ 44337 w 105089"/>
                      <a:gd name="connsiteY2" fmla="*/ 41930 h 103748"/>
                      <a:gd name="connsiteX3" fmla="*/ 54377 w 105089"/>
                      <a:gd name="connsiteY3" fmla="*/ 43035 h 103748"/>
                      <a:gd name="connsiteX4" fmla="*/ 56434 w 105089"/>
                      <a:gd name="connsiteY4" fmla="*/ 52932 h 103748"/>
                      <a:gd name="connsiteX5" fmla="*/ 47662 w 105089"/>
                      <a:gd name="connsiteY5" fmla="*/ 57942 h 103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089" h="103748">
                        <a:moveTo>
                          <a:pt x="47662" y="57942"/>
                        </a:moveTo>
                        <a:cubicBezTo>
                          <a:pt x="42814" y="142276"/>
                          <a:pt x="-32777" y="73563"/>
                          <a:pt x="40175" y="51150"/>
                        </a:cubicBezTo>
                        <a:cubicBezTo>
                          <a:pt x="-32777" y="73563"/>
                          <a:pt x="9190" y="-19563"/>
                          <a:pt x="44337" y="41930"/>
                        </a:cubicBezTo>
                        <a:cubicBezTo>
                          <a:pt x="9209" y="-19563"/>
                          <a:pt x="110775" y="-8429"/>
                          <a:pt x="54377" y="43035"/>
                        </a:cubicBezTo>
                        <a:cubicBezTo>
                          <a:pt x="110775" y="-8429"/>
                          <a:pt x="131548" y="91603"/>
                          <a:pt x="56434" y="52932"/>
                        </a:cubicBezTo>
                        <a:cubicBezTo>
                          <a:pt x="131530" y="91603"/>
                          <a:pt x="42814" y="142276"/>
                          <a:pt x="47662" y="5794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5" name="任意多边形: 形状 2924">
                    <a:extLst>
                      <a:ext uri="{FF2B5EF4-FFF2-40B4-BE49-F238E27FC236}">
                        <a16:creationId xmlns:a16="http://schemas.microsoft.com/office/drawing/2014/main" id="{0CCE63D6-A0E1-0585-34BF-6AE7B65A96DA}"/>
                      </a:ext>
                    </a:extLst>
                  </p:cNvPr>
                  <p:cNvSpPr/>
                  <p:nvPr/>
                </p:nvSpPr>
                <p:spPr>
                  <a:xfrm>
                    <a:off x="8249305" y="2702020"/>
                    <a:ext cx="98353" cy="97126"/>
                  </a:xfrm>
                  <a:custGeom>
                    <a:avLst/>
                    <a:gdLst>
                      <a:gd name="connsiteX0" fmla="*/ 44589 w 98353"/>
                      <a:gd name="connsiteY0" fmla="*/ 54238 h 97126"/>
                      <a:gd name="connsiteX1" fmla="*/ 37626 w 98353"/>
                      <a:gd name="connsiteY1" fmla="*/ 47885 h 97126"/>
                      <a:gd name="connsiteX2" fmla="*/ 41484 w 98353"/>
                      <a:gd name="connsiteY2" fmla="*/ 39265 h 97126"/>
                      <a:gd name="connsiteX3" fmla="*/ 50885 w 98353"/>
                      <a:gd name="connsiteY3" fmla="*/ 40284 h 97126"/>
                      <a:gd name="connsiteX4" fmla="*/ 52828 w 98353"/>
                      <a:gd name="connsiteY4" fmla="*/ 49542 h 97126"/>
                      <a:gd name="connsiteX5" fmla="*/ 44589 w 98353"/>
                      <a:gd name="connsiteY5" fmla="*/ 54238 h 97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353" h="97126">
                        <a:moveTo>
                          <a:pt x="44589" y="54238"/>
                        </a:moveTo>
                        <a:cubicBezTo>
                          <a:pt x="40064" y="133200"/>
                          <a:pt x="-30688" y="68859"/>
                          <a:pt x="37626" y="47885"/>
                        </a:cubicBezTo>
                        <a:cubicBezTo>
                          <a:pt x="-30688" y="68859"/>
                          <a:pt x="8603" y="-18323"/>
                          <a:pt x="41484" y="39265"/>
                        </a:cubicBezTo>
                        <a:cubicBezTo>
                          <a:pt x="8603" y="-18323"/>
                          <a:pt x="103653" y="-7884"/>
                          <a:pt x="50885" y="40284"/>
                        </a:cubicBezTo>
                        <a:cubicBezTo>
                          <a:pt x="103653" y="-7894"/>
                          <a:pt x="123131" y="85747"/>
                          <a:pt x="52828" y="49542"/>
                        </a:cubicBezTo>
                        <a:cubicBezTo>
                          <a:pt x="123141" y="85756"/>
                          <a:pt x="40083" y="133200"/>
                          <a:pt x="44589" y="54238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6" name="任意多边形: 形状 2925">
                    <a:extLst>
                      <a:ext uri="{FF2B5EF4-FFF2-40B4-BE49-F238E27FC236}">
                        <a16:creationId xmlns:a16="http://schemas.microsoft.com/office/drawing/2014/main" id="{791E8CEB-B765-D0E8-CC76-7BDB9D422C76}"/>
                      </a:ext>
                    </a:extLst>
                  </p:cNvPr>
                  <p:cNvSpPr/>
                  <p:nvPr/>
                </p:nvSpPr>
                <p:spPr>
                  <a:xfrm>
                    <a:off x="8262003" y="2735284"/>
                    <a:ext cx="30423" cy="11753"/>
                  </a:xfrm>
                  <a:custGeom>
                    <a:avLst/>
                    <a:gdLst>
                      <a:gd name="connsiteX0" fmla="*/ 0 w 30423"/>
                      <a:gd name="connsiteY0" fmla="*/ 0 h 11753"/>
                      <a:gd name="connsiteX1" fmla="*/ 5220 w 30423"/>
                      <a:gd name="connsiteY1" fmla="*/ 638 h 11753"/>
                      <a:gd name="connsiteX2" fmla="*/ 16021 w 30423"/>
                      <a:gd name="connsiteY2" fmla="*/ 3810 h 11753"/>
                      <a:gd name="connsiteX3" fmla="*/ 26137 w 30423"/>
                      <a:gd name="connsiteY3" fmla="*/ 8734 h 11753"/>
                      <a:gd name="connsiteX4" fmla="*/ 30423 w 30423"/>
                      <a:gd name="connsiteY4" fmla="*/ 11754 h 11753"/>
                      <a:gd name="connsiteX5" fmla="*/ 25222 w 30423"/>
                      <a:gd name="connsiteY5" fmla="*/ 11116 h 11753"/>
                      <a:gd name="connsiteX6" fmla="*/ 14411 w 30423"/>
                      <a:gd name="connsiteY6" fmla="*/ 7944 h 11753"/>
                      <a:gd name="connsiteX7" fmla="*/ 4306 w 30423"/>
                      <a:gd name="connsiteY7" fmla="*/ 3000 h 11753"/>
                      <a:gd name="connsiteX8" fmla="*/ 0 w 30423"/>
                      <a:gd name="connsiteY8" fmla="*/ 0 h 11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423" h="11753">
                        <a:moveTo>
                          <a:pt x="0" y="0"/>
                        </a:moveTo>
                        <a:cubicBezTo>
                          <a:pt x="0" y="0"/>
                          <a:pt x="2181" y="38"/>
                          <a:pt x="5220" y="638"/>
                        </a:cubicBezTo>
                        <a:cubicBezTo>
                          <a:pt x="8268" y="1229"/>
                          <a:pt x="12211" y="2353"/>
                          <a:pt x="16021" y="3810"/>
                        </a:cubicBezTo>
                        <a:cubicBezTo>
                          <a:pt x="19821" y="5286"/>
                          <a:pt x="23489" y="7096"/>
                          <a:pt x="26137" y="8734"/>
                        </a:cubicBezTo>
                        <a:cubicBezTo>
                          <a:pt x="28804" y="10325"/>
                          <a:pt x="30423" y="11754"/>
                          <a:pt x="30423" y="11754"/>
                        </a:cubicBezTo>
                        <a:cubicBezTo>
                          <a:pt x="30423" y="11754"/>
                          <a:pt x="28261" y="11716"/>
                          <a:pt x="25222" y="11116"/>
                        </a:cubicBezTo>
                        <a:cubicBezTo>
                          <a:pt x="22174" y="10525"/>
                          <a:pt x="18250" y="9411"/>
                          <a:pt x="14411" y="7944"/>
                        </a:cubicBezTo>
                        <a:cubicBezTo>
                          <a:pt x="10639" y="6467"/>
                          <a:pt x="6972" y="4648"/>
                          <a:pt x="4306" y="3000"/>
                        </a:cubicBezTo>
                        <a:cubicBezTo>
                          <a:pt x="1629" y="141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7" name="任意多边形: 形状 2926">
                    <a:extLst>
                      <a:ext uri="{FF2B5EF4-FFF2-40B4-BE49-F238E27FC236}">
                        <a16:creationId xmlns:a16="http://schemas.microsoft.com/office/drawing/2014/main" id="{953EC264-CC38-2B19-58F3-85AC4FF42693}"/>
                      </a:ext>
                    </a:extLst>
                  </p:cNvPr>
                  <p:cNvSpPr/>
                  <p:nvPr/>
                </p:nvSpPr>
                <p:spPr>
                  <a:xfrm>
                    <a:off x="8300904" y="2741823"/>
                    <a:ext cx="32365" cy="5429"/>
                  </a:xfrm>
                  <a:custGeom>
                    <a:avLst/>
                    <a:gdLst>
                      <a:gd name="connsiteX0" fmla="*/ 0 w 32365"/>
                      <a:gd name="connsiteY0" fmla="*/ 4729 h 5429"/>
                      <a:gd name="connsiteX1" fmla="*/ 4924 w 32365"/>
                      <a:gd name="connsiteY1" fmla="*/ 2844 h 5429"/>
                      <a:gd name="connsiteX2" fmla="*/ 15897 w 32365"/>
                      <a:gd name="connsiteY2" fmla="*/ 529 h 5429"/>
                      <a:gd name="connsiteX3" fmla="*/ 27146 w 32365"/>
                      <a:gd name="connsiteY3" fmla="*/ 81 h 5429"/>
                      <a:gd name="connsiteX4" fmla="*/ 32365 w 32365"/>
                      <a:gd name="connsiteY4" fmla="*/ 710 h 5429"/>
                      <a:gd name="connsiteX5" fmla="*/ 27470 w 32365"/>
                      <a:gd name="connsiteY5" fmla="*/ 2596 h 5429"/>
                      <a:gd name="connsiteX6" fmla="*/ 16469 w 32365"/>
                      <a:gd name="connsiteY6" fmla="*/ 4910 h 5429"/>
                      <a:gd name="connsiteX7" fmla="*/ 5200 w 32365"/>
                      <a:gd name="connsiteY7" fmla="*/ 5358 h 5429"/>
                      <a:gd name="connsiteX8" fmla="*/ 0 w 32365"/>
                      <a:gd name="connsiteY8" fmla="*/ 4729 h 5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365" h="5429">
                        <a:moveTo>
                          <a:pt x="0" y="4729"/>
                        </a:moveTo>
                        <a:cubicBezTo>
                          <a:pt x="0" y="4729"/>
                          <a:pt x="1943" y="3748"/>
                          <a:pt x="4924" y="2844"/>
                        </a:cubicBezTo>
                        <a:cubicBezTo>
                          <a:pt x="7868" y="1910"/>
                          <a:pt x="11868" y="1053"/>
                          <a:pt x="15897" y="529"/>
                        </a:cubicBezTo>
                        <a:cubicBezTo>
                          <a:pt x="19926" y="34"/>
                          <a:pt x="24041" y="-109"/>
                          <a:pt x="27146" y="81"/>
                        </a:cubicBezTo>
                        <a:cubicBezTo>
                          <a:pt x="30242" y="224"/>
                          <a:pt x="32365" y="710"/>
                          <a:pt x="32365" y="710"/>
                        </a:cubicBezTo>
                        <a:cubicBezTo>
                          <a:pt x="32365" y="710"/>
                          <a:pt x="30442" y="1700"/>
                          <a:pt x="27470" y="2596"/>
                        </a:cubicBezTo>
                        <a:cubicBezTo>
                          <a:pt x="24489" y="3548"/>
                          <a:pt x="20498" y="4396"/>
                          <a:pt x="16469" y="4910"/>
                        </a:cubicBezTo>
                        <a:cubicBezTo>
                          <a:pt x="12392" y="5396"/>
                          <a:pt x="8334" y="5530"/>
                          <a:pt x="5200" y="5358"/>
                        </a:cubicBezTo>
                        <a:cubicBezTo>
                          <a:pt x="2105" y="5196"/>
                          <a:pt x="0" y="4729"/>
                          <a:pt x="0" y="47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8" name="任意多边形: 形状 2927">
                    <a:extLst>
                      <a:ext uri="{FF2B5EF4-FFF2-40B4-BE49-F238E27FC236}">
                        <a16:creationId xmlns:a16="http://schemas.microsoft.com/office/drawing/2014/main" id="{AA71AF56-8BE6-1608-A7FF-8FC690256B55}"/>
                      </a:ext>
                    </a:extLst>
                  </p:cNvPr>
                  <p:cNvSpPr/>
                  <p:nvPr/>
                </p:nvSpPr>
                <p:spPr>
                  <a:xfrm>
                    <a:off x="8295225" y="2710948"/>
                    <a:ext cx="5429" cy="32346"/>
                  </a:xfrm>
                  <a:custGeom>
                    <a:avLst/>
                    <a:gdLst>
                      <a:gd name="connsiteX0" fmla="*/ 726 w 5429"/>
                      <a:gd name="connsiteY0" fmla="*/ 32347 h 32346"/>
                      <a:gd name="connsiteX1" fmla="*/ 78 w 5429"/>
                      <a:gd name="connsiteY1" fmla="*/ 27146 h 32346"/>
                      <a:gd name="connsiteX2" fmla="*/ 516 w 5429"/>
                      <a:gd name="connsiteY2" fmla="*/ 15907 h 32346"/>
                      <a:gd name="connsiteX3" fmla="*/ 2821 w 5429"/>
                      <a:gd name="connsiteY3" fmla="*/ 4896 h 32346"/>
                      <a:gd name="connsiteX4" fmla="*/ 4698 w 5429"/>
                      <a:gd name="connsiteY4" fmla="*/ 0 h 32346"/>
                      <a:gd name="connsiteX5" fmla="*/ 5355 w 5429"/>
                      <a:gd name="connsiteY5" fmla="*/ 5201 h 32346"/>
                      <a:gd name="connsiteX6" fmla="*/ 4917 w 5429"/>
                      <a:gd name="connsiteY6" fmla="*/ 16440 h 32346"/>
                      <a:gd name="connsiteX7" fmla="*/ 2583 w 5429"/>
                      <a:gd name="connsiteY7" fmla="*/ 27451 h 32346"/>
                      <a:gd name="connsiteX8" fmla="*/ 726 w 5429"/>
                      <a:gd name="connsiteY8" fmla="*/ 32347 h 3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29" h="32346">
                        <a:moveTo>
                          <a:pt x="726" y="32347"/>
                        </a:moveTo>
                        <a:cubicBezTo>
                          <a:pt x="726" y="32347"/>
                          <a:pt x="221" y="30242"/>
                          <a:pt x="78" y="27146"/>
                        </a:cubicBezTo>
                        <a:cubicBezTo>
                          <a:pt x="-112" y="24051"/>
                          <a:pt x="50" y="19945"/>
                          <a:pt x="516" y="15907"/>
                        </a:cubicBezTo>
                        <a:cubicBezTo>
                          <a:pt x="1040" y="11859"/>
                          <a:pt x="1897" y="7858"/>
                          <a:pt x="2821" y="4896"/>
                        </a:cubicBezTo>
                        <a:cubicBezTo>
                          <a:pt x="3717" y="1924"/>
                          <a:pt x="4698" y="0"/>
                          <a:pt x="4698" y="0"/>
                        </a:cubicBezTo>
                        <a:cubicBezTo>
                          <a:pt x="4698" y="0"/>
                          <a:pt x="5212" y="2115"/>
                          <a:pt x="5355" y="5201"/>
                        </a:cubicBezTo>
                        <a:cubicBezTo>
                          <a:pt x="5536" y="8296"/>
                          <a:pt x="5384" y="12402"/>
                          <a:pt x="4917" y="16440"/>
                        </a:cubicBezTo>
                        <a:cubicBezTo>
                          <a:pt x="4393" y="20488"/>
                          <a:pt x="3526" y="24498"/>
                          <a:pt x="2583" y="27451"/>
                        </a:cubicBezTo>
                        <a:cubicBezTo>
                          <a:pt x="1707" y="30423"/>
                          <a:pt x="726" y="32347"/>
                          <a:pt x="726" y="323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9" name="任意多边形: 形状 2928">
                    <a:extLst>
                      <a:ext uri="{FF2B5EF4-FFF2-40B4-BE49-F238E27FC236}">
                        <a16:creationId xmlns:a16="http://schemas.microsoft.com/office/drawing/2014/main" id="{BB884188-64BF-0F3C-A57E-BE51315CD564}"/>
                      </a:ext>
                    </a:extLst>
                  </p:cNvPr>
                  <p:cNvSpPr/>
                  <p:nvPr/>
                </p:nvSpPr>
                <p:spPr>
                  <a:xfrm>
                    <a:off x="8298903" y="2754915"/>
                    <a:ext cx="15678" cy="28565"/>
                  </a:xfrm>
                  <a:custGeom>
                    <a:avLst/>
                    <a:gdLst>
                      <a:gd name="connsiteX0" fmla="*/ 15678 w 15678"/>
                      <a:gd name="connsiteY0" fmla="*/ 28566 h 28565"/>
                      <a:gd name="connsiteX1" fmla="*/ 12116 w 15678"/>
                      <a:gd name="connsiteY1" fmla="*/ 24717 h 28565"/>
                      <a:gd name="connsiteX2" fmla="*/ 5915 w 15678"/>
                      <a:gd name="connsiteY2" fmla="*/ 15354 h 28565"/>
                      <a:gd name="connsiteX3" fmla="*/ 1353 w 15678"/>
                      <a:gd name="connsiteY3" fmla="*/ 5067 h 28565"/>
                      <a:gd name="connsiteX4" fmla="*/ 0 w 15678"/>
                      <a:gd name="connsiteY4" fmla="*/ 0 h 28565"/>
                      <a:gd name="connsiteX5" fmla="*/ 3553 w 15678"/>
                      <a:gd name="connsiteY5" fmla="*/ 3848 h 28565"/>
                      <a:gd name="connsiteX6" fmla="*/ 9801 w 15678"/>
                      <a:gd name="connsiteY6" fmla="*/ 13211 h 28565"/>
                      <a:gd name="connsiteX7" fmla="*/ 14335 w 15678"/>
                      <a:gd name="connsiteY7" fmla="*/ 23498 h 28565"/>
                      <a:gd name="connsiteX8" fmla="*/ 15678 w 15678"/>
                      <a:gd name="connsiteY8" fmla="*/ 28566 h 28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678" h="28565">
                        <a:moveTo>
                          <a:pt x="15678" y="28566"/>
                        </a:moveTo>
                        <a:cubicBezTo>
                          <a:pt x="15678" y="28566"/>
                          <a:pt x="14040" y="27156"/>
                          <a:pt x="12116" y="24717"/>
                        </a:cubicBezTo>
                        <a:cubicBezTo>
                          <a:pt x="10163" y="22308"/>
                          <a:pt x="7896" y="18917"/>
                          <a:pt x="5915" y="15354"/>
                        </a:cubicBezTo>
                        <a:cubicBezTo>
                          <a:pt x="3963" y="11782"/>
                          <a:pt x="2334" y="8020"/>
                          <a:pt x="1353" y="5067"/>
                        </a:cubicBezTo>
                        <a:cubicBezTo>
                          <a:pt x="343" y="2143"/>
                          <a:pt x="0" y="0"/>
                          <a:pt x="0" y="0"/>
                        </a:cubicBezTo>
                        <a:cubicBezTo>
                          <a:pt x="0" y="0"/>
                          <a:pt x="1638" y="1419"/>
                          <a:pt x="3553" y="3848"/>
                        </a:cubicBezTo>
                        <a:cubicBezTo>
                          <a:pt x="5525" y="6248"/>
                          <a:pt x="7811" y="9658"/>
                          <a:pt x="9801" y="13211"/>
                        </a:cubicBezTo>
                        <a:cubicBezTo>
                          <a:pt x="11716" y="16812"/>
                          <a:pt x="13354" y="20555"/>
                          <a:pt x="14335" y="23498"/>
                        </a:cubicBezTo>
                        <a:cubicBezTo>
                          <a:pt x="15345" y="26432"/>
                          <a:pt x="15678" y="28566"/>
                          <a:pt x="15678" y="285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0" name="任意多边形: 形状 2929">
                    <a:extLst>
                      <a:ext uri="{FF2B5EF4-FFF2-40B4-BE49-F238E27FC236}">
                        <a16:creationId xmlns:a16="http://schemas.microsoft.com/office/drawing/2014/main" id="{3CCF0BF9-348A-3359-F977-89525B572C3D}"/>
                      </a:ext>
                    </a:extLst>
                  </p:cNvPr>
                  <p:cNvSpPr/>
                  <p:nvPr/>
                </p:nvSpPr>
                <p:spPr>
                  <a:xfrm>
                    <a:off x="8270909" y="2755011"/>
                    <a:ext cx="19602" cy="26031"/>
                  </a:xfrm>
                  <a:custGeom>
                    <a:avLst/>
                    <a:gdLst>
                      <a:gd name="connsiteX0" fmla="*/ 0 w 19602"/>
                      <a:gd name="connsiteY0" fmla="*/ 26032 h 26031"/>
                      <a:gd name="connsiteX1" fmla="*/ 2067 w 19602"/>
                      <a:gd name="connsiteY1" fmla="*/ 21203 h 26031"/>
                      <a:gd name="connsiteX2" fmla="*/ 8049 w 19602"/>
                      <a:gd name="connsiteY2" fmla="*/ 11687 h 26031"/>
                      <a:gd name="connsiteX3" fmla="*/ 15536 w 19602"/>
                      <a:gd name="connsiteY3" fmla="*/ 3296 h 26031"/>
                      <a:gd name="connsiteX4" fmla="*/ 19603 w 19602"/>
                      <a:gd name="connsiteY4" fmla="*/ 0 h 26031"/>
                      <a:gd name="connsiteX5" fmla="*/ 17574 w 19602"/>
                      <a:gd name="connsiteY5" fmla="*/ 4829 h 26031"/>
                      <a:gd name="connsiteX6" fmla="*/ 11592 w 19602"/>
                      <a:gd name="connsiteY6" fmla="*/ 14345 h 26031"/>
                      <a:gd name="connsiteX7" fmla="*/ 4086 w 19602"/>
                      <a:gd name="connsiteY7" fmla="*/ 22727 h 26031"/>
                      <a:gd name="connsiteX8" fmla="*/ 0 w 19602"/>
                      <a:gd name="connsiteY8" fmla="*/ 26032 h 26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602" h="26031">
                        <a:moveTo>
                          <a:pt x="0" y="26032"/>
                        </a:moveTo>
                        <a:cubicBezTo>
                          <a:pt x="0" y="26032"/>
                          <a:pt x="619" y="23946"/>
                          <a:pt x="2067" y="21203"/>
                        </a:cubicBezTo>
                        <a:cubicBezTo>
                          <a:pt x="3448" y="18421"/>
                          <a:pt x="5611" y="14954"/>
                          <a:pt x="8049" y="11687"/>
                        </a:cubicBezTo>
                        <a:cubicBezTo>
                          <a:pt x="10516" y="8430"/>
                          <a:pt x="13250" y="5410"/>
                          <a:pt x="15536" y="3296"/>
                        </a:cubicBezTo>
                        <a:cubicBezTo>
                          <a:pt x="17793" y="1181"/>
                          <a:pt x="19603" y="0"/>
                          <a:pt x="19603" y="0"/>
                        </a:cubicBezTo>
                        <a:cubicBezTo>
                          <a:pt x="19603" y="0"/>
                          <a:pt x="18993" y="2067"/>
                          <a:pt x="17574" y="4829"/>
                        </a:cubicBezTo>
                        <a:cubicBezTo>
                          <a:pt x="16183" y="7610"/>
                          <a:pt x="14031" y="11087"/>
                          <a:pt x="11592" y="14345"/>
                        </a:cubicBezTo>
                        <a:cubicBezTo>
                          <a:pt x="9125" y="17602"/>
                          <a:pt x="6372" y="20612"/>
                          <a:pt x="4086" y="22727"/>
                        </a:cubicBezTo>
                        <a:cubicBezTo>
                          <a:pt x="1839" y="24851"/>
                          <a:pt x="0" y="26032"/>
                          <a:pt x="0" y="2603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1" name="任意多边形: 形状 2930">
                    <a:extLst>
                      <a:ext uri="{FF2B5EF4-FFF2-40B4-BE49-F238E27FC236}">
                        <a16:creationId xmlns:a16="http://schemas.microsoft.com/office/drawing/2014/main" id="{4A0B923E-0BBD-2FE2-37F7-8E2313809B7E}"/>
                      </a:ext>
                    </a:extLst>
                  </p:cNvPr>
                  <p:cNvSpPr/>
                  <p:nvPr/>
                </p:nvSpPr>
                <p:spPr>
                  <a:xfrm>
                    <a:off x="8283721" y="2739694"/>
                    <a:ext cx="23555" cy="23021"/>
                  </a:xfrm>
                  <a:custGeom>
                    <a:avLst/>
                    <a:gdLst>
                      <a:gd name="connsiteX0" fmla="*/ 23556 w 23555"/>
                      <a:gd name="connsiteY0" fmla="*/ 13440 h 23021"/>
                      <a:gd name="connsiteX1" fmla="*/ 15526 w 23555"/>
                      <a:gd name="connsiteY1" fmla="*/ 15326 h 23021"/>
                      <a:gd name="connsiteX2" fmla="*/ 12525 w 23555"/>
                      <a:gd name="connsiteY2" fmla="*/ 23022 h 23021"/>
                      <a:gd name="connsiteX3" fmla="*/ 8248 w 23555"/>
                      <a:gd name="connsiteY3" fmla="*/ 15973 h 23021"/>
                      <a:gd name="connsiteX4" fmla="*/ 0 w 23555"/>
                      <a:gd name="connsiteY4" fmla="*/ 15507 h 23021"/>
                      <a:gd name="connsiteX5" fmla="*/ 5391 w 23555"/>
                      <a:gd name="connsiteY5" fmla="*/ 9249 h 23021"/>
                      <a:gd name="connsiteX6" fmla="*/ 3305 w 23555"/>
                      <a:gd name="connsiteY6" fmla="*/ 1286 h 23021"/>
                      <a:gd name="connsiteX7" fmla="*/ 10916 w 23555"/>
                      <a:gd name="connsiteY7" fmla="*/ 4467 h 23021"/>
                      <a:gd name="connsiteX8" fmla="*/ 17850 w 23555"/>
                      <a:gd name="connsiteY8" fmla="*/ 0 h 23021"/>
                      <a:gd name="connsiteX9" fmla="*/ 17173 w 23555"/>
                      <a:gd name="connsiteY9" fmla="*/ 8220 h 23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555" h="23021">
                        <a:moveTo>
                          <a:pt x="23556" y="13440"/>
                        </a:moveTo>
                        <a:lnTo>
                          <a:pt x="15526" y="15326"/>
                        </a:lnTo>
                        <a:lnTo>
                          <a:pt x="12525" y="23022"/>
                        </a:lnTo>
                        <a:lnTo>
                          <a:pt x="8248" y="15973"/>
                        </a:lnTo>
                        <a:lnTo>
                          <a:pt x="0" y="15507"/>
                        </a:lnTo>
                        <a:lnTo>
                          <a:pt x="5391" y="9249"/>
                        </a:lnTo>
                        <a:lnTo>
                          <a:pt x="3305" y="1286"/>
                        </a:lnTo>
                        <a:lnTo>
                          <a:pt x="10916" y="4467"/>
                        </a:lnTo>
                        <a:lnTo>
                          <a:pt x="17850" y="0"/>
                        </a:lnTo>
                        <a:lnTo>
                          <a:pt x="17173" y="82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932" name="图形 113">
                <a:extLst>
                  <a:ext uri="{FF2B5EF4-FFF2-40B4-BE49-F238E27FC236}">
                    <a16:creationId xmlns:a16="http://schemas.microsoft.com/office/drawing/2014/main" id="{145CC3C7-1100-8EA8-571B-898965BF66E4}"/>
                  </a:ext>
                </a:extLst>
              </p:cNvPr>
              <p:cNvGrpSpPr/>
              <p:nvPr/>
            </p:nvGrpSpPr>
            <p:grpSpPr>
              <a:xfrm>
                <a:off x="8218044" y="2533650"/>
                <a:ext cx="147164" cy="214963"/>
                <a:chOff x="8218044" y="2533650"/>
                <a:chExt cx="147164" cy="214963"/>
              </a:xfrm>
            </p:grpSpPr>
            <p:grpSp>
              <p:nvGrpSpPr>
                <p:cNvPr id="2933" name="图形 113">
                  <a:extLst>
                    <a:ext uri="{FF2B5EF4-FFF2-40B4-BE49-F238E27FC236}">
                      <a16:creationId xmlns:a16="http://schemas.microsoft.com/office/drawing/2014/main" id="{1D121160-4921-F199-3FD0-CA131E90526D}"/>
                    </a:ext>
                  </a:extLst>
                </p:cNvPr>
                <p:cNvGrpSpPr/>
                <p:nvPr/>
              </p:nvGrpSpPr>
              <p:grpSpPr>
                <a:xfrm>
                  <a:off x="8229808" y="2533650"/>
                  <a:ext cx="135399" cy="132790"/>
                  <a:chOff x="8229808" y="2533650"/>
                  <a:chExt cx="135399" cy="132790"/>
                </a:xfrm>
              </p:grpSpPr>
              <p:sp>
                <p:nvSpPr>
                  <p:cNvPr id="2934" name="任意多边形: 形状 2933">
                    <a:extLst>
                      <a:ext uri="{FF2B5EF4-FFF2-40B4-BE49-F238E27FC236}">
                        <a16:creationId xmlns:a16="http://schemas.microsoft.com/office/drawing/2014/main" id="{4611462C-EF75-2140-1D7E-1B9115C2E808}"/>
                      </a:ext>
                    </a:extLst>
                  </p:cNvPr>
                  <p:cNvSpPr/>
                  <p:nvPr/>
                </p:nvSpPr>
                <p:spPr>
                  <a:xfrm>
                    <a:off x="8229808" y="2533650"/>
                    <a:ext cx="135399" cy="132790"/>
                  </a:xfrm>
                  <a:custGeom>
                    <a:avLst/>
                    <a:gdLst>
                      <a:gd name="connsiteX0" fmla="*/ 64961 w 135399"/>
                      <a:gd name="connsiteY0" fmla="*/ 75533 h 132790"/>
                      <a:gd name="connsiteX1" fmla="*/ 53931 w 135399"/>
                      <a:gd name="connsiteY1" fmla="*/ 68665 h 132790"/>
                      <a:gd name="connsiteX2" fmla="*/ 57046 w 135399"/>
                      <a:gd name="connsiteY2" fmla="*/ 56016 h 132790"/>
                      <a:gd name="connsiteX3" fmla="*/ 69990 w 135399"/>
                      <a:gd name="connsiteY3" fmla="*/ 55083 h 132790"/>
                      <a:gd name="connsiteX4" fmla="*/ 74896 w 135399"/>
                      <a:gd name="connsiteY4" fmla="*/ 67160 h 132790"/>
                      <a:gd name="connsiteX5" fmla="*/ 64961 w 135399"/>
                      <a:gd name="connsiteY5" fmla="*/ 75533 h 132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399" h="132790">
                        <a:moveTo>
                          <a:pt x="64961" y="75533"/>
                        </a:moveTo>
                        <a:cubicBezTo>
                          <a:pt x="78315" y="183451"/>
                          <a:pt x="-33299" y="113909"/>
                          <a:pt x="53931" y="68665"/>
                        </a:cubicBezTo>
                        <a:cubicBezTo>
                          <a:pt x="-33299" y="113909"/>
                          <a:pt x="-1676" y="-13726"/>
                          <a:pt x="57046" y="56016"/>
                        </a:cubicBezTo>
                        <a:cubicBezTo>
                          <a:pt x="-1676" y="-13726"/>
                          <a:pt x="129522" y="-23127"/>
                          <a:pt x="69990" y="55083"/>
                        </a:cubicBezTo>
                        <a:cubicBezTo>
                          <a:pt x="129522" y="-23127"/>
                          <a:pt x="178937" y="98764"/>
                          <a:pt x="74896" y="67160"/>
                        </a:cubicBezTo>
                        <a:cubicBezTo>
                          <a:pt x="178947" y="98764"/>
                          <a:pt x="78325" y="183451"/>
                          <a:pt x="64961" y="7553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5" name="任意多边形: 形状 2934">
                    <a:extLst>
                      <a:ext uri="{FF2B5EF4-FFF2-40B4-BE49-F238E27FC236}">
                        <a16:creationId xmlns:a16="http://schemas.microsoft.com/office/drawing/2014/main" id="{4C7F929F-BBD6-4F6E-0BBA-38724A5AAC98}"/>
                      </a:ext>
                    </a:extLst>
                  </p:cNvPr>
                  <p:cNvSpPr/>
                  <p:nvPr/>
                </p:nvSpPr>
                <p:spPr>
                  <a:xfrm>
                    <a:off x="8233712" y="2537537"/>
                    <a:ext cx="126779" cy="124320"/>
                  </a:xfrm>
                  <a:custGeom>
                    <a:avLst/>
                    <a:gdLst>
                      <a:gd name="connsiteX0" fmla="*/ 60801 w 126779"/>
                      <a:gd name="connsiteY0" fmla="*/ 70712 h 124320"/>
                      <a:gd name="connsiteX1" fmla="*/ 50494 w 126779"/>
                      <a:gd name="connsiteY1" fmla="*/ 64254 h 124320"/>
                      <a:gd name="connsiteX2" fmla="*/ 53400 w 126779"/>
                      <a:gd name="connsiteY2" fmla="*/ 52443 h 124320"/>
                      <a:gd name="connsiteX3" fmla="*/ 65554 w 126779"/>
                      <a:gd name="connsiteY3" fmla="*/ 51567 h 124320"/>
                      <a:gd name="connsiteX4" fmla="*/ 70145 w 126779"/>
                      <a:gd name="connsiteY4" fmla="*/ 62844 h 124320"/>
                      <a:gd name="connsiteX5" fmla="*/ 60801 w 126779"/>
                      <a:gd name="connsiteY5" fmla="*/ 70712 h 124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6779" h="124320">
                        <a:moveTo>
                          <a:pt x="60801" y="70712"/>
                        </a:moveTo>
                        <a:cubicBezTo>
                          <a:pt x="73326" y="171763"/>
                          <a:pt x="-31182" y="106631"/>
                          <a:pt x="50494" y="64254"/>
                        </a:cubicBezTo>
                        <a:cubicBezTo>
                          <a:pt x="-31182" y="106631"/>
                          <a:pt x="-1559" y="-12879"/>
                          <a:pt x="53400" y="52443"/>
                        </a:cubicBezTo>
                        <a:cubicBezTo>
                          <a:pt x="-1559" y="-12870"/>
                          <a:pt x="121256" y="-21633"/>
                          <a:pt x="65554" y="51567"/>
                        </a:cubicBezTo>
                        <a:cubicBezTo>
                          <a:pt x="121256" y="-21642"/>
                          <a:pt x="167547" y="92458"/>
                          <a:pt x="70145" y="62844"/>
                        </a:cubicBezTo>
                        <a:cubicBezTo>
                          <a:pt x="167547" y="92458"/>
                          <a:pt x="73326" y="171763"/>
                          <a:pt x="60801" y="707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6" name="任意多边形: 形状 2935">
                    <a:extLst>
                      <a:ext uri="{FF2B5EF4-FFF2-40B4-BE49-F238E27FC236}">
                        <a16:creationId xmlns:a16="http://schemas.microsoft.com/office/drawing/2014/main" id="{E7DFF096-5401-A670-31C4-F274F692AEF3}"/>
                      </a:ext>
                    </a:extLst>
                  </p:cNvPr>
                  <p:cNvSpPr/>
                  <p:nvPr/>
                </p:nvSpPr>
                <p:spPr>
                  <a:xfrm>
                    <a:off x="8249259" y="2588651"/>
                    <a:ext cx="41242" cy="8643"/>
                  </a:xfrm>
                  <a:custGeom>
                    <a:avLst/>
                    <a:gdLst>
                      <a:gd name="connsiteX0" fmla="*/ 0 w 41242"/>
                      <a:gd name="connsiteY0" fmla="*/ 396 h 8643"/>
                      <a:gd name="connsiteX1" fmla="*/ 6753 w 41242"/>
                      <a:gd name="connsiteY1" fmla="*/ 5 h 8643"/>
                      <a:gd name="connsiteX2" fmla="*/ 21164 w 41242"/>
                      <a:gd name="connsiteY2" fmla="*/ 1510 h 8643"/>
                      <a:gd name="connsiteX3" fmla="*/ 35100 w 41242"/>
                      <a:gd name="connsiteY3" fmla="*/ 5396 h 8643"/>
                      <a:gd name="connsiteX4" fmla="*/ 41243 w 41242"/>
                      <a:gd name="connsiteY4" fmla="*/ 8244 h 8643"/>
                      <a:gd name="connsiteX5" fmla="*/ 34509 w 41242"/>
                      <a:gd name="connsiteY5" fmla="*/ 8635 h 8643"/>
                      <a:gd name="connsiteX6" fmla="*/ 20098 w 41242"/>
                      <a:gd name="connsiteY6" fmla="*/ 7130 h 8643"/>
                      <a:gd name="connsiteX7" fmla="*/ 6162 w 41242"/>
                      <a:gd name="connsiteY7" fmla="*/ 3205 h 8643"/>
                      <a:gd name="connsiteX8" fmla="*/ 0 w 41242"/>
                      <a:gd name="connsiteY8" fmla="*/ 396 h 8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242" h="8643">
                        <a:moveTo>
                          <a:pt x="0" y="396"/>
                        </a:moveTo>
                        <a:cubicBezTo>
                          <a:pt x="0" y="396"/>
                          <a:pt x="2781" y="-52"/>
                          <a:pt x="6753" y="5"/>
                        </a:cubicBezTo>
                        <a:cubicBezTo>
                          <a:pt x="10763" y="43"/>
                          <a:pt x="16002" y="548"/>
                          <a:pt x="21164" y="1510"/>
                        </a:cubicBezTo>
                        <a:cubicBezTo>
                          <a:pt x="26318" y="2510"/>
                          <a:pt x="31385" y="3948"/>
                          <a:pt x="35100" y="5396"/>
                        </a:cubicBezTo>
                        <a:cubicBezTo>
                          <a:pt x="38871" y="6806"/>
                          <a:pt x="41243" y="8244"/>
                          <a:pt x="41243" y="8244"/>
                        </a:cubicBezTo>
                        <a:cubicBezTo>
                          <a:pt x="41243" y="8244"/>
                          <a:pt x="38519" y="8711"/>
                          <a:pt x="34509" y="8635"/>
                        </a:cubicBezTo>
                        <a:cubicBezTo>
                          <a:pt x="30499" y="8616"/>
                          <a:pt x="25279" y="8111"/>
                          <a:pt x="20098" y="7130"/>
                        </a:cubicBezTo>
                        <a:cubicBezTo>
                          <a:pt x="14964" y="6130"/>
                          <a:pt x="9906" y="4672"/>
                          <a:pt x="6162" y="3205"/>
                        </a:cubicBezTo>
                        <a:cubicBezTo>
                          <a:pt x="2410" y="1834"/>
                          <a:pt x="0" y="396"/>
                          <a:pt x="0" y="39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7" name="任意多边形: 形状 2936">
                    <a:extLst>
                      <a:ext uri="{FF2B5EF4-FFF2-40B4-BE49-F238E27FC236}">
                        <a16:creationId xmlns:a16="http://schemas.microsoft.com/office/drawing/2014/main" id="{AE0BB391-7B07-9B63-E2EC-C7CB8B7C16ED}"/>
                      </a:ext>
                    </a:extLst>
                  </p:cNvPr>
                  <p:cNvSpPr/>
                  <p:nvPr/>
                </p:nvSpPr>
                <p:spPr>
                  <a:xfrm>
                    <a:off x="8301132" y="2581746"/>
                    <a:ext cx="40023" cy="12594"/>
                  </a:xfrm>
                  <a:custGeom>
                    <a:avLst/>
                    <a:gdLst>
                      <a:gd name="connsiteX0" fmla="*/ 0 w 40023"/>
                      <a:gd name="connsiteY0" fmla="*/ 12587 h 12594"/>
                      <a:gd name="connsiteX1" fmla="*/ 5753 w 40023"/>
                      <a:gd name="connsiteY1" fmla="*/ 9054 h 12594"/>
                      <a:gd name="connsiteX2" fmla="*/ 19145 w 40023"/>
                      <a:gd name="connsiteY2" fmla="*/ 3567 h 12594"/>
                      <a:gd name="connsiteX3" fmla="*/ 33251 w 40023"/>
                      <a:gd name="connsiteY3" fmla="*/ 424 h 12594"/>
                      <a:gd name="connsiteX4" fmla="*/ 40024 w 40023"/>
                      <a:gd name="connsiteY4" fmla="*/ 14 h 12594"/>
                      <a:gd name="connsiteX5" fmla="*/ 34271 w 40023"/>
                      <a:gd name="connsiteY5" fmla="*/ 3548 h 12594"/>
                      <a:gd name="connsiteX6" fmla="*/ 20869 w 40023"/>
                      <a:gd name="connsiteY6" fmla="*/ 9016 h 12594"/>
                      <a:gd name="connsiteX7" fmla="*/ 6734 w 40023"/>
                      <a:gd name="connsiteY7" fmla="*/ 12178 h 12594"/>
                      <a:gd name="connsiteX8" fmla="*/ 0 w 40023"/>
                      <a:gd name="connsiteY8" fmla="*/ 12587 h 125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023" h="12594">
                        <a:moveTo>
                          <a:pt x="0" y="12587"/>
                        </a:moveTo>
                        <a:cubicBezTo>
                          <a:pt x="0" y="12587"/>
                          <a:pt x="2200" y="10892"/>
                          <a:pt x="5753" y="9054"/>
                        </a:cubicBezTo>
                        <a:cubicBezTo>
                          <a:pt x="9267" y="7196"/>
                          <a:pt x="14154" y="5167"/>
                          <a:pt x="19145" y="3567"/>
                        </a:cubicBezTo>
                        <a:cubicBezTo>
                          <a:pt x="24127" y="2024"/>
                          <a:pt x="29299" y="891"/>
                          <a:pt x="33251" y="424"/>
                        </a:cubicBezTo>
                        <a:cubicBezTo>
                          <a:pt x="37224" y="-119"/>
                          <a:pt x="40024" y="14"/>
                          <a:pt x="40024" y="14"/>
                        </a:cubicBezTo>
                        <a:cubicBezTo>
                          <a:pt x="40024" y="14"/>
                          <a:pt x="37824" y="1710"/>
                          <a:pt x="34271" y="3548"/>
                        </a:cubicBezTo>
                        <a:cubicBezTo>
                          <a:pt x="30709" y="5425"/>
                          <a:pt x="25841" y="7434"/>
                          <a:pt x="20869" y="9016"/>
                        </a:cubicBezTo>
                        <a:cubicBezTo>
                          <a:pt x="15840" y="10559"/>
                          <a:pt x="10725" y="11673"/>
                          <a:pt x="6734" y="12178"/>
                        </a:cubicBezTo>
                        <a:cubicBezTo>
                          <a:pt x="2772" y="12683"/>
                          <a:pt x="0" y="12587"/>
                          <a:pt x="0" y="125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8" name="任意多边形: 形状 2937">
                    <a:extLst>
                      <a:ext uri="{FF2B5EF4-FFF2-40B4-BE49-F238E27FC236}">
                        <a16:creationId xmlns:a16="http://schemas.microsoft.com/office/drawing/2014/main" id="{74687CC4-4450-6700-AA60-9621FD860AA4}"/>
                      </a:ext>
                    </a:extLst>
                  </p:cNvPr>
                  <p:cNvSpPr/>
                  <p:nvPr/>
                </p:nvSpPr>
                <p:spPr>
                  <a:xfrm>
                    <a:off x="8289894" y="2549471"/>
                    <a:ext cx="5997" cy="41871"/>
                  </a:xfrm>
                  <a:custGeom>
                    <a:avLst/>
                    <a:gdLst>
                      <a:gd name="connsiteX0" fmla="*/ 4209 w 5997"/>
                      <a:gd name="connsiteY0" fmla="*/ 41872 h 41871"/>
                      <a:gd name="connsiteX1" fmla="*/ 2190 w 5997"/>
                      <a:gd name="connsiteY1" fmla="*/ 35433 h 41871"/>
                      <a:gd name="connsiteX2" fmla="*/ 151 w 5997"/>
                      <a:gd name="connsiteY2" fmla="*/ 21107 h 41871"/>
                      <a:gd name="connsiteX3" fmla="*/ 523 w 5997"/>
                      <a:gd name="connsiteY3" fmla="*/ 6620 h 41871"/>
                      <a:gd name="connsiteX4" fmla="*/ 1770 w 5997"/>
                      <a:gd name="connsiteY4" fmla="*/ 0 h 41871"/>
                      <a:gd name="connsiteX5" fmla="*/ 3819 w 5997"/>
                      <a:gd name="connsiteY5" fmla="*/ 6458 h 41871"/>
                      <a:gd name="connsiteX6" fmla="*/ 5876 w 5997"/>
                      <a:gd name="connsiteY6" fmla="*/ 20765 h 41871"/>
                      <a:gd name="connsiteX7" fmla="*/ 5438 w 5997"/>
                      <a:gd name="connsiteY7" fmla="*/ 35252 h 41871"/>
                      <a:gd name="connsiteX8" fmla="*/ 4209 w 5997"/>
                      <a:gd name="connsiteY8" fmla="*/ 41872 h 4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97" h="41871">
                        <a:moveTo>
                          <a:pt x="4209" y="41872"/>
                        </a:moveTo>
                        <a:cubicBezTo>
                          <a:pt x="4209" y="41872"/>
                          <a:pt x="3113" y="39319"/>
                          <a:pt x="2190" y="35433"/>
                        </a:cubicBezTo>
                        <a:cubicBezTo>
                          <a:pt x="1227" y="31566"/>
                          <a:pt x="484" y="26337"/>
                          <a:pt x="151" y="21107"/>
                        </a:cubicBezTo>
                        <a:cubicBezTo>
                          <a:pt x="-153" y="15859"/>
                          <a:pt x="18" y="10611"/>
                          <a:pt x="523" y="6620"/>
                        </a:cubicBezTo>
                        <a:cubicBezTo>
                          <a:pt x="951" y="2657"/>
                          <a:pt x="1770" y="0"/>
                          <a:pt x="1770" y="0"/>
                        </a:cubicBezTo>
                        <a:cubicBezTo>
                          <a:pt x="1770" y="0"/>
                          <a:pt x="2913" y="2572"/>
                          <a:pt x="3819" y="6458"/>
                        </a:cubicBezTo>
                        <a:cubicBezTo>
                          <a:pt x="4762" y="10325"/>
                          <a:pt x="5533" y="15554"/>
                          <a:pt x="5876" y="20765"/>
                        </a:cubicBezTo>
                        <a:cubicBezTo>
                          <a:pt x="6133" y="26032"/>
                          <a:pt x="5981" y="31290"/>
                          <a:pt x="5438" y="35252"/>
                        </a:cubicBezTo>
                        <a:cubicBezTo>
                          <a:pt x="5009" y="39205"/>
                          <a:pt x="4209" y="41872"/>
                          <a:pt x="4209" y="418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9" name="任意多边形: 形状 2938">
                    <a:extLst>
                      <a:ext uri="{FF2B5EF4-FFF2-40B4-BE49-F238E27FC236}">
                        <a16:creationId xmlns:a16="http://schemas.microsoft.com/office/drawing/2014/main" id="{7E0EF039-996D-7093-DC5E-874414D8D0D2}"/>
                      </a:ext>
                    </a:extLst>
                  </p:cNvPr>
                  <p:cNvSpPr/>
                  <p:nvPr/>
                </p:nvSpPr>
                <p:spPr>
                  <a:xfrm>
                    <a:off x="8300542" y="2605354"/>
                    <a:ext cx="26450" cy="32585"/>
                  </a:xfrm>
                  <a:custGeom>
                    <a:avLst/>
                    <a:gdLst>
                      <a:gd name="connsiteX0" fmla="*/ 26451 w 26450"/>
                      <a:gd name="connsiteY0" fmla="*/ 32585 h 32585"/>
                      <a:gd name="connsiteX1" fmla="*/ 21041 w 26450"/>
                      <a:gd name="connsiteY1" fmla="*/ 28546 h 32585"/>
                      <a:gd name="connsiteX2" fmla="*/ 11030 w 26450"/>
                      <a:gd name="connsiteY2" fmla="*/ 18107 h 32585"/>
                      <a:gd name="connsiteX3" fmla="*/ 2886 w 26450"/>
                      <a:gd name="connsiteY3" fmla="*/ 6125 h 32585"/>
                      <a:gd name="connsiteX4" fmla="*/ 0 w 26450"/>
                      <a:gd name="connsiteY4" fmla="*/ 0 h 32585"/>
                      <a:gd name="connsiteX5" fmla="*/ 5391 w 26450"/>
                      <a:gd name="connsiteY5" fmla="*/ 4077 h 32585"/>
                      <a:gd name="connsiteX6" fmla="*/ 15478 w 26450"/>
                      <a:gd name="connsiteY6" fmla="*/ 14497 h 32585"/>
                      <a:gd name="connsiteX7" fmla="*/ 23603 w 26450"/>
                      <a:gd name="connsiteY7" fmla="*/ 26460 h 32585"/>
                      <a:gd name="connsiteX8" fmla="*/ 26451 w 26450"/>
                      <a:gd name="connsiteY8" fmla="*/ 32585 h 32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450" h="32585">
                        <a:moveTo>
                          <a:pt x="26451" y="32585"/>
                        </a:moveTo>
                        <a:cubicBezTo>
                          <a:pt x="26451" y="32585"/>
                          <a:pt x="24060" y="31175"/>
                          <a:pt x="21041" y="28546"/>
                        </a:cubicBezTo>
                        <a:cubicBezTo>
                          <a:pt x="18022" y="25927"/>
                          <a:pt x="14364" y="22146"/>
                          <a:pt x="11030" y="18107"/>
                        </a:cubicBezTo>
                        <a:cubicBezTo>
                          <a:pt x="7725" y="14030"/>
                          <a:pt x="4801" y="9639"/>
                          <a:pt x="2886" y="6125"/>
                        </a:cubicBezTo>
                        <a:cubicBezTo>
                          <a:pt x="943" y="2648"/>
                          <a:pt x="0" y="0"/>
                          <a:pt x="0" y="0"/>
                        </a:cubicBezTo>
                        <a:cubicBezTo>
                          <a:pt x="0" y="0"/>
                          <a:pt x="2420" y="1429"/>
                          <a:pt x="5391" y="4077"/>
                        </a:cubicBezTo>
                        <a:cubicBezTo>
                          <a:pt x="8458" y="6658"/>
                          <a:pt x="12125" y="10439"/>
                          <a:pt x="15478" y="14497"/>
                        </a:cubicBezTo>
                        <a:cubicBezTo>
                          <a:pt x="18735" y="18612"/>
                          <a:pt x="21679" y="22965"/>
                          <a:pt x="23603" y="26460"/>
                        </a:cubicBezTo>
                        <a:cubicBezTo>
                          <a:pt x="25527" y="29966"/>
                          <a:pt x="26451" y="32585"/>
                          <a:pt x="26451" y="325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0" name="任意多边形: 形状 2939">
                    <a:extLst>
                      <a:ext uri="{FF2B5EF4-FFF2-40B4-BE49-F238E27FC236}">
                        <a16:creationId xmlns:a16="http://schemas.microsoft.com/office/drawing/2014/main" id="{00408C8F-011B-5FF5-C4E1-45B8B76A1094}"/>
                      </a:ext>
                    </a:extLst>
                  </p:cNvPr>
                  <p:cNvSpPr/>
                  <p:nvPr/>
                </p:nvSpPr>
                <p:spPr>
                  <a:xfrm>
                    <a:off x="8271128" y="2607459"/>
                    <a:ext cx="18793" cy="37499"/>
                  </a:xfrm>
                  <a:custGeom>
                    <a:avLst/>
                    <a:gdLst>
                      <a:gd name="connsiteX0" fmla="*/ 0 w 18793"/>
                      <a:gd name="connsiteY0" fmla="*/ 37500 h 37499"/>
                      <a:gd name="connsiteX1" fmla="*/ 1486 w 18793"/>
                      <a:gd name="connsiteY1" fmla="*/ 30899 h 37499"/>
                      <a:gd name="connsiteX2" fmla="*/ 6848 w 18793"/>
                      <a:gd name="connsiteY2" fmla="*/ 17450 h 37499"/>
                      <a:gd name="connsiteX3" fmla="*/ 14392 w 18793"/>
                      <a:gd name="connsiteY3" fmla="*/ 5096 h 37499"/>
                      <a:gd name="connsiteX4" fmla="*/ 18793 w 18793"/>
                      <a:gd name="connsiteY4" fmla="*/ 0 h 37499"/>
                      <a:gd name="connsiteX5" fmla="*/ 17355 w 18793"/>
                      <a:gd name="connsiteY5" fmla="*/ 6582 h 37499"/>
                      <a:gd name="connsiteX6" fmla="*/ 11982 w 18793"/>
                      <a:gd name="connsiteY6" fmla="*/ 19993 h 37499"/>
                      <a:gd name="connsiteX7" fmla="*/ 4410 w 18793"/>
                      <a:gd name="connsiteY7" fmla="*/ 32366 h 37499"/>
                      <a:gd name="connsiteX8" fmla="*/ 0 w 18793"/>
                      <a:gd name="connsiteY8" fmla="*/ 37500 h 37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793" h="37499">
                        <a:moveTo>
                          <a:pt x="0" y="37500"/>
                        </a:moveTo>
                        <a:cubicBezTo>
                          <a:pt x="0" y="37500"/>
                          <a:pt x="315" y="34709"/>
                          <a:pt x="1486" y="30899"/>
                        </a:cubicBezTo>
                        <a:cubicBezTo>
                          <a:pt x="2581" y="27051"/>
                          <a:pt x="4515" y="22174"/>
                          <a:pt x="6848" y="17450"/>
                        </a:cubicBezTo>
                        <a:cubicBezTo>
                          <a:pt x="9220" y="12783"/>
                          <a:pt x="11982" y="8315"/>
                          <a:pt x="14392" y="5096"/>
                        </a:cubicBezTo>
                        <a:cubicBezTo>
                          <a:pt x="16773" y="1895"/>
                          <a:pt x="18793" y="0"/>
                          <a:pt x="18793" y="0"/>
                        </a:cubicBezTo>
                        <a:cubicBezTo>
                          <a:pt x="18793" y="0"/>
                          <a:pt x="18498" y="2753"/>
                          <a:pt x="17355" y="6582"/>
                        </a:cubicBezTo>
                        <a:cubicBezTo>
                          <a:pt x="16231" y="10411"/>
                          <a:pt x="14316" y="15326"/>
                          <a:pt x="11982" y="19993"/>
                        </a:cubicBezTo>
                        <a:cubicBezTo>
                          <a:pt x="9611" y="24698"/>
                          <a:pt x="6811" y="29146"/>
                          <a:pt x="4410" y="32366"/>
                        </a:cubicBezTo>
                        <a:cubicBezTo>
                          <a:pt x="2038" y="35538"/>
                          <a:pt x="0" y="37500"/>
                          <a:pt x="0" y="3750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1" name="任意多边形: 形状 2940">
                    <a:extLst>
                      <a:ext uri="{FF2B5EF4-FFF2-40B4-BE49-F238E27FC236}">
                        <a16:creationId xmlns:a16="http://schemas.microsoft.com/office/drawing/2014/main" id="{B458D1B9-C75C-1204-4AF2-1A0768470074}"/>
                      </a:ext>
                    </a:extLst>
                  </p:cNvPr>
                  <p:cNvSpPr/>
                  <p:nvPr/>
                </p:nvSpPr>
                <p:spPr>
                  <a:xfrm>
                    <a:off x="8281377" y="2585494"/>
                    <a:ext cx="29337" cy="30403"/>
                  </a:xfrm>
                  <a:custGeom>
                    <a:avLst/>
                    <a:gdLst>
                      <a:gd name="connsiteX0" fmla="*/ 29337 w 29337"/>
                      <a:gd name="connsiteY0" fmla="*/ 15707 h 30403"/>
                      <a:gd name="connsiteX1" fmla="*/ 19612 w 29337"/>
                      <a:gd name="connsiteY1" fmla="*/ 19945 h 30403"/>
                      <a:gd name="connsiteX2" fmla="*/ 17574 w 29337"/>
                      <a:gd name="connsiteY2" fmla="*/ 30404 h 30403"/>
                      <a:gd name="connsiteX3" fmla="*/ 10554 w 29337"/>
                      <a:gd name="connsiteY3" fmla="*/ 22441 h 30403"/>
                      <a:gd name="connsiteX4" fmla="*/ 0 w 29337"/>
                      <a:gd name="connsiteY4" fmla="*/ 23765 h 30403"/>
                      <a:gd name="connsiteX5" fmla="*/ 5372 w 29337"/>
                      <a:gd name="connsiteY5" fmla="*/ 14592 h 30403"/>
                      <a:gd name="connsiteX6" fmla="*/ 877 w 29337"/>
                      <a:gd name="connsiteY6" fmla="*/ 4991 h 30403"/>
                      <a:gd name="connsiteX7" fmla="*/ 11259 w 29337"/>
                      <a:gd name="connsiteY7" fmla="*/ 7258 h 30403"/>
                      <a:gd name="connsiteX8" fmla="*/ 19012 w 29337"/>
                      <a:gd name="connsiteY8" fmla="*/ 0 h 30403"/>
                      <a:gd name="connsiteX9" fmla="*/ 20031 w 29337"/>
                      <a:gd name="connsiteY9" fmla="*/ 10573 h 30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337" h="30403">
                        <a:moveTo>
                          <a:pt x="29337" y="15707"/>
                        </a:moveTo>
                        <a:lnTo>
                          <a:pt x="19612" y="19945"/>
                        </a:lnTo>
                        <a:lnTo>
                          <a:pt x="17574" y="30404"/>
                        </a:lnTo>
                        <a:lnTo>
                          <a:pt x="10554" y="22441"/>
                        </a:lnTo>
                        <a:lnTo>
                          <a:pt x="0" y="23765"/>
                        </a:lnTo>
                        <a:lnTo>
                          <a:pt x="5372" y="14592"/>
                        </a:lnTo>
                        <a:lnTo>
                          <a:pt x="877" y="4991"/>
                        </a:lnTo>
                        <a:lnTo>
                          <a:pt x="11259" y="7258"/>
                        </a:lnTo>
                        <a:lnTo>
                          <a:pt x="19012" y="0"/>
                        </a:lnTo>
                        <a:lnTo>
                          <a:pt x="20031" y="1057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42" name="图形 113">
                  <a:extLst>
                    <a:ext uri="{FF2B5EF4-FFF2-40B4-BE49-F238E27FC236}">
                      <a16:creationId xmlns:a16="http://schemas.microsoft.com/office/drawing/2014/main" id="{48A674F4-061D-CEE8-1534-DAADFE1D5F27}"/>
                    </a:ext>
                  </a:extLst>
                </p:cNvPr>
                <p:cNvGrpSpPr/>
                <p:nvPr/>
              </p:nvGrpSpPr>
              <p:grpSpPr>
                <a:xfrm>
                  <a:off x="8218044" y="2642383"/>
                  <a:ext cx="107691" cy="106229"/>
                  <a:chOff x="8218044" y="2642383"/>
                  <a:chExt cx="107691" cy="106229"/>
                </a:xfrm>
              </p:grpSpPr>
              <p:sp>
                <p:nvSpPr>
                  <p:cNvPr id="2943" name="任意多边形: 形状 2942">
                    <a:extLst>
                      <a:ext uri="{FF2B5EF4-FFF2-40B4-BE49-F238E27FC236}">
                        <a16:creationId xmlns:a16="http://schemas.microsoft.com/office/drawing/2014/main" id="{14A8454F-F950-1F10-BA43-758EE34BD933}"/>
                      </a:ext>
                    </a:extLst>
                  </p:cNvPr>
                  <p:cNvSpPr/>
                  <p:nvPr/>
                </p:nvSpPr>
                <p:spPr>
                  <a:xfrm>
                    <a:off x="8218044" y="2642383"/>
                    <a:ext cx="107691" cy="106229"/>
                  </a:xfrm>
                  <a:custGeom>
                    <a:avLst/>
                    <a:gdLst>
                      <a:gd name="connsiteX0" fmla="*/ 48941 w 107691"/>
                      <a:gd name="connsiteY0" fmla="*/ 59411 h 106229"/>
                      <a:gd name="connsiteX1" fmla="*/ 41226 w 107691"/>
                      <a:gd name="connsiteY1" fmla="*/ 52487 h 106229"/>
                      <a:gd name="connsiteX2" fmla="*/ 45436 w 107691"/>
                      <a:gd name="connsiteY2" fmla="*/ 43019 h 106229"/>
                      <a:gd name="connsiteX3" fmla="*/ 55723 w 107691"/>
                      <a:gd name="connsiteY3" fmla="*/ 44095 h 106229"/>
                      <a:gd name="connsiteX4" fmla="*/ 57876 w 107691"/>
                      <a:gd name="connsiteY4" fmla="*/ 54220 h 106229"/>
                      <a:gd name="connsiteX5" fmla="*/ 48941 w 107691"/>
                      <a:gd name="connsiteY5" fmla="*/ 59411 h 106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7691" h="106229">
                        <a:moveTo>
                          <a:pt x="48941" y="59411"/>
                        </a:moveTo>
                        <a:cubicBezTo>
                          <a:pt x="44379" y="145831"/>
                          <a:pt x="-33412" y="75813"/>
                          <a:pt x="41226" y="52487"/>
                        </a:cubicBezTo>
                        <a:cubicBezTo>
                          <a:pt x="-33412" y="75804"/>
                          <a:pt x="9117" y="-19818"/>
                          <a:pt x="45436" y="43019"/>
                        </a:cubicBezTo>
                        <a:cubicBezTo>
                          <a:pt x="9117" y="-19818"/>
                          <a:pt x="113245" y="-8912"/>
                          <a:pt x="55723" y="44095"/>
                        </a:cubicBezTo>
                        <a:cubicBezTo>
                          <a:pt x="113245" y="-8912"/>
                          <a:pt x="135019" y="93482"/>
                          <a:pt x="57876" y="54220"/>
                        </a:cubicBezTo>
                        <a:cubicBezTo>
                          <a:pt x="135038" y="93482"/>
                          <a:pt x="44398" y="145841"/>
                          <a:pt x="48941" y="594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4" name="任意多边形: 形状 2943">
                    <a:extLst>
                      <a:ext uri="{FF2B5EF4-FFF2-40B4-BE49-F238E27FC236}">
                        <a16:creationId xmlns:a16="http://schemas.microsoft.com/office/drawing/2014/main" id="{05233BCF-EF88-D933-261A-79724BE1977A}"/>
                      </a:ext>
                    </a:extLst>
                  </p:cNvPr>
                  <p:cNvSpPr/>
                  <p:nvPr/>
                </p:nvSpPr>
                <p:spPr>
                  <a:xfrm>
                    <a:off x="8221114" y="2645411"/>
                    <a:ext cx="100826" cy="99459"/>
                  </a:xfrm>
                  <a:custGeom>
                    <a:avLst/>
                    <a:gdLst>
                      <a:gd name="connsiteX0" fmla="*/ 45786 w 100826"/>
                      <a:gd name="connsiteY0" fmla="*/ 55621 h 99459"/>
                      <a:gd name="connsiteX1" fmla="*/ 38604 w 100826"/>
                      <a:gd name="connsiteY1" fmla="*/ 49125 h 99459"/>
                      <a:gd name="connsiteX2" fmla="*/ 42509 w 100826"/>
                      <a:gd name="connsiteY2" fmla="*/ 40277 h 99459"/>
                      <a:gd name="connsiteX3" fmla="*/ 52186 w 100826"/>
                      <a:gd name="connsiteY3" fmla="*/ 41286 h 99459"/>
                      <a:gd name="connsiteX4" fmla="*/ 54215 w 100826"/>
                      <a:gd name="connsiteY4" fmla="*/ 50754 h 99459"/>
                      <a:gd name="connsiteX5" fmla="*/ 45786 w 100826"/>
                      <a:gd name="connsiteY5" fmla="*/ 55621 h 99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826" h="99459">
                        <a:moveTo>
                          <a:pt x="45786" y="55621"/>
                        </a:moveTo>
                        <a:cubicBezTo>
                          <a:pt x="41547" y="136546"/>
                          <a:pt x="-31291" y="70966"/>
                          <a:pt x="38604" y="49125"/>
                        </a:cubicBezTo>
                        <a:cubicBezTo>
                          <a:pt x="-31291" y="70966"/>
                          <a:pt x="8552" y="-18550"/>
                          <a:pt x="42509" y="40277"/>
                        </a:cubicBezTo>
                        <a:cubicBezTo>
                          <a:pt x="8552" y="-18559"/>
                          <a:pt x="105993" y="-8339"/>
                          <a:pt x="52186" y="41286"/>
                        </a:cubicBezTo>
                        <a:cubicBezTo>
                          <a:pt x="105993" y="-8339"/>
                          <a:pt x="126424" y="87521"/>
                          <a:pt x="54215" y="50754"/>
                        </a:cubicBezTo>
                        <a:cubicBezTo>
                          <a:pt x="126424" y="87530"/>
                          <a:pt x="41547" y="136546"/>
                          <a:pt x="45786" y="556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5" name="任意多边形: 形状 2944">
                    <a:extLst>
                      <a:ext uri="{FF2B5EF4-FFF2-40B4-BE49-F238E27FC236}">
                        <a16:creationId xmlns:a16="http://schemas.microsoft.com/office/drawing/2014/main" id="{BFECEB29-DAE7-448C-EE5F-B3B21DF810B5}"/>
                      </a:ext>
                    </a:extLst>
                  </p:cNvPr>
                  <p:cNvSpPr/>
                  <p:nvPr/>
                </p:nvSpPr>
                <p:spPr>
                  <a:xfrm>
                    <a:off x="8234114" y="2679696"/>
                    <a:ext cx="31232" cy="11887"/>
                  </a:xfrm>
                  <a:custGeom>
                    <a:avLst/>
                    <a:gdLst>
                      <a:gd name="connsiteX0" fmla="*/ 0 w 31232"/>
                      <a:gd name="connsiteY0" fmla="*/ 0 h 11887"/>
                      <a:gd name="connsiteX1" fmla="*/ 5353 w 31232"/>
                      <a:gd name="connsiteY1" fmla="*/ 638 h 11887"/>
                      <a:gd name="connsiteX2" fmla="*/ 16430 w 31232"/>
                      <a:gd name="connsiteY2" fmla="*/ 3820 h 11887"/>
                      <a:gd name="connsiteX3" fmla="*/ 26822 w 31232"/>
                      <a:gd name="connsiteY3" fmla="*/ 8811 h 11887"/>
                      <a:gd name="connsiteX4" fmla="*/ 31232 w 31232"/>
                      <a:gd name="connsiteY4" fmla="*/ 11887 h 11887"/>
                      <a:gd name="connsiteX5" fmla="*/ 25889 w 31232"/>
                      <a:gd name="connsiteY5" fmla="*/ 11249 h 11887"/>
                      <a:gd name="connsiteX6" fmla="*/ 14802 w 31232"/>
                      <a:gd name="connsiteY6" fmla="*/ 8058 h 11887"/>
                      <a:gd name="connsiteX7" fmla="*/ 4439 w 31232"/>
                      <a:gd name="connsiteY7" fmla="*/ 3058 h 11887"/>
                      <a:gd name="connsiteX8" fmla="*/ 0 w 31232"/>
                      <a:gd name="connsiteY8" fmla="*/ 0 h 11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232" h="11887">
                        <a:moveTo>
                          <a:pt x="0" y="0"/>
                        </a:moveTo>
                        <a:cubicBezTo>
                          <a:pt x="0" y="0"/>
                          <a:pt x="2219" y="29"/>
                          <a:pt x="5353" y="638"/>
                        </a:cubicBezTo>
                        <a:cubicBezTo>
                          <a:pt x="8487" y="1219"/>
                          <a:pt x="12525" y="2343"/>
                          <a:pt x="16430" y="3820"/>
                        </a:cubicBezTo>
                        <a:cubicBezTo>
                          <a:pt x="20336" y="5315"/>
                          <a:pt x="24117" y="7153"/>
                          <a:pt x="26822" y="8811"/>
                        </a:cubicBezTo>
                        <a:cubicBezTo>
                          <a:pt x="29556" y="10430"/>
                          <a:pt x="31232" y="11887"/>
                          <a:pt x="31232" y="11887"/>
                        </a:cubicBezTo>
                        <a:cubicBezTo>
                          <a:pt x="31232" y="11887"/>
                          <a:pt x="29032" y="11859"/>
                          <a:pt x="25889" y="11249"/>
                        </a:cubicBezTo>
                        <a:cubicBezTo>
                          <a:pt x="22765" y="10668"/>
                          <a:pt x="18726" y="9544"/>
                          <a:pt x="14802" y="8058"/>
                        </a:cubicBezTo>
                        <a:cubicBezTo>
                          <a:pt x="10916" y="6563"/>
                          <a:pt x="7163" y="4724"/>
                          <a:pt x="4439" y="3058"/>
                        </a:cubicBezTo>
                        <a:cubicBezTo>
                          <a:pt x="1695" y="145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6" name="任意多边形: 形状 2945">
                    <a:extLst>
                      <a:ext uri="{FF2B5EF4-FFF2-40B4-BE49-F238E27FC236}">
                        <a16:creationId xmlns:a16="http://schemas.microsoft.com/office/drawing/2014/main" id="{9A9F7058-625D-2E2A-1A05-6FEEDE3DB872}"/>
                      </a:ext>
                    </a:extLst>
                  </p:cNvPr>
                  <p:cNvSpPr/>
                  <p:nvPr/>
                </p:nvSpPr>
                <p:spPr>
                  <a:xfrm>
                    <a:off x="8274043" y="2686071"/>
                    <a:ext cx="33127" cy="5649"/>
                  </a:xfrm>
                  <a:custGeom>
                    <a:avLst/>
                    <a:gdLst>
                      <a:gd name="connsiteX0" fmla="*/ 0 w 33127"/>
                      <a:gd name="connsiteY0" fmla="*/ 4960 h 5649"/>
                      <a:gd name="connsiteX1" fmla="*/ 5000 w 33127"/>
                      <a:gd name="connsiteY1" fmla="*/ 3017 h 5649"/>
                      <a:gd name="connsiteX2" fmla="*/ 16259 w 33127"/>
                      <a:gd name="connsiteY2" fmla="*/ 579 h 5649"/>
                      <a:gd name="connsiteX3" fmla="*/ 27774 w 33127"/>
                      <a:gd name="connsiteY3" fmla="*/ 64 h 5649"/>
                      <a:gd name="connsiteX4" fmla="*/ 33128 w 33127"/>
                      <a:gd name="connsiteY4" fmla="*/ 683 h 5649"/>
                      <a:gd name="connsiteX5" fmla="*/ 28127 w 33127"/>
                      <a:gd name="connsiteY5" fmla="*/ 2646 h 5649"/>
                      <a:gd name="connsiteX6" fmla="*/ 16859 w 33127"/>
                      <a:gd name="connsiteY6" fmla="*/ 5084 h 5649"/>
                      <a:gd name="connsiteX7" fmla="*/ 5324 w 33127"/>
                      <a:gd name="connsiteY7" fmla="*/ 5589 h 5649"/>
                      <a:gd name="connsiteX8" fmla="*/ 0 w 33127"/>
                      <a:gd name="connsiteY8" fmla="*/ 4960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127" h="5649">
                        <a:moveTo>
                          <a:pt x="0" y="4960"/>
                        </a:moveTo>
                        <a:cubicBezTo>
                          <a:pt x="0" y="4960"/>
                          <a:pt x="1962" y="3960"/>
                          <a:pt x="5000" y="3017"/>
                        </a:cubicBezTo>
                        <a:cubicBezTo>
                          <a:pt x="8011" y="2036"/>
                          <a:pt x="12116" y="1141"/>
                          <a:pt x="16259" y="579"/>
                        </a:cubicBezTo>
                        <a:cubicBezTo>
                          <a:pt x="20393" y="64"/>
                          <a:pt x="24593" y="-107"/>
                          <a:pt x="27774" y="64"/>
                        </a:cubicBezTo>
                        <a:cubicBezTo>
                          <a:pt x="30956" y="198"/>
                          <a:pt x="33128" y="683"/>
                          <a:pt x="33128" y="683"/>
                        </a:cubicBezTo>
                        <a:cubicBezTo>
                          <a:pt x="33128" y="683"/>
                          <a:pt x="31156" y="1703"/>
                          <a:pt x="28127" y="2646"/>
                        </a:cubicBezTo>
                        <a:cubicBezTo>
                          <a:pt x="25089" y="3636"/>
                          <a:pt x="20993" y="4531"/>
                          <a:pt x="16859" y="5084"/>
                        </a:cubicBezTo>
                        <a:cubicBezTo>
                          <a:pt x="12687" y="5589"/>
                          <a:pt x="8524" y="5751"/>
                          <a:pt x="5324" y="5589"/>
                        </a:cubicBezTo>
                        <a:cubicBezTo>
                          <a:pt x="2153" y="5446"/>
                          <a:pt x="0" y="4960"/>
                          <a:pt x="0" y="496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7" name="任意多边形: 形状 2946">
                    <a:extLst>
                      <a:ext uri="{FF2B5EF4-FFF2-40B4-BE49-F238E27FC236}">
                        <a16:creationId xmlns:a16="http://schemas.microsoft.com/office/drawing/2014/main" id="{B43724C5-5979-41F7-1AC9-86116F63297B}"/>
                      </a:ext>
                    </a:extLst>
                  </p:cNvPr>
                  <p:cNvSpPr/>
                  <p:nvPr/>
                </p:nvSpPr>
                <p:spPr>
                  <a:xfrm>
                    <a:off x="8268165" y="2654569"/>
                    <a:ext cx="5476" cy="33166"/>
                  </a:xfrm>
                  <a:custGeom>
                    <a:avLst/>
                    <a:gdLst>
                      <a:gd name="connsiteX0" fmla="*/ 773 w 5476"/>
                      <a:gd name="connsiteY0" fmla="*/ 33166 h 33166"/>
                      <a:gd name="connsiteX1" fmla="*/ 96 w 5476"/>
                      <a:gd name="connsiteY1" fmla="*/ 27832 h 33166"/>
                      <a:gd name="connsiteX2" fmla="*/ 487 w 5476"/>
                      <a:gd name="connsiteY2" fmla="*/ 16326 h 33166"/>
                      <a:gd name="connsiteX3" fmla="*/ 2782 w 5476"/>
                      <a:gd name="connsiteY3" fmla="*/ 5020 h 33166"/>
                      <a:gd name="connsiteX4" fmla="*/ 4687 w 5476"/>
                      <a:gd name="connsiteY4" fmla="*/ 0 h 33166"/>
                      <a:gd name="connsiteX5" fmla="*/ 5383 w 5476"/>
                      <a:gd name="connsiteY5" fmla="*/ 5334 h 33166"/>
                      <a:gd name="connsiteX6" fmla="*/ 4992 w 5476"/>
                      <a:gd name="connsiteY6" fmla="*/ 16850 h 33166"/>
                      <a:gd name="connsiteX7" fmla="*/ 2649 w 5476"/>
                      <a:gd name="connsiteY7" fmla="*/ 28146 h 33166"/>
                      <a:gd name="connsiteX8" fmla="*/ 773 w 5476"/>
                      <a:gd name="connsiteY8" fmla="*/ 33166 h 33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76" h="33166">
                        <a:moveTo>
                          <a:pt x="773" y="33166"/>
                        </a:moveTo>
                        <a:cubicBezTo>
                          <a:pt x="773" y="33166"/>
                          <a:pt x="249" y="31013"/>
                          <a:pt x="96" y="27832"/>
                        </a:cubicBezTo>
                        <a:cubicBezTo>
                          <a:pt x="-113" y="24660"/>
                          <a:pt x="20" y="20469"/>
                          <a:pt x="487" y="16326"/>
                        </a:cubicBezTo>
                        <a:cubicBezTo>
                          <a:pt x="992" y="12173"/>
                          <a:pt x="1849" y="8077"/>
                          <a:pt x="2782" y="5020"/>
                        </a:cubicBezTo>
                        <a:cubicBezTo>
                          <a:pt x="3678" y="1981"/>
                          <a:pt x="4687" y="0"/>
                          <a:pt x="4687" y="0"/>
                        </a:cubicBezTo>
                        <a:cubicBezTo>
                          <a:pt x="4687" y="0"/>
                          <a:pt x="5230" y="2172"/>
                          <a:pt x="5383" y="5334"/>
                        </a:cubicBezTo>
                        <a:cubicBezTo>
                          <a:pt x="5583" y="8506"/>
                          <a:pt x="5468" y="12706"/>
                          <a:pt x="4992" y="16850"/>
                        </a:cubicBezTo>
                        <a:cubicBezTo>
                          <a:pt x="4468" y="21003"/>
                          <a:pt x="3601" y="25098"/>
                          <a:pt x="2649" y="28146"/>
                        </a:cubicBezTo>
                        <a:cubicBezTo>
                          <a:pt x="1763" y="31185"/>
                          <a:pt x="773" y="33166"/>
                          <a:pt x="773" y="3316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8" name="任意多边形: 形状 2947">
                    <a:extLst>
                      <a:ext uri="{FF2B5EF4-FFF2-40B4-BE49-F238E27FC236}">
                        <a16:creationId xmlns:a16="http://schemas.microsoft.com/office/drawing/2014/main" id="{134895B4-C6E5-D511-4198-4BF80749AB49}"/>
                      </a:ext>
                    </a:extLst>
                  </p:cNvPr>
                  <p:cNvSpPr/>
                  <p:nvPr/>
                </p:nvSpPr>
                <p:spPr>
                  <a:xfrm>
                    <a:off x="8272043" y="2699623"/>
                    <a:ext cx="16183" cy="29203"/>
                  </a:xfrm>
                  <a:custGeom>
                    <a:avLst/>
                    <a:gdLst>
                      <a:gd name="connsiteX0" fmla="*/ 16183 w 16183"/>
                      <a:gd name="connsiteY0" fmla="*/ 29204 h 29203"/>
                      <a:gd name="connsiteX1" fmla="*/ 12516 w 16183"/>
                      <a:gd name="connsiteY1" fmla="*/ 25279 h 29203"/>
                      <a:gd name="connsiteX2" fmla="*/ 6105 w 16183"/>
                      <a:gd name="connsiteY2" fmla="*/ 15707 h 29203"/>
                      <a:gd name="connsiteX3" fmla="*/ 1400 w 16183"/>
                      <a:gd name="connsiteY3" fmla="*/ 5191 h 29203"/>
                      <a:gd name="connsiteX4" fmla="*/ 0 w 16183"/>
                      <a:gd name="connsiteY4" fmla="*/ 0 h 29203"/>
                      <a:gd name="connsiteX5" fmla="*/ 3677 w 16183"/>
                      <a:gd name="connsiteY5" fmla="*/ 3934 h 29203"/>
                      <a:gd name="connsiteX6" fmla="*/ 10125 w 16183"/>
                      <a:gd name="connsiteY6" fmla="*/ 13497 h 29203"/>
                      <a:gd name="connsiteX7" fmla="*/ 14821 w 16183"/>
                      <a:gd name="connsiteY7" fmla="*/ 24022 h 29203"/>
                      <a:gd name="connsiteX8" fmla="*/ 16183 w 16183"/>
                      <a:gd name="connsiteY8" fmla="*/ 29204 h 29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83" h="29203">
                        <a:moveTo>
                          <a:pt x="16183" y="29204"/>
                        </a:moveTo>
                        <a:cubicBezTo>
                          <a:pt x="16183" y="29204"/>
                          <a:pt x="14526" y="27765"/>
                          <a:pt x="12516" y="25279"/>
                        </a:cubicBezTo>
                        <a:cubicBezTo>
                          <a:pt x="10506" y="22812"/>
                          <a:pt x="8163" y="19345"/>
                          <a:pt x="6105" y="15707"/>
                        </a:cubicBezTo>
                        <a:cubicBezTo>
                          <a:pt x="4086" y="12049"/>
                          <a:pt x="2410" y="8211"/>
                          <a:pt x="1400" y="5191"/>
                        </a:cubicBezTo>
                        <a:cubicBezTo>
                          <a:pt x="343" y="2200"/>
                          <a:pt x="0" y="0"/>
                          <a:pt x="0" y="0"/>
                        </a:cubicBezTo>
                        <a:cubicBezTo>
                          <a:pt x="0" y="0"/>
                          <a:pt x="1695" y="1448"/>
                          <a:pt x="3677" y="3934"/>
                        </a:cubicBezTo>
                        <a:cubicBezTo>
                          <a:pt x="5715" y="6382"/>
                          <a:pt x="8058" y="9868"/>
                          <a:pt x="10125" y="13497"/>
                        </a:cubicBezTo>
                        <a:cubicBezTo>
                          <a:pt x="12106" y="17183"/>
                          <a:pt x="13811" y="21012"/>
                          <a:pt x="14821" y="24022"/>
                        </a:cubicBezTo>
                        <a:cubicBezTo>
                          <a:pt x="15830" y="27013"/>
                          <a:pt x="16183" y="29204"/>
                          <a:pt x="16183" y="2920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9" name="任意多边形: 形状 2948">
                    <a:extLst>
                      <a:ext uri="{FF2B5EF4-FFF2-40B4-BE49-F238E27FC236}">
                        <a16:creationId xmlns:a16="http://schemas.microsoft.com/office/drawing/2014/main" id="{C425D8D3-DE40-0840-E0DF-018542626D5C}"/>
                      </a:ext>
                    </a:extLst>
                  </p:cNvPr>
                  <p:cNvSpPr/>
                  <p:nvPr/>
                </p:nvSpPr>
                <p:spPr>
                  <a:xfrm>
                    <a:off x="8243468" y="2699794"/>
                    <a:ext cx="19973" cy="26755"/>
                  </a:xfrm>
                  <a:custGeom>
                    <a:avLst/>
                    <a:gdLst>
                      <a:gd name="connsiteX0" fmla="*/ 0 w 19973"/>
                      <a:gd name="connsiteY0" fmla="*/ 26756 h 26755"/>
                      <a:gd name="connsiteX1" fmla="*/ 2096 w 19973"/>
                      <a:gd name="connsiteY1" fmla="*/ 21784 h 26755"/>
                      <a:gd name="connsiteX2" fmla="*/ 8182 w 19973"/>
                      <a:gd name="connsiteY2" fmla="*/ 12011 h 26755"/>
                      <a:gd name="connsiteX3" fmla="*/ 15812 w 19973"/>
                      <a:gd name="connsiteY3" fmla="*/ 3381 h 26755"/>
                      <a:gd name="connsiteX4" fmla="*/ 19974 w 19973"/>
                      <a:gd name="connsiteY4" fmla="*/ 0 h 26755"/>
                      <a:gd name="connsiteX5" fmla="*/ 17916 w 19973"/>
                      <a:gd name="connsiteY5" fmla="*/ 4953 h 26755"/>
                      <a:gd name="connsiteX6" fmla="*/ 11830 w 19973"/>
                      <a:gd name="connsiteY6" fmla="*/ 14726 h 26755"/>
                      <a:gd name="connsiteX7" fmla="*/ 4182 w 19973"/>
                      <a:gd name="connsiteY7" fmla="*/ 23355 h 26755"/>
                      <a:gd name="connsiteX8" fmla="*/ 0 w 19973"/>
                      <a:gd name="connsiteY8" fmla="*/ 26756 h 26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973" h="26755">
                        <a:moveTo>
                          <a:pt x="0" y="26756"/>
                        </a:moveTo>
                        <a:cubicBezTo>
                          <a:pt x="0" y="26756"/>
                          <a:pt x="628" y="24603"/>
                          <a:pt x="2096" y="21784"/>
                        </a:cubicBezTo>
                        <a:cubicBezTo>
                          <a:pt x="3486" y="18926"/>
                          <a:pt x="5696" y="15364"/>
                          <a:pt x="8182" y="12011"/>
                        </a:cubicBezTo>
                        <a:cubicBezTo>
                          <a:pt x="10696" y="8658"/>
                          <a:pt x="13488" y="5543"/>
                          <a:pt x="15812" y="3381"/>
                        </a:cubicBezTo>
                        <a:cubicBezTo>
                          <a:pt x="18126" y="1200"/>
                          <a:pt x="19974" y="0"/>
                          <a:pt x="19974" y="0"/>
                        </a:cubicBezTo>
                        <a:cubicBezTo>
                          <a:pt x="19974" y="0"/>
                          <a:pt x="19365" y="2115"/>
                          <a:pt x="17916" y="4953"/>
                        </a:cubicBezTo>
                        <a:cubicBezTo>
                          <a:pt x="16516" y="7801"/>
                          <a:pt x="14316" y="11392"/>
                          <a:pt x="11830" y="14726"/>
                        </a:cubicBezTo>
                        <a:cubicBezTo>
                          <a:pt x="9325" y="18078"/>
                          <a:pt x="6515" y="21174"/>
                          <a:pt x="4182" y="23355"/>
                        </a:cubicBezTo>
                        <a:cubicBezTo>
                          <a:pt x="1877" y="25517"/>
                          <a:pt x="0" y="26756"/>
                          <a:pt x="0" y="267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0" name="任意多边形: 形状 2949">
                    <a:extLst>
                      <a:ext uri="{FF2B5EF4-FFF2-40B4-BE49-F238E27FC236}">
                        <a16:creationId xmlns:a16="http://schemas.microsoft.com/office/drawing/2014/main" id="{B1EFF655-4150-6815-D3EF-04BB39D714FA}"/>
                      </a:ext>
                    </a:extLst>
                  </p:cNvPr>
                  <p:cNvSpPr/>
                  <p:nvPr/>
                </p:nvSpPr>
                <p:spPr>
                  <a:xfrm>
                    <a:off x="8256479" y="2684021"/>
                    <a:ext cx="24107" cy="23621"/>
                  </a:xfrm>
                  <a:custGeom>
                    <a:avLst/>
                    <a:gdLst>
                      <a:gd name="connsiteX0" fmla="*/ 24108 w 24107"/>
                      <a:gd name="connsiteY0" fmla="*/ 13735 h 23621"/>
                      <a:gd name="connsiteX1" fmla="*/ 15887 w 24107"/>
                      <a:gd name="connsiteY1" fmla="*/ 15716 h 23621"/>
                      <a:gd name="connsiteX2" fmla="*/ 12859 w 24107"/>
                      <a:gd name="connsiteY2" fmla="*/ 23622 h 23621"/>
                      <a:gd name="connsiteX3" fmla="*/ 8448 w 24107"/>
                      <a:gd name="connsiteY3" fmla="*/ 16412 h 23621"/>
                      <a:gd name="connsiteX4" fmla="*/ 0 w 24107"/>
                      <a:gd name="connsiteY4" fmla="*/ 15973 h 23621"/>
                      <a:gd name="connsiteX5" fmla="*/ 5486 w 24107"/>
                      <a:gd name="connsiteY5" fmla="*/ 9535 h 23621"/>
                      <a:gd name="connsiteX6" fmla="*/ 3296 w 24107"/>
                      <a:gd name="connsiteY6" fmla="*/ 1381 h 23621"/>
                      <a:gd name="connsiteX7" fmla="*/ 11125 w 24107"/>
                      <a:gd name="connsiteY7" fmla="*/ 4601 h 23621"/>
                      <a:gd name="connsiteX8" fmla="*/ 18202 w 24107"/>
                      <a:gd name="connsiteY8" fmla="*/ 0 h 23621"/>
                      <a:gd name="connsiteX9" fmla="*/ 17545 w 24107"/>
                      <a:gd name="connsiteY9" fmla="*/ 8420 h 23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107" h="23621">
                        <a:moveTo>
                          <a:pt x="24108" y="13735"/>
                        </a:moveTo>
                        <a:lnTo>
                          <a:pt x="15887" y="15716"/>
                        </a:lnTo>
                        <a:lnTo>
                          <a:pt x="12859" y="23622"/>
                        </a:lnTo>
                        <a:lnTo>
                          <a:pt x="8448" y="16412"/>
                        </a:lnTo>
                        <a:lnTo>
                          <a:pt x="0" y="15973"/>
                        </a:lnTo>
                        <a:lnTo>
                          <a:pt x="5486" y="9535"/>
                        </a:lnTo>
                        <a:lnTo>
                          <a:pt x="3296" y="1381"/>
                        </a:lnTo>
                        <a:lnTo>
                          <a:pt x="11125" y="4601"/>
                        </a:lnTo>
                        <a:lnTo>
                          <a:pt x="18202" y="0"/>
                        </a:lnTo>
                        <a:lnTo>
                          <a:pt x="17545" y="84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951" name="图形 113">
                <a:extLst>
                  <a:ext uri="{FF2B5EF4-FFF2-40B4-BE49-F238E27FC236}">
                    <a16:creationId xmlns:a16="http://schemas.microsoft.com/office/drawing/2014/main" id="{7D0DCFB5-CE4E-DC8B-D067-E801915890FB}"/>
                  </a:ext>
                </a:extLst>
              </p:cNvPr>
              <p:cNvGrpSpPr/>
              <p:nvPr/>
            </p:nvGrpSpPr>
            <p:grpSpPr>
              <a:xfrm>
                <a:off x="8413463" y="2376954"/>
                <a:ext cx="193992" cy="177124"/>
                <a:chOff x="8413463" y="2376954"/>
                <a:chExt cx="193992" cy="177124"/>
              </a:xfrm>
            </p:grpSpPr>
            <p:grpSp>
              <p:nvGrpSpPr>
                <p:cNvPr id="2952" name="图形 113">
                  <a:extLst>
                    <a:ext uri="{FF2B5EF4-FFF2-40B4-BE49-F238E27FC236}">
                      <a16:creationId xmlns:a16="http://schemas.microsoft.com/office/drawing/2014/main" id="{A473E755-FC5E-1255-916D-AC873A8839BA}"/>
                    </a:ext>
                  </a:extLst>
                </p:cNvPr>
                <p:cNvGrpSpPr/>
                <p:nvPr/>
              </p:nvGrpSpPr>
              <p:grpSpPr>
                <a:xfrm>
                  <a:off x="8491917" y="2438386"/>
                  <a:ext cx="115537" cy="115692"/>
                  <a:chOff x="8491917" y="2438386"/>
                  <a:chExt cx="115537" cy="115692"/>
                </a:xfrm>
              </p:grpSpPr>
              <p:sp>
                <p:nvSpPr>
                  <p:cNvPr id="2953" name="任意多边形: 形状 2952">
                    <a:extLst>
                      <a:ext uri="{FF2B5EF4-FFF2-40B4-BE49-F238E27FC236}">
                        <a16:creationId xmlns:a16="http://schemas.microsoft.com/office/drawing/2014/main" id="{88894B42-1673-236A-A895-5B7EAF1450D9}"/>
                      </a:ext>
                    </a:extLst>
                  </p:cNvPr>
                  <p:cNvSpPr/>
                  <p:nvPr/>
                </p:nvSpPr>
                <p:spPr>
                  <a:xfrm>
                    <a:off x="8491917" y="2438386"/>
                    <a:ext cx="115537" cy="115692"/>
                  </a:xfrm>
                  <a:custGeom>
                    <a:avLst/>
                    <a:gdLst>
                      <a:gd name="connsiteX0" fmla="*/ 51321 w 115537"/>
                      <a:gd name="connsiteY0" fmla="*/ 63469 h 115692"/>
                      <a:gd name="connsiteX1" fmla="*/ 43549 w 115537"/>
                      <a:gd name="connsiteY1" fmla="*/ 55420 h 115692"/>
                      <a:gd name="connsiteX2" fmla="*/ 48797 w 115537"/>
                      <a:gd name="connsiteY2" fmla="*/ 45552 h 115692"/>
                      <a:gd name="connsiteX3" fmla="*/ 59789 w 115537"/>
                      <a:gd name="connsiteY3" fmla="*/ 47505 h 115692"/>
                      <a:gd name="connsiteX4" fmla="*/ 61351 w 115537"/>
                      <a:gd name="connsiteY4" fmla="*/ 58563 h 115692"/>
                      <a:gd name="connsiteX5" fmla="*/ 51321 w 115537"/>
                      <a:gd name="connsiteY5" fmla="*/ 63469 h 115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537" h="115692">
                        <a:moveTo>
                          <a:pt x="51321" y="63469"/>
                        </a:moveTo>
                        <a:cubicBezTo>
                          <a:pt x="39844" y="156185"/>
                          <a:pt x="-38604" y="74861"/>
                          <a:pt x="43549" y="55420"/>
                        </a:cubicBezTo>
                        <a:cubicBezTo>
                          <a:pt x="-38604" y="74861"/>
                          <a:pt x="14469" y="-24876"/>
                          <a:pt x="48797" y="45552"/>
                        </a:cubicBezTo>
                        <a:cubicBezTo>
                          <a:pt x="14469" y="-24876"/>
                          <a:pt x="125778" y="-5207"/>
                          <a:pt x="59789" y="47505"/>
                        </a:cubicBezTo>
                        <a:cubicBezTo>
                          <a:pt x="125778" y="-5207"/>
                          <a:pt x="141437" y="106703"/>
                          <a:pt x="61351" y="58563"/>
                        </a:cubicBezTo>
                        <a:cubicBezTo>
                          <a:pt x="141437" y="106703"/>
                          <a:pt x="39844" y="156185"/>
                          <a:pt x="51321" y="6346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4" name="任意多边形: 形状 2953">
                    <a:extLst>
                      <a:ext uri="{FF2B5EF4-FFF2-40B4-BE49-F238E27FC236}">
                        <a16:creationId xmlns:a16="http://schemas.microsoft.com/office/drawing/2014/main" id="{E6FBBCFD-B8FD-8C4A-62DC-5CDD8BBEE809}"/>
                      </a:ext>
                    </a:extLst>
                  </p:cNvPr>
                  <p:cNvSpPr/>
                  <p:nvPr/>
                </p:nvSpPr>
                <p:spPr>
                  <a:xfrm>
                    <a:off x="8495186" y="2441611"/>
                    <a:ext cx="108149" cy="108316"/>
                  </a:xfrm>
                  <a:custGeom>
                    <a:avLst/>
                    <a:gdLst>
                      <a:gd name="connsiteX0" fmla="*/ 48015 w 108149"/>
                      <a:gd name="connsiteY0" fmla="*/ 59415 h 108316"/>
                      <a:gd name="connsiteX1" fmla="*/ 40766 w 108149"/>
                      <a:gd name="connsiteY1" fmla="*/ 51891 h 108316"/>
                      <a:gd name="connsiteX2" fmla="*/ 45671 w 108149"/>
                      <a:gd name="connsiteY2" fmla="*/ 42651 h 108316"/>
                      <a:gd name="connsiteX3" fmla="*/ 55997 w 108149"/>
                      <a:gd name="connsiteY3" fmla="*/ 44452 h 108316"/>
                      <a:gd name="connsiteX4" fmla="*/ 57435 w 108149"/>
                      <a:gd name="connsiteY4" fmla="*/ 54815 h 108316"/>
                      <a:gd name="connsiteX5" fmla="*/ 48015 w 108149"/>
                      <a:gd name="connsiteY5" fmla="*/ 59415 h 108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8149" h="108316">
                        <a:moveTo>
                          <a:pt x="48015" y="59415"/>
                        </a:moveTo>
                        <a:cubicBezTo>
                          <a:pt x="37280" y="146236"/>
                          <a:pt x="-36148" y="70083"/>
                          <a:pt x="40766" y="51891"/>
                        </a:cubicBezTo>
                        <a:cubicBezTo>
                          <a:pt x="-36148" y="70083"/>
                          <a:pt x="13563" y="-23290"/>
                          <a:pt x="45671" y="42651"/>
                        </a:cubicBezTo>
                        <a:cubicBezTo>
                          <a:pt x="13563" y="-23290"/>
                          <a:pt x="117709" y="-4869"/>
                          <a:pt x="55997" y="44452"/>
                        </a:cubicBezTo>
                        <a:cubicBezTo>
                          <a:pt x="117709" y="-4878"/>
                          <a:pt x="132406" y="99887"/>
                          <a:pt x="57435" y="54815"/>
                        </a:cubicBezTo>
                        <a:cubicBezTo>
                          <a:pt x="132415" y="99897"/>
                          <a:pt x="37280" y="146236"/>
                          <a:pt x="48015" y="594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5" name="任意多边形: 形状 2954">
                    <a:extLst>
                      <a:ext uri="{FF2B5EF4-FFF2-40B4-BE49-F238E27FC236}">
                        <a16:creationId xmlns:a16="http://schemas.microsoft.com/office/drawing/2014/main" id="{026ACB23-70A4-E143-63E9-3AD560EC1ED0}"/>
                      </a:ext>
                    </a:extLst>
                  </p:cNvPr>
                  <p:cNvSpPr/>
                  <p:nvPr/>
                </p:nvSpPr>
                <p:spPr>
                  <a:xfrm>
                    <a:off x="8509511" y="2475557"/>
                    <a:ext cx="32718" cy="15173"/>
                  </a:xfrm>
                  <a:custGeom>
                    <a:avLst/>
                    <a:gdLst>
                      <a:gd name="connsiteX0" fmla="*/ 0 w 32718"/>
                      <a:gd name="connsiteY0" fmla="*/ 0 h 15173"/>
                      <a:gd name="connsiteX1" fmla="*/ 5715 w 32718"/>
                      <a:gd name="connsiteY1" fmla="*/ 1095 h 15173"/>
                      <a:gd name="connsiteX2" fmla="*/ 17421 w 32718"/>
                      <a:gd name="connsiteY2" fmla="*/ 5363 h 15173"/>
                      <a:gd name="connsiteX3" fmla="*/ 28194 w 32718"/>
                      <a:gd name="connsiteY3" fmla="*/ 11516 h 15173"/>
                      <a:gd name="connsiteX4" fmla="*/ 32718 w 32718"/>
                      <a:gd name="connsiteY4" fmla="*/ 15173 h 15173"/>
                      <a:gd name="connsiteX5" fmla="*/ 27041 w 32718"/>
                      <a:gd name="connsiteY5" fmla="*/ 14087 h 15173"/>
                      <a:gd name="connsiteX6" fmla="*/ 15335 w 32718"/>
                      <a:gd name="connsiteY6" fmla="*/ 9801 h 15173"/>
                      <a:gd name="connsiteX7" fmla="*/ 4543 w 32718"/>
                      <a:gd name="connsiteY7" fmla="*/ 3629 h 15173"/>
                      <a:gd name="connsiteX8" fmla="*/ 0 w 32718"/>
                      <a:gd name="connsiteY8" fmla="*/ 0 h 15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718" h="15173">
                        <a:moveTo>
                          <a:pt x="0" y="0"/>
                        </a:moveTo>
                        <a:cubicBezTo>
                          <a:pt x="0" y="0"/>
                          <a:pt x="2400" y="200"/>
                          <a:pt x="5715" y="1095"/>
                        </a:cubicBezTo>
                        <a:cubicBezTo>
                          <a:pt x="9058" y="1953"/>
                          <a:pt x="13306" y="3477"/>
                          <a:pt x="17421" y="5363"/>
                        </a:cubicBezTo>
                        <a:cubicBezTo>
                          <a:pt x="21498" y="7277"/>
                          <a:pt x="25422" y="9535"/>
                          <a:pt x="28194" y="11516"/>
                        </a:cubicBezTo>
                        <a:cubicBezTo>
                          <a:pt x="31042" y="13478"/>
                          <a:pt x="32718" y="15173"/>
                          <a:pt x="32718" y="15173"/>
                        </a:cubicBezTo>
                        <a:cubicBezTo>
                          <a:pt x="32718" y="15173"/>
                          <a:pt x="30356" y="14973"/>
                          <a:pt x="27041" y="14087"/>
                        </a:cubicBezTo>
                        <a:cubicBezTo>
                          <a:pt x="23679" y="13221"/>
                          <a:pt x="19450" y="11697"/>
                          <a:pt x="15335" y="9801"/>
                        </a:cubicBezTo>
                        <a:cubicBezTo>
                          <a:pt x="11258" y="7896"/>
                          <a:pt x="7353" y="5629"/>
                          <a:pt x="4543" y="3629"/>
                        </a:cubicBezTo>
                        <a:cubicBezTo>
                          <a:pt x="1714" y="169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6" name="任意多边形: 形状 2955">
                    <a:extLst>
                      <a:ext uri="{FF2B5EF4-FFF2-40B4-BE49-F238E27FC236}">
                        <a16:creationId xmlns:a16="http://schemas.microsoft.com/office/drawing/2014/main" id="{209201F9-D238-758B-FE13-051ABE6BBA0B}"/>
                      </a:ext>
                    </a:extLst>
                  </p:cNvPr>
                  <p:cNvSpPr/>
                  <p:nvPr/>
                </p:nvSpPr>
                <p:spPr>
                  <a:xfrm>
                    <a:off x="8551630" y="2487196"/>
                    <a:ext cx="36014" cy="5127"/>
                  </a:xfrm>
                  <a:custGeom>
                    <a:avLst/>
                    <a:gdLst>
                      <a:gd name="connsiteX0" fmla="*/ 0 w 36014"/>
                      <a:gd name="connsiteY0" fmla="*/ 3619 h 5127"/>
                      <a:gd name="connsiteX1" fmla="*/ 5543 w 36014"/>
                      <a:gd name="connsiteY1" fmla="*/ 1886 h 5127"/>
                      <a:gd name="connsiteX2" fmla="*/ 17840 w 36014"/>
                      <a:gd name="connsiteY2" fmla="*/ 123 h 5127"/>
                      <a:gd name="connsiteX3" fmla="*/ 30289 w 36014"/>
                      <a:gd name="connsiteY3" fmla="*/ 447 h 5127"/>
                      <a:gd name="connsiteX4" fmla="*/ 36014 w 36014"/>
                      <a:gd name="connsiteY4" fmla="*/ 1524 h 5127"/>
                      <a:gd name="connsiteX5" fmla="*/ 30489 w 36014"/>
                      <a:gd name="connsiteY5" fmla="*/ 3257 h 5127"/>
                      <a:gd name="connsiteX6" fmla="*/ 18173 w 36014"/>
                      <a:gd name="connsiteY6" fmla="*/ 5010 h 5127"/>
                      <a:gd name="connsiteX7" fmla="*/ 5696 w 36014"/>
                      <a:gd name="connsiteY7" fmla="*/ 4695 h 5127"/>
                      <a:gd name="connsiteX8" fmla="*/ 0 w 36014"/>
                      <a:gd name="connsiteY8" fmla="*/ 3619 h 5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014" h="5127">
                        <a:moveTo>
                          <a:pt x="0" y="3619"/>
                        </a:moveTo>
                        <a:cubicBezTo>
                          <a:pt x="0" y="3619"/>
                          <a:pt x="2210" y="2676"/>
                          <a:pt x="5543" y="1886"/>
                        </a:cubicBezTo>
                        <a:cubicBezTo>
                          <a:pt x="8877" y="1066"/>
                          <a:pt x="13354" y="419"/>
                          <a:pt x="17840" y="123"/>
                        </a:cubicBezTo>
                        <a:cubicBezTo>
                          <a:pt x="22346" y="-124"/>
                          <a:pt x="26879" y="9"/>
                          <a:pt x="30289" y="447"/>
                        </a:cubicBezTo>
                        <a:cubicBezTo>
                          <a:pt x="33709" y="819"/>
                          <a:pt x="36014" y="1524"/>
                          <a:pt x="36014" y="1524"/>
                        </a:cubicBezTo>
                        <a:cubicBezTo>
                          <a:pt x="36014" y="1524"/>
                          <a:pt x="33823" y="2476"/>
                          <a:pt x="30489" y="3257"/>
                        </a:cubicBezTo>
                        <a:cubicBezTo>
                          <a:pt x="27118" y="4086"/>
                          <a:pt x="22660" y="4734"/>
                          <a:pt x="18173" y="5010"/>
                        </a:cubicBezTo>
                        <a:cubicBezTo>
                          <a:pt x="13621" y="5248"/>
                          <a:pt x="9154" y="5115"/>
                          <a:pt x="5696" y="4695"/>
                        </a:cubicBezTo>
                        <a:cubicBezTo>
                          <a:pt x="2305" y="4286"/>
                          <a:pt x="0" y="3619"/>
                          <a:pt x="0" y="361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7" name="任意多边形: 形状 2956">
                    <a:extLst>
                      <a:ext uri="{FF2B5EF4-FFF2-40B4-BE49-F238E27FC236}">
                        <a16:creationId xmlns:a16="http://schemas.microsoft.com/office/drawing/2014/main" id="{4989BC0E-D14B-6600-71ED-00121E4F257C}"/>
                      </a:ext>
                    </a:extLst>
                  </p:cNvPr>
                  <p:cNvSpPr/>
                  <p:nvPr/>
                </p:nvSpPr>
                <p:spPr>
                  <a:xfrm>
                    <a:off x="8546062" y="2451439"/>
                    <a:ext cx="7450" cy="35413"/>
                  </a:xfrm>
                  <a:custGeom>
                    <a:avLst/>
                    <a:gdLst>
                      <a:gd name="connsiteX0" fmla="*/ 339 w 7450"/>
                      <a:gd name="connsiteY0" fmla="*/ 35414 h 35413"/>
                      <a:gd name="connsiteX1" fmla="*/ 6 w 7450"/>
                      <a:gd name="connsiteY1" fmla="*/ 29642 h 35413"/>
                      <a:gd name="connsiteX2" fmla="*/ 1311 w 7450"/>
                      <a:gd name="connsiteY2" fmla="*/ 17259 h 35413"/>
                      <a:gd name="connsiteX3" fmla="*/ 4654 w 7450"/>
                      <a:gd name="connsiteY3" fmla="*/ 5277 h 35413"/>
                      <a:gd name="connsiteX4" fmla="*/ 7112 w 7450"/>
                      <a:gd name="connsiteY4" fmla="*/ 0 h 35413"/>
                      <a:gd name="connsiteX5" fmla="*/ 7445 w 7450"/>
                      <a:gd name="connsiteY5" fmla="*/ 5791 h 35413"/>
                      <a:gd name="connsiteX6" fmla="*/ 6149 w 7450"/>
                      <a:gd name="connsiteY6" fmla="*/ 18174 h 35413"/>
                      <a:gd name="connsiteX7" fmla="*/ 2778 w 7450"/>
                      <a:gd name="connsiteY7" fmla="*/ 30156 h 35413"/>
                      <a:gd name="connsiteX8" fmla="*/ 339 w 7450"/>
                      <a:gd name="connsiteY8" fmla="*/ 35414 h 35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50" h="35413">
                        <a:moveTo>
                          <a:pt x="339" y="35414"/>
                        </a:moveTo>
                        <a:cubicBezTo>
                          <a:pt x="339" y="35414"/>
                          <a:pt x="-51" y="33061"/>
                          <a:pt x="6" y="29642"/>
                        </a:cubicBezTo>
                        <a:cubicBezTo>
                          <a:pt x="25" y="26213"/>
                          <a:pt x="492" y="21698"/>
                          <a:pt x="1311" y="17259"/>
                        </a:cubicBezTo>
                        <a:cubicBezTo>
                          <a:pt x="2168" y="12830"/>
                          <a:pt x="3397" y="8487"/>
                          <a:pt x="4654" y="5277"/>
                        </a:cubicBezTo>
                        <a:cubicBezTo>
                          <a:pt x="5864" y="2057"/>
                          <a:pt x="7112" y="0"/>
                          <a:pt x="7112" y="0"/>
                        </a:cubicBezTo>
                        <a:cubicBezTo>
                          <a:pt x="7112" y="0"/>
                          <a:pt x="7502" y="2381"/>
                          <a:pt x="7445" y="5791"/>
                        </a:cubicBezTo>
                        <a:cubicBezTo>
                          <a:pt x="7426" y="9230"/>
                          <a:pt x="6949" y="13745"/>
                          <a:pt x="6149" y="18174"/>
                        </a:cubicBezTo>
                        <a:cubicBezTo>
                          <a:pt x="5273" y="22603"/>
                          <a:pt x="4007" y="26956"/>
                          <a:pt x="2778" y="30156"/>
                        </a:cubicBezTo>
                        <a:cubicBezTo>
                          <a:pt x="1568" y="33366"/>
                          <a:pt x="339" y="35414"/>
                          <a:pt x="339" y="3541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8" name="任意多边形: 形状 2957">
                    <a:extLst>
                      <a:ext uri="{FF2B5EF4-FFF2-40B4-BE49-F238E27FC236}">
                        <a16:creationId xmlns:a16="http://schemas.microsoft.com/office/drawing/2014/main" id="{521193ED-C11D-6947-2235-DDDB7B247197}"/>
                      </a:ext>
                    </a:extLst>
                  </p:cNvPr>
                  <p:cNvSpPr/>
                  <p:nvPr/>
                </p:nvSpPr>
                <p:spPr>
                  <a:xfrm>
                    <a:off x="8548859" y="2499883"/>
                    <a:ext cx="15201" cy="32699"/>
                  </a:xfrm>
                  <a:custGeom>
                    <a:avLst/>
                    <a:gdLst>
                      <a:gd name="connsiteX0" fmla="*/ 15202 w 15201"/>
                      <a:gd name="connsiteY0" fmla="*/ 32699 h 32699"/>
                      <a:gd name="connsiteX1" fmla="*/ 11535 w 15201"/>
                      <a:gd name="connsiteY1" fmla="*/ 28194 h 32699"/>
                      <a:gd name="connsiteX2" fmla="*/ 5362 w 15201"/>
                      <a:gd name="connsiteY2" fmla="*/ 17393 h 32699"/>
                      <a:gd name="connsiteX3" fmla="*/ 1114 w 15201"/>
                      <a:gd name="connsiteY3" fmla="*/ 5696 h 32699"/>
                      <a:gd name="connsiteX4" fmla="*/ 0 w 15201"/>
                      <a:gd name="connsiteY4" fmla="*/ 0 h 32699"/>
                      <a:gd name="connsiteX5" fmla="*/ 3648 w 15201"/>
                      <a:gd name="connsiteY5" fmla="*/ 4524 h 32699"/>
                      <a:gd name="connsiteX6" fmla="*/ 9858 w 15201"/>
                      <a:gd name="connsiteY6" fmla="*/ 15307 h 32699"/>
                      <a:gd name="connsiteX7" fmla="*/ 14088 w 15201"/>
                      <a:gd name="connsiteY7" fmla="*/ 27003 h 32699"/>
                      <a:gd name="connsiteX8" fmla="*/ 15202 w 15201"/>
                      <a:gd name="connsiteY8" fmla="*/ 32699 h 326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01" h="32699">
                        <a:moveTo>
                          <a:pt x="15202" y="32699"/>
                        </a:moveTo>
                        <a:cubicBezTo>
                          <a:pt x="15202" y="32699"/>
                          <a:pt x="13506" y="31013"/>
                          <a:pt x="11535" y="28194"/>
                        </a:cubicBezTo>
                        <a:cubicBezTo>
                          <a:pt x="9563" y="25384"/>
                          <a:pt x="7296" y="21469"/>
                          <a:pt x="5362" y="17393"/>
                        </a:cubicBezTo>
                        <a:cubicBezTo>
                          <a:pt x="3477" y="13297"/>
                          <a:pt x="1971" y="9030"/>
                          <a:pt x="1114" y="5696"/>
                        </a:cubicBezTo>
                        <a:cubicBezTo>
                          <a:pt x="191" y="2400"/>
                          <a:pt x="0" y="0"/>
                          <a:pt x="0" y="0"/>
                        </a:cubicBezTo>
                        <a:cubicBezTo>
                          <a:pt x="0" y="0"/>
                          <a:pt x="1695" y="1695"/>
                          <a:pt x="3648" y="4524"/>
                        </a:cubicBezTo>
                        <a:cubicBezTo>
                          <a:pt x="5639" y="7315"/>
                          <a:pt x="7925" y="11240"/>
                          <a:pt x="9858" y="15307"/>
                        </a:cubicBezTo>
                        <a:cubicBezTo>
                          <a:pt x="11706" y="19431"/>
                          <a:pt x="13230" y="23689"/>
                          <a:pt x="14088" y="27003"/>
                        </a:cubicBezTo>
                        <a:cubicBezTo>
                          <a:pt x="14974" y="30309"/>
                          <a:pt x="15202" y="32699"/>
                          <a:pt x="15202" y="3269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9" name="任意多边形: 形状 2958">
                    <a:extLst>
                      <a:ext uri="{FF2B5EF4-FFF2-40B4-BE49-F238E27FC236}">
                        <a16:creationId xmlns:a16="http://schemas.microsoft.com/office/drawing/2014/main" id="{C542A612-9915-2634-51E1-77CDD9698AC5}"/>
                      </a:ext>
                    </a:extLst>
                  </p:cNvPr>
                  <p:cNvSpPr/>
                  <p:nvPr/>
                </p:nvSpPr>
                <p:spPr>
                  <a:xfrm>
                    <a:off x="8516026" y="2499398"/>
                    <a:ext cx="23517" cy="27308"/>
                  </a:xfrm>
                  <a:custGeom>
                    <a:avLst/>
                    <a:gdLst>
                      <a:gd name="connsiteX0" fmla="*/ 0 w 23517"/>
                      <a:gd name="connsiteY0" fmla="*/ 27308 h 27308"/>
                      <a:gd name="connsiteX1" fmla="*/ 2620 w 23517"/>
                      <a:gd name="connsiteY1" fmla="*/ 22127 h 27308"/>
                      <a:gd name="connsiteX2" fmla="*/ 9916 w 23517"/>
                      <a:gd name="connsiteY2" fmla="*/ 12040 h 27308"/>
                      <a:gd name="connsiteX3" fmla="*/ 18802 w 23517"/>
                      <a:gd name="connsiteY3" fmla="*/ 3334 h 27308"/>
                      <a:gd name="connsiteX4" fmla="*/ 23517 w 23517"/>
                      <a:gd name="connsiteY4" fmla="*/ 0 h 27308"/>
                      <a:gd name="connsiteX5" fmla="*/ 20946 w 23517"/>
                      <a:gd name="connsiteY5" fmla="*/ 5172 h 27308"/>
                      <a:gd name="connsiteX6" fmla="*/ 13631 w 23517"/>
                      <a:gd name="connsiteY6" fmla="*/ 15240 h 27308"/>
                      <a:gd name="connsiteX7" fmla="*/ 4725 w 23517"/>
                      <a:gd name="connsiteY7" fmla="*/ 23946 h 27308"/>
                      <a:gd name="connsiteX8" fmla="*/ 0 w 23517"/>
                      <a:gd name="connsiteY8" fmla="*/ 27308 h 27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517" h="27308">
                        <a:moveTo>
                          <a:pt x="0" y="27308"/>
                        </a:moveTo>
                        <a:cubicBezTo>
                          <a:pt x="0" y="27308"/>
                          <a:pt x="858" y="25060"/>
                          <a:pt x="2620" y="22127"/>
                        </a:cubicBezTo>
                        <a:cubicBezTo>
                          <a:pt x="4353" y="19145"/>
                          <a:pt x="6991" y="15488"/>
                          <a:pt x="9916" y="12040"/>
                        </a:cubicBezTo>
                        <a:cubicBezTo>
                          <a:pt x="12888" y="8639"/>
                          <a:pt x="16107" y="5486"/>
                          <a:pt x="18802" y="3334"/>
                        </a:cubicBezTo>
                        <a:cubicBezTo>
                          <a:pt x="21450" y="1153"/>
                          <a:pt x="23517" y="0"/>
                          <a:pt x="23517" y="0"/>
                        </a:cubicBezTo>
                        <a:cubicBezTo>
                          <a:pt x="23517" y="0"/>
                          <a:pt x="22698" y="2229"/>
                          <a:pt x="20946" y="5172"/>
                        </a:cubicBezTo>
                        <a:cubicBezTo>
                          <a:pt x="19193" y="8144"/>
                          <a:pt x="16573" y="11820"/>
                          <a:pt x="13631" y="15240"/>
                        </a:cubicBezTo>
                        <a:cubicBezTo>
                          <a:pt x="10678" y="18659"/>
                          <a:pt x="7420" y="21784"/>
                          <a:pt x="4725" y="23946"/>
                        </a:cubicBezTo>
                        <a:cubicBezTo>
                          <a:pt x="2096" y="26127"/>
                          <a:pt x="0" y="27308"/>
                          <a:pt x="0" y="2730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0" name="任意多边形: 形状 2959">
                    <a:extLst>
                      <a:ext uri="{FF2B5EF4-FFF2-40B4-BE49-F238E27FC236}">
                        <a16:creationId xmlns:a16="http://schemas.microsoft.com/office/drawing/2014/main" id="{32E4C172-0784-E43B-F344-ED4C4B3FBE2A}"/>
                      </a:ext>
                    </a:extLst>
                  </p:cNvPr>
                  <p:cNvSpPr/>
                  <p:nvPr/>
                </p:nvSpPr>
                <p:spPr>
                  <a:xfrm>
                    <a:off x="8532037" y="2483300"/>
                    <a:ext cx="26136" cy="25022"/>
                  </a:xfrm>
                  <a:custGeom>
                    <a:avLst/>
                    <a:gdLst>
                      <a:gd name="connsiteX0" fmla="*/ 26136 w 26136"/>
                      <a:gd name="connsiteY0" fmla="*/ 15240 h 25022"/>
                      <a:gd name="connsiteX1" fmla="*/ 17154 w 26136"/>
                      <a:gd name="connsiteY1" fmla="*/ 16755 h 25022"/>
                      <a:gd name="connsiteX2" fmla="*/ 13287 w 26136"/>
                      <a:gd name="connsiteY2" fmla="*/ 25022 h 25022"/>
                      <a:gd name="connsiteX3" fmla="*/ 9077 w 26136"/>
                      <a:gd name="connsiteY3" fmla="*/ 16916 h 25022"/>
                      <a:gd name="connsiteX4" fmla="*/ 0 w 26136"/>
                      <a:gd name="connsiteY4" fmla="*/ 15812 h 25022"/>
                      <a:gd name="connsiteX5" fmla="*/ 6401 w 26136"/>
                      <a:gd name="connsiteY5" fmla="*/ 9296 h 25022"/>
                      <a:gd name="connsiteX6" fmla="*/ 4667 w 26136"/>
                      <a:gd name="connsiteY6" fmla="*/ 352 h 25022"/>
                      <a:gd name="connsiteX7" fmla="*/ 12859 w 26136"/>
                      <a:gd name="connsiteY7" fmla="*/ 4420 h 25022"/>
                      <a:gd name="connsiteX8" fmla="*/ 20821 w 26136"/>
                      <a:gd name="connsiteY8" fmla="*/ 0 h 25022"/>
                      <a:gd name="connsiteX9" fmla="*/ 19478 w 26136"/>
                      <a:gd name="connsiteY9" fmla="*/ 9020 h 25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136" h="25022">
                        <a:moveTo>
                          <a:pt x="26136" y="15240"/>
                        </a:moveTo>
                        <a:lnTo>
                          <a:pt x="17154" y="16755"/>
                        </a:lnTo>
                        <a:lnTo>
                          <a:pt x="13287" y="25022"/>
                        </a:lnTo>
                        <a:lnTo>
                          <a:pt x="9077" y="16916"/>
                        </a:lnTo>
                        <a:lnTo>
                          <a:pt x="0" y="15812"/>
                        </a:lnTo>
                        <a:lnTo>
                          <a:pt x="6401" y="9296"/>
                        </a:lnTo>
                        <a:lnTo>
                          <a:pt x="4667" y="352"/>
                        </a:lnTo>
                        <a:lnTo>
                          <a:pt x="12859" y="4420"/>
                        </a:lnTo>
                        <a:lnTo>
                          <a:pt x="20821" y="0"/>
                        </a:lnTo>
                        <a:lnTo>
                          <a:pt x="19478" y="902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61" name="图形 113">
                  <a:extLst>
                    <a:ext uri="{FF2B5EF4-FFF2-40B4-BE49-F238E27FC236}">
                      <a16:creationId xmlns:a16="http://schemas.microsoft.com/office/drawing/2014/main" id="{D6C13C9C-B1FB-6436-9E81-5A14E23AA987}"/>
                    </a:ext>
                  </a:extLst>
                </p:cNvPr>
                <p:cNvGrpSpPr/>
                <p:nvPr/>
              </p:nvGrpSpPr>
              <p:grpSpPr>
                <a:xfrm>
                  <a:off x="8413463" y="2376954"/>
                  <a:ext cx="94842" cy="94025"/>
                  <a:chOff x="8413463" y="2376954"/>
                  <a:chExt cx="94842" cy="94025"/>
                </a:xfrm>
              </p:grpSpPr>
              <p:sp>
                <p:nvSpPr>
                  <p:cNvPr id="2962" name="任意多边形: 形状 2961">
                    <a:extLst>
                      <a:ext uri="{FF2B5EF4-FFF2-40B4-BE49-F238E27FC236}">
                        <a16:creationId xmlns:a16="http://schemas.microsoft.com/office/drawing/2014/main" id="{9AB8A455-9B7D-6C25-D395-B346AE3189BA}"/>
                      </a:ext>
                    </a:extLst>
                  </p:cNvPr>
                  <p:cNvSpPr/>
                  <p:nvPr/>
                </p:nvSpPr>
                <p:spPr>
                  <a:xfrm>
                    <a:off x="8413463" y="2376954"/>
                    <a:ext cx="94842" cy="94025"/>
                  </a:xfrm>
                  <a:custGeom>
                    <a:avLst/>
                    <a:gdLst>
                      <a:gd name="connsiteX0" fmla="*/ 42775 w 94842"/>
                      <a:gd name="connsiteY0" fmla="*/ 52244 h 94025"/>
                      <a:gd name="connsiteX1" fmla="*/ 36126 w 94842"/>
                      <a:gd name="connsiteY1" fmla="*/ 45977 h 94025"/>
                      <a:gd name="connsiteX2" fmla="*/ 40031 w 94842"/>
                      <a:gd name="connsiteY2" fmla="*/ 37719 h 94025"/>
                      <a:gd name="connsiteX3" fmla="*/ 49071 w 94842"/>
                      <a:gd name="connsiteY3" fmla="*/ 38890 h 94025"/>
                      <a:gd name="connsiteX4" fmla="*/ 50775 w 94842"/>
                      <a:gd name="connsiteY4" fmla="*/ 47863 h 94025"/>
                      <a:gd name="connsiteX5" fmla="*/ 42775 w 94842"/>
                      <a:gd name="connsiteY5" fmla="*/ 52244 h 94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842" h="94025">
                        <a:moveTo>
                          <a:pt x="42775" y="52244"/>
                        </a:moveTo>
                        <a:cubicBezTo>
                          <a:pt x="36983" y="128378"/>
                          <a:pt x="-30196" y="65008"/>
                          <a:pt x="36126" y="45977"/>
                        </a:cubicBezTo>
                        <a:cubicBezTo>
                          <a:pt x="-30196" y="65008"/>
                          <a:pt x="9304" y="-18460"/>
                          <a:pt x="40031" y="37719"/>
                        </a:cubicBezTo>
                        <a:cubicBezTo>
                          <a:pt x="9285" y="-18450"/>
                          <a:pt x="100925" y="-6677"/>
                          <a:pt x="49071" y="38890"/>
                        </a:cubicBezTo>
                        <a:cubicBezTo>
                          <a:pt x="100905" y="-6677"/>
                          <a:pt x="117993" y="84086"/>
                          <a:pt x="50775" y="47863"/>
                        </a:cubicBezTo>
                        <a:cubicBezTo>
                          <a:pt x="118013" y="84086"/>
                          <a:pt x="36983" y="128378"/>
                          <a:pt x="42775" y="522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3" name="任意多边形: 形状 2962">
                    <a:extLst>
                      <a:ext uri="{FF2B5EF4-FFF2-40B4-BE49-F238E27FC236}">
                        <a16:creationId xmlns:a16="http://schemas.microsoft.com/office/drawing/2014/main" id="{78360C82-514A-D8F9-A38D-880FE3BB0858}"/>
                      </a:ext>
                    </a:extLst>
                  </p:cNvPr>
                  <p:cNvSpPr/>
                  <p:nvPr/>
                </p:nvSpPr>
                <p:spPr>
                  <a:xfrm>
                    <a:off x="8416165" y="2379610"/>
                    <a:ext cx="88817" cy="88034"/>
                  </a:xfrm>
                  <a:custGeom>
                    <a:avLst/>
                    <a:gdLst>
                      <a:gd name="connsiteX0" fmla="*/ 40016 w 88817"/>
                      <a:gd name="connsiteY0" fmla="*/ 48922 h 88034"/>
                      <a:gd name="connsiteX1" fmla="*/ 33833 w 88817"/>
                      <a:gd name="connsiteY1" fmla="*/ 43055 h 88034"/>
                      <a:gd name="connsiteX2" fmla="*/ 37472 w 88817"/>
                      <a:gd name="connsiteY2" fmla="*/ 35320 h 88034"/>
                      <a:gd name="connsiteX3" fmla="*/ 45969 w 88817"/>
                      <a:gd name="connsiteY3" fmla="*/ 36397 h 88034"/>
                      <a:gd name="connsiteX4" fmla="*/ 47569 w 88817"/>
                      <a:gd name="connsiteY4" fmla="*/ 44807 h 88034"/>
                      <a:gd name="connsiteX5" fmla="*/ 40016 w 88817"/>
                      <a:gd name="connsiteY5" fmla="*/ 48922 h 88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817" h="88034">
                        <a:moveTo>
                          <a:pt x="40016" y="48922"/>
                        </a:moveTo>
                        <a:cubicBezTo>
                          <a:pt x="34605" y="120198"/>
                          <a:pt x="-28279" y="60857"/>
                          <a:pt x="33833" y="43055"/>
                        </a:cubicBezTo>
                        <a:cubicBezTo>
                          <a:pt x="-28279" y="60857"/>
                          <a:pt x="8716" y="-17277"/>
                          <a:pt x="37472" y="35320"/>
                        </a:cubicBezTo>
                        <a:cubicBezTo>
                          <a:pt x="8716" y="-17277"/>
                          <a:pt x="94470" y="-6247"/>
                          <a:pt x="45969" y="36397"/>
                        </a:cubicBezTo>
                        <a:cubicBezTo>
                          <a:pt x="94489" y="-6256"/>
                          <a:pt x="110491" y="78716"/>
                          <a:pt x="47569" y="44807"/>
                        </a:cubicBezTo>
                        <a:cubicBezTo>
                          <a:pt x="110481" y="78726"/>
                          <a:pt x="34596" y="120198"/>
                          <a:pt x="40016" y="4892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4" name="任意多边形: 形状 2963">
                    <a:extLst>
                      <a:ext uri="{FF2B5EF4-FFF2-40B4-BE49-F238E27FC236}">
                        <a16:creationId xmlns:a16="http://schemas.microsoft.com/office/drawing/2014/main" id="{05552225-0FB7-DFD6-B716-50D5A7AC6B7C}"/>
                      </a:ext>
                    </a:extLst>
                  </p:cNvPr>
                  <p:cNvSpPr/>
                  <p:nvPr/>
                </p:nvSpPr>
                <p:spPr>
                  <a:xfrm>
                    <a:off x="8427710" y="2409034"/>
                    <a:ext cx="27269" cy="11125"/>
                  </a:xfrm>
                  <a:custGeom>
                    <a:avLst/>
                    <a:gdLst>
                      <a:gd name="connsiteX0" fmla="*/ 0 w 27269"/>
                      <a:gd name="connsiteY0" fmla="*/ 0 h 11125"/>
                      <a:gd name="connsiteX1" fmla="*/ 4706 w 27269"/>
                      <a:gd name="connsiteY1" fmla="*/ 667 h 11125"/>
                      <a:gd name="connsiteX2" fmla="*/ 14411 w 27269"/>
                      <a:gd name="connsiteY2" fmla="*/ 3696 h 11125"/>
                      <a:gd name="connsiteX3" fmla="*/ 23460 w 27269"/>
                      <a:gd name="connsiteY3" fmla="*/ 8315 h 11125"/>
                      <a:gd name="connsiteX4" fmla="*/ 27270 w 27269"/>
                      <a:gd name="connsiteY4" fmla="*/ 11125 h 11125"/>
                      <a:gd name="connsiteX5" fmla="*/ 22584 w 27269"/>
                      <a:gd name="connsiteY5" fmla="*/ 10458 h 11125"/>
                      <a:gd name="connsiteX6" fmla="*/ 12868 w 27269"/>
                      <a:gd name="connsiteY6" fmla="*/ 7410 h 11125"/>
                      <a:gd name="connsiteX7" fmla="*/ 3820 w 27269"/>
                      <a:gd name="connsiteY7" fmla="*/ 2781 h 11125"/>
                      <a:gd name="connsiteX8" fmla="*/ 0 w 27269"/>
                      <a:gd name="connsiteY8" fmla="*/ 0 h 1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269" h="11125">
                        <a:moveTo>
                          <a:pt x="0" y="0"/>
                        </a:moveTo>
                        <a:cubicBezTo>
                          <a:pt x="0" y="0"/>
                          <a:pt x="1971" y="57"/>
                          <a:pt x="4706" y="667"/>
                        </a:cubicBezTo>
                        <a:cubicBezTo>
                          <a:pt x="7429" y="1248"/>
                          <a:pt x="10973" y="2324"/>
                          <a:pt x="14411" y="3696"/>
                        </a:cubicBezTo>
                        <a:cubicBezTo>
                          <a:pt x="17821" y="5105"/>
                          <a:pt x="21107" y="6791"/>
                          <a:pt x="23460" y="8315"/>
                        </a:cubicBezTo>
                        <a:cubicBezTo>
                          <a:pt x="25841" y="9801"/>
                          <a:pt x="27270" y="11125"/>
                          <a:pt x="27270" y="11125"/>
                        </a:cubicBezTo>
                        <a:cubicBezTo>
                          <a:pt x="27270" y="11125"/>
                          <a:pt x="25336" y="11049"/>
                          <a:pt x="22584" y="10458"/>
                        </a:cubicBezTo>
                        <a:cubicBezTo>
                          <a:pt x="19850" y="9868"/>
                          <a:pt x="16316" y="8801"/>
                          <a:pt x="12868" y="7410"/>
                        </a:cubicBezTo>
                        <a:cubicBezTo>
                          <a:pt x="9487" y="6010"/>
                          <a:pt x="6191" y="4315"/>
                          <a:pt x="3820" y="2781"/>
                        </a:cubicBezTo>
                        <a:cubicBezTo>
                          <a:pt x="1448" y="131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5" name="任意多边形: 形状 2964">
                    <a:extLst>
                      <a:ext uri="{FF2B5EF4-FFF2-40B4-BE49-F238E27FC236}">
                        <a16:creationId xmlns:a16="http://schemas.microsoft.com/office/drawing/2014/main" id="{E57214A1-487B-AB5E-C912-E6026269336C}"/>
                      </a:ext>
                    </a:extLst>
                  </p:cNvPr>
                  <p:cNvSpPr/>
                  <p:nvPr/>
                </p:nvSpPr>
                <p:spPr>
                  <a:xfrm>
                    <a:off x="8462676" y="2415991"/>
                    <a:ext cx="29308" cy="4658"/>
                  </a:xfrm>
                  <a:custGeom>
                    <a:avLst/>
                    <a:gdLst>
                      <a:gd name="connsiteX0" fmla="*/ 0 w 29308"/>
                      <a:gd name="connsiteY0" fmla="*/ 3864 h 4658"/>
                      <a:gd name="connsiteX1" fmla="*/ 4477 w 29308"/>
                      <a:gd name="connsiteY1" fmla="*/ 2245 h 4658"/>
                      <a:gd name="connsiteX2" fmla="*/ 14450 w 29308"/>
                      <a:gd name="connsiteY2" fmla="*/ 340 h 4658"/>
                      <a:gd name="connsiteX3" fmla="*/ 24603 w 29308"/>
                      <a:gd name="connsiteY3" fmla="*/ 140 h 4658"/>
                      <a:gd name="connsiteX4" fmla="*/ 29309 w 29308"/>
                      <a:gd name="connsiteY4" fmla="*/ 787 h 4658"/>
                      <a:gd name="connsiteX5" fmla="*/ 24842 w 29308"/>
                      <a:gd name="connsiteY5" fmla="*/ 2416 h 4658"/>
                      <a:gd name="connsiteX6" fmla="*/ 14860 w 29308"/>
                      <a:gd name="connsiteY6" fmla="*/ 4321 h 4658"/>
                      <a:gd name="connsiteX7" fmla="*/ 4686 w 29308"/>
                      <a:gd name="connsiteY7" fmla="*/ 4531 h 4658"/>
                      <a:gd name="connsiteX8" fmla="*/ 0 w 29308"/>
                      <a:gd name="connsiteY8" fmla="*/ 3864 h 4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308" h="4658">
                        <a:moveTo>
                          <a:pt x="0" y="3864"/>
                        </a:moveTo>
                        <a:cubicBezTo>
                          <a:pt x="0" y="3864"/>
                          <a:pt x="1772" y="3016"/>
                          <a:pt x="4477" y="2245"/>
                        </a:cubicBezTo>
                        <a:cubicBezTo>
                          <a:pt x="7144" y="1464"/>
                          <a:pt x="10792" y="749"/>
                          <a:pt x="14450" y="340"/>
                        </a:cubicBezTo>
                        <a:cubicBezTo>
                          <a:pt x="18098" y="-32"/>
                          <a:pt x="21813" y="-99"/>
                          <a:pt x="24603" y="140"/>
                        </a:cubicBezTo>
                        <a:cubicBezTo>
                          <a:pt x="27404" y="320"/>
                          <a:pt x="29309" y="787"/>
                          <a:pt x="29309" y="787"/>
                        </a:cubicBezTo>
                        <a:cubicBezTo>
                          <a:pt x="29309" y="787"/>
                          <a:pt x="27547" y="1654"/>
                          <a:pt x="24842" y="2416"/>
                        </a:cubicBezTo>
                        <a:cubicBezTo>
                          <a:pt x="22146" y="3226"/>
                          <a:pt x="18508" y="3930"/>
                          <a:pt x="14860" y="4321"/>
                        </a:cubicBezTo>
                        <a:cubicBezTo>
                          <a:pt x="11173" y="4692"/>
                          <a:pt x="7515" y="4750"/>
                          <a:pt x="4686" y="4531"/>
                        </a:cubicBezTo>
                        <a:cubicBezTo>
                          <a:pt x="1896" y="4340"/>
                          <a:pt x="0" y="3864"/>
                          <a:pt x="0" y="386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6" name="任意多边形: 形状 2965">
                    <a:extLst>
                      <a:ext uri="{FF2B5EF4-FFF2-40B4-BE49-F238E27FC236}">
                        <a16:creationId xmlns:a16="http://schemas.microsoft.com/office/drawing/2014/main" id="{D0F11817-A3E0-2B48-B9B2-4FDBCB815272}"/>
                      </a:ext>
                    </a:extLst>
                  </p:cNvPr>
                  <p:cNvSpPr/>
                  <p:nvPr/>
                </p:nvSpPr>
                <p:spPr>
                  <a:xfrm>
                    <a:off x="8457715" y="2387669"/>
                    <a:ext cx="5228" cy="29155"/>
                  </a:xfrm>
                  <a:custGeom>
                    <a:avLst/>
                    <a:gdLst>
                      <a:gd name="connsiteX0" fmla="*/ 541 w 5228"/>
                      <a:gd name="connsiteY0" fmla="*/ 29156 h 29155"/>
                      <a:gd name="connsiteX1" fmla="*/ 37 w 5228"/>
                      <a:gd name="connsiteY1" fmla="*/ 24451 h 29155"/>
                      <a:gd name="connsiteX2" fmla="*/ 627 w 5228"/>
                      <a:gd name="connsiteY2" fmla="*/ 14307 h 29155"/>
                      <a:gd name="connsiteX3" fmla="*/ 2885 w 5228"/>
                      <a:gd name="connsiteY3" fmla="*/ 4391 h 29155"/>
                      <a:gd name="connsiteX4" fmla="*/ 4675 w 5228"/>
                      <a:gd name="connsiteY4" fmla="*/ 0 h 29155"/>
                      <a:gd name="connsiteX5" fmla="*/ 5199 w 5228"/>
                      <a:gd name="connsiteY5" fmla="*/ 4715 h 29155"/>
                      <a:gd name="connsiteX6" fmla="*/ 4599 w 5228"/>
                      <a:gd name="connsiteY6" fmla="*/ 14859 h 29155"/>
                      <a:gd name="connsiteX7" fmla="*/ 2303 w 5228"/>
                      <a:gd name="connsiteY7" fmla="*/ 24775 h 29155"/>
                      <a:gd name="connsiteX8" fmla="*/ 541 w 5228"/>
                      <a:gd name="connsiteY8" fmla="*/ 29156 h 29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28" h="29155">
                        <a:moveTo>
                          <a:pt x="541" y="29156"/>
                        </a:moveTo>
                        <a:cubicBezTo>
                          <a:pt x="541" y="29156"/>
                          <a:pt x="132" y="27261"/>
                          <a:pt x="37" y="24451"/>
                        </a:cubicBezTo>
                        <a:cubicBezTo>
                          <a:pt x="-97" y="21650"/>
                          <a:pt x="141" y="17945"/>
                          <a:pt x="627" y="14307"/>
                        </a:cubicBezTo>
                        <a:cubicBezTo>
                          <a:pt x="1160" y="10658"/>
                          <a:pt x="2008" y="7068"/>
                          <a:pt x="2885" y="4391"/>
                        </a:cubicBezTo>
                        <a:cubicBezTo>
                          <a:pt x="3761" y="1724"/>
                          <a:pt x="4675" y="0"/>
                          <a:pt x="4675" y="0"/>
                        </a:cubicBezTo>
                        <a:cubicBezTo>
                          <a:pt x="4675" y="0"/>
                          <a:pt x="5094" y="1924"/>
                          <a:pt x="5199" y="4715"/>
                        </a:cubicBezTo>
                        <a:cubicBezTo>
                          <a:pt x="5314" y="7515"/>
                          <a:pt x="5094" y="11220"/>
                          <a:pt x="4599" y="14859"/>
                        </a:cubicBezTo>
                        <a:cubicBezTo>
                          <a:pt x="4047" y="18507"/>
                          <a:pt x="3208" y="22117"/>
                          <a:pt x="2303" y="24775"/>
                        </a:cubicBezTo>
                        <a:cubicBezTo>
                          <a:pt x="1466" y="27441"/>
                          <a:pt x="541" y="29156"/>
                          <a:pt x="541" y="2915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7" name="任意多边形: 形状 2966">
                    <a:extLst>
                      <a:ext uri="{FF2B5EF4-FFF2-40B4-BE49-F238E27FC236}">
                        <a16:creationId xmlns:a16="http://schemas.microsoft.com/office/drawing/2014/main" id="{8792CA49-F254-3ADD-F230-59AEA2EB148D}"/>
                      </a:ext>
                    </a:extLst>
                  </p:cNvPr>
                  <p:cNvSpPr/>
                  <p:nvPr/>
                </p:nvSpPr>
                <p:spPr>
                  <a:xfrm>
                    <a:off x="8460752" y="2427398"/>
                    <a:ext cx="13659" cy="26079"/>
                  </a:xfrm>
                  <a:custGeom>
                    <a:avLst/>
                    <a:gdLst>
                      <a:gd name="connsiteX0" fmla="*/ 13659 w 13659"/>
                      <a:gd name="connsiteY0" fmla="*/ 26079 h 26079"/>
                      <a:gd name="connsiteX1" fmla="*/ 10506 w 13659"/>
                      <a:gd name="connsiteY1" fmla="*/ 22546 h 26079"/>
                      <a:gd name="connsiteX2" fmla="*/ 5067 w 13659"/>
                      <a:gd name="connsiteY2" fmla="*/ 13983 h 26079"/>
                      <a:gd name="connsiteX3" fmla="*/ 1124 w 13659"/>
                      <a:gd name="connsiteY3" fmla="*/ 4601 h 26079"/>
                      <a:gd name="connsiteX4" fmla="*/ 0 w 13659"/>
                      <a:gd name="connsiteY4" fmla="*/ 0 h 26079"/>
                      <a:gd name="connsiteX5" fmla="*/ 3153 w 13659"/>
                      <a:gd name="connsiteY5" fmla="*/ 3543 h 26079"/>
                      <a:gd name="connsiteX6" fmla="*/ 8639 w 13659"/>
                      <a:gd name="connsiteY6" fmla="*/ 12106 h 26079"/>
                      <a:gd name="connsiteX7" fmla="*/ 12554 w 13659"/>
                      <a:gd name="connsiteY7" fmla="*/ 21488 h 26079"/>
                      <a:gd name="connsiteX8" fmla="*/ 13659 w 13659"/>
                      <a:gd name="connsiteY8" fmla="*/ 26079 h 26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59" h="26079">
                        <a:moveTo>
                          <a:pt x="13659" y="26079"/>
                        </a:moveTo>
                        <a:cubicBezTo>
                          <a:pt x="13659" y="26079"/>
                          <a:pt x="12230" y="24775"/>
                          <a:pt x="10506" y="22546"/>
                        </a:cubicBezTo>
                        <a:cubicBezTo>
                          <a:pt x="8782" y="20326"/>
                          <a:pt x="6782" y="17221"/>
                          <a:pt x="5067" y="13983"/>
                        </a:cubicBezTo>
                        <a:cubicBezTo>
                          <a:pt x="3343" y="10706"/>
                          <a:pt x="1953" y="7287"/>
                          <a:pt x="1124" y="4601"/>
                        </a:cubicBezTo>
                        <a:cubicBezTo>
                          <a:pt x="257" y="1943"/>
                          <a:pt x="0" y="0"/>
                          <a:pt x="0" y="0"/>
                        </a:cubicBezTo>
                        <a:cubicBezTo>
                          <a:pt x="0" y="0"/>
                          <a:pt x="1448" y="1314"/>
                          <a:pt x="3153" y="3543"/>
                        </a:cubicBezTo>
                        <a:cubicBezTo>
                          <a:pt x="4896" y="5744"/>
                          <a:pt x="6896" y="8868"/>
                          <a:pt x="8639" y="12106"/>
                        </a:cubicBezTo>
                        <a:cubicBezTo>
                          <a:pt x="10306" y="15392"/>
                          <a:pt x="11706" y="18812"/>
                          <a:pt x="12554" y="21488"/>
                        </a:cubicBezTo>
                        <a:cubicBezTo>
                          <a:pt x="13402" y="24146"/>
                          <a:pt x="13659" y="26079"/>
                          <a:pt x="13659" y="260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8" name="任意多边形: 形状 2967">
                    <a:extLst>
                      <a:ext uri="{FF2B5EF4-FFF2-40B4-BE49-F238E27FC236}">
                        <a16:creationId xmlns:a16="http://schemas.microsoft.com/office/drawing/2014/main" id="{94571448-3E8E-4906-9562-BFC91DB7BD8C}"/>
                      </a:ext>
                    </a:extLst>
                  </p:cNvPr>
                  <p:cNvSpPr/>
                  <p:nvPr/>
                </p:nvSpPr>
                <p:spPr>
                  <a:xfrm>
                    <a:off x="8434987" y="2427322"/>
                    <a:ext cx="18173" cy="23221"/>
                  </a:xfrm>
                  <a:custGeom>
                    <a:avLst/>
                    <a:gdLst>
                      <a:gd name="connsiteX0" fmla="*/ 0 w 18173"/>
                      <a:gd name="connsiteY0" fmla="*/ 23222 h 23221"/>
                      <a:gd name="connsiteX1" fmla="*/ 1943 w 18173"/>
                      <a:gd name="connsiteY1" fmla="*/ 18879 h 23221"/>
                      <a:gd name="connsiteX2" fmla="*/ 7515 w 18173"/>
                      <a:gd name="connsiteY2" fmla="*/ 10363 h 23221"/>
                      <a:gd name="connsiteX3" fmla="*/ 14431 w 18173"/>
                      <a:gd name="connsiteY3" fmla="*/ 2915 h 23221"/>
                      <a:gd name="connsiteX4" fmla="*/ 18174 w 18173"/>
                      <a:gd name="connsiteY4" fmla="*/ 0 h 23221"/>
                      <a:gd name="connsiteX5" fmla="*/ 16259 w 18173"/>
                      <a:gd name="connsiteY5" fmla="*/ 4334 h 23221"/>
                      <a:gd name="connsiteX6" fmla="*/ 10696 w 18173"/>
                      <a:gd name="connsiteY6" fmla="*/ 12840 h 23221"/>
                      <a:gd name="connsiteX7" fmla="*/ 3763 w 18173"/>
                      <a:gd name="connsiteY7" fmla="*/ 20279 h 23221"/>
                      <a:gd name="connsiteX8" fmla="*/ 0 w 18173"/>
                      <a:gd name="connsiteY8" fmla="*/ 23222 h 23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3" h="23221">
                        <a:moveTo>
                          <a:pt x="0" y="23222"/>
                        </a:moveTo>
                        <a:cubicBezTo>
                          <a:pt x="0" y="23222"/>
                          <a:pt x="600" y="21346"/>
                          <a:pt x="1943" y="18879"/>
                        </a:cubicBezTo>
                        <a:cubicBezTo>
                          <a:pt x="3239" y="16383"/>
                          <a:pt x="5249" y="13287"/>
                          <a:pt x="7515" y="10363"/>
                        </a:cubicBezTo>
                        <a:cubicBezTo>
                          <a:pt x="9792" y="7468"/>
                          <a:pt x="12325" y="4782"/>
                          <a:pt x="14431" y="2915"/>
                        </a:cubicBezTo>
                        <a:cubicBezTo>
                          <a:pt x="16526" y="1048"/>
                          <a:pt x="18174" y="0"/>
                          <a:pt x="18174" y="0"/>
                        </a:cubicBezTo>
                        <a:cubicBezTo>
                          <a:pt x="18174" y="0"/>
                          <a:pt x="17574" y="1857"/>
                          <a:pt x="16259" y="4334"/>
                        </a:cubicBezTo>
                        <a:cubicBezTo>
                          <a:pt x="14954" y="6820"/>
                          <a:pt x="12945" y="9935"/>
                          <a:pt x="10696" y="12840"/>
                        </a:cubicBezTo>
                        <a:cubicBezTo>
                          <a:pt x="8420" y="15735"/>
                          <a:pt x="5868" y="18412"/>
                          <a:pt x="3763" y="20279"/>
                        </a:cubicBezTo>
                        <a:cubicBezTo>
                          <a:pt x="1677" y="22165"/>
                          <a:pt x="0" y="23222"/>
                          <a:pt x="0" y="2322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9" name="任意多边形: 形状 2968">
                    <a:extLst>
                      <a:ext uri="{FF2B5EF4-FFF2-40B4-BE49-F238E27FC236}">
                        <a16:creationId xmlns:a16="http://schemas.microsoft.com/office/drawing/2014/main" id="{CF79B8EC-D9E7-02A9-F15E-13E41A00C38D}"/>
                      </a:ext>
                    </a:extLst>
                  </p:cNvPr>
                  <p:cNvSpPr/>
                  <p:nvPr/>
                </p:nvSpPr>
                <p:spPr>
                  <a:xfrm>
                    <a:off x="8446989" y="2413682"/>
                    <a:ext cx="21335" cy="20716"/>
                  </a:xfrm>
                  <a:custGeom>
                    <a:avLst/>
                    <a:gdLst>
                      <a:gd name="connsiteX0" fmla="*/ 21336 w 21335"/>
                      <a:gd name="connsiteY0" fmla="*/ 12230 h 20716"/>
                      <a:gd name="connsiteX1" fmla="*/ 14049 w 21335"/>
                      <a:gd name="connsiteY1" fmla="*/ 13802 h 20716"/>
                      <a:gd name="connsiteX2" fmla="*/ 11211 w 21335"/>
                      <a:gd name="connsiteY2" fmla="*/ 20717 h 20716"/>
                      <a:gd name="connsiteX3" fmla="*/ 7468 w 21335"/>
                      <a:gd name="connsiteY3" fmla="*/ 14259 h 20716"/>
                      <a:gd name="connsiteX4" fmla="*/ 0 w 21335"/>
                      <a:gd name="connsiteY4" fmla="*/ 13707 h 20716"/>
                      <a:gd name="connsiteX5" fmla="*/ 4991 w 21335"/>
                      <a:gd name="connsiteY5" fmla="*/ 8144 h 20716"/>
                      <a:gd name="connsiteX6" fmla="*/ 3229 w 21335"/>
                      <a:gd name="connsiteY6" fmla="*/ 914 h 20716"/>
                      <a:gd name="connsiteX7" fmla="*/ 10077 w 21335"/>
                      <a:gd name="connsiteY7" fmla="*/ 3905 h 20716"/>
                      <a:gd name="connsiteX8" fmla="*/ 16412 w 21335"/>
                      <a:gd name="connsiteY8" fmla="*/ 0 h 20716"/>
                      <a:gd name="connsiteX9" fmla="*/ 15650 w 21335"/>
                      <a:gd name="connsiteY9" fmla="*/ 7410 h 20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335" h="20716">
                        <a:moveTo>
                          <a:pt x="21336" y="12230"/>
                        </a:moveTo>
                        <a:lnTo>
                          <a:pt x="14049" y="13802"/>
                        </a:lnTo>
                        <a:lnTo>
                          <a:pt x="11211" y="20717"/>
                        </a:lnTo>
                        <a:lnTo>
                          <a:pt x="7468" y="14259"/>
                        </a:lnTo>
                        <a:lnTo>
                          <a:pt x="0" y="13707"/>
                        </a:lnTo>
                        <a:lnTo>
                          <a:pt x="4991" y="8144"/>
                        </a:lnTo>
                        <a:lnTo>
                          <a:pt x="3229" y="914"/>
                        </a:lnTo>
                        <a:lnTo>
                          <a:pt x="10077" y="3905"/>
                        </a:lnTo>
                        <a:lnTo>
                          <a:pt x="16412" y="0"/>
                        </a:lnTo>
                        <a:lnTo>
                          <a:pt x="15650" y="7410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970" name="图形 113">
                <a:extLst>
                  <a:ext uri="{FF2B5EF4-FFF2-40B4-BE49-F238E27FC236}">
                    <a16:creationId xmlns:a16="http://schemas.microsoft.com/office/drawing/2014/main" id="{60F90329-94A4-5F6B-D771-1751752BA2B5}"/>
                  </a:ext>
                </a:extLst>
              </p:cNvPr>
              <p:cNvGrpSpPr/>
              <p:nvPr/>
            </p:nvGrpSpPr>
            <p:grpSpPr>
              <a:xfrm>
                <a:off x="7661439" y="2291849"/>
                <a:ext cx="398346" cy="165349"/>
                <a:chOff x="7661439" y="2291849"/>
                <a:chExt cx="398346" cy="165349"/>
              </a:xfrm>
            </p:grpSpPr>
            <p:grpSp>
              <p:nvGrpSpPr>
                <p:cNvPr id="2971" name="图形 113">
                  <a:extLst>
                    <a:ext uri="{FF2B5EF4-FFF2-40B4-BE49-F238E27FC236}">
                      <a16:creationId xmlns:a16="http://schemas.microsoft.com/office/drawing/2014/main" id="{6BFBB5EB-2648-2658-9090-B0C13E722EC6}"/>
                    </a:ext>
                  </a:extLst>
                </p:cNvPr>
                <p:cNvGrpSpPr/>
                <p:nvPr/>
              </p:nvGrpSpPr>
              <p:grpSpPr>
                <a:xfrm>
                  <a:off x="7999448" y="2379856"/>
                  <a:ext cx="60337" cy="61495"/>
                  <a:chOff x="7999448" y="2379856"/>
                  <a:chExt cx="60337" cy="61495"/>
                </a:xfrm>
              </p:grpSpPr>
              <p:sp>
                <p:nvSpPr>
                  <p:cNvPr id="2972" name="任意多边形: 形状 2971">
                    <a:extLst>
                      <a:ext uri="{FF2B5EF4-FFF2-40B4-BE49-F238E27FC236}">
                        <a16:creationId xmlns:a16="http://schemas.microsoft.com/office/drawing/2014/main" id="{A9CBAC8D-FC79-5631-3027-519B00EA22CC}"/>
                      </a:ext>
                    </a:extLst>
                  </p:cNvPr>
                  <p:cNvSpPr/>
                  <p:nvPr/>
                </p:nvSpPr>
                <p:spPr>
                  <a:xfrm>
                    <a:off x="7999448" y="2379856"/>
                    <a:ext cx="60337" cy="61495"/>
                  </a:xfrm>
                  <a:custGeom>
                    <a:avLst/>
                    <a:gdLst>
                      <a:gd name="connsiteX0" fmla="*/ 30479 w 60337"/>
                      <a:gd name="connsiteY0" fmla="*/ 34026 h 61495"/>
                      <a:gd name="connsiteX1" fmla="*/ 25021 w 60337"/>
                      <a:gd name="connsiteY1" fmla="*/ 31807 h 61495"/>
                      <a:gd name="connsiteX2" fmla="*/ 25449 w 60337"/>
                      <a:gd name="connsiteY2" fmla="*/ 25911 h 61495"/>
                      <a:gd name="connsiteX3" fmla="*/ 31193 w 60337"/>
                      <a:gd name="connsiteY3" fmla="*/ 24501 h 61495"/>
                      <a:gd name="connsiteX4" fmla="*/ 34298 w 60337"/>
                      <a:gd name="connsiteY4" fmla="*/ 29521 h 61495"/>
                      <a:gd name="connsiteX5" fmla="*/ 30479 w 60337"/>
                      <a:gd name="connsiteY5" fmla="*/ 34026 h 6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337" h="61495">
                        <a:moveTo>
                          <a:pt x="30479" y="34026"/>
                        </a:moveTo>
                        <a:cubicBezTo>
                          <a:pt x="44728" y="81327"/>
                          <a:pt x="-10583" y="58734"/>
                          <a:pt x="25021" y="31807"/>
                        </a:cubicBezTo>
                        <a:cubicBezTo>
                          <a:pt x="-10564" y="58734"/>
                          <a:pt x="-6173" y="-826"/>
                          <a:pt x="25449" y="25911"/>
                        </a:cubicBezTo>
                        <a:cubicBezTo>
                          <a:pt x="-6173" y="-826"/>
                          <a:pt x="51844" y="-15075"/>
                          <a:pt x="31193" y="24501"/>
                        </a:cubicBezTo>
                        <a:cubicBezTo>
                          <a:pt x="51844" y="-15066"/>
                          <a:pt x="83314" y="35712"/>
                          <a:pt x="34298" y="29521"/>
                        </a:cubicBezTo>
                        <a:cubicBezTo>
                          <a:pt x="83285" y="35703"/>
                          <a:pt x="44728" y="81327"/>
                          <a:pt x="30479" y="3402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3" name="任意多边形: 形状 2972">
                    <a:extLst>
                      <a:ext uri="{FF2B5EF4-FFF2-40B4-BE49-F238E27FC236}">
                        <a16:creationId xmlns:a16="http://schemas.microsoft.com/office/drawing/2014/main" id="{B47C663B-F848-703F-8868-55E664ED11D6}"/>
                      </a:ext>
                    </a:extLst>
                  </p:cNvPr>
                  <p:cNvSpPr/>
                  <p:nvPr/>
                </p:nvSpPr>
                <p:spPr>
                  <a:xfrm>
                    <a:off x="8001205" y="2381627"/>
                    <a:ext cx="56475" cy="57573"/>
                  </a:xfrm>
                  <a:custGeom>
                    <a:avLst/>
                    <a:gdLst>
                      <a:gd name="connsiteX0" fmla="*/ 28541 w 56475"/>
                      <a:gd name="connsiteY0" fmla="*/ 31864 h 57573"/>
                      <a:gd name="connsiteX1" fmla="*/ 23436 w 56475"/>
                      <a:gd name="connsiteY1" fmla="*/ 29769 h 57573"/>
                      <a:gd name="connsiteX2" fmla="*/ 23816 w 56475"/>
                      <a:gd name="connsiteY2" fmla="*/ 24263 h 57573"/>
                      <a:gd name="connsiteX3" fmla="*/ 29198 w 56475"/>
                      <a:gd name="connsiteY3" fmla="*/ 22920 h 57573"/>
                      <a:gd name="connsiteX4" fmla="*/ 32122 w 56475"/>
                      <a:gd name="connsiteY4" fmla="*/ 27616 h 57573"/>
                      <a:gd name="connsiteX5" fmla="*/ 28541 w 56475"/>
                      <a:gd name="connsiteY5" fmla="*/ 31864 h 57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475" h="57573">
                        <a:moveTo>
                          <a:pt x="28541" y="31864"/>
                        </a:moveTo>
                        <a:cubicBezTo>
                          <a:pt x="41876" y="76136"/>
                          <a:pt x="-9893" y="54991"/>
                          <a:pt x="23436" y="29769"/>
                        </a:cubicBezTo>
                        <a:cubicBezTo>
                          <a:pt x="-9893" y="54981"/>
                          <a:pt x="-5778" y="-778"/>
                          <a:pt x="23816" y="24263"/>
                        </a:cubicBezTo>
                        <a:cubicBezTo>
                          <a:pt x="-5778" y="-778"/>
                          <a:pt x="48525" y="-14103"/>
                          <a:pt x="29198" y="22920"/>
                        </a:cubicBezTo>
                        <a:cubicBezTo>
                          <a:pt x="48506" y="-14113"/>
                          <a:pt x="77985" y="33426"/>
                          <a:pt x="32122" y="27616"/>
                        </a:cubicBezTo>
                        <a:cubicBezTo>
                          <a:pt x="77985" y="33426"/>
                          <a:pt x="41876" y="76136"/>
                          <a:pt x="28541" y="31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4" name="任意多边形: 形状 2973">
                    <a:extLst>
                      <a:ext uri="{FF2B5EF4-FFF2-40B4-BE49-F238E27FC236}">
                        <a16:creationId xmlns:a16="http://schemas.microsoft.com/office/drawing/2014/main" id="{00B9E299-1ECB-1BD5-F243-4CDFFE00D494}"/>
                      </a:ext>
                    </a:extLst>
                  </p:cNvPr>
                  <p:cNvSpPr/>
                  <p:nvPr/>
                </p:nvSpPr>
                <p:spPr>
                  <a:xfrm>
                    <a:off x="8008010" y="2407238"/>
                    <a:ext cx="19068" cy="2601"/>
                  </a:xfrm>
                  <a:custGeom>
                    <a:avLst/>
                    <a:gdLst>
                      <a:gd name="connsiteX0" fmla="*/ 0 w 19068"/>
                      <a:gd name="connsiteY0" fmla="*/ 1129 h 2601"/>
                      <a:gd name="connsiteX1" fmla="*/ 3000 w 19068"/>
                      <a:gd name="connsiteY1" fmla="*/ 443 h 2601"/>
                      <a:gd name="connsiteX2" fmla="*/ 9553 w 19068"/>
                      <a:gd name="connsiteY2" fmla="*/ 5 h 2601"/>
                      <a:gd name="connsiteX3" fmla="*/ 16107 w 19068"/>
                      <a:gd name="connsiteY3" fmla="*/ 681 h 2601"/>
                      <a:gd name="connsiteX4" fmla="*/ 19069 w 19068"/>
                      <a:gd name="connsiteY4" fmla="*/ 1481 h 2601"/>
                      <a:gd name="connsiteX5" fmla="*/ 16087 w 19068"/>
                      <a:gd name="connsiteY5" fmla="*/ 2167 h 2601"/>
                      <a:gd name="connsiteX6" fmla="*/ 9525 w 19068"/>
                      <a:gd name="connsiteY6" fmla="*/ 2596 h 2601"/>
                      <a:gd name="connsiteX7" fmla="*/ 2981 w 19068"/>
                      <a:gd name="connsiteY7" fmla="*/ 1910 h 2601"/>
                      <a:gd name="connsiteX8" fmla="*/ 0 w 19068"/>
                      <a:gd name="connsiteY8" fmla="*/ 1129 h 2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68" h="2601">
                        <a:moveTo>
                          <a:pt x="0" y="1129"/>
                        </a:moveTo>
                        <a:cubicBezTo>
                          <a:pt x="0" y="1129"/>
                          <a:pt x="1209" y="710"/>
                          <a:pt x="3000" y="443"/>
                        </a:cubicBezTo>
                        <a:cubicBezTo>
                          <a:pt x="4791" y="148"/>
                          <a:pt x="7172" y="-33"/>
                          <a:pt x="9553" y="5"/>
                        </a:cubicBezTo>
                        <a:cubicBezTo>
                          <a:pt x="11944" y="62"/>
                          <a:pt x="14316" y="310"/>
                          <a:pt x="16107" y="681"/>
                        </a:cubicBezTo>
                        <a:cubicBezTo>
                          <a:pt x="17897" y="1024"/>
                          <a:pt x="19069" y="1481"/>
                          <a:pt x="19069" y="1481"/>
                        </a:cubicBezTo>
                        <a:cubicBezTo>
                          <a:pt x="19069" y="1481"/>
                          <a:pt x="17888" y="1891"/>
                          <a:pt x="16087" y="2167"/>
                        </a:cubicBezTo>
                        <a:cubicBezTo>
                          <a:pt x="14288" y="2463"/>
                          <a:pt x="11916" y="2634"/>
                          <a:pt x="9525" y="2596"/>
                        </a:cubicBezTo>
                        <a:cubicBezTo>
                          <a:pt x="7144" y="2539"/>
                          <a:pt x="4772" y="2282"/>
                          <a:pt x="2981" y="1910"/>
                        </a:cubicBezTo>
                        <a:cubicBezTo>
                          <a:pt x="1191" y="1577"/>
                          <a:pt x="0" y="1129"/>
                          <a:pt x="0" y="112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5" name="任意多边形: 形状 2974">
                    <a:extLst>
                      <a:ext uri="{FF2B5EF4-FFF2-40B4-BE49-F238E27FC236}">
                        <a16:creationId xmlns:a16="http://schemas.microsoft.com/office/drawing/2014/main" id="{636E1AB4-5C79-31F4-403D-5D694FBCED30}"/>
                      </a:ext>
                    </a:extLst>
                  </p:cNvPr>
                  <p:cNvSpPr/>
                  <p:nvPr/>
                </p:nvSpPr>
                <p:spPr>
                  <a:xfrm>
                    <a:off x="8031632" y="2398061"/>
                    <a:ext cx="16954" cy="8686"/>
                  </a:xfrm>
                  <a:custGeom>
                    <a:avLst/>
                    <a:gdLst>
                      <a:gd name="connsiteX0" fmla="*/ 0 w 16954"/>
                      <a:gd name="connsiteY0" fmla="*/ 8687 h 8686"/>
                      <a:gd name="connsiteX1" fmla="*/ 2314 w 16954"/>
                      <a:gd name="connsiteY1" fmla="*/ 6667 h 8686"/>
                      <a:gd name="connsiteX2" fmla="*/ 7887 w 16954"/>
                      <a:gd name="connsiteY2" fmla="*/ 3191 h 8686"/>
                      <a:gd name="connsiteX3" fmla="*/ 13973 w 16954"/>
                      <a:gd name="connsiteY3" fmla="*/ 695 h 8686"/>
                      <a:gd name="connsiteX4" fmla="*/ 16954 w 16954"/>
                      <a:gd name="connsiteY4" fmla="*/ 0 h 8686"/>
                      <a:gd name="connsiteX5" fmla="*/ 14668 w 16954"/>
                      <a:gd name="connsiteY5" fmla="*/ 2010 h 8686"/>
                      <a:gd name="connsiteX6" fmla="*/ 9077 w 16954"/>
                      <a:gd name="connsiteY6" fmla="*/ 5496 h 8686"/>
                      <a:gd name="connsiteX7" fmla="*/ 2972 w 16954"/>
                      <a:gd name="connsiteY7" fmla="*/ 8001 h 8686"/>
                      <a:gd name="connsiteX8" fmla="*/ 0 w 16954"/>
                      <a:gd name="connsiteY8" fmla="*/ 8687 h 8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54" h="8686">
                        <a:moveTo>
                          <a:pt x="0" y="8687"/>
                        </a:moveTo>
                        <a:cubicBezTo>
                          <a:pt x="0" y="8687"/>
                          <a:pt x="876" y="7753"/>
                          <a:pt x="2314" y="6667"/>
                        </a:cubicBezTo>
                        <a:cubicBezTo>
                          <a:pt x="3733" y="5563"/>
                          <a:pt x="5772" y="4286"/>
                          <a:pt x="7887" y="3191"/>
                        </a:cubicBezTo>
                        <a:cubicBezTo>
                          <a:pt x="10011" y="2124"/>
                          <a:pt x="12230" y="1210"/>
                          <a:pt x="13973" y="695"/>
                        </a:cubicBezTo>
                        <a:cubicBezTo>
                          <a:pt x="15716" y="143"/>
                          <a:pt x="16954" y="0"/>
                          <a:pt x="16954" y="0"/>
                        </a:cubicBezTo>
                        <a:cubicBezTo>
                          <a:pt x="16954" y="0"/>
                          <a:pt x="16097" y="933"/>
                          <a:pt x="14668" y="2010"/>
                        </a:cubicBezTo>
                        <a:cubicBezTo>
                          <a:pt x="13221" y="3134"/>
                          <a:pt x="11192" y="4410"/>
                          <a:pt x="9077" y="5496"/>
                        </a:cubicBezTo>
                        <a:cubicBezTo>
                          <a:pt x="6925" y="6572"/>
                          <a:pt x="4734" y="7468"/>
                          <a:pt x="2972" y="8001"/>
                        </a:cubicBezTo>
                        <a:cubicBezTo>
                          <a:pt x="1267" y="8525"/>
                          <a:pt x="0" y="8687"/>
                          <a:pt x="0" y="868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6" name="任意多边形: 形状 2975">
                    <a:extLst>
                      <a:ext uri="{FF2B5EF4-FFF2-40B4-BE49-F238E27FC236}">
                        <a16:creationId xmlns:a16="http://schemas.microsoft.com/office/drawing/2014/main" id="{1629AEE0-EEC0-63B2-0FAB-BDCAF5EBD0AE}"/>
                      </a:ext>
                    </a:extLst>
                  </p:cNvPr>
                  <p:cNvSpPr/>
                  <p:nvPr/>
                </p:nvSpPr>
                <p:spPr>
                  <a:xfrm>
                    <a:off x="8023872" y="2387384"/>
                    <a:ext cx="4474" cy="18573"/>
                  </a:xfrm>
                  <a:custGeom>
                    <a:avLst/>
                    <a:gdLst>
                      <a:gd name="connsiteX0" fmla="*/ 4397 w 4474"/>
                      <a:gd name="connsiteY0" fmla="*/ 18574 h 18573"/>
                      <a:gd name="connsiteX1" fmla="*/ 3007 w 4474"/>
                      <a:gd name="connsiteY1" fmla="*/ 15850 h 18573"/>
                      <a:gd name="connsiteX2" fmla="*/ 988 w 4474"/>
                      <a:gd name="connsiteY2" fmla="*/ 9592 h 18573"/>
                      <a:gd name="connsiteX3" fmla="*/ 36 w 4474"/>
                      <a:gd name="connsiteY3" fmla="*/ 3067 h 18573"/>
                      <a:gd name="connsiteX4" fmla="*/ 92 w 4474"/>
                      <a:gd name="connsiteY4" fmla="*/ 0 h 18573"/>
                      <a:gd name="connsiteX5" fmla="*/ 1492 w 4474"/>
                      <a:gd name="connsiteY5" fmla="*/ 2734 h 18573"/>
                      <a:gd name="connsiteX6" fmla="*/ 3502 w 4474"/>
                      <a:gd name="connsiteY6" fmla="*/ 8992 h 18573"/>
                      <a:gd name="connsiteX7" fmla="*/ 4436 w 4474"/>
                      <a:gd name="connsiteY7" fmla="*/ 15516 h 18573"/>
                      <a:gd name="connsiteX8" fmla="*/ 4397 w 4474"/>
                      <a:gd name="connsiteY8" fmla="*/ 18574 h 18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74" h="18573">
                        <a:moveTo>
                          <a:pt x="4397" y="18574"/>
                        </a:moveTo>
                        <a:cubicBezTo>
                          <a:pt x="4397" y="18574"/>
                          <a:pt x="3702" y="17517"/>
                          <a:pt x="3007" y="15850"/>
                        </a:cubicBezTo>
                        <a:cubicBezTo>
                          <a:pt x="2274" y="14183"/>
                          <a:pt x="1550" y="11906"/>
                          <a:pt x="988" y="9592"/>
                        </a:cubicBezTo>
                        <a:cubicBezTo>
                          <a:pt x="445" y="7268"/>
                          <a:pt x="112" y="4896"/>
                          <a:pt x="36" y="3067"/>
                        </a:cubicBezTo>
                        <a:cubicBezTo>
                          <a:pt x="-70" y="1267"/>
                          <a:pt x="92" y="0"/>
                          <a:pt x="92" y="0"/>
                        </a:cubicBezTo>
                        <a:cubicBezTo>
                          <a:pt x="92" y="0"/>
                          <a:pt x="788" y="1067"/>
                          <a:pt x="1492" y="2734"/>
                        </a:cubicBezTo>
                        <a:cubicBezTo>
                          <a:pt x="2207" y="4401"/>
                          <a:pt x="2950" y="6677"/>
                          <a:pt x="3502" y="8992"/>
                        </a:cubicBezTo>
                        <a:cubicBezTo>
                          <a:pt x="4036" y="11316"/>
                          <a:pt x="4360" y="13687"/>
                          <a:pt x="4436" y="15516"/>
                        </a:cubicBezTo>
                        <a:cubicBezTo>
                          <a:pt x="4540" y="17316"/>
                          <a:pt x="4397" y="18574"/>
                          <a:pt x="4397" y="185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7" name="任意多边形: 形状 2976">
                    <a:extLst>
                      <a:ext uri="{FF2B5EF4-FFF2-40B4-BE49-F238E27FC236}">
                        <a16:creationId xmlns:a16="http://schemas.microsoft.com/office/drawing/2014/main" id="{C9DE534A-9017-B329-1027-60B38FF035F5}"/>
                      </a:ext>
                    </a:extLst>
                  </p:cNvPr>
                  <p:cNvSpPr/>
                  <p:nvPr/>
                </p:nvSpPr>
                <p:spPr>
                  <a:xfrm>
                    <a:off x="8032203" y="2411749"/>
                    <a:ext cx="14344" cy="12553"/>
                  </a:xfrm>
                  <a:custGeom>
                    <a:avLst/>
                    <a:gdLst>
                      <a:gd name="connsiteX0" fmla="*/ 14344 w 14344"/>
                      <a:gd name="connsiteY0" fmla="*/ 12554 h 12553"/>
                      <a:gd name="connsiteX1" fmla="*/ 11620 w 14344"/>
                      <a:gd name="connsiteY1" fmla="*/ 11154 h 12553"/>
                      <a:gd name="connsiteX2" fmla="*/ 6334 w 14344"/>
                      <a:gd name="connsiteY2" fmla="*/ 7258 h 12553"/>
                      <a:gd name="connsiteX3" fmla="*/ 1771 w 14344"/>
                      <a:gd name="connsiteY3" fmla="*/ 2515 h 12553"/>
                      <a:gd name="connsiteX4" fmla="*/ 0 w 14344"/>
                      <a:gd name="connsiteY4" fmla="*/ 0 h 12553"/>
                      <a:gd name="connsiteX5" fmla="*/ 2734 w 14344"/>
                      <a:gd name="connsiteY5" fmla="*/ 1400 h 12553"/>
                      <a:gd name="connsiteX6" fmla="*/ 8039 w 14344"/>
                      <a:gd name="connsiteY6" fmla="*/ 5286 h 12553"/>
                      <a:gd name="connsiteX7" fmla="*/ 12602 w 14344"/>
                      <a:gd name="connsiteY7" fmla="*/ 10030 h 12553"/>
                      <a:gd name="connsiteX8" fmla="*/ 14344 w 14344"/>
                      <a:gd name="connsiteY8" fmla="*/ 12554 h 12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344" h="12553">
                        <a:moveTo>
                          <a:pt x="14344" y="12554"/>
                        </a:moveTo>
                        <a:cubicBezTo>
                          <a:pt x="14344" y="12554"/>
                          <a:pt x="13173" y="12097"/>
                          <a:pt x="11620" y="11154"/>
                        </a:cubicBezTo>
                        <a:cubicBezTo>
                          <a:pt x="10077" y="10220"/>
                          <a:pt x="8154" y="8811"/>
                          <a:pt x="6334" y="7258"/>
                        </a:cubicBezTo>
                        <a:cubicBezTo>
                          <a:pt x="4543" y="5686"/>
                          <a:pt x="2896" y="3943"/>
                          <a:pt x="1771" y="2515"/>
                        </a:cubicBezTo>
                        <a:cubicBezTo>
                          <a:pt x="628" y="1114"/>
                          <a:pt x="0" y="0"/>
                          <a:pt x="0" y="0"/>
                        </a:cubicBezTo>
                        <a:cubicBezTo>
                          <a:pt x="0" y="0"/>
                          <a:pt x="1191" y="457"/>
                          <a:pt x="2734" y="1400"/>
                        </a:cubicBezTo>
                        <a:cubicBezTo>
                          <a:pt x="4296" y="2324"/>
                          <a:pt x="6229" y="3734"/>
                          <a:pt x="8039" y="5286"/>
                        </a:cubicBezTo>
                        <a:cubicBezTo>
                          <a:pt x="9830" y="6877"/>
                          <a:pt x="11468" y="8620"/>
                          <a:pt x="12602" y="10030"/>
                        </a:cubicBezTo>
                        <a:cubicBezTo>
                          <a:pt x="13745" y="11439"/>
                          <a:pt x="14344" y="12554"/>
                          <a:pt x="14344" y="1255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8" name="任意多边形: 形状 2977">
                    <a:extLst>
                      <a:ext uri="{FF2B5EF4-FFF2-40B4-BE49-F238E27FC236}">
                        <a16:creationId xmlns:a16="http://schemas.microsoft.com/office/drawing/2014/main" id="{B1B69201-BA7A-3486-1E40-1D678BE480D8}"/>
                      </a:ext>
                    </a:extLst>
                  </p:cNvPr>
                  <p:cNvSpPr/>
                  <p:nvPr/>
                </p:nvSpPr>
                <p:spPr>
                  <a:xfrm>
                    <a:off x="8022065" y="2413482"/>
                    <a:ext cx="5587" cy="18230"/>
                  </a:xfrm>
                  <a:custGeom>
                    <a:avLst/>
                    <a:gdLst>
                      <a:gd name="connsiteX0" fmla="*/ 14 w 5587"/>
                      <a:gd name="connsiteY0" fmla="*/ 18231 h 18230"/>
                      <a:gd name="connsiteX1" fmla="*/ 185 w 5587"/>
                      <a:gd name="connsiteY1" fmla="*/ 15164 h 18230"/>
                      <a:gd name="connsiteX2" fmla="*/ 1576 w 5587"/>
                      <a:gd name="connsiteY2" fmla="*/ 8734 h 18230"/>
                      <a:gd name="connsiteX3" fmla="*/ 4005 w 5587"/>
                      <a:gd name="connsiteY3" fmla="*/ 2619 h 18230"/>
                      <a:gd name="connsiteX4" fmla="*/ 5576 w 5587"/>
                      <a:gd name="connsiteY4" fmla="*/ 0 h 18230"/>
                      <a:gd name="connsiteX5" fmla="*/ 5415 w 5587"/>
                      <a:gd name="connsiteY5" fmla="*/ 3058 h 18230"/>
                      <a:gd name="connsiteX6" fmla="*/ 4033 w 5587"/>
                      <a:gd name="connsiteY6" fmla="*/ 9487 h 18230"/>
                      <a:gd name="connsiteX7" fmla="*/ 1595 w 5587"/>
                      <a:gd name="connsiteY7" fmla="*/ 15592 h 18230"/>
                      <a:gd name="connsiteX8" fmla="*/ 14 w 5587"/>
                      <a:gd name="connsiteY8" fmla="*/ 18231 h 1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7" h="18230">
                        <a:moveTo>
                          <a:pt x="14" y="18231"/>
                        </a:moveTo>
                        <a:cubicBezTo>
                          <a:pt x="14" y="18231"/>
                          <a:pt x="-72" y="16954"/>
                          <a:pt x="185" y="15164"/>
                        </a:cubicBezTo>
                        <a:cubicBezTo>
                          <a:pt x="385" y="13364"/>
                          <a:pt x="871" y="11011"/>
                          <a:pt x="1576" y="8734"/>
                        </a:cubicBezTo>
                        <a:cubicBezTo>
                          <a:pt x="2261" y="6458"/>
                          <a:pt x="3167" y="4239"/>
                          <a:pt x="4005" y="2619"/>
                        </a:cubicBezTo>
                        <a:cubicBezTo>
                          <a:pt x="4824" y="1000"/>
                          <a:pt x="5576" y="0"/>
                          <a:pt x="5576" y="0"/>
                        </a:cubicBezTo>
                        <a:cubicBezTo>
                          <a:pt x="5576" y="0"/>
                          <a:pt x="5652" y="1257"/>
                          <a:pt x="5415" y="3058"/>
                        </a:cubicBezTo>
                        <a:cubicBezTo>
                          <a:pt x="5214" y="4858"/>
                          <a:pt x="4729" y="7210"/>
                          <a:pt x="4033" y="9487"/>
                        </a:cubicBezTo>
                        <a:cubicBezTo>
                          <a:pt x="3338" y="11754"/>
                          <a:pt x="2424" y="13973"/>
                          <a:pt x="1595" y="15592"/>
                        </a:cubicBezTo>
                        <a:cubicBezTo>
                          <a:pt x="776" y="17202"/>
                          <a:pt x="14" y="18231"/>
                          <a:pt x="14" y="182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9" name="任意多边形: 形状 2978">
                    <a:extLst>
                      <a:ext uri="{FF2B5EF4-FFF2-40B4-BE49-F238E27FC236}">
                        <a16:creationId xmlns:a16="http://schemas.microsoft.com/office/drawing/2014/main" id="{336D9FD7-DBE6-2B1D-CFA6-E2629302D544}"/>
                      </a:ext>
                    </a:extLst>
                  </p:cNvPr>
                  <p:cNvSpPr/>
                  <p:nvPr/>
                </p:nvSpPr>
                <p:spPr>
                  <a:xfrm>
                    <a:off x="8022898" y="2402852"/>
                    <a:ext cx="13553" cy="13716"/>
                  </a:xfrm>
                  <a:custGeom>
                    <a:avLst/>
                    <a:gdLst>
                      <a:gd name="connsiteX0" fmla="*/ 13554 w 13553"/>
                      <a:gd name="connsiteY0" fmla="*/ 6239 h 13716"/>
                      <a:gd name="connsiteX1" fmla="*/ 9525 w 13553"/>
                      <a:gd name="connsiteY1" fmla="*/ 8877 h 13716"/>
                      <a:gd name="connsiteX2" fmla="*/ 9420 w 13553"/>
                      <a:gd name="connsiteY2" fmla="*/ 13716 h 13716"/>
                      <a:gd name="connsiteX3" fmla="*/ 5658 w 13553"/>
                      <a:gd name="connsiteY3" fmla="*/ 10687 h 13716"/>
                      <a:gd name="connsiteX4" fmla="*/ 1028 w 13553"/>
                      <a:gd name="connsiteY4" fmla="*/ 12087 h 13716"/>
                      <a:gd name="connsiteX5" fmla="*/ 2734 w 13553"/>
                      <a:gd name="connsiteY5" fmla="*/ 7572 h 13716"/>
                      <a:gd name="connsiteX6" fmla="*/ 0 w 13553"/>
                      <a:gd name="connsiteY6" fmla="*/ 3620 h 13716"/>
                      <a:gd name="connsiteX7" fmla="*/ 4819 w 13553"/>
                      <a:gd name="connsiteY7" fmla="*/ 3839 h 13716"/>
                      <a:gd name="connsiteX8" fmla="*/ 7734 w 13553"/>
                      <a:gd name="connsiteY8" fmla="*/ 0 h 13716"/>
                      <a:gd name="connsiteX9" fmla="*/ 9001 w 13553"/>
                      <a:gd name="connsiteY9" fmla="*/ 4658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553" h="13716">
                        <a:moveTo>
                          <a:pt x="13554" y="6239"/>
                        </a:moveTo>
                        <a:lnTo>
                          <a:pt x="9525" y="8877"/>
                        </a:lnTo>
                        <a:lnTo>
                          <a:pt x="9420" y="13716"/>
                        </a:lnTo>
                        <a:lnTo>
                          <a:pt x="5658" y="10687"/>
                        </a:lnTo>
                        <a:lnTo>
                          <a:pt x="1028" y="12087"/>
                        </a:lnTo>
                        <a:lnTo>
                          <a:pt x="2734" y="7572"/>
                        </a:lnTo>
                        <a:lnTo>
                          <a:pt x="0" y="3620"/>
                        </a:lnTo>
                        <a:lnTo>
                          <a:pt x="4819" y="3839"/>
                        </a:lnTo>
                        <a:lnTo>
                          <a:pt x="7734" y="0"/>
                        </a:lnTo>
                        <a:lnTo>
                          <a:pt x="9001" y="4658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80" name="图形 113">
                  <a:extLst>
                    <a:ext uri="{FF2B5EF4-FFF2-40B4-BE49-F238E27FC236}">
                      <a16:creationId xmlns:a16="http://schemas.microsoft.com/office/drawing/2014/main" id="{1D6BFCD8-A5EA-0F42-DDE8-F5CCDEEC551C}"/>
                    </a:ext>
                  </a:extLst>
                </p:cNvPr>
                <p:cNvGrpSpPr/>
                <p:nvPr/>
              </p:nvGrpSpPr>
              <p:grpSpPr>
                <a:xfrm>
                  <a:off x="7849183" y="2320935"/>
                  <a:ext cx="132710" cy="136262"/>
                  <a:chOff x="7849183" y="2320935"/>
                  <a:chExt cx="132710" cy="136262"/>
                </a:xfrm>
              </p:grpSpPr>
              <p:sp>
                <p:nvSpPr>
                  <p:cNvPr id="2981" name="任意多边形: 形状 2980">
                    <a:extLst>
                      <a:ext uri="{FF2B5EF4-FFF2-40B4-BE49-F238E27FC236}">
                        <a16:creationId xmlns:a16="http://schemas.microsoft.com/office/drawing/2014/main" id="{565FF9C7-3C2D-A47B-F654-461D40A7FAFC}"/>
                      </a:ext>
                    </a:extLst>
                  </p:cNvPr>
                  <p:cNvSpPr/>
                  <p:nvPr/>
                </p:nvSpPr>
                <p:spPr>
                  <a:xfrm>
                    <a:off x="7849183" y="2320935"/>
                    <a:ext cx="132710" cy="136262"/>
                  </a:xfrm>
                  <a:custGeom>
                    <a:avLst/>
                    <a:gdLst>
                      <a:gd name="connsiteX0" fmla="*/ 67749 w 132710"/>
                      <a:gd name="connsiteY0" fmla="*/ 75011 h 136262"/>
                      <a:gd name="connsiteX1" fmla="*/ 55491 w 132710"/>
                      <a:gd name="connsiteY1" fmla="*/ 70468 h 136262"/>
                      <a:gd name="connsiteX2" fmla="*/ 56033 w 132710"/>
                      <a:gd name="connsiteY2" fmla="*/ 57409 h 136262"/>
                      <a:gd name="connsiteX3" fmla="*/ 68625 w 132710"/>
                      <a:gd name="connsiteY3" fmla="*/ 53894 h 136262"/>
                      <a:gd name="connsiteX4" fmla="*/ 75845 w 132710"/>
                      <a:gd name="connsiteY4" fmla="*/ 64781 h 136262"/>
                      <a:gd name="connsiteX5" fmla="*/ 67749 w 132710"/>
                      <a:gd name="connsiteY5" fmla="*/ 75011 h 1362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2710" h="136262">
                        <a:moveTo>
                          <a:pt x="67749" y="75011"/>
                        </a:moveTo>
                        <a:cubicBezTo>
                          <a:pt x="102611" y="178576"/>
                          <a:pt x="-21300" y="132590"/>
                          <a:pt x="55491" y="70468"/>
                        </a:cubicBezTo>
                        <a:cubicBezTo>
                          <a:pt x="-21300" y="132580"/>
                          <a:pt x="-15814" y="535"/>
                          <a:pt x="56033" y="57409"/>
                        </a:cubicBezTo>
                        <a:cubicBezTo>
                          <a:pt x="-15814" y="535"/>
                          <a:pt x="111469" y="-35088"/>
                          <a:pt x="68625" y="53894"/>
                        </a:cubicBezTo>
                        <a:cubicBezTo>
                          <a:pt x="111469" y="-35088"/>
                          <a:pt x="184659" y="74973"/>
                          <a:pt x="75845" y="64781"/>
                        </a:cubicBezTo>
                        <a:cubicBezTo>
                          <a:pt x="184659" y="74973"/>
                          <a:pt x="102611" y="178576"/>
                          <a:pt x="67749" y="7501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2" name="任意多边形: 形状 2981">
                    <a:extLst>
                      <a:ext uri="{FF2B5EF4-FFF2-40B4-BE49-F238E27FC236}">
                        <a16:creationId xmlns:a16="http://schemas.microsoft.com/office/drawing/2014/main" id="{EFCAD484-8F8A-1500-6C66-A6E7819DA91D}"/>
                      </a:ext>
                    </a:extLst>
                  </p:cNvPr>
                  <p:cNvSpPr/>
                  <p:nvPr/>
                </p:nvSpPr>
                <p:spPr>
                  <a:xfrm>
                    <a:off x="7853088" y="2324854"/>
                    <a:ext cx="124243" cy="127579"/>
                  </a:xfrm>
                  <a:custGeom>
                    <a:avLst/>
                    <a:gdLst>
                      <a:gd name="connsiteX0" fmla="*/ 63416 w 124243"/>
                      <a:gd name="connsiteY0" fmla="*/ 70235 h 127579"/>
                      <a:gd name="connsiteX1" fmla="*/ 51957 w 124243"/>
                      <a:gd name="connsiteY1" fmla="*/ 65978 h 127579"/>
                      <a:gd name="connsiteX2" fmla="*/ 52433 w 124243"/>
                      <a:gd name="connsiteY2" fmla="*/ 53776 h 127579"/>
                      <a:gd name="connsiteX3" fmla="*/ 64235 w 124243"/>
                      <a:gd name="connsiteY3" fmla="*/ 50442 h 127579"/>
                      <a:gd name="connsiteX4" fmla="*/ 71026 w 124243"/>
                      <a:gd name="connsiteY4" fmla="*/ 60634 h 127579"/>
                      <a:gd name="connsiteX5" fmla="*/ 63416 w 124243"/>
                      <a:gd name="connsiteY5" fmla="*/ 70235 h 127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243" h="127579">
                        <a:moveTo>
                          <a:pt x="63416" y="70235"/>
                        </a:moveTo>
                        <a:cubicBezTo>
                          <a:pt x="96058" y="167219"/>
                          <a:pt x="-19928" y="124109"/>
                          <a:pt x="51957" y="65978"/>
                        </a:cubicBezTo>
                        <a:cubicBezTo>
                          <a:pt x="-19928" y="124118"/>
                          <a:pt x="-14813" y="493"/>
                          <a:pt x="52433" y="53776"/>
                        </a:cubicBezTo>
                        <a:cubicBezTo>
                          <a:pt x="-14813" y="493"/>
                          <a:pt x="104345" y="-32844"/>
                          <a:pt x="64235" y="50442"/>
                        </a:cubicBezTo>
                        <a:cubicBezTo>
                          <a:pt x="104345" y="-32844"/>
                          <a:pt x="172877" y="70178"/>
                          <a:pt x="71026" y="60634"/>
                        </a:cubicBezTo>
                        <a:cubicBezTo>
                          <a:pt x="172887" y="70178"/>
                          <a:pt x="96058" y="167219"/>
                          <a:pt x="63416" y="702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3" name="任意多边形: 形状 2982">
                    <a:extLst>
                      <a:ext uri="{FF2B5EF4-FFF2-40B4-BE49-F238E27FC236}">
                        <a16:creationId xmlns:a16="http://schemas.microsoft.com/office/drawing/2014/main" id="{422994CC-06A1-CE35-91F3-DCF91DDB37B2}"/>
                      </a:ext>
                    </a:extLst>
                  </p:cNvPr>
                  <p:cNvSpPr/>
                  <p:nvPr/>
                </p:nvSpPr>
                <p:spPr>
                  <a:xfrm>
                    <a:off x="7868078" y="2382140"/>
                    <a:ext cx="42148" cy="5751"/>
                  </a:xfrm>
                  <a:custGeom>
                    <a:avLst/>
                    <a:gdLst>
                      <a:gd name="connsiteX0" fmla="*/ 0 w 42148"/>
                      <a:gd name="connsiteY0" fmla="*/ 3168 h 5751"/>
                      <a:gd name="connsiteX1" fmla="*/ 6553 w 42148"/>
                      <a:gd name="connsiteY1" fmla="*/ 1415 h 5751"/>
                      <a:gd name="connsiteX2" fmla="*/ 21041 w 42148"/>
                      <a:gd name="connsiteY2" fmla="*/ 5 h 5751"/>
                      <a:gd name="connsiteX3" fmla="*/ 35529 w 42148"/>
                      <a:gd name="connsiteY3" fmla="*/ 1044 h 5751"/>
                      <a:gd name="connsiteX4" fmla="*/ 42148 w 42148"/>
                      <a:gd name="connsiteY4" fmla="*/ 2606 h 5751"/>
                      <a:gd name="connsiteX5" fmla="*/ 35586 w 42148"/>
                      <a:gd name="connsiteY5" fmla="*/ 4339 h 5751"/>
                      <a:gd name="connsiteX6" fmla="*/ 21107 w 42148"/>
                      <a:gd name="connsiteY6" fmla="*/ 5749 h 5751"/>
                      <a:gd name="connsiteX7" fmla="*/ 6601 w 42148"/>
                      <a:gd name="connsiteY7" fmla="*/ 4711 h 5751"/>
                      <a:gd name="connsiteX8" fmla="*/ 0 w 42148"/>
                      <a:gd name="connsiteY8" fmla="*/ 3168 h 5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2148" h="5751">
                        <a:moveTo>
                          <a:pt x="0" y="3168"/>
                        </a:moveTo>
                        <a:cubicBezTo>
                          <a:pt x="0" y="3168"/>
                          <a:pt x="2610" y="2167"/>
                          <a:pt x="6553" y="1415"/>
                        </a:cubicBezTo>
                        <a:cubicBezTo>
                          <a:pt x="10496" y="653"/>
                          <a:pt x="15783" y="91"/>
                          <a:pt x="21041" y="5"/>
                        </a:cubicBezTo>
                        <a:cubicBezTo>
                          <a:pt x="26327" y="-52"/>
                          <a:pt x="31575" y="358"/>
                          <a:pt x="35529" y="1044"/>
                        </a:cubicBezTo>
                        <a:cubicBezTo>
                          <a:pt x="39500" y="1672"/>
                          <a:pt x="42148" y="2606"/>
                          <a:pt x="42148" y="2606"/>
                        </a:cubicBezTo>
                        <a:cubicBezTo>
                          <a:pt x="42148" y="2606"/>
                          <a:pt x="39548" y="3606"/>
                          <a:pt x="35586" y="4339"/>
                        </a:cubicBezTo>
                        <a:cubicBezTo>
                          <a:pt x="31642" y="5120"/>
                          <a:pt x="26394" y="5682"/>
                          <a:pt x="21107" y="5749"/>
                        </a:cubicBezTo>
                        <a:cubicBezTo>
                          <a:pt x="15821" y="5787"/>
                          <a:pt x="10573" y="5396"/>
                          <a:pt x="6601" y="4711"/>
                        </a:cubicBezTo>
                        <a:cubicBezTo>
                          <a:pt x="2648" y="4092"/>
                          <a:pt x="0" y="3168"/>
                          <a:pt x="0" y="316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4" name="任意多边形: 形状 2983">
                    <a:extLst>
                      <a:ext uri="{FF2B5EF4-FFF2-40B4-BE49-F238E27FC236}">
                        <a16:creationId xmlns:a16="http://schemas.microsoft.com/office/drawing/2014/main" id="{22207C16-9EBC-ED00-EB4C-D437F97AAF4D}"/>
                      </a:ext>
                    </a:extLst>
                  </p:cNvPr>
                  <p:cNvSpPr/>
                  <p:nvPr/>
                </p:nvSpPr>
                <p:spPr>
                  <a:xfrm>
                    <a:off x="7920209" y="2359628"/>
                    <a:ext cx="36890" cy="20431"/>
                  </a:xfrm>
                  <a:custGeom>
                    <a:avLst/>
                    <a:gdLst>
                      <a:gd name="connsiteX0" fmla="*/ 0 w 36890"/>
                      <a:gd name="connsiteY0" fmla="*/ 20431 h 20431"/>
                      <a:gd name="connsiteX1" fmla="*/ 4982 w 36890"/>
                      <a:gd name="connsiteY1" fmla="*/ 15802 h 20431"/>
                      <a:gd name="connsiteX2" fmla="*/ 17059 w 36890"/>
                      <a:gd name="connsiteY2" fmla="*/ 7725 h 20431"/>
                      <a:gd name="connsiteX3" fmla="*/ 30328 w 36890"/>
                      <a:gd name="connsiteY3" fmla="*/ 1772 h 20431"/>
                      <a:gd name="connsiteX4" fmla="*/ 36890 w 36890"/>
                      <a:gd name="connsiteY4" fmla="*/ 0 h 20431"/>
                      <a:gd name="connsiteX5" fmla="*/ 31928 w 36890"/>
                      <a:gd name="connsiteY5" fmla="*/ 4629 h 20431"/>
                      <a:gd name="connsiteX6" fmla="*/ 19841 w 36890"/>
                      <a:gd name="connsiteY6" fmla="*/ 12706 h 20431"/>
                      <a:gd name="connsiteX7" fmla="*/ 6544 w 36890"/>
                      <a:gd name="connsiteY7" fmla="*/ 18679 h 20431"/>
                      <a:gd name="connsiteX8" fmla="*/ 0 w 36890"/>
                      <a:gd name="connsiteY8" fmla="*/ 20431 h 20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890" h="20431">
                        <a:moveTo>
                          <a:pt x="0" y="20431"/>
                        </a:moveTo>
                        <a:cubicBezTo>
                          <a:pt x="0" y="20431"/>
                          <a:pt x="1848" y="18326"/>
                          <a:pt x="4982" y="15802"/>
                        </a:cubicBezTo>
                        <a:cubicBezTo>
                          <a:pt x="8058" y="13249"/>
                          <a:pt x="12449" y="10277"/>
                          <a:pt x="17059" y="7725"/>
                        </a:cubicBezTo>
                        <a:cubicBezTo>
                          <a:pt x="21670" y="5172"/>
                          <a:pt x="26527" y="3038"/>
                          <a:pt x="30328" y="1772"/>
                        </a:cubicBezTo>
                        <a:cubicBezTo>
                          <a:pt x="34118" y="429"/>
                          <a:pt x="36890" y="0"/>
                          <a:pt x="36890" y="0"/>
                        </a:cubicBezTo>
                        <a:cubicBezTo>
                          <a:pt x="36890" y="0"/>
                          <a:pt x="35071" y="2124"/>
                          <a:pt x="31928" y="4629"/>
                        </a:cubicBezTo>
                        <a:cubicBezTo>
                          <a:pt x="28823" y="7201"/>
                          <a:pt x="24441" y="10154"/>
                          <a:pt x="19841" y="12706"/>
                        </a:cubicBezTo>
                        <a:cubicBezTo>
                          <a:pt x="15192" y="15259"/>
                          <a:pt x="10373" y="17374"/>
                          <a:pt x="6544" y="18679"/>
                        </a:cubicBezTo>
                        <a:cubicBezTo>
                          <a:pt x="2753" y="19983"/>
                          <a:pt x="0" y="20431"/>
                          <a:pt x="0" y="204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5" name="任意多边形: 形状 2984">
                    <a:extLst>
                      <a:ext uri="{FF2B5EF4-FFF2-40B4-BE49-F238E27FC236}">
                        <a16:creationId xmlns:a16="http://schemas.microsoft.com/office/drawing/2014/main" id="{4BE5BCF3-A3A7-2F7D-6035-9F29805145B1}"/>
                      </a:ext>
                    </a:extLst>
                  </p:cNvPr>
                  <p:cNvSpPr/>
                  <p:nvPr/>
                </p:nvSpPr>
                <p:spPr>
                  <a:xfrm>
                    <a:off x="7901758" y="2337796"/>
                    <a:ext cx="11012" cy="40738"/>
                  </a:xfrm>
                  <a:custGeom>
                    <a:avLst/>
                    <a:gdLst>
                      <a:gd name="connsiteX0" fmla="*/ 10926 w 11012"/>
                      <a:gd name="connsiteY0" fmla="*/ 40738 h 40738"/>
                      <a:gd name="connsiteX1" fmla="*/ 7659 w 11012"/>
                      <a:gd name="connsiteY1" fmla="*/ 34823 h 40738"/>
                      <a:gd name="connsiteX2" fmla="*/ 2744 w 11012"/>
                      <a:gd name="connsiteY2" fmla="*/ 21117 h 40738"/>
                      <a:gd name="connsiteX3" fmla="*/ 201 w 11012"/>
                      <a:gd name="connsiteY3" fmla="*/ 6791 h 40738"/>
                      <a:gd name="connsiteX4" fmla="*/ 87 w 11012"/>
                      <a:gd name="connsiteY4" fmla="*/ 0 h 40738"/>
                      <a:gd name="connsiteX5" fmla="*/ 3401 w 11012"/>
                      <a:gd name="connsiteY5" fmla="*/ 5934 h 40738"/>
                      <a:gd name="connsiteX6" fmla="*/ 8297 w 11012"/>
                      <a:gd name="connsiteY6" fmla="*/ 19631 h 40738"/>
                      <a:gd name="connsiteX7" fmla="*/ 10812 w 11012"/>
                      <a:gd name="connsiteY7" fmla="*/ 33976 h 40738"/>
                      <a:gd name="connsiteX8" fmla="*/ 10926 w 11012"/>
                      <a:gd name="connsiteY8" fmla="*/ 40738 h 40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12" h="40738">
                        <a:moveTo>
                          <a:pt x="10926" y="40738"/>
                        </a:moveTo>
                        <a:cubicBezTo>
                          <a:pt x="10926" y="40738"/>
                          <a:pt x="9335" y="38452"/>
                          <a:pt x="7659" y="34823"/>
                        </a:cubicBezTo>
                        <a:cubicBezTo>
                          <a:pt x="5897" y="31194"/>
                          <a:pt x="4144" y="26194"/>
                          <a:pt x="2744" y="21117"/>
                        </a:cubicBezTo>
                        <a:cubicBezTo>
                          <a:pt x="1401" y="16021"/>
                          <a:pt x="515" y="10792"/>
                          <a:pt x="201" y="6791"/>
                        </a:cubicBezTo>
                        <a:cubicBezTo>
                          <a:pt x="-171" y="2791"/>
                          <a:pt x="87" y="0"/>
                          <a:pt x="87" y="0"/>
                        </a:cubicBezTo>
                        <a:cubicBezTo>
                          <a:pt x="87" y="0"/>
                          <a:pt x="1725" y="2305"/>
                          <a:pt x="3401" y="5934"/>
                        </a:cubicBezTo>
                        <a:cubicBezTo>
                          <a:pt x="5097" y="9563"/>
                          <a:pt x="6907" y="14545"/>
                          <a:pt x="8297" y="19631"/>
                        </a:cubicBezTo>
                        <a:cubicBezTo>
                          <a:pt x="9631" y="24746"/>
                          <a:pt x="10507" y="29975"/>
                          <a:pt x="10812" y="33976"/>
                        </a:cubicBezTo>
                        <a:cubicBezTo>
                          <a:pt x="11183" y="37967"/>
                          <a:pt x="10926" y="40738"/>
                          <a:pt x="10926" y="407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6" name="任意多边形: 形状 2985">
                    <a:extLst>
                      <a:ext uri="{FF2B5EF4-FFF2-40B4-BE49-F238E27FC236}">
                        <a16:creationId xmlns:a16="http://schemas.microsoft.com/office/drawing/2014/main" id="{88C10FB8-0125-0630-9B2E-010E87AB2D5C}"/>
                      </a:ext>
                    </a:extLst>
                  </p:cNvPr>
                  <p:cNvSpPr/>
                  <p:nvPr/>
                </p:nvSpPr>
                <p:spPr>
                  <a:xfrm>
                    <a:off x="7921837" y="2391060"/>
                    <a:ext cx="32613" cy="26746"/>
                  </a:xfrm>
                  <a:custGeom>
                    <a:avLst/>
                    <a:gdLst>
                      <a:gd name="connsiteX0" fmla="*/ 32613 w 32613"/>
                      <a:gd name="connsiteY0" fmla="*/ 26746 h 26746"/>
                      <a:gd name="connsiteX1" fmla="*/ 26479 w 32613"/>
                      <a:gd name="connsiteY1" fmla="*/ 23841 h 26746"/>
                      <a:gd name="connsiteX2" fmla="*/ 14497 w 32613"/>
                      <a:gd name="connsiteY2" fmla="*/ 15583 h 26746"/>
                      <a:gd name="connsiteX3" fmla="*/ 4067 w 32613"/>
                      <a:gd name="connsiteY3" fmla="*/ 5429 h 26746"/>
                      <a:gd name="connsiteX4" fmla="*/ 0 w 32613"/>
                      <a:gd name="connsiteY4" fmla="*/ 0 h 26746"/>
                      <a:gd name="connsiteX5" fmla="*/ 6153 w 32613"/>
                      <a:gd name="connsiteY5" fmla="*/ 2924 h 26746"/>
                      <a:gd name="connsiteX6" fmla="*/ 18164 w 32613"/>
                      <a:gd name="connsiteY6" fmla="*/ 11144 h 26746"/>
                      <a:gd name="connsiteX7" fmla="*/ 28565 w 32613"/>
                      <a:gd name="connsiteY7" fmla="*/ 21317 h 26746"/>
                      <a:gd name="connsiteX8" fmla="*/ 32613 w 32613"/>
                      <a:gd name="connsiteY8" fmla="*/ 26746 h 2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613" h="26746">
                        <a:moveTo>
                          <a:pt x="32613" y="26746"/>
                        </a:moveTo>
                        <a:cubicBezTo>
                          <a:pt x="32613" y="26746"/>
                          <a:pt x="29994" y="25832"/>
                          <a:pt x="26479" y="23841"/>
                        </a:cubicBezTo>
                        <a:cubicBezTo>
                          <a:pt x="22964" y="21888"/>
                          <a:pt x="18612" y="18907"/>
                          <a:pt x="14497" y="15583"/>
                        </a:cubicBezTo>
                        <a:cubicBezTo>
                          <a:pt x="10410" y="12230"/>
                          <a:pt x="6686" y="8515"/>
                          <a:pt x="4067" y="5429"/>
                        </a:cubicBezTo>
                        <a:cubicBezTo>
                          <a:pt x="1438" y="2419"/>
                          <a:pt x="0" y="0"/>
                          <a:pt x="0" y="0"/>
                        </a:cubicBezTo>
                        <a:cubicBezTo>
                          <a:pt x="0" y="0"/>
                          <a:pt x="2657" y="933"/>
                          <a:pt x="6153" y="2924"/>
                        </a:cubicBezTo>
                        <a:cubicBezTo>
                          <a:pt x="9667" y="4839"/>
                          <a:pt x="14040" y="7858"/>
                          <a:pt x="18164" y="11144"/>
                        </a:cubicBezTo>
                        <a:cubicBezTo>
                          <a:pt x="22193" y="14545"/>
                          <a:pt x="25975" y="18250"/>
                          <a:pt x="28565" y="21317"/>
                        </a:cubicBezTo>
                        <a:cubicBezTo>
                          <a:pt x="31166" y="24346"/>
                          <a:pt x="32613" y="26746"/>
                          <a:pt x="32613" y="267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7" name="任意多边形: 形状 2986">
                    <a:extLst>
                      <a:ext uri="{FF2B5EF4-FFF2-40B4-BE49-F238E27FC236}">
                        <a16:creationId xmlns:a16="http://schemas.microsoft.com/office/drawing/2014/main" id="{726DED74-ED91-4BBB-9474-E33B80566B6E}"/>
                      </a:ext>
                    </a:extLst>
                  </p:cNvPr>
                  <p:cNvSpPr/>
                  <p:nvPr/>
                </p:nvSpPr>
                <p:spPr>
                  <a:xfrm>
                    <a:off x="7900764" y="2395232"/>
                    <a:ext cx="11149" cy="40709"/>
                  </a:xfrm>
                  <a:custGeom>
                    <a:avLst/>
                    <a:gdLst>
                      <a:gd name="connsiteX0" fmla="*/ 80 w 11149"/>
                      <a:gd name="connsiteY0" fmla="*/ 40710 h 40709"/>
                      <a:gd name="connsiteX1" fmla="*/ 232 w 11149"/>
                      <a:gd name="connsiteY1" fmla="*/ 33899 h 40709"/>
                      <a:gd name="connsiteX2" fmla="*/ 2813 w 11149"/>
                      <a:gd name="connsiteY2" fmla="*/ 19593 h 40709"/>
                      <a:gd name="connsiteX3" fmla="*/ 7757 w 11149"/>
                      <a:gd name="connsiteY3" fmla="*/ 5915 h 40709"/>
                      <a:gd name="connsiteX4" fmla="*/ 11053 w 11149"/>
                      <a:gd name="connsiteY4" fmla="*/ 0 h 40709"/>
                      <a:gd name="connsiteX5" fmla="*/ 10967 w 11149"/>
                      <a:gd name="connsiteY5" fmla="*/ 6772 h 40709"/>
                      <a:gd name="connsiteX6" fmla="*/ 8357 w 11149"/>
                      <a:gd name="connsiteY6" fmla="*/ 21079 h 40709"/>
                      <a:gd name="connsiteX7" fmla="*/ 3395 w 11149"/>
                      <a:gd name="connsiteY7" fmla="*/ 34757 h 40709"/>
                      <a:gd name="connsiteX8" fmla="*/ 80 w 11149"/>
                      <a:gd name="connsiteY8" fmla="*/ 40710 h 40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149" h="40709">
                        <a:moveTo>
                          <a:pt x="80" y="40710"/>
                        </a:moveTo>
                        <a:cubicBezTo>
                          <a:pt x="80" y="40710"/>
                          <a:pt x="-177" y="37900"/>
                          <a:pt x="232" y="33899"/>
                        </a:cubicBezTo>
                        <a:cubicBezTo>
                          <a:pt x="546" y="29899"/>
                          <a:pt x="1470" y="24689"/>
                          <a:pt x="2813" y="19593"/>
                        </a:cubicBezTo>
                        <a:cubicBezTo>
                          <a:pt x="4204" y="14497"/>
                          <a:pt x="6014" y="9544"/>
                          <a:pt x="7757" y="5915"/>
                        </a:cubicBezTo>
                        <a:cubicBezTo>
                          <a:pt x="9471" y="2286"/>
                          <a:pt x="11053" y="0"/>
                          <a:pt x="11053" y="0"/>
                        </a:cubicBezTo>
                        <a:cubicBezTo>
                          <a:pt x="11053" y="0"/>
                          <a:pt x="11319" y="2772"/>
                          <a:pt x="10967" y="6772"/>
                        </a:cubicBezTo>
                        <a:cubicBezTo>
                          <a:pt x="10634" y="10773"/>
                          <a:pt x="9719" y="15983"/>
                          <a:pt x="8357" y="21079"/>
                        </a:cubicBezTo>
                        <a:cubicBezTo>
                          <a:pt x="6986" y="26175"/>
                          <a:pt x="5137" y="31128"/>
                          <a:pt x="3395" y="34757"/>
                        </a:cubicBezTo>
                        <a:cubicBezTo>
                          <a:pt x="1699" y="38405"/>
                          <a:pt x="80" y="40710"/>
                          <a:pt x="80" y="407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8" name="任意多边形: 形状 2987">
                    <a:extLst>
                      <a:ext uri="{FF2B5EF4-FFF2-40B4-BE49-F238E27FC236}">
                        <a16:creationId xmlns:a16="http://schemas.microsoft.com/office/drawing/2014/main" id="{05530979-4A61-37D1-ECC7-3059386F9558}"/>
                      </a:ext>
                    </a:extLst>
                  </p:cNvPr>
                  <p:cNvSpPr/>
                  <p:nvPr/>
                </p:nvSpPr>
                <p:spPr>
                  <a:xfrm>
                    <a:off x="7900854" y="2371524"/>
                    <a:ext cx="30174" cy="30203"/>
                  </a:xfrm>
                  <a:custGeom>
                    <a:avLst/>
                    <a:gdLst>
                      <a:gd name="connsiteX0" fmla="*/ 30175 w 30174"/>
                      <a:gd name="connsiteY0" fmla="*/ 13373 h 30203"/>
                      <a:gd name="connsiteX1" fmla="*/ 21450 w 30174"/>
                      <a:gd name="connsiteY1" fmla="*/ 19507 h 30203"/>
                      <a:gd name="connsiteX2" fmla="*/ 21564 w 30174"/>
                      <a:gd name="connsiteY2" fmla="*/ 30204 h 30203"/>
                      <a:gd name="connsiteX3" fmla="*/ 13030 w 30174"/>
                      <a:gd name="connsiteY3" fmla="*/ 23774 h 30203"/>
                      <a:gd name="connsiteX4" fmla="*/ 2886 w 30174"/>
                      <a:gd name="connsiteY4" fmla="*/ 27194 h 30203"/>
                      <a:gd name="connsiteX5" fmla="*/ 6353 w 30174"/>
                      <a:gd name="connsiteY5" fmla="*/ 17107 h 30203"/>
                      <a:gd name="connsiteX6" fmla="*/ 0 w 30174"/>
                      <a:gd name="connsiteY6" fmla="*/ 8553 h 30203"/>
                      <a:gd name="connsiteX7" fmla="*/ 10687 w 30174"/>
                      <a:gd name="connsiteY7" fmla="*/ 8687 h 30203"/>
                      <a:gd name="connsiteX8" fmla="*/ 16840 w 30174"/>
                      <a:gd name="connsiteY8" fmla="*/ 0 h 30203"/>
                      <a:gd name="connsiteX9" fmla="*/ 19983 w 30174"/>
                      <a:gd name="connsiteY9" fmla="*/ 10173 h 30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174" h="30203">
                        <a:moveTo>
                          <a:pt x="30175" y="13373"/>
                        </a:moveTo>
                        <a:lnTo>
                          <a:pt x="21450" y="19507"/>
                        </a:lnTo>
                        <a:lnTo>
                          <a:pt x="21564" y="30204"/>
                        </a:lnTo>
                        <a:lnTo>
                          <a:pt x="13030" y="23774"/>
                        </a:lnTo>
                        <a:lnTo>
                          <a:pt x="2886" y="27194"/>
                        </a:lnTo>
                        <a:lnTo>
                          <a:pt x="6353" y="17107"/>
                        </a:lnTo>
                        <a:lnTo>
                          <a:pt x="0" y="8553"/>
                        </a:lnTo>
                        <a:lnTo>
                          <a:pt x="10687" y="8687"/>
                        </a:lnTo>
                        <a:lnTo>
                          <a:pt x="16840" y="0"/>
                        </a:lnTo>
                        <a:lnTo>
                          <a:pt x="19983" y="10173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89" name="图形 113">
                  <a:extLst>
                    <a:ext uri="{FF2B5EF4-FFF2-40B4-BE49-F238E27FC236}">
                      <a16:creationId xmlns:a16="http://schemas.microsoft.com/office/drawing/2014/main" id="{92DDF244-BE70-011B-5574-0B98E752D084}"/>
                    </a:ext>
                  </a:extLst>
                </p:cNvPr>
                <p:cNvGrpSpPr/>
                <p:nvPr/>
              </p:nvGrpSpPr>
              <p:grpSpPr>
                <a:xfrm>
                  <a:off x="7810455" y="2381029"/>
                  <a:ext cx="57637" cy="56458"/>
                  <a:chOff x="7810455" y="2381029"/>
                  <a:chExt cx="57637" cy="56458"/>
                </a:xfrm>
              </p:grpSpPr>
              <p:sp>
                <p:nvSpPr>
                  <p:cNvPr id="2990" name="任意多边形: 形状 2989">
                    <a:extLst>
                      <a:ext uri="{FF2B5EF4-FFF2-40B4-BE49-F238E27FC236}">
                        <a16:creationId xmlns:a16="http://schemas.microsoft.com/office/drawing/2014/main" id="{DBB24142-8EC0-6729-B0A8-C88A9109B721}"/>
                      </a:ext>
                    </a:extLst>
                  </p:cNvPr>
                  <p:cNvSpPr/>
                  <p:nvPr/>
                </p:nvSpPr>
                <p:spPr>
                  <a:xfrm>
                    <a:off x="7810455" y="2381029"/>
                    <a:ext cx="57637" cy="56458"/>
                  </a:xfrm>
                  <a:custGeom>
                    <a:avLst/>
                    <a:gdLst>
                      <a:gd name="connsiteX0" fmla="*/ 27609 w 57637"/>
                      <a:gd name="connsiteY0" fmla="*/ 32138 h 56458"/>
                      <a:gd name="connsiteX1" fmla="*/ 22923 w 57637"/>
                      <a:gd name="connsiteY1" fmla="*/ 29186 h 56458"/>
                      <a:gd name="connsiteX2" fmla="*/ 24295 w 57637"/>
                      <a:gd name="connsiteY2" fmla="*/ 23823 h 56458"/>
                      <a:gd name="connsiteX3" fmla="*/ 29800 w 57637"/>
                      <a:gd name="connsiteY3" fmla="*/ 23461 h 56458"/>
                      <a:gd name="connsiteX4" fmla="*/ 31867 w 57637"/>
                      <a:gd name="connsiteY4" fmla="*/ 28595 h 56458"/>
                      <a:gd name="connsiteX5" fmla="*/ 27609 w 57637"/>
                      <a:gd name="connsiteY5" fmla="*/ 32138 h 564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637" h="56458">
                        <a:moveTo>
                          <a:pt x="27609" y="32138"/>
                        </a:moveTo>
                        <a:cubicBezTo>
                          <a:pt x="33086" y="78087"/>
                          <a:pt x="-14272" y="48274"/>
                          <a:pt x="22923" y="29186"/>
                        </a:cubicBezTo>
                        <a:cubicBezTo>
                          <a:pt x="-14272" y="48274"/>
                          <a:pt x="-575" y="-5981"/>
                          <a:pt x="24295" y="23823"/>
                        </a:cubicBezTo>
                        <a:cubicBezTo>
                          <a:pt x="-556" y="-5981"/>
                          <a:pt x="55289" y="-9714"/>
                          <a:pt x="29800" y="23461"/>
                        </a:cubicBezTo>
                        <a:cubicBezTo>
                          <a:pt x="55289" y="-9705"/>
                          <a:pt x="76063" y="42254"/>
                          <a:pt x="31867" y="28595"/>
                        </a:cubicBezTo>
                        <a:cubicBezTo>
                          <a:pt x="76063" y="42245"/>
                          <a:pt x="33086" y="78087"/>
                          <a:pt x="27609" y="3213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1" name="任意多边形: 形状 2990">
                    <a:extLst>
                      <a:ext uri="{FF2B5EF4-FFF2-40B4-BE49-F238E27FC236}">
                        <a16:creationId xmlns:a16="http://schemas.microsoft.com/office/drawing/2014/main" id="{A4F5F9CA-C724-3A01-9F49-C1E127A254C4}"/>
                      </a:ext>
                    </a:extLst>
                  </p:cNvPr>
                  <p:cNvSpPr/>
                  <p:nvPr/>
                </p:nvSpPr>
                <p:spPr>
                  <a:xfrm>
                    <a:off x="7812107" y="2382689"/>
                    <a:ext cx="53965" cy="52857"/>
                  </a:xfrm>
                  <a:custGeom>
                    <a:avLst/>
                    <a:gdLst>
                      <a:gd name="connsiteX0" fmla="*/ 25844 w 53965"/>
                      <a:gd name="connsiteY0" fmla="*/ 30088 h 52857"/>
                      <a:gd name="connsiteX1" fmla="*/ 21472 w 53965"/>
                      <a:gd name="connsiteY1" fmla="*/ 27326 h 52857"/>
                      <a:gd name="connsiteX2" fmla="*/ 22729 w 53965"/>
                      <a:gd name="connsiteY2" fmla="*/ 22306 h 52857"/>
                      <a:gd name="connsiteX3" fmla="*/ 27901 w 53965"/>
                      <a:gd name="connsiteY3" fmla="*/ 21954 h 52857"/>
                      <a:gd name="connsiteX4" fmla="*/ 29835 w 53965"/>
                      <a:gd name="connsiteY4" fmla="*/ 26764 h 52857"/>
                      <a:gd name="connsiteX5" fmla="*/ 25844 w 53965"/>
                      <a:gd name="connsiteY5" fmla="*/ 30088 h 5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965" h="52857">
                        <a:moveTo>
                          <a:pt x="25844" y="30088"/>
                        </a:moveTo>
                        <a:cubicBezTo>
                          <a:pt x="30978" y="73112"/>
                          <a:pt x="-13361" y="45185"/>
                          <a:pt x="21472" y="27326"/>
                        </a:cubicBezTo>
                        <a:cubicBezTo>
                          <a:pt x="-13361" y="45185"/>
                          <a:pt x="-540" y="-5602"/>
                          <a:pt x="22729" y="22306"/>
                        </a:cubicBezTo>
                        <a:cubicBezTo>
                          <a:pt x="-521" y="-5602"/>
                          <a:pt x="51752" y="-9088"/>
                          <a:pt x="27901" y="21954"/>
                        </a:cubicBezTo>
                        <a:cubicBezTo>
                          <a:pt x="51752" y="-9088"/>
                          <a:pt x="71230" y="39556"/>
                          <a:pt x="29835" y="26764"/>
                        </a:cubicBezTo>
                        <a:cubicBezTo>
                          <a:pt x="71230" y="39546"/>
                          <a:pt x="30978" y="73103"/>
                          <a:pt x="25844" y="3008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2" name="任意多边形: 形状 2991">
                    <a:extLst>
                      <a:ext uri="{FF2B5EF4-FFF2-40B4-BE49-F238E27FC236}">
                        <a16:creationId xmlns:a16="http://schemas.microsoft.com/office/drawing/2014/main" id="{FEC35321-A3CB-6502-2357-97F303561E29}"/>
                      </a:ext>
                    </a:extLst>
                  </p:cNvPr>
                  <p:cNvSpPr/>
                  <p:nvPr/>
                </p:nvSpPr>
                <p:spPr>
                  <a:xfrm>
                    <a:off x="7818729" y="2404352"/>
                    <a:ext cx="17535" cy="3743"/>
                  </a:xfrm>
                  <a:custGeom>
                    <a:avLst/>
                    <a:gdLst>
                      <a:gd name="connsiteX0" fmla="*/ 0 w 17535"/>
                      <a:gd name="connsiteY0" fmla="*/ 157 h 3743"/>
                      <a:gd name="connsiteX1" fmla="*/ 2886 w 17535"/>
                      <a:gd name="connsiteY1" fmla="*/ 5 h 3743"/>
                      <a:gd name="connsiteX2" fmla="*/ 9030 w 17535"/>
                      <a:gd name="connsiteY2" fmla="*/ 672 h 3743"/>
                      <a:gd name="connsiteX3" fmla="*/ 14944 w 17535"/>
                      <a:gd name="connsiteY3" fmla="*/ 2358 h 3743"/>
                      <a:gd name="connsiteX4" fmla="*/ 17536 w 17535"/>
                      <a:gd name="connsiteY4" fmla="*/ 3586 h 3743"/>
                      <a:gd name="connsiteX5" fmla="*/ 14668 w 17535"/>
                      <a:gd name="connsiteY5" fmla="*/ 3739 h 3743"/>
                      <a:gd name="connsiteX6" fmla="*/ 8534 w 17535"/>
                      <a:gd name="connsiteY6" fmla="*/ 3063 h 3743"/>
                      <a:gd name="connsiteX7" fmla="*/ 2619 w 17535"/>
                      <a:gd name="connsiteY7" fmla="*/ 1377 h 3743"/>
                      <a:gd name="connsiteX8" fmla="*/ 0 w 17535"/>
                      <a:gd name="connsiteY8" fmla="*/ 157 h 3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35" h="3743">
                        <a:moveTo>
                          <a:pt x="0" y="157"/>
                        </a:moveTo>
                        <a:cubicBezTo>
                          <a:pt x="0" y="157"/>
                          <a:pt x="1191" y="-33"/>
                          <a:pt x="2886" y="5"/>
                        </a:cubicBezTo>
                        <a:cubicBezTo>
                          <a:pt x="4600" y="34"/>
                          <a:pt x="6820" y="253"/>
                          <a:pt x="9030" y="672"/>
                        </a:cubicBezTo>
                        <a:cubicBezTo>
                          <a:pt x="11211" y="1110"/>
                          <a:pt x="13373" y="1720"/>
                          <a:pt x="14944" y="2358"/>
                        </a:cubicBezTo>
                        <a:cubicBezTo>
                          <a:pt x="16535" y="2958"/>
                          <a:pt x="17536" y="3586"/>
                          <a:pt x="17536" y="3586"/>
                        </a:cubicBezTo>
                        <a:cubicBezTo>
                          <a:pt x="17536" y="3586"/>
                          <a:pt x="16373" y="3777"/>
                          <a:pt x="14668" y="3739"/>
                        </a:cubicBezTo>
                        <a:cubicBezTo>
                          <a:pt x="12963" y="3710"/>
                          <a:pt x="10744" y="3482"/>
                          <a:pt x="8534" y="3063"/>
                        </a:cubicBezTo>
                        <a:cubicBezTo>
                          <a:pt x="6353" y="2624"/>
                          <a:pt x="4200" y="2005"/>
                          <a:pt x="2619" y="1377"/>
                        </a:cubicBezTo>
                        <a:cubicBezTo>
                          <a:pt x="1028" y="777"/>
                          <a:pt x="0" y="157"/>
                          <a:pt x="0" y="15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3" name="任意多边形: 形状 2992">
                    <a:extLst>
                      <a:ext uri="{FF2B5EF4-FFF2-40B4-BE49-F238E27FC236}">
                        <a16:creationId xmlns:a16="http://schemas.microsoft.com/office/drawing/2014/main" id="{A1DAF1CB-2CEA-34EF-9029-B5F92B4C3C5E}"/>
                      </a:ext>
                    </a:extLst>
                  </p:cNvPr>
                  <p:cNvSpPr/>
                  <p:nvPr/>
                </p:nvSpPr>
                <p:spPr>
                  <a:xfrm>
                    <a:off x="7840789" y="2401579"/>
                    <a:ext cx="17078" cy="5280"/>
                  </a:xfrm>
                  <a:custGeom>
                    <a:avLst/>
                    <a:gdLst>
                      <a:gd name="connsiteX0" fmla="*/ 0 w 17078"/>
                      <a:gd name="connsiteY0" fmla="*/ 5274 h 5280"/>
                      <a:gd name="connsiteX1" fmla="*/ 2477 w 17078"/>
                      <a:gd name="connsiteY1" fmla="*/ 3788 h 5280"/>
                      <a:gd name="connsiteX2" fmla="*/ 8173 w 17078"/>
                      <a:gd name="connsiteY2" fmla="*/ 1483 h 5280"/>
                      <a:gd name="connsiteX3" fmla="*/ 14211 w 17078"/>
                      <a:gd name="connsiteY3" fmla="*/ 169 h 5280"/>
                      <a:gd name="connsiteX4" fmla="*/ 17079 w 17078"/>
                      <a:gd name="connsiteY4" fmla="*/ 7 h 5280"/>
                      <a:gd name="connsiteX5" fmla="*/ 14631 w 17078"/>
                      <a:gd name="connsiteY5" fmla="*/ 1483 h 5280"/>
                      <a:gd name="connsiteX6" fmla="*/ 8897 w 17078"/>
                      <a:gd name="connsiteY6" fmla="*/ 3788 h 5280"/>
                      <a:gd name="connsiteX7" fmla="*/ 2867 w 17078"/>
                      <a:gd name="connsiteY7" fmla="*/ 5112 h 5280"/>
                      <a:gd name="connsiteX8" fmla="*/ 0 w 17078"/>
                      <a:gd name="connsiteY8" fmla="*/ 5274 h 5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078" h="5280">
                        <a:moveTo>
                          <a:pt x="0" y="5274"/>
                        </a:moveTo>
                        <a:cubicBezTo>
                          <a:pt x="0" y="5274"/>
                          <a:pt x="962" y="4560"/>
                          <a:pt x="2477" y="3788"/>
                        </a:cubicBezTo>
                        <a:cubicBezTo>
                          <a:pt x="3972" y="3007"/>
                          <a:pt x="6048" y="2150"/>
                          <a:pt x="8173" y="1483"/>
                        </a:cubicBezTo>
                        <a:cubicBezTo>
                          <a:pt x="10325" y="845"/>
                          <a:pt x="12506" y="359"/>
                          <a:pt x="14211" y="169"/>
                        </a:cubicBezTo>
                        <a:cubicBezTo>
                          <a:pt x="15907" y="-50"/>
                          <a:pt x="17079" y="7"/>
                          <a:pt x="17079" y="7"/>
                        </a:cubicBezTo>
                        <a:cubicBezTo>
                          <a:pt x="17079" y="7"/>
                          <a:pt x="16136" y="721"/>
                          <a:pt x="14631" y="1483"/>
                        </a:cubicBezTo>
                        <a:cubicBezTo>
                          <a:pt x="13116" y="2283"/>
                          <a:pt x="11039" y="3140"/>
                          <a:pt x="8897" y="3788"/>
                        </a:cubicBezTo>
                        <a:cubicBezTo>
                          <a:pt x="6753" y="4436"/>
                          <a:pt x="4582" y="4903"/>
                          <a:pt x="2867" y="5112"/>
                        </a:cubicBezTo>
                        <a:cubicBezTo>
                          <a:pt x="1191" y="5331"/>
                          <a:pt x="0" y="5274"/>
                          <a:pt x="0" y="527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4" name="任意多边形: 形状 2993">
                    <a:extLst>
                      <a:ext uri="{FF2B5EF4-FFF2-40B4-BE49-F238E27FC236}">
                        <a16:creationId xmlns:a16="http://schemas.microsoft.com/office/drawing/2014/main" id="{13078660-277A-CF49-B4A3-531BF31CEE70}"/>
                      </a:ext>
                    </a:extLst>
                  </p:cNvPr>
                  <p:cNvSpPr/>
                  <p:nvPr/>
                </p:nvSpPr>
                <p:spPr>
                  <a:xfrm>
                    <a:off x="7836060" y="2387755"/>
                    <a:ext cx="2562" cy="17830"/>
                  </a:xfrm>
                  <a:custGeom>
                    <a:avLst/>
                    <a:gdLst>
                      <a:gd name="connsiteX0" fmla="*/ 1748 w 2562"/>
                      <a:gd name="connsiteY0" fmla="*/ 17831 h 17830"/>
                      <a:gd name="connsiteX1" fmla="*/ 900 w 2562"/>
                      <a:gd name="connsiteY1" fmla="*/ 15088 h 17830"/>
                      <a:gd name="connsiteX2" fmla="*/ 52 w 2562"/>
                      <a:gd name="connsiteY2" fmla="*/ 8982 h 17830"/>
                      <a:gd name="connsiteX3" fmla="*/ 252 w 2562"/>
                      <a:gd name="connsiteY3" fmla="*/ 2819 h 17830"/>
                      <a:gd name="connsiteX4" fmla="*/ 805 w 2562"/>
                      <a:gd name="connsiteY4" fmla="*/ 0 h 17830"/>
                      <a:gd name="connsiteX5" fmla="*/ 1671 w 2562"/>
                      <a:gd name="connsiteY5" fmla="*/ 2743 h 17830"/>
                      <a:gd name="connsiteX6" fmla="*/ 2510 w 2562"/>
                      <a:gd name="connsiteY6" fmla="*/ 8849 h 17830"/>
                      <a:gd name="connsiteX7" fmla="*/ 2310 w 2562"/>
                      <a:gd name="connsiteY7" fmla="*/ 15002 h 17830"/>
                      <a:gd name="connsiteX8" fmla="*/ 1748 w 2562"/>
                      <a:gd name="connsiteY8" fmla="*/ 17831 h 1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62" h="17830">
                        <a:moveTo>
                          <a:pt x="1748" y="17831"/>
                        </a:moveTo>
                        <a:cubicBezTo>
                          <a:pt x="1748" y="17831"/>
                          <a:pt x="1281" y="16745"/>
                          <a:pt x="900" y="15088"/>
                        </a:cubicBezTo>
                        <a:cubicBezTo>
                          <a:pt x="500" y="13430"/>
                          <a:pt x="195" y="11211"/>
                          <a:pt x="52" y="8982"/>
                        </a:cubicBezTo>
                        <a:cubicBezTo>
                          <a:pt x="-62" y="6744"/>
                          <a:pt x="14" y="4505"/>
                          <a:pt x="252" y="2819"/>
                        </a:cubicBezTo>
                        <a:cubicBezTo>
                          <a:pt x="452" y="1134"/>
                          <a:pt x="805" y="0"/>
                          <a:pt x="805" y="0"/>
                        </a:cubicBezTo>
                        <a:cubicBezTo>
                          <a:pt x="805" y="0"/>
                          <a:pt x="1281" y="1086"/>
                          <a:pt x="1671" y="2743"/>
                        </a:cubicBezTo>
                        <a:cubicBezTo>
                          <a:pt x="2052" y="4401"/>
                          <a:pt x="2376" y="6620"/>
                          <a:pt x="2510" y="8849"/>
                        </a:cubicBezTo>
                        <a:cubicBezTo>
                          <a:pt x="2634" y="11078"/>
                          <a:pt x="2528" y="13325"/>
                          <a:pt x="2310" y="15002"/>
                        </a:cubicBezTo>
                        <a:cubicBezTo>
                          <a:pt x="2091" y="16697"/>
                          <a:pt x="1748" y="17831"/>
                          <a:pt x="1748" y="1783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5" name="任意多边形: 形状 2994">
                    <a:extLst>
                      <a:ext uri="{FF2B5EF4-FFF2-40B4-BE49-F238E27FC236}">
                        <a16:creationId xmlns:a16="http://schemas.microsoft.com/office/drawing/2014/main" id="{6BDF15A9-D0BE-8148-5BD3-819EE69BBE95}"/>
                      </a:ext>
                    </a:extLst>
                  </p:cNvPr>
                  <p:cNvSpPr/>
                  <p:nvPr/>
                </p:nvSpPr>
                <p:spPr>
                  <a:xfrm>
                    <a:off x="7840541" y="2411558"/>
                    <a:ext cx="11163" cy="13916"/>
                  </a:xfrm>
                  <a:custGeom>
                    <a:avLst/>
                    <a:gdLst>
                      <a:gd name="connsiteX0" fmla="*/ 11163 w 11163"/>
                      <a:gd name="connsiteY0" fmla="*/ 13916 h 13916"/>
                      <a:gd name="connsiteX1" fmla="*/ 8887 w 11163"/>
                      <a:gd name="connsiteY1" fmla="*/ 12182 h 13916"/>
                      <a:gd name="connsiteX2" fmla="*/ 4649 w 11163"/>
                      <a:gd name="connsiteY2" fmla="*/ 7725 h 13916"/>
                      <a:gd name="connsiteX3" fmla="*/ 1210 w 11163"/>
                      <a:gd name="connsiteY3" fmla="*/ 2610 h 13916"/>
                      <a:gd name="connsiteX4" fmla="*/ 0 w 11163"/>
                      <a:gd name="connsiteY4" fmla="*/ 0 h 13916"/>
                      <a:gd name="connsiteX5" fmla="*/ 2286 w 11163"/>
                      <a:gd name="connsiteY5" fmla="*/ 1743 h 13916"/>
                      <a:gd name="connsiteX6" fmla="*/ 6544 w 11163"/>
                      <a:gd name="connsiteY6" fmla="*/ 6201 h 13916"/>
                      <a:gd name="connsiteX7" fmla="*/ 9973 w 11163"/>
                      <a:gd name="connsiteY7" fmla="*/ 11316 h 13916"/>
                      <a:gd name="connsiteX8" fmla="*/ 11163 w 11163"/>
                      <a:gd name="connsiteY8" fmla="*/ 13916 h 13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163" h="13916">
                        <a:moveTo>
                          <a:pt x="11163" y="13916"/>
                        </a:moveTo>
                        <a:cubicBezTo>
                          <a:pt x="11163" y="13916"/>
                          <a:pt x="10173" y="13316"/>
                          <a:pt x="8887" y="12182"/>
                        </a:cubicBezTo>
                        <a:cubicBezTo>
                          <a:pt x="7591" y="11068"/>
                          <a:pt x="6048" y="9449"/>
                          <a:pt x="4649" y="7725"/>
                        </a:cubicBezTo>
                        <a:cubicBezTo>
                          <a:pt x="3257" y="5972"/>
                          <a:pt x="2020" y="4105"/>
                          <a:pt x="1210" y="2610"/>
                        </a:cubicBezTo>
                        <a:cubicBezTo>
                          <a:pt x="381" y="1134"/>
                          <a:pt x="0" y="0"/>
                          <a:pt x="0" y="0"/>
                        </a:cubicBezTo>
                        <a:cubicBezTo>
                          <a:pt x="0" y="0"/>
                          <a:pt x="1019" y="610"/>
                          <a:pt x="2286" y="1743"/>
                        </a:cubicBezTo>
                        <a:cubicBezTo>
                          <a:pt x="3572" y="2848"/>
                          <a:pt x="5134" y="4467"/>
                          <a:pt x="6544" y="6201"/>
                        </a:cubicBezTo>
                        <a:cubicBezTo>
                          <a:pt x="7925" y="7963"/>
                          <a:pt x="9154" y="9830"/>
                          <a:pt x="9973" y="11316"/>
                        </a:cubicBezTo>
                        <a:cubicBezTo>
                          <a:pt x="10782" y="12792"/>
                          <a:pt x="11163" y="13916"/>
                          <a:pt x="11163" y="1391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6" name="任意多边形: 形状 2995">
                    <a:extLst>
                      <a:ext uri="{FF2B5EF4-FFF2-40B4-BE49-F238E27FC236}">
                        <a16:creationId xmlns:a16="http://schemas.microsoft.com/office/drawing/2014/main" id="{3FAEC567-2EA1-99ED-41C3-C923A7EE2CEB}"/>
                      </a:ext>
                    </a:extLst>
                  </p:cNvPr>
                  <p:cNvSpPr/>
                  <p:nvPr/>
                </p:nvSpPr>
                <p:spPr>
                  <a:xfrm>
                    <a:off x="7827921" y="2412406"/>
                    <a:ext cx="8068" cy="15935"/>
                  </a:xfrm>
                  <a:custGeom>
                    <a:avLst/>
                    <a:gdLst>
                      <a:gd name="connsiteX0" fmla="*/ 0 w 8068"/>
                      <a:gd name="connsiteY0" fmla="*/ 15935 h 15935"/>
                      <a:gd name="connsiteX1" fmla="*/ 638 w 8068"/>
                      <a:gd name="connsiteY1" fmla="*/ 13125 h 15935"/>
                      <a:gd name="connsiteX2" fmla="*/ 2963 w 8068"/>
                      <a:gd name="connsiteY2" fmla="*/ 7420 h 15935"/>
                      <a:gd name="connsiteX3" fmla="*/ 6191 w 8068"/>
                      <a:gd name="connsiteY3" fmla="*/ 2172 h 15935"/>
                      <a:gd name="connsiteX4" fmla="*/ 8068 w 8068"/>
                      <a:gd name="connsiteY4" fmla="*/ 0 h 15935"/>
                      <a:gd name="connsiteX5" fmla="*/ 7449 w 8068"/>
                      <a:gd name="connsiteY5" fmla="*/ 2800 h 15935"/>
                      <a:gd name="connsiteX6" fmla="*/ 5125 w 8068"/>
                      <a:gd name="connsiteY6" fmla="*/ 8506 h 15935"/>
                      <a:gd name="connsiteX7" fmla="*/ 1886 w 8068"/>
                      <a:gd name="connsiteY7" fmla="*/ 13754 h 15935"/>
                      <a:gd name="connsiteX8" fmla="*/ 0 w 8068"/>
                      <a:gd name="connsiteY8" fmla="*/ 15935 h 15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68" h="15935">
                        <a:moveTo>
                          <a:pt x="0" y="15935"/>
                        </a:moveTo>
                        <a:cubicBezTo>
                          <a:pt x="0" y="15935"/>
                          <a:pt x="152" y="14754"/>
                          <a:pt x="638" y="13125"/>
                        </a:cubicBezTo>
                        <a:cubicBezTo>
                          <a:pt x="1124" y="11497"/>
                          <a:pt x="1962" y="9411"/>
                          <a:pt x="2963" y="7420"/>
                        </a:cubicBezTo>
                        <a:cubicBezTo>
                          <a:pt x="3953" y="5420"/>
                          <a:pt x="5144" y="3534"/>
                          <a:pt x="6191" y="2172"/>
                        </a:cubicBezTo>
                        <a:cubicBezTo>
                          <a:pt x="7211" y="810"/>
                          <a:pt x="8068" y="0"/>
                          <a:pt x="8068" y="0"/>
                        </a:cubicBezTo>
                        <a:cubicBezTo>
                          <a:pt x="8068" y="0"/>
                          <a:pt x="7925" y="1172"/>
                          <a:pt x="7449" y="2800"/>
                        </a:cubicBezTo>
                        <a:cubicBezTo>
                          <a:pt x="6972" y="4429"/>
                          <a:pt x="6125" y="6525"/>
                          <a:pt x="5125" y="8506"/>
                        </a:cubicBezTo>
                        <a:cubicBezTo>
                          <a:pt x="4125" y="10506"/>
                          <a:pt x="2924" y="12392"/>
                          <a:pt x="1886" y="13754"/>
                        </a:cubicBezTo>
                        <a:cubicBezTo>
                          <a:pt x="877" y="15116"/>
                          <a:pt x="0" y="15935"/>
                          <a:pt x="0" y="159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7" name="任意多边形: 形状 2996">
                    <a:extLst>
                      <a:ext uri="{FF2B5EF4-FFF2-40B4-BE49-F238E27FC236}">
                        <a16:creationId xmlns:a16="http://schemas.microsoft.com/office/drawing/2014/main" id="{9E48DB0F-F8A2-877D-5A1A-22983AA50083}"/>
                      </a:ext>
                    </a:extLst>
                  </p:cNvPr>
                  <p:cNvSpPr/>
                  <p:nvPr/>
                </p:nvSpPr>
                <p:spPr>
                  <a:xfrm>
                    <a:off x="7832350" y="2403100"/>
                    <a:ext cx="12515" cy="12925"/>
                  </a:xfrm>
                  <a:custGeom>
                    <a:avLst/>
                    <a:gdLst>
                      <a:gd name="connsiteX0" fmla="*/ 12516 w 12515"/>
                      <a:gd name="connsiteY0" fmla="*/ 6696 h 12925"/>
                      <a:gd name="connsiteX1" fmla="*/ 8363 w 12515"/>
                      <a:gd name="connsiteY1" fmla="*/ 8496 h 12925"/>
                      <a:gd name="connsiteX2" fmla="*/ 7477 w 12515"/>
                      <a:gd name="connsiteY2" fmla="*/ 12925 h 12925"/>
                      <a:gd name="connsiteX3" fmla="*/ 4496 w 12515"/>
                      <a:gd name="connsiteY3" fmla="*/ 9535 h 12925"/>
                      <a:gd name="connsiteX4" fmla="*/ 0 w 12515"/>
                      <a:gd name="connsiteY4" fmla="*/ 10077 h 12925"/>
                      <a:gd name="connsiteX5" fmla="*/ 2314 w 12515"/>
                      <a:gd name="connsiteY5" fmla="*/ 6182 h 12925"/>
                      <a:gd name="connsiteX6" fmla="*/ 419 w 12515"/>
                      <a:gd name="connsiteY6" fmla="*/ 2096 h 12925"/>
                      <a:gd name="connsiteX7" fmla="*/ 4839 w 12515"/>
                      <a:gd name="connsiteY7" fmla="*/ 3067 h 12925"/>
                      <a:gd name="connsiteX8" fmla="*/ 8144 w 12515"/>
                      <a:gd name="connsiteY8" fmla="*/ 0 h 12925"/>
                      <a:gd name="connsiteX9" fmla="*/ 8572 w 12515"/>
                      <a:gd name="connsiteY9" fmla="*/ 4505 h 1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515" h="12925">
                        <a:moveTo>
                          <a:pt x="12516" y="6696"/>
                        </a:moveTo>
                        <a:lnTo>
                          <a:pt x="8363" y="8496"/>
                        </a:lnTo>
                        <a:lnTo>
                          <a:pt x="7477" y="12925"/>
                        </a:lnTo>
                        <a:lnTo>
                          <a:pt x="4496" y="9535"/>
                        </a:lnTo>
                        <a:lnTo>
                          <a:pt x="0" y="10077"/>
                        </a:lnTo>
                        <a:lnTo>
                          <a:pt x="2314" y="6182"/>
                        </a:lnTo>
                        <a:lnTo>
                          <a:pt x="419" y="2096"/>
                        </a:lnTo>
                        <a:lnTo>
                          <a:pt x="4839" y="3067"/>
                        </a:lnTo>
                        <a:lnTo>
                          <a:pt x="8144" y="0"/>
                        </a:lnTo>
                        <a:lnTo>
                          <a:pt x="8572" y="450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98" name="图形 113">
                  <a:extLst>
                    <a:ext uri="{FF2B5EF4-FFF2-40B4-BE49-F238E27FC236}">
                      <a16:creationId xmlns:a16="http://schemas.microsoft.com/office/drawing/2014/main" id="{73344C27-0560-70C3-0599-D1C57DA50915}"/>
                    </a:ext>
                  </a:extLst>
                </p:cNvPr>
                <p:cNvGrpSpPr/>
                <p:nvPr/>
              </p:nvGrpSpPr>
              <p:grpSpPr>
                <a:xfrm>
                  <a:off x="7701862" y="2291849"/>
                  <a:ext cx="143435" cy="147189"/>
                  <a:chOff x="7701862" y="2291849"/>
                  <a:chExt cx="143435" cy="147189"/>
                </a:xfrm>
              </p:grpSpPr>
              <p:sp>
                <p:nvSpPr>
                  <p:cNvPr id="2999" name="任意多边形: 形状 2998">
                    <a:extLst>
                      <a:ext uri="{FF2B5EF4-FFF2-40B4-BE49-F238E27FC236}">
                        <a16:creationId xmlns:a16="http://schemas.microsoft.com/office/drawing/2014/main" id="{FF2CF774-98CF-2155-A0EF-8C92C6054B35}"/>
                      </a:ext>
                    </a:extLst>
                  </p:cNvPr>
                  <p:cNvSpPr/>
                  <p:nvPr/>
                </p:nvSpPr>
                <p:spPr>
                  <a:xfrm>
                    <a:off x="7701862" y="2291849"/>
                    <a:ext cx="143435" cy="147189"/>
                  </a:xfrm>
                  <a:custGeom>
                    <a:avLst/>
                    <a:gdLst>
                      <a:gd name="connsiteX0" fmla="*/ 73176 w 143435"/>
                      <a:gd name="connsiteY0" fmla="*/ 81047 h 147189"/>
                      <a:gd name="connsiteX1" fmla="*/ 59946 w 143435"/>
                      <a:gd name="connsiteY1" fmla="*/ 76113 h 147189"/>
                      <a:gd name="connsiteX2" fmla="*/ 60546 w 143435"/>
                      <a:gd name="connsiteY2" fmla="*/ 61997 h 147189"/>
                      <a:gd name="connsiteX3" fmla="*/ 74157 w 143435"/>
                      <a:gd name="connsiteY3" fmla="*/ 58254 h 147189"/>
                      <a:gd name="connsiteX4" fmla="*/ 81939 w 143435"/>
                      <a:gd name="connsiteY4" fmla="*/ 70008 h 147189"/>
                      <a:gd name="connsiteX5" fmla="*/ 73176 w 143435"/>
                      <a:gd name="connsiteY5" fmla="*/ 81047 h 1471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435" h="147189">
                        <a:moveTo>
                          <a:pt x="73176" y="81047"/>
                        </a:moveTo>
                        <a:cubicBezTo>
                          <a:pt x="110590" y="193042"/>
                          <a:pt x="-23150" y="143017"/>
                          <a:pt x="59946" y="76113"/>
                        </a:cubicBezTo>
                        <a:cubicBezTo>
                          <a:pt x="-23170" y="143007"/>
                          <a:pt x="-16921" y="399"/>
                          <a:pt x="60546" y="61997"/>
                        </a:cubicBezTo>
                        <a:cubicBezTo>
                          <a:pt x="-16921" y="399"/>
                          <a:pt x="120687" y="-37777"/>
                          <a:pt x="74157" y="58254"/>
                        </a:cubicBezTo>
                        <a:cubicBezTo>
                          <a:pt x="120706" y="-37777"/>
                          <a:pt x="199458" y="81285"/>
                          <a:pt x="81939" y="70008"/>
                        </a:cubicBezTo>
                        <a:cubicBezTo>
                          <a:pt x="199449" y="81285"/>
                          <a:pt x="110580" y="193042"/>
                          <a:pt x="73176" y="8104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0" name="任意多边形: 形状 2999">
                    <a:extLst>
                      <a:ext uri="{FF2B5EF4-FFF2-40B4-BE49-F238E27FC236}">
                        <a16:creationId xmlns:a16="http://schemas.microsoft.com/office/drawing/2014/main" id="{CE19BBDF-3C7D-1634-AEA6-27DD23152310}"/>
                      </a:ext>
                    </a:extLst>
                  </p:cNvPr>
                  <p:cNvSpPr/>
                  <p:nvPr/>
                </p:nvSpPr>
                <p:spPr>
                  <a:xfrm>
                    <a:off x="7706073" y="2296085"/>
                    <a:ext cx="134287" cy="137791"/>
                  </a:xfrm>
                  <a:custGeom>
                    <a:avLst/>
                    <a:gdLst>
                      <a:gd name="connsiteX0" fmla="*/ 68479 w 134287"/>
                      <a:gd name="connsiteY0" fmla="*/ 75878 h 137791"/>
                      <a:gd name="connsiteX1" fmla="*/ 56125 w 134287"/>
                      <a:gd name="connsiteY1" fmla="*/ 71248 h 137791"/>
                      <a:gd name="connsiteX2" fmla="*/ 56668 w 134287"/>
                      <a:gd name="connsiteY2" fmla="*/ 58056 h 137791"/>
                      <a:gd name="connsiteX3" fmla="*/ 69441 w 134287"/>
                      <a:gd name="connsiteY3" fmla="*/ 54522 h 137791"/>
                      <a:gd name="connsiteX4" fmla="*/ 76756 w 134287"/>
                      <a:gd name="connsiteY4" fmla="*/ 65514 h 137791"/>
                      <a:gd name="connsiteX5" fmla="*/ 68479 w 134287"/>
                      <a:gd name="connsiteY5" fmla="*/ 75878 h 137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287" h="137791">
                        <a:moveTo>
                          <a:pt x="68479" y="75878"/>
                        </a:moveTo>
                        <a:cubicBezTo>
                          <a:pt x="103522" y="180729"/>
                          <a:pt x="-21684" y="133866"/>
                          <a:pt x="56125" y="71248"/>
                        </a:cubicBezTo>
                        <a:cubicBezTo>
                          <a:pt x="-21684" y="133866"/>
                          <a:pt x="-15846" y="373"/>
                          <a:pt x="56668" y="58056"/>
                        </a:cubicBezTo>
                        <a:cubicBezTo>
                          <a:pt x="-15817" y="363"/>
                          <a:pt x="112961" y="-35355"/>
                          <a:pt x="69441" y="54522"/>
                        </a:cubicBezTo>
                        <a:cubicBezTo>
                          <a:pt x="112961" y="-35355"/>
                          <a:pt x="186742" y="76106"/>
                          <a:pt x="76756" y="65514"/>
                        </a:cubicBezTo>
                        <a:cubicBezTo>
                          <a:pt x="186742" y="76106"/>
                          <a:pt x="103522" y="180729"/>
                          <a:pt x="68479" y="758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1" name="任意多边形: 形状 3000">
                    <a:extLst>
                      <a:ext uri="{FF2B5EF4-FFF2-40B4-BE49-F238E27FC236}">
                        <a16:creationId xmlns:a16="http://schemas.microsoft.com/office/drawing/2014/main" id="{84A75520-9972-4071-4980-E8AF35406311}"/>
                      </a:ext>
                    </a:extLst>
                  </p:cNvPr>
                  <p:cNvSpPr/>
                  <p:nvPr/>
                </p:nvSpPr>
                <p:spPr>
                  <a:xfrm>
                    <a:off x="7722279" y="2357921"/>
                    <a:ext cx="45567" cy="6198"/>
                  </a:xfrm>
                  <a:custGeom>
                    <a:avLst/>
                    <a:gdLst>
                      <a:gd name="connsiteX0" fmla="*/ 0 w 45567"/>
                      <a:gd name="connsiteY0" fmla="*/ 3346 h 6198"/>
                      <a:gd name="connsiteX1" fmla="*/ 7106 w 45567"/>
                      <a:gd name="connsiteY1" fmla="*/ 1488 h 6198"/>
                      <a:gd name="connsiteX2" fmla="*/ 22765 w 45567"/>
                      <a:gd name="connsiteY2" fmla="*/ 2 h 6198"/>
                      <a:gd name="connsiteX3" fmla="*/ 38434 w 45567"/>
                      <a:gd name="connsiteY3" fmla="*/ 1155 h 6198"/>
                      <a:gd name="connsiteX4" fmla="*/ 45568 w 45567"/>
                      <a:gd name="connsiteY4" fmla="*/ 2869 h 6198"/>
                      <a:gd name="connsiteX5" fmla="*/ 38501 w 45567"/>
                      <a:gd name="connsiteY5" fmla="*/ 4727 h 6198"/>
                      <a:gd name="connsiteX6" fmla="*/ 22822 w 45567"/>
                      <a:gd name="connsiteY6" fmla="*/ 6193 h 6198"/>
                      <a:gd name="connsiteX7" fmla="*/ 7144 w 45567"/>
                      <a:gd name="connsiteY7" fmla="*/ 5022 h 6198"/>
                      <a:gd name="connsiteX8" fmla="*/ 0 w 45567"/>
                      <a:gd name="connsiteY8" fmla="*/ 3346 h 61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567" h="6198">
                        <a:moveTo>
                          <a:pt x="0" y="3346"/>
                        </a:moveTo>
                        <a:cubicBezTo>
                          <a:pt x="0" y="3346"/>
                          <a:pt x="2848" y="2288"/>
                          <a:pt x="7106" y="1488"/>
                        </a:cubicBezTo>
                        <a:cubicBezTo>
                          <a:pt x="11373" y="669"/>
                          <a:pt x="17069" y="78"/>
                          <a:pt x="22765" y="2"/>
                        </a:cubicBezTo>
                        <a:cubicBezTo>
                          <a:pt x="28490" y="-36"/>
                          <a:pt x="34157" y="412"/>
                          <a:pt x="38434" y="1155"/>
                        </a:cubicBezTo>
                        <a:cubicBezTo>
                          <a:pt x="42720" y="1841"/>
                          <a:pt x="45568" y="2869"/>
                          <a:pt x="45568" y="2869"/>
                        </a:cubicBezTo>
                        <a:cubicBezTo>
                          <a:pt x="45568" y="2869"/>
                          <a:pt x="42777" y="3946"/>
                          <a:pt x="38501" y="4727"/>
                        </a:cubicBezTo>
                        <a:cubicBezTo>
                          <a:pt x="34233" y="5546"/>
                          <a:pt x="28556" y="6117"/>
                          <a:pt x="22822" y="6193"/>
                        </a:cubicBezTo>
                        <a:cubicBezTo>
                          <a:pt x="17136" y="6251"/>
                          <a:pt x="11459" y="5803"/>
                          <a:pt x="7144" y="5022"/>
                        </a:cubicBezTo>
                        <a:cubicBezTo>
                          <a:pt x="2858" y="4374"/>
                          <a:pt x="0" y="3346"/>
                          <a:pt x="0" y="33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2" name="任意多边形: 形状 3001">
                    <a:extLst>
                      <a:ext uri="{FF2B5EF4-FFF2-40B4-BE49-F238E27FC236}">
                        <a16:creationId xmlns:a16="http://schemas.microsoft.com/office/drawing/2014/main" id="{9F981BC3-20D2-8FAE-2C43-51AD659558B4}"/>
                      </a:ext>
                    </a:extLst>
                  </p:cNvPr>
                  <p:cNvSpPr/>
                  <p:nvPr/>
                </p:nvSpPr>
                <p:spPr>
                  <a:xfrm>
                    <a:off x="7778600" y="2333777"/>
                    <a:ext cx="39909" cy="21945"/>
                  </a:xfrm>
                  <a:custGeom>
                    <a:avLst/>
                    <a:gdLst>
                      <a:gd name="connsiteX0" fmla="*/ 0 w 39909"/>
                      <a:gd name="connsiteY0" fmla="*/ 21946 h 21945"/>
                      <a:gd name="connsiteX1" fmla="*/ 5382 w 39909"/>
                      <a:gd name="connsiteY1" fmla="*/ 16983 h 21945"/>
                      <a:gd name="connsiteX2" fmla="*/ 18450 w 39909"/>
                      <a:gd name="connsiteY2" fmla="*/ 8277 h 21945"/>
                      <a:gd name="connsiteX3" fmla="*/ 32804 w 39909"/>
                      <a:gd name="connsiteY3" fmla="*/ 1876 h 21945"/>
                      <a:gd name="connsiteX4" fmla="*/ 39910 w 39909"/>
                      <a:gd name="connsiteY4" fmla="*/ 0 h 21945"/>
                      <a:gd name="connsiteX5" fmla="*/ 34537 w 39909"/>
                      <a:gd name="connsiteY5" fmla="*/ 4982 h 21945"/>
                      <a:gd name="connsiteX6" fmla="*/ 21460 w 39909"/>
                      <a:gd name="connsiteY6" fmla="*/ 13687 h 21945"/>
                      <a:gd name="connsiteX7" fmla="*/ 7077 w 39909"/>
                      <a:gd name="connsiteY7" fmla="*/ 20088 h 21945"/>
                      <a:gd name="connsiteX8" fmla="*/ 0 w 39909"/>
                      <a:gd name="connsiteY8" fmla="*/ 21946 h 21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909" h="21945">
                        <a:moveTo>
                          <a:pt x="0" y="21946"/>
                        </a:moveTo>
                        <a:cubicBezTo>
                          <a:pt x="0" y="21946"/>
                          <a:pt x="2000" y="19679"/>
                          <a:pt x="5382" y="16983"/>
                        </a:cubicBezTo>
                        <a:cubicBezTo>
                          <a:pt x="8734" y="14249"/>
                          <a:pt x="13497" y="11049"/>
                          <a:pt x="18450" y="8277"/>
                        </a:cubicBezTo>
                        <a:cubicBezTo>
                          <a:pt x="23413" y="5544"/>
                          <a:pt x="28699" y="3239"/>
                          <a:pt x="32804" y="1876"/>
                        </a:cubicBezTo>
                        <a:cubicBezTo>
                          <a:pt x="36919" y="448"/>
                          <a:pt x="39910" y="0"/>
                          <a:pt x="39910" y="0"/>
                        </a:cubicBezTo>
                        <a:cubicBezTo>
                          <a:pt x="39910" y="0"/>
                          <a:pt x="37919" y="2267"/>
                          <a:pt x="34537" y="4982"/>
                        </a:cubicBezTo>
                        <a:cubicBezTo>
                          <a:pt x="31166" y="7753"/>
                          <a:pt x="26413" y="10935"/>
                          <a:pt x="21460" y="13687"/>
                        </a:cubicBezTo>
                        <a:cubicBezTo>
                          <a:pt x="16450" y="16402"/>
                          <a:pt x="11230" y="18707"/>
                          <a:pt x="7077" y="20088"/>
                        </a:cubicBezTo>
                        <a:cubicBezTo>
                          <a:pt x="3000" y="21498"/>
                          <a:pt x="0" y="21946"/>
                          <a:pt x="0" y="2194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3" name="任意多边形: 形状 3002">
                    <a:extLst>
                      <a:ext uri="{FF2B5EF4-FFF2-40B4-BE49-F238E27FC236}">
                        <a16:creationId xmlns:a16="http://schemas.microsoft.com/office/drawing/2014/main" id="{FD526C09-FDCE-93E2-8A4C-6B03D8F70DEB}"/>
                      </a:ext>
                    </a:extLst>
                  </p:cNvPr>
                  <p:cNvSpPr/>
                  <p:nvPr/>
                </p:nvSpPr>
                <p:spPr>
                  <a:xfrm>
                    <a:off x="7758783" y="2310022"/>
                    <a:ext cx="11796" cy="44043"/>
                  </a:xfrm>
                  <a:custGeom>
                    <a:avLst/>
                    <a:gdLst>
                      <a:gd name="connsiteX0" fmla="*/ 11711 w 11796"/>
                      <a:gd name="connsiteY0" fmla="*/ 44044 h 44043"/>
                      <a:gd name="connsiteX1" fmla="*/ 8158 w 11796"/>
                      <a:gd name="connsiteY1" fmla="*/ 37643 h 44043"/>
                      <a:gd name="connsiteX2" fmla="*/ 2901 w 11796"/>
                      <a:gd name="connsiteY2" fmla="*/ 22831 h 44043"/>
                      <a:gd name="connsiteX3" fmla="*/ 205 w 11796"/>
                      <a:gd name="connsiteY3" fmla="*/ 7334 h 44043"/>
                      <a:gd name="connsiteX4" fmla="*/ 91 w 11796"/>
                      <a:gd name="connsiteY4" fmla="*/ 0 h 44043"/>
                      <a:gd name="connsiteX5" fmla="*/ 3644 w 11796"/>
                      <a:gd name="connsiteY5" fmla="*/ 6420 h 44043"/>
                      <a:gd name="connsiteX6" fmla="*/ 8921 w 11796"/>
                      <a:gd name="connsiteY6" fmla="*/ 21231 h 44043"/>
                      <a:gd name="connsiteX7" fmla="*/ 11587 w 11796"/>
                      <a:gd name="connsiteY7" fmla="*/ 36728 h 44043"/>
                      <a:gd name="connsiteX8" fmla="*/ 11711 w 11796"/>
                      <a:gd name="connsiteY8" fmla="*/ 44044 h 4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796" h="44043">
                        <a:moveTo>
                          <a:pt x="11711" y="44044"/>
                        </a:moveTo>
                        <a:cubicBezTo>
                          <a:pt x="11711" y="44044"/>
                          <a:pt x="9959" y="41586"/>
                          <a:pt x="8158" y="37643"/>
                        </a:cubicBezTo>
                        <a:cubicBezTo>
                          <a:pt x="6320" y="33718"/>
                          <a:pt x="4387" y="28318"/>
                          <a:pt x="2901" y="22831"/>
                        </a:cubicBezTo>
                        <a:cubicBezTo>
                          <a:pt x="1481" y="17307"/>
                          <a:pt x="519" y="11687"/>
                          <a:pt x="205" y="7334"/>
                        </a:cubicBezTo>
                        <a:cubicBezTo>
                          <a:pt x="-176" y="3019"/>
                          <a:pt x="91" y="0"/>
                          <a:pt x="91" y="0"/>
                        </a:cubicBezTo>
                        <a:cubicBezTo>
                          <a:pt x="91" y="0"/>
                          <a:pt x="1862" y="2495"/>
                          <a:pt x="3644" y="6420"/>
                        </a:cubicBezTo>
                        <a:cubicBezTo>
                          <a:pt x="5491" y="10344"/>
                          <a:pt x="7435" y="15745"/>
                          <a:pt x="8921" y="21231"/>
                        </a:cubicBezTo>
                        <a:cubicBezTo>
                          <a:pt x="10320" y="26756"/>
                          <a:pt x="11283" y="32414"/>
                          <a:pt x="11587" y="36728"/>
                        </a:cubicBezTo>
                        <a:cubicBezTo>
                          <a:pt x="11969" y="41053"/>
                          <a:pt x="11711" y="44044"/>
                          <a:pt x="11711" y="44044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4" name="任意多边形: 形状 3003">
                    <a:extLst>
                      <a:ext uri="{FF2B5EF4-FFF2-40B4-BE49-F238E27FC236}">
                        <a16:creationId xmlns:a16="http://schemas.microsoft.com/office/drawing/2014/main" id="{F1561E91-7F76-F412-B416-F2ED88F3562E}"/>
                      </a:ext>
                    </a:extLst>
                  </p:cNvPr>
                  <p:cNvSpPr/>
                  <p:nvPr/>
                </p:nvSpPr>
                <p:spPr>
                  <a:xfrm>
                    <a:off x="7780362" y="2367629"/>
                    <a:ext cx="35137" cy="28984"/>
                  </a:xfrm>
                  <a:custGeom>
                    <a:avLst/>
                    <a:gdLst>
                      <a:gd name="connsiteX0" fmla="*/ 35138 w 35137"/>
                      <a:gd name="connsiteY0" fmla="*/ 28985 h 28984"/>
                      <a:gd name="connsiteX1" fmla="*/ 28518 w 35137"/>
                      <a:gd name="connsiteY1" fmla="*/ 25822 h 28984"/>
                      <a:gd name="connsiteX2" fmla="*/ 15621 w 35137"/>
                      <a:gd name="connsiteY2" fmla="*/ 16888 h 28984"/>
                      <a:gd name="connsiteX3" fmla="*/ 4372 w 35137"/>
                      <a:gd name="connsiteY3" fmla="*/ 5877 h 28984"/>
                      <a:gd name="connsiteX4" fmla="*/ 0 w 35137"/>
                      <a:gd name="connsiteY4" fmla="*/ 0 h 28984"/>
                      <a:gd name="connsiteX5" fmla="*/ 6620 w 35137"/>
                      <a:gd name="connsiteY5" fmla="*/ 3162 h 28984"/>
                      <a:gd name="connsiteX6" fmla="*/ 19574 w 35137"/>
                      <a:gd name="connsiteY6" fmla="*/ 12078 h 28984"/>
                      <a:gd name="connsiteX7" fmla="*/ 30785 w 35137"/>
                      <a:gd name="connsiteY7" fmla="*/ 23070 h 28984"/>
                      <a:gd name="connsiteX8" fmla="*/ 35138 w 35137"/>
                      <a:gd name="connsiteY8" fmla="*/ 28985 h 28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137" h="28984">
                        <a:moveTo>
                          <a:pt x="35138" y="28985"/>
                        </a:moveTo>
                        <a:cubicBezTo>
                          <a:pt x="35138" y="28985"/>
                          <a:pt x="32290" y="27984"/>
                          <a:pt x="28518" y="25822"/>
                        </a:cubicBezTo>
                        <a:cubicBezTo>
                          <a:pt x="24746" y="23698"/>
                          <a:pt x="20031" y="20460"/>
                          <a:pt x="15621" y="16888"/>
                        </a:cubicBezTo>
                        <a:cubicBezTo>
                          <a:pt x="11239" y="13240"/>
                          <a:pt x="7172" y="9201"/>
                          <a:pt x="4372" y="5877"/>
                        </a:cubicBezTo>
                        <a:cubicBezTo>
                          <a:pt x="1543" y="2600"/>
                          <a:pt x="0" y="0"/>
                          <a:pt x="0" y="0"/>
                        </a:cubicBezTo>
                        <a:cubicBezTo>
                          <a:pt x="0" y="0"/>
                          <a:pt x="2877" y="991"/>
                          <a:pt x="6620" y="3162"/>
                        </a:cubicBezTo>
                        <a:cubicBezTo>
                          <a:pt x="10401" y="5267"/>
                          <a:pt x="15154" y="8506"/>
                          <a:pt x="19574" y="12078"/>
                        </a:cubicBezTo>
                        <a:cubicBezTo>
                          <a:pt x="23917" y="15764"/>
                          <a:pt x="27994" y="19764"/>
                          <a:pt x="30785" y="23070"/>
                        </a:cubicBezTo>
                        <a:cubicBezTo>
                          <a:pt x="33585" y="26384"/>
                          <a:pt x="35138" y="28985"/>
                          <a:pt x="35138" y="2898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5" name="任意多边形: 形状 3004">
                    <a:extLst>
                      <a:ext uri="{FF2B5EF4-FFF2-40B4-BE49-F238E27FC236}">
                        <a16:creationId xmlns:a16="http://schemas.microsoft.com/office/drawing/2014/main" id="{AAAA87B4-61D5-573F-E663-008E9B2A9263}"/>
                      </a:ext>
                    </a:extLst>
                  </p:cNvPr>
                  <p:cNvSpPr/>
                  <p:nvPr/>
                </p:nvSpPr>
                <p:spPr>
                  <a:xfrm>
                    <a:off x="7757472" y="2372115"/>
                    <a:ext cx="12126" cy="43938"/>
                  </a:xfrm>
                  <a:custGeom>
                    <a:avLst/>
                    <a:gdLst>
                      <a:gd name="connsiteX0" fmla="*/ 78 w 12126"/>
                      <a:gd name="connsiteY0" fmla="*/ 43939 h 43938"/>
                      <a:gd name="connsiteX1" fmla="*/ 240 w 12126"/>
                      <a:gd name="connsiteY1" fmla="*/ 36595 h 43938"/>
                      <a:gd name="connsiteX2" fmla="*/ 3098 w 12126"/>
                      <a:gd name="connsiteY2" fmla="*/ 21136 h 43938"/>
                      <a:gd name="connsiteX3" fmla="*/ 8460 w 12126"/>
                      <a:gd name="connsiteY3" fmla="*/ 6382 h 43938"/>
                      <a:gd name="connsiteX4" fmla="*/ 12032 w 12126"/>
                      <a:gd name="connsiteY4" fmla="*/ 0 h 43938"/>
                      <a:gd name="connsiteX5" fmla="*/ 11918 w 12126"/>
                      <a:gd name="connsiteY5" fmla="*/ 7315 h 43938"/>
                      <a:gd name="connsiteX6" fmla="*/ 9070 w 12126"/>
                      <a:gd name="connsiteY6" fmla="*/ 22774 h 43938"/>
                      <a:gd name="connsiteX7" fmla="*/ 3678 w 12126"/>
                      <a:gd name="connsiteY7" fmla="*/ 37529 h 43938"/>
                      <a:gd name="connsiteX8" fmla="*/ 78 w 12126"/>
                      <a:gd name="connsiteY8" fmla="*/ 43939 h 439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126" h="43938">
                        <a:moveTo>
                          <a:pt x="78" y="43939"/>
                        </a:moveTo>
                        <a:cubicBezTo>
                          <a:pt x="78" y="43939"/>
                          <a:pt x="-179" y="40929"/>
                          <a:pt x="240" y="36595"/>
                        </a:cubicBezTo>
                        <a:cubicBezTo>
                          <a:pt x="602" y="32280"/>
                          <a:pt x="1621" y="26660"/>
                          <a:pt x="3098" y="21136"/>
                        </a:cubicBezTo>
                        <a:cubicBezTo>
                          <a:pt x="4612" y="15650"/>
                          <a:pt x="6603" y="10287"/>
                          <a:pt x="8460" y="6382"/>
                        </a:cubicBezTo>
                        <a:cubicBezTo>
                          <a:pt x="10298" y="2477"/>
                          <a:pt x="12032" y="0"/>
                          <a:pt x="12032" y="0"/>
                        </a:cubicBezTo>
                        <a:cubicBezTo>
                          <a:pt x="12032" y="0"/>
                          <a:pt x="12308" y="3010"/>
                          <a:pt x="11918" y="7315"/>
                        </a:cubicBezTo>
                        <a:cubicBezTo>
                          <a:pt x="11527" y="11649"/>
                          <a:pt x="10527" y="17288"/>
                          <a:pt x="9070" y="22774"/>
                        </a:cubicBezTo>
                        <a:cubicBezTo>
                          <a:pt x="7546" y="28261"/>
                          <a:pt x="5536" y="33623"/>
                          <a:pt x="3678" y="37529"/>
                        </a:cubicBezTo>
                        <a:cubicBezTo>
                          <a:pt x="1831" y="41453"/>
                          <a:pt x="78" y="43939"/>
                          <a:pt x="78" y="4393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6" name="任意多边形: 形状 3005">
                    <a:extLst>
                      <a:ext uri="{FF2B5EF4-FFF2-40B4-BE49-F238E27FC236}">
                        <a16:creationId xmlns:a16="http://schemas.microsoft.com/office/drawing/2014/main" id="{FAF8792E-AA9A-A588-FF08-2C33DEBBC11D}"/>
                      </a:ext>
                    </a:extLst>
                  </p:cNvPr>
                  <p:cNvSpPr/>
                  <p:nvPr/>
                </p:nvSpPr>
                <p:spPr>
                  <a:xfrm>
                    <a:off x="7757684" y="2346521"/>
                    <a:ext cx="32603" cy="32623"/>
                  </a:xfrm>
                  <a:custGeom>
                    <a:avLst/>
                    <a:gdLst>
                      <a:gd name="connsiteX0" fmla="*/ 32604 w 32603"/>
                      <a:gd name="connsiteY0" fmla="*/ 14469 h 32623"/>
                      <a:gd name="connsiteX1" fmla="*/ 23165 w 32603"/>
                      <a:gd name="connsiteY1" fmla="*/ 21069 h 32623"/>
                      <a:gd name="connsiteX2" fmla="*/ 23250 w 32603"/>
                      <a:gd name="connsiteY2" fmla="*/ 32623 h 32623"/>
                      <a:gd name="connsiteX3" fmla="*/ 14040 w 32603"/>
                      <a:gd name="connsiteY3" fmla="*/ 25670 h 32623"/>
                      <a:gd name="connsiteX4" fmla="*/ 3096 w 32603"/>
                      <a:gd name="connsiteY4" fmla="*/ 29356 h 32623"/>
                      <a:gd name="connsiteX5" fmla="*/ 6839 w 32603"/>
                      <a:gd name="connsiteY5" fmla="*/ 18450 h 32623"/>
                      <a:gd name="connsiteX6" fmla="*/ 0 w 32603"/>
                      <a:gd name="connsiteY6" fmla="*/ 9182 h 32623"/>
                      <a:gd name="connsiteX7" fmla="*/ 11535 w 32603"/>
                      <a:gd name="connsiteY7" fmla="*/ 9373 h 32623"/>
                      <a:gd name="connsiteX8" fmla="*/ 18240 w 32603"/>
                      <a:gd name="connsiteY8" fmla="*/ 0 h 32623"/>
                      <a:gd name="connsiteX9" fmla="*/ 21612 w 32603"/>
                      <a:gd name="connsiteY9" fmla="*/ 11011 h 3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603" h="32623">
                        <a:moveTo>
                          <a:pt x="32604" y="14469"/>
                        </a:moveTo>
                        <a:lnTo>
                          <a:pt x="23165" y="21069"/>
                        </a:lnTo>
                        <a:lnTo>
                          <a:pt x="23250" y="32623"/>
                        </a:lnTo>
                        <a:lnTo>
                          <a:pt x="14040" y="25670"/>
                        </a:lnTo>
                        <a:lnTo>
                          <a:pt x="3096" y="29356"/>
                        </a:lnTo>
                        <a:lnTo>
                          <a:pt x="6839" y="18450"/>
                        </a:lnTo>
                        <a:lnTo>
                          <a:pt x="0" y="9182"/>
                        </a:lnTo>
                        <a:lnTo>
                          <a:pt x="11535" y="9373"/>
                        </a:lnTo>
                        <a:lnTo>
                          <a:pt x="18240" y="0"/>
                        </a:lnTo>
                        <a:lnTo>
                          <a:pt x="21612" y="1101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07" name="图形 113">
                  <a:extLst>
                    <a:ext uri="{FF2B5EF4-FFF2-40B4-BE49-F238E27FC236}">
                      <a16:creationId xmlns:a16="http://schemas.microsoft.com/office/drawing/2014/main" id="{0C5A32A7-7019-2EBD-BCF2-2FCB884C210A}"/>
                    </a:ext>
                  </a:extLst>
                </p:cNvPr>
                <p:cNvGrpSpPr/>
                <p:nvPr/>
              </p:nvGrpSpPr>
              <p:grpSpPr>
                <a:xfrm>
                  <a:off x="7661439" y="2308274"/>
                  <a:ext cx="88657" cy="88916"/>
                  <a:chOff x="7661439" y="2308274"/>
                  <a:chExt cx="88657" cy="88916"/>
                </a:xfrm>
              </p:grpSpPr>
              <p:sp>
                <p:nvSpPr>
                  <p:cNvPr id="3008" name="任意多边形: 形状 3007">
                    <a:extLst>
                      <a:ext uri="{FF2B5EF4-FFF2-40B4-BE49-F238E27FC236}">
                        <a16:creationId xmlns:a16="http://schemas.microsoft.com/office/drawing/2014/main" id="{3D406580-08F5-22B8-D75F-71157E07901C}"/>
                      </a:ext>
                    </a:extLst>
                  </p:cNvPr>
                  <p:cNvSpPr/>
                  <p:nvPr/>
                </p:nvSpPr>
                <p:spPr>
                  <a:xfrm>
                    <a:off x="7661439" y="2308274"/>
                    <a:ext cx="88657" cy="88916"/>
                  </a:xfrm>
                  <a:custGeom>
                    <a:avLst/>
                    <a:gdLst>
                      <a:gd name="connsiteX0" fmla="*/ 43857 w 88657"/>
                      <a:gd name="connsiteY0" fmla="*/ 49763 h 88916"/>
                      <a:gd name="connsiteX1" fmla="*/ 36132 w 88657"/>
                      <a:gd name="connsiteY1" fmla="*/ 45972 h 88916"/>
                      <a:gd name="connsiteX2" fmla="*/ 37370 w 88657"/>
                      <a:gd name="connsiteY2" fmla="*/ 37466 h 88916"/>
                      <a:gd name="connsiteX3" fmla="*/ 45829 w 88657"/>
                      <a:gd name="connsiteY3" fmla="*/ 36019 h 88916"/>
                      <a:gd name="connsiteX4" fmla="*/ 49829 w 88657"/>
                      <a:gd name="connsiteY4" fmla="*/ 43620 h 88916"/>
                      <a:gd name="connsiteX5" fmla="*/ 43857 w 88657"/>
                      <a:gd name="connsiteY5" fmla="*/ 49763 h 88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657" h="88916">
                        <a:moveTo>
                          <a:pt x="43857" y="49763"/>
                        </a:moveTo>
                        <a:cubicBezTo>
                          <a:pt x="59669" y="119829"/>
                          <a:pt x="-18246" y="81405"/>
                          <a:pt x="36132" y="45972"/>
                        </a:cubicBezTo>
                        <a:cubicBezTo>
                          <a:pt x="-18246" y="81415"/>
                          <a:pt x="-5777" y="-4558"/>
                          <a:pt x="37370" y="37466"/>
                        </a:cubicBezTo>
                        <a:cubicBezTo>
                          <a:pt x="-5777" y="-4558"/>
                          <a:pt x="79842" y="-19274"/>
                          <a:pt x="45829" y="36019"/>
                        </a:cubicBezTo>
                        <a:cubicBezTo>
                          <a:pt x="79842" y="-19274"/>
                          <a:pt x="120286" y="57621"/>
                          <a:pt x="49829" y="43620"/>
                        </a:cubicBezTo>
                        <a:cubicBezTo>
                          <a:pt x="120295" y="57612"/>
                          <a:pt x="59669" y="119829"/>
                          <a:pt x="43857" y="4976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9" name="任意多边形: 形状 3008">
                    <a:extLst>
                      <a:ext uri="{FF2B5EF4-FFF2-40B4-BE49-F238E27FC236}">
                        <a16:creationId xmlns:a16="http://schemas.microsoft.com/office/drawing/2014/main" id="{FEAA7A07-5BCA-505C-F722-33794A4C5FCD}"/>
                      </a:ext>
                    </a:extLst>
                  </p:cNvPr>
                  <p:cNvSpPr/>
                  <p:nvPr/>
                </p:nvSpPr>
                <p:spPr>
                  <a:xfrm>
                    <a:off x="7664013" y="2310847"/>
                    <a:ext cx="83007" cy="83254"/>
                  </a:xfrm>
                  <a:custGeom>
                    <a:avLst/>
                    <a:gdLst>
                      <a:gd name="connsiteX0" fmla="*/ 41045 w 83007"/>
                      <a:gd name="connsiteY0" fmla="*/ 46590 h 83254"/>
                      <a:gd name="connsiteX1" fmla="*/ 33844 w 83007"/>
                      <a:gd name="connsiteY1" fmla="*/ 43037 h 83254"/>
                      <a:gd name="connsiteX2" fmla="*/ 34978 w 83007"/>
                      <a:gd name="connsiteY2" fmla="*/ 35084 h 83254"/>
                      <a:gd name="connsiteX3" fmla="*/ 42921 w 83007"/>
                      <a:gd name="connsiteY3" fmla="*/ 33712 h 83254"/>
                      <a:gd name="connsiteX4" fmla="*/ 46674 w 83007"/>
                      <a:gd name="connsiteY4" fmla="*/ 40818 h 83254"/>
                      <a:gd name="connsiteX5" fmla="*/ 41045 w 83007"/>
                      <a:gd name="connsiteY5" fmla="*/ 46590 h 83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007" h="83254">
                        <a:moveTo>
                          <a:pt x="41045" y="46590"/>
                        </a:moveTo>
                        <a:cubicBezTo>
                          <a:pt x="55866" y="112208"/>
                          <a:pt x="-17086" y="76213"/>
                          <a:pt x="33844" y="43037"/>
                        </a:cubicBezTo>
                        <a:cubicBezTo>
                          <a:pt x="-17086" y="76213"/>
                          <a:pt x="-5409" y="-4274"/>
                          <a:pt x="34978" y="35084"/>
                        </a:cubicBezTo>
                        <a:cubicBezTo>
                          <a:pt x="-5409" y="-4274"/>
                          <a:pt x="74744" y="-18037"/>
                          <a:pt x="42921" y="33712"/>
                        </a:cubicBezTo>
                        <a:cubicBezTo>
                          <a:pt x="74744" y="-18047"/>
                          <a:pt x="112615" y="53934"/>
                          <a:pt x="46674" y="40818"/>
                        </a:cubicBezTo>
                        <a:cubicBezTo>
                          <a:pt x="112634" y="53934"/>
                          <a:pt x="55866" y="112208"/>
                          <a:pt x="41045" y="46590"/>
                        </a:cubicBezTo>
                        <a:close/>
                      </a:path>
                    </a:pathLst>
                  </a:custGeom>
                  <a:solidFill>
                    <a:srgbClr val="F9EB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0" name="任意多边形: 形状 3009">
                    <a:extLst>
                      <a:ext uri="{FF2B5EF4-FFF2-40B4-BE49-F238E27FC236}">
                        <a16:creationId xmlns:a16="http://schemas.microsoft.com/office/drawing/2014/main" id="{AC0F0387-B4EB-A6DF-C1AA-5436522E6C52}"/>
                      </a:ext>
                    </a:extLst>
                  </p:cNvPr>
                  <p:cNvSpPr/>
                  <p:nvPr/>
                </p:nvSpPr>
                <p:spPr>
                  <a:xfrm>
                    <a:off x="7674054" y="2346916"/>
                    <a:ext cx="27603" cy="4201"/>
                  </a:xfrm>
                  <a:custGeom>
                    <a:avLst/>
                    <a:gdLst>
                      <a:gd name="connsiteX0" fmla="*/ 0 w 27603"/>
                      <a:gd name="connsiteY0" fmla="*/ 862 h 4201"/>
                      <a:gd name="connsiteX1" fmla="*/ 4419 w 27603"/>
                      <a:gd name="connsiteY1" fmla="*/ 176 h 4201"/>
                      <a:gd name="connsiteX2" fmla="*/ 13992 w 27603"/>
                      <a:gd name="connsiteY2" fmla="*/ 224 h 4201"/>
                      <a:gd name="connsiteX3" fmla="*/ 23393 w 27603"/>
                      <a:gd name="connsiteY3" fmla="*/ 1872 h 4201"/>
                      <a:gd name="connsiteX4" fmla="*/ 27604 w 27603"/>
                      <a:gd name="connsiteY4" fmla="*/ 3339 h 4201"/>
                      <a:gd name="connsiteX5" fmla="*/ 23203 w 27603"/>
                      <a:gd name="connsiteY5" fmla="*/ 4025 h 4201"/>
                      <a:gd name="connsiteX6" fmla="*/ 13631 w 27603"/>
                      <a:gd name="connsiteY6" fmla="*/ 3977 h 4201"/>
                      <a:gd name="connsiteX7" fmla="*/ 4220 w 27603"/>
                      <a:gd name="connsiteY7" fmla="*/ 2310 h 4201"/>
                      <a:gd name="connsiteX8" fmla="*/ 0 w 27603"/>
                      <a:gd name="connsiteY8" fmla="*/ 862 h 4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603" h="4201">
                        <a:moveTo>
                          <a:pt x="0" y="862"/>
                        </a:moveTo>
                        <a:cubicBezTo>
                          <a:pt x="0" y="862"/>
                          <a:pt x="1791" y="386"/>
                          <a:pt x="4419" y="176"/>
                        </a:cubicBezTo>
                        <a:cubicBezTo>
                          <a:pt x="7039" y="-62"/>
                          <a:pt x="10544" y="-71"/>
                          <a:pt x="13992" y="224"/>
                        </a:cubicBezTo>
                        <a:cubicBezTo>
                          <a:pt x="17440" y="538"/>
                          <a:pt x="20870" y="1167"/>
                          <a:pt x="23393" y="1872"/>
                        </a:cubicBezTo>
                        <a:cubicBezTo>
                          <a:pt x="25956" y="2548"/>
                          <a:pt x="27604" y="3339"/>
                          <a:pt x="27604" y="3339"/>
                        </a:cubicBezTo>
                        <a:cubicBezTo>
                          <a:pt x="27604" y="3339"/>
                          <a:pt x="25832" y="3825"/>
                          <a:pt x="23203" y="4025"/>
                        </a:cubicBezTo>
                        <a:cubicBezTo>
                          <a:pt x="20574" y="4263"/>
                          <a:pt x="17097" y="4272"/>
                          <a:pt x="13631" y="3977"/>
                        </a:cubicBezTo>
                        <a:cubicBezTo>
                          <a:pt x="10192" y="3653"/>
                          <a:pt x="6763" y="3034"/>
                          <a:pt x="4220" y="2310"/>
                        </a:cubicBezTo>
                        <a:cubicBezTo>
                          <a:pt x="1686" y="1643"/>
                          <a:pt x="0" y="862"/>
                          <a:pt x="0" y="86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1" name="任意多边形: 形状 3010">
                    <a:extLst>
                      <a:ext uri="{FF2B5EF4-FFF2-40B4-BE49-F238E27FC236}">
                        <a16:creationId xmlns:a16="http://schemas.microsoft.com/office/drawing/2014/main" id="{3DECD748-54C7-C7E4-1D87-F0D0B9A72247}"/>
                      </a:ext>
                    </a:extLst>
                  </p:cNvPr>
                  <p:cNvSpPr/>
                  <p:nvPr/>
                </p:nvSpPr>
                <p:spPr>
                  <a:xfrm>
                    <a:off x="7708496" y="2337006"/>
                    <a:ext cx="25517" cy="10848"/>
                  </a:xfrm>
                  <a:custGeom>
                    <a:avLst/>
                    <a:gdLst>
                      <a:gd name="connsiteX0" fmla="*/ 0 w 25517"/>
                      <a:gd name="connsiteY0" fmla="*/ 10849 h 10848"/>
                      <a:gd name="connsiteX1" fmla="*/ 3572 w 25517"/>
                      <a:gd name="connsiteY1" fmla="*/ 8172 h 10848"/>
                      <a:gd name="connsiteX2" fmla="*/ 12020 w 25517"/>
                      <a:gd name="connsiteY2" fmla="*/ 3686 h 10848"/>
                      <a:gd name="connsiteX3" fmla="*/ 21088 w 25517"/>
                      <a:gd name="connsiteY3" fmla="*/ 695 h 10848"/>
                      <a:gd name="connsiteX4" fmla="*/ 25517 w 25517"/>
                      <a:gd name="connsiteY4" fmla="*/ 0 h 10848"/>
                      <a:gd name="connsiteX5" fmla="*/ 21955 w 25517"/>
                      <a:gd name="connsiteY5" fmla="*/ 2677 h 10848"/>
                      <a:gd name="connsiteX6" fmla="*/ 13497 w 25517"/>
                      <a:gd name="connsiteY6" fmla="*/ 7153 h 10848"/>
                      <a:gd name="connsiteX7" fmla="*/ 4410 w 25517"/>
                      <a:gd name="connsiteY7" fmla="*/ 10154 h 10848"/>
                      <a:gd name="connsiteX8" fmla="*/ 0 w 25517"/>
                      <a:gd name="connsiteY8" fmla="*/ 10849 h 10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517" h="10848">
                        <a:moveTo>
                          <a:pt x="0" y="10849"/>
                        </a:moveTo>
                        <a:cubicBezTo>
                          <a:pt x="0" y="10849"/>
                          <a:pt x="1362" y="9601"/>
                          <a:pt x="3572" y="8172"/>
                        </a:cubicBezTo>
                        <a:cubicBezTo>
                          <a:pt x="5753" y="6715"/>
                          <a:pt x="8848" y="5067"/>
                          <a:pt x="12020" y="3686"/>
                        </a:cubicBezTo>
                        <a:cubicBezTo>
                          <a:pt x="15192" y="2343"/>
                          <a:pt x="18535" y="1257"/>
                          <a:pt x="21088" y="695"/>
                        </a:cubicBezTo>
                        <a:cubicBezTo>
                          <a:pt x="23669" y="86"/>
                          <a:pt x="25517" y="0"/>
                          <a:pt x="25517" y="0"/>
                        </a:cubicBezTo>
                        <a:cubicBezTo>
                          <a:pt x="25517" y="0"/>
                          <a:pt x="24165" y="1248"/>
                          <a:pt x="21955" y="2677"/>
                        </a:cubicBezTo>
                        <a:cubicBezTo>
                          <a:pt x="19745" y="4153"/>
                          <a:pt x="16678" y="5791"/>
                          <a:pt x="13497" y="7153"/>
                        </a:cubicBezTo>
                        <a:cubicBezTo>
                          <a:pt x="10287" y="8506"/>
                          <a:pt x="6991" y="9573"/>
                          <a:pt x="4410" y="10154"/>
                        </a:cubicBezTo>
                        <a:cubicBezTo>
                          <a:pt x="1848" y="10744"/>
                          <a:pt x="0" y="10849"/>
                          <a:pt x="0" y="1084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2" name="任意多边形: 形状 3011">
                    <a:extLst>
                      <a:ext uri="{FF2B5EF4-FFF2-40B4-BE49-F238E27FC236}">
                        <a16:creationId xmlns:a16="http://schemas.microsoft.com/office/drawing/2014/main" id="{DB8858A6-E850-AB5E-AEF1-AEF40DC2B355}"/>
                      </a:ext>
                    </a:extLst>
                  </p:cNvPr>
                  <p:cNvSpPr/>
                  <p:nvPr/>
                </p:nvSpPr>
                <p:spPr>
                  <a:xfrm>
                    <a:off x="7698947" y="2318985"/>
                    <a:ext cx="5128" cy="27374"/>
                  </a:xfrm>
                  <a:custGeom>
                    <a:avLst/>
                    <a:gdLst>
                      <a:gd name="connsiteX0" fmla="*/ 4739 w 5128"/>
                      <a:gd name="connsiteY0" fmla="*/ 27375 h 27374"/>
                      <a:gd name="connsiteX1" fmla="*/ 2986 w 5128"/>
                      <a:gd name="connsiteY1" fmla="*/ 23289 h 27374"/>
                      <a:gd name="connsiteX2" fmla="*/ 710 w 5128"/>
                      <a:gd name="connsiteY2" fmla="*/ 13983 h 27374"/>
                      <a:gd name="connsiteX3" fmla="*/ 14 w 5128"/>
                      <a:gd name="connsiteY3" fmla="*/ 4439 h 27374"/>
                      <a:gd name="connsiteX4" fmla="*/ 396 w 5128"/>
                      <a:gd name="connsiteY4" fmla="*/ 0 h 27374"/>
                      <a:gd name="connsiteX5" fmla="*/ 2177 w 5128"/>
                      <a:gd name="connsiteY5" fmla="*/ 4105 h 27374"/>
                      <a:gd name="connsiteX6" fmla="*/ 4453 w 5128"/>
                      <a:gd name="connsiteY6" fmla="*/ 13392 h 27374"/>
                      <a:gd name="connsiteX7" fmla="*/ 5110 w 5128"/>
                      <a:gd name="connsiteY7" fmla="*/ 22936 h 27374"/>
                      <a:gd name="connsiteX8" fmla="*/ 4739 w 5128"/>
                      <a:gd name="connsiteY8" fmla="*/ 27375 h 27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28" h="27374">
                        <a:moveTo>
                          <a:pt x="4739" y="27375"/>
                        </a:moveTo>
                        <a:cubicBezTo>
                          <a:pt x="4739" y="27375"/>
                          <a:pt x="3844" y="25784"/>
                          <a:pt x="2986" y="23289"/>
                        </a:cubicBezTo>
                        <a:cubicBezTo>
                          <a:pt x="2100" y="20784"/>
                          <a:pt x="1262" y="17402"/>
                          <a:pt x="710" y="13983"/>
                        </a:cubicBezTo>
                        <a:cubicBezTo>
                          <a:pt x="167" y="10573"/>
                          <a:pt x="-62" y="7087"/>
                          <a:pt x="14" y="4439"/>
                        </a:cubicBezTo>
                        <a:cubicBezTo>
                          <a:pt x="43" y="1810"/>
                          <a:pt x="396" y="0"/>
                          <a:pt x="396" y="0"/>
                        </a:cubicBezTo>
                        <a:cubicBezTo>
                          <a:pt x="396" y="0"/>
                          <a:pt x="1329" y="1610"/>
                          <a:pt x="2177" y="4105"/>
                        </a:cubicBezTo>
                        <a:cubicBezTo>
                          <a:pt x="3053" y="6601"/>
                          <a:pt x="3901" y="9973"/>
                          <a:pt x="4453" y="13392"/>
                        </a:cubicBezTo>
                        <a:cubicBezTo>
                          <a:pt x="4977" y="16821"/>
                          <a:pt x="5196" y="20298"/>
                          <a:pt x="5110" y="22936"/>
                        </a:cubicBezTo>
                        <a:cubicBezTo>
                          <a:pt x="5091" y="25575"/>
                          <a:pt x="4739" y="27375"/>
                          <a:pt x="4739" y="2737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3" name="任意多边形: 形状 3012">
                    <a:extLst>
                      <a:ext uri="{FF2B5EF4-FFF2-40B4-BE49-F238E27FC236}">
                        <a16:creationId xmlns:a16="http://schemas.microsoft.com/office/drawing/2014/main" id="{A2CAA190-B0D9-F5E4-FA51-353119804405}"/>
                      </a:ext>
                    </a:extLst>
                  </p:cNvPr>
                  <p:cNvSpPr/>
                  <p:nvPr/>
                </p:nvSpPr>
                <p:spPr>
                  <a:xfrm>
                    <a:off x="7708830" y="2355161"/>
                    <a:ext cx="19516" cy="19688"/>
                  </a:xfrm>
                  <a:custGeom>
                    <a:avLst/>
                    <a:gdLst>
                      <a:gd name="connsiteX0" fmla="*/ 19517 w 19516"/>
                      <a:gd name="connsiteY0" fmla="*/ 19688 h 19688"/>
                      <a:gd name="connsiteX1" fmla="*/ 15707 w 19516"/>
                      <a:gd name="connsiteY1" fmla="*/ 17383 h 19688"/>
                      <a:gd name="connsiteX2" fmla="*/ 8439 w 19516"/>
                      <a:gd name="connsiteY2" fmla="*/ 11182 h 19688"/>
                      <a:gd name="connsiteX3" fmla="*/ 2286 w 19516"/>
                      <a:gd name="connsiteY3" fmla="*/ 3839 h 19688"/>
                      <a:gd name="connsiteX4" fmla="*/ 0 w 19516"/>
                      <a:gd name="connsiteY4" fmla="*/ 0 h 19688"/>
                      <a:gd name="connsiteX5" fmla="*/ 3810 w 19516"/>
                      <a:gd name="connsiteY5" fmla="*/ 2315 h 19688"/>
                      <a:gd name="connsiteX6" fmla="*/ 11116 w 19516"/>
                      <a:gd name="connsiteY6" fmla="*/ 8506 h 19688"/>
                      <a:gd name="connsiteX7" fmla="*/ 17250 w 19516"/>
                      <a:gd name="connsiteY7" fmla="*/ 15850 h 19688"/>
                      <a:gd name="connsiteX8" fmla="*/ 19517 w 19516"/>
                      <a:gd name="connsiteY8" fmla="*/ 19688 h 19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516" h="19688">
                        <a:moveTo>
                          <a:pt x="19517" y="19688"/>
                        </a:moveTo>
                        <a:cubicBezTo>
                          <a:pt x="19517" y="19688"/>
                          <a:pt x="17859" y="18907"/>
                          <a:pt x="15707" y="17383"/>
                        </a:cubicBezTo>
                        <a:cubicBezTo>
                          <a:pt x="13535" y="15859"/>
                          <a:pt x="10896" y="13621"/>
                          <a:pt x="8439" y="11182"/>
                        </a:cubicBezTo>
                        <a:cubicBezTo>
                          <a:pt x="5991" y="8715"/>
                          <a:pt x="3791" y="6029"/>
                          <a:pt x="2286" y="3839"/>
                        </a:cubicBezTo>
                        <a:cubicBezTo>
                          <a:pt x="781" y="1676"/>
                          <a:pt x="0" y="0"/>
                          <a:pt x="0" y="0"/>
                        </a:cubicBezTo>
                        <a:cubicBezTo>
                          <a:pt x="0" y="0"/>
                          <a:pt x="1686" y="781"/>
                          <a:pt x="3810" y="2315"/>
                        </a:cubicBezTo>
                        <a:cubicBezTo>
                          <a:pt x="5982" y="3820"/>
                          <a:pt x="8649" y="6077"/>
                          <a:pt x="11116" y="8506"/>
                        </a:cubicBezTo>
                        <a:cubicBezTo>
                          <a:pt x="13525" y="11001"/>
                          <a:pt x="15745" y="13678"/>
                          <a:pt x="17250" y="15850"/>
                        </a:cubicBezTo>
                        <a:cubicBezTo>
                          <a:pt x="18736" y="18021"/>
                          <a:pt x="19517" y="19688"/>
                          <a:pt x="19517" y="19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4" name="任意多边形: 形状 3013">
                    <a:extLst>
                      <a:ext uri="{FF2B5EF4-FFF2-40B4-BE49-F238E27FC236}">
                        <a16:creationId xmlns:a16="http://schemas.microsoft.com/office/drawing/2014/main" id="{0026635F-9D09-A586-AD3B-BD002F35B989}"/>
                      </a:ext>
                    </a:extLst>
                  </p:cNvPr>
                  <p:cNvSpPr/>
                  <p:nvPr/>
                </p:nvSpPr>
                <p:spPr>
                  <a:xfrm>
                    <a:off x="7692085" y="2357218"/>
                    <a:ext cx="9924" cy="25879"/>
                  </a:xfrm>
                  <a:custGeom>
                    <a:avLst/>
                    <a:gdLst>
                      <a:gd name="connsiteX0" fmla="*/ 0 w 9924"/>
                      <a:gd name="connsiteY0" fmla="*/ 25879 h 25879"/>
                      <a:gd name="connsiteX1" fmla="*/ 552 w 9924"/>
                      <a:gd name="connsiteY1" fmla="*/ 21431 h 25879"/>
                      <a:gd name="connsiteX2" fmla="*/ 3210 w 9924"/>
                      <a:gd name="connsiteY2" fmla="*/ 12249 h 25879"/>
                      <a:gd name="connsiteX3" fmla="*/ 7363 w 9924"/>
                      <a:gd name="connsiteY3" fmla="*/ 3648 h 25879"/>
                      <a:gd name="connsiteX4" fmla="*/ 9925 w 9924"/>
                      <a:gd name="connsiteY4" fmla="*/ 0 h 25879"/>
                      <a:gd name="connsiteX5" fmla="*/ 9401 w 9924"/>
                      <a:gd name="connsiteY5" fmla="*/ 4420 h 25879"/>
                      <a:gd name="connsiteX6" fmla="*/ 6744 w 9924"/>
                      <a:gd name="connsiteY6" fmla="*/ 13602 h 25879"/>
                      <a:gd name="connsiteX7" fmla="*/ 2572 w 9924"/>
                      <a:gd name="connsiteY7" fmla="*/ 22203 h 25879"/>
                      <a:gd name="connsiteX8" fmla="*/ 0 w 9924"/>
                      <a:gd name="connsiteY8" fmla="*/ 25879 h 25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24" h="25879">
                        <a:moveTo>
                          <a:pt x="0" y="25879"/>
                        </a:moveTo>
                        <a:cubicBezTo>
                          <a:pt x="0" y="25879"/>
                          <a:pt x="19" y="24032"/>
                          <a:pt x="552" y="21431"/>
                        </a:cubicBezTo>
                        <a:cubicBezTo>
                          <a:pt x="1029" y="18840"/>
                          <a:pt x="1972" y="15497"/>
                          <a:pt x="3210" y="12249"/>
                        </a:cubicBezTo>
                        <a:cubicBezTo>
                          <a:pt x="4458" y="9011"/>
                          <a:pt x="5972" y="5906"/>
                          <a:pt x="7363" y="3648"/>
                        </a:cubicBezTo>
                        <a:cubicBezTo>
                          <a:pt x="8734" y="1391"/>
                          <a:pt x="9925" y="0"/>
                          <a:pt x="9925" y="0"/>
                        </a:cubicBezTo>
                        <a:cubicBezTo>
                          <a:pt x="9925" y="0"/>
                          <a:pt x="9906" y="1829"/>
                          <a:pt x="9401" y="4420"/>
                        </a:cubicBezTo>
                        <a:cubicBezTo>
                          <a:pt x="8906" y="7020"/>
                          <a:pt x="7973" y="10373"/>
                          <a:pt x="6744" y="13602"/>
                        </a:cubicBezTo>
                        <a:cubicBezTo>
                          <a:pt x="5496" y="16840"/>
                          <a:pt x="3943" y="19955"/>
                          <a:pt x="2572" y="22203"/>
                        </a:cubicBezTo>
                        <a:cubicBezTo>
                          <a:pt x="1219" y="24479"/>
                          <a:pt x="0" y="25879"/>
                          <a:pt x="0" y="25879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5" name="任意多边形: 形状 3014">
                    <a:extLst>
                      <a:ext uri="{FF2B5EF4-FFF2-40B4-BE49-F238E27FC236}">
                        <a16:creationId xmlns:a16="http://schemas.microsoft.com/office/drawing/2014/main" id="{0B0E3072-D2A0-2E9A-42A6-2672486CACD6}"/>
                      </a:ext>
                    </a:extLst>
                  </p:cNvPr>
                  <p:cNvSpPr/>
                  <p:nvPr/>
                </p:nvSpPr>
                <p:spPr>
                  <a:xfrm>
                    <a:off x="7695847" y="2342111"/>
                    <a:ext cx="19402" cy="20059"/>
                  </a:xfrm>
                  <a:custGeom>
                    <a:avLst/>
                    <a:gdLst>
                      <a:gd name="connsiteX0" fmla="*/ 19402 w 19402"/>
                      <a:gd name="connsiteY0" fmla="*/ 9639 h 20059"/>
                      <a:gd name="connsiteX1" fmla="*/ 13287 w 19402"/>
                      <a:gd name="connsiteY1" fmla="*/ 13068 h 20059"/>
                      <a:gd name="connsiteX2" fmla="*/ 12630 w 19402"/>
                      <a:gd name="connsiteY2" fmla="*/ 20060 h 20059"/>
                      <a:gd name="connsiteX3" fmla="*/ 7477 w 19402"/>
                      <a:gd name="connsiteY3" fmla="*/ 15288 h 20059"/>
                      <a:gd name="connsiteX4" fmla="*/ 638 w 19402"/>
                      <a:gd name="connsiteY4" fmla="*/ 16850 h 20059"/>
                      <a:gd name="connsiteX5" fmla="*/ 3572 w 19402"/>
                      <a:gd name="connsiteY5" fmla="*/ 10468 h 20059"/>
                      <a:gd name="connsiteX6" fmla="*/ 0 w 19402"/>
                      <a:gd name="connsiteY6" fmla="*/ 4448 h 20059"/>
                      <a:gd name="connsiteX7" fmla="*/ 6982 w 19402"/>
                      <a:gd name="connsiteY7" fmla="*/ 5258 h 20059"/>
                      <a:gd name="connsiteX8" fmla="*/ 11592 w 19402"/>
                      <a:gd name="connsiteY8" fmla="*/ 0 h 20059"/>
                      <a:gd name="connsiteX9" fmla="*/ 12954 w 19402"/>
                      <a:gd name="connsiteY9" fmla="*/ 6877 h 20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402" h="20059">
                        <a:moveTo>
                          <a:pt x="19402" y="9639"/>
                        </a:moveTo>
                        <a:lnTo>
                          <a:pt x="13287" y="13068"/>
                        </a:lnTo>
                        <a:lnTo>
                          <a:pt x="12630" y="20060"/>
                        </a:lnTo>
                        <a:lnTo>
                          <a:pt x="7477" y="15288"/>
                        </a:lnTo>
                        <a:lnTo>
                          <a:pt x="638" y="16850"/>
                        </a:lnTo>
                        <a:lnTo>
                          <a:pt x="3572" y="10468"/>
                        </a:lnTo>
                        <a:lnTo>
                          <a:pt x="0" y="4448"/>
                        </a:lnTo>
                        <a:lnTo>
                          <a:pt x="6982" y="5258"/>
                        </a:lnTo>
                        <a:lnTo>
                          <a:pt x="11592" y="0"/>
                        </a:lnTo>
                        <a:lnTo>
                          <a:pt x="12954" y="6877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016" name="图形 113">
                <a:extLst>
                  <a:ext uri="{FF2B5EF4-FFF2-40B4-BE49-F238E27FC236}">
                    <a16:creationId xmlns:a16="http://schemas.microsoft.com/office/drawing/2014/main" id="{0E28FD31-9D1F-A000-56AB-172DAA487314}"/>
                  </a:ext>
                </a:extLst>
              </p:cNvPr>
              <p:cNvGrpSpPr/>
              <p:nvPr/>
            </p:nvGrpSpPr>
            <p:grpSpPr>
              <a:xfrm>
                <a:off x="7991547" y="1904883"/>
                <a:ext cx="167740" cy="140664"/>
                <a:chOff x="7991547" y="1904883"/>
                <a:chExt cx="167740" cy="140664"/>
              </a:xfrm>
            </p:grpSpPr>
            <p:grpSp>
              <p:nvGrpSpPr>
                <p:cNvPr id="3017" name="图形 113">
                  <a:extLst>
                    <a:ext uri="{FF2B5EF4-FFF2-40B4-BE49-F238E27FC236}">
                      <a16:creationId xmlns:a16="http://schemas.microsoft.com/office/drawing/2014/main" id="{EAF0B0AC-6B0F-83E4-223C-C51C3E2FBC3B}"/>
                    </a:ext>
                  </a:extLst>
                </p:cNvPr>
                <p:cNvGrpSpPr/>
                <p:nvPr/>
              </p:nvGrpSpPr>
              <p:grpSpPr>
                <a:xfrm>
                  <a:off x="8095242" y="1927644"/>
                  <a:ext cx="64044" cy="63891"/>
                  <a:chOff x="8095242" y="1927644"/>
                  <a:chExt cx="64044" cy="63891"/>
                </a:xfrm>
              </p:grpSpPr>
              <p:sp>
                <p:nvSpPr>
                  <p:cNvPr id="3018" name="任意多边形: 形状 3017">
                    <a:extLst>
                      <a:ext uri="{FF2B5EF4-FFF2-40B4-BE49-F238E27FC236}">
                        <a16:creationId xmlns:a16="http://schemas.microsoft.com/office/drawing/2014/main" id="{622B2B17-A0AA-048E-E5DB-27ACCEE7C33B}"/>
                      </a:ext>
                    </a:extLst>
                  </p:cNvPr>
                  <p:cNvSpPr/>
                  <p:nvPr/>
                </p:nvSpPr>
                <p:spPr>
                  <a:xfrm>
                    <a:off x="8095242" y="1927644"/>
                    <a:ext cx="64044" cy="63891"/>
                  </a:xfrm>
                  <a:custGeom>
                    <a:avLst/>
                    <a:gdLst>
                      <a:gd name="connsiteX0" fmla="*/ 28601 w 64044"/>
                      <a:gd name="connsiteY0" fmla="*/ 35201 h 63891"/>
                      <a:gd name="connsiteX1" fmla="*/ 24229 w 64044"/>
                      <a:gd name="connsiteY1" fmla="*/ 30829 h 63891"/>
                      <a:gd name="connsiteX2" fmla="*/ 27039 w 64044"/>
                      <a:gd name="connsiteY2" fmla="*/ 25314 h 63891"/>
                      <a:gd name="connsiteX3" fmla="*/ 33145 w 64044"/>
                      <a:gd name="connsiteY3" fmla="*/ 26305 h 63891"/>
                      <a:gd name="connsiteX4" fmla="*/ 34117 w 64044"/>
                      <a:gd name="connsiteY4" fmla="*/ 32410 h 63891"/>
                      <a:gd name="connsiteX5" fmla="*/ 28601 w 64044"/>
                      <a:gd name="connsiteY5" fmla="*/ 35201 h 638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044" h="63891">
                        <a:moveTo>
                          <a:pt x="28601" y="35201"/>
                        </a:moveTo>
                        <a:cubicBezTo>
                          <a:pt x="23106" y="86598"/>
                          <a:pt x="-21043" y="42335"/>
                          <a:pt x="24229" y="30829"/>
                        </a:cubicBezTo>
                        <a:cubicBezTo>
                          <a:pt x="-21043" y="42335"/>
                          <a:pt x="7399" y="-13319"/>
                          <a:pt x="27039" y="25314"/>
                        </a:cubicBezTo>
                        <a:cubicBezTo>
                          <a:pt x="7399" y="-13319"/>
                          <a:pt x="69149" y="-3461"/>
                          <a:pt x="33145" y="26305"/>
                        </a:cubicBezTo>
                        <a:cubicBezTo>
                          <a:pt x="69149" y="-3461"/>
                          <a:pt x="78865" y="58299"/>
                          <a:pt x="34117" y="32410"/>
                        </a:cubicBezTo>
                        <a:cubicBezTo>
                          <a:pt x="78846" y="58299"/>
                          <a:pt x="23106" y="86607"/>
                          <a:pt x="28601" y="352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9" name="任意多边形: 形状 3018">
                    <a:extLst>
                      <a:ext uri="{FF2B5EF4-FFF2-40B4-BE49-F238E27FC236}">
                        <a16:creationId xmlns:a16="http://schemas.microsoft.com/office/drawing/2014/main" id="{19AAB502-32AE-F92A-B0FE-2E1CED7DD42A}"/>
                      </a:ext>
                    </a:extLst>
                  </p:cNvPr>
                  <p:cNvSpPr/>
                  <p:nvPr/>
                </p:nvSpPr>
                <p:spPr>
                  <a:xfrm>
                    <a:off x="8097058" y="1929421"/>
                    <a:ext cx="59942" cy="59828"/>
                  </a:xfrm>
                  <a:custGeom>
                    <a:avLst/>
                    <a:gdLst>
                      <a:gd name="connsiteX0" fmla="*/ 26757 w 59942"/>
                      <a:gd name="connsiteY0" fmla="*/ 32966 h 59828"/>
                      <a:gd name="connsiteX1" fmla="*/ 22690 w 59942"/>
                      <a:gd name="connsiteY1" fmla="*/ 28870 h 59828"/>
                      <a:gd name="connsiteX2" fmla="*/ 25290 w 59942"/>
                      <a:gd name="connsiteY2" fmla="*/ 23717 h 59828"/>
                      <a:gd name="connsiteX3" fmla="*/ 31024 w 59942"/>
                      <a:gd name="connsiteY3" fmla="*/ 24622 h 59828"/>
                      <a:gd name="connsiteX4" fmla="*/ 31929 w 59942"/>
                      <a:gd name="connsiteY4" fmla="*/ 30337 h 59828"/>
                      <a:gd name="connsiteX5" fmla="*/ 26757 w 59942"/>
                      <a:gd name="connsiteY5" fmla="*/ 32966 h 59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942" h="59828">
                        <a:moveTo>
                          <a:pt x="26757" y="32966"/>
                        </a:moveTo>
                        <a:cubicBezTo>
                          <a:pt x="21623" y="81096"/>
                          <a:pt x="-19706" y="39643"/>
                          <a:pt x="22690" y="28870"/>
                        </a:cubicBezTo>
                        <a:cubicBezTo>
                          <a:pt x="-19706" y="39643"/>
                          <a:pt x="6936" y="-12478"/>
                          <a:pt x="25290" y="23717"/>
                        </a:cubicBezTo>
                        <a:cubicBezTo>
                          <a:pt x="6916" y="-12478"/>
                          <a:pt x="64724" y="-3238"/>
                          <a:pt x="31024" y="24622"/>
                        </a:cubicBezTo>
                        <a:cubicBezTo>
                          <a:pt x="64724" y="-3238"/>
                          <a:pt x="73811" y="54588"/>
                          <a:pt x="31929" y="30337"/>
                        </a:cubicBezTo>
                        <a:cubicBezTo>
                          <a:pt x="73811" y="54597"/>
                          <a:pt x="21623" y="81096"/>
                          <a:pt x="26757" y="329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0" name="任意多边形: 形状 3019">
                    <a:extLst>
                      <a:ext uri="{FF2B5EF4-FFF2-40B4-BE49-F238E27FC236}">
                        <a16:creationId xmlns:a16="http://schemas.microsoft.com/office/drawing/2014/main" id="{99171987-E91C-529F-7579-E4328BA8A504}"/>
                      </a:ext>
                    </a:extLst>
                  </p:cNvPr>
                  <p:cNvSpPr/>
                  <p:nvPr/>
                </p:nvSpPr>
                <p:spPr>
                  <a:xfrm>
                    <a:off x="8104936" y="1948614"/>
                    <a:ext cx="18259" cy="8096"/>
                  </a:xfrm>
                  <a:custGeom>
                    <a:avLst/>
                    <a:gdLst>
                      <a:gd name="connsiteX0" fmla="*/ 0 w 18259"/>
                      <a:gd name="connsiteY0" fmla="*/ 0 h 8096"/>
                      <a:gd name="connsiteX1" fmla="*/ 3172 w 18259"/>
                      <a:gd name="connsiteY1" fmla="*/ 562 h 8096"/>
                      <a:gd name="connsiteX2" fmla="*/ 9697 w 18259"/>
                      <a:gd name="connsiteY2" fmla="*/ 2810 h 8096"/>
                      <a:gd name="connsiteX3" fmla="*/ 15726 w 18259"/>
                      <a:gd name="connsiteY3" fmla="*/ 6125 h 8096"/>
                      <a:gd name="connsiteX4" fmla="*/ 18259 w 18259"/>
                      <a:gd name="connsiteY4" fmla="*/ 8096 h 8096"/>
                      <a:gd name="connsiteX5" fmla="*/ 15097 w 18259"/>
                      <a:gd name="connsiteY5" fmla="*/ 7544 h 8096"/>
                      <a:gd name="connsiteX6" fmla="*/ 8582 w 18259"/>
                      <a:gd name="connsiteY6" fmla="*/ 5286 h 8096"/>
                      <a:gd name="connsiteX7" fmla="*/ 2563 w 18259"/>
                      <a:gd name="connsiteY7" fmla="*/ 1972 h 8096"/>
                      <a:gd name="connsiteX8" fmla="*/ 0 w 18259"/>
                      <a:gd name="connsiteY8" fmla="*/ 0 h 8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59" h="8096">
                        <a:moveTo>
                          <a:pt x="0" y="0"/>
                        </a:moveTo>
                        <a:cubicBezTo>
                          <a:pt x="0" y="0"/>
                          <a:pt x="1353" y="95"/>
                          <a:pt x="3172" y="562"/>
                        </a:cubicBezTo>
                        <a:cubicBezTo>
                          <a:pt x="5020" y="1000"/>
                          <a:pt x="7391" y="1810"/>
                          <a:pt x="9697" y="2810"/>
                        </a:cubicBezTo>
                        <a:cubicBezTo>
                          <a:pt x="11973" y="3829"/>
                          <a:pt x="14164" y="5039"/>
                          <a:pt x="15726" y="6125"/>
                        </a:cubicBezTo>
                        <a:cubicBezTo>
                          <a:pt x="17307" y="7172"/>
                          <a:pt x="18259" y="8096"/>
                          <a:pt x="18259" y="8096"/>
                        </a:cubicBezTo>
                        <a:cubicBezTo>
                          <a:pt x="18259" y="8096"/>
                          <a:pt x="16945" y="8011"/>
                          <a:pt x="15097" y="7544"/>
                        </a:cubicBezTo>
                        <a:cubicBezTo>
                          <a:pt x="13259" y="7096"/>
                          <a:pt x="10887" y="6296"/>
                          <a:pt x="8582" y="5286"/>
                        </a:cubicBezTo>
                        <a:cubicBezTo>
                          <a:pt x="6325" y="4277"/>
                          <a:pt x="4134" y="3058"/>
                          <a:pt x="2563" y="1972"/>
                        </a:cubicBezTo>
                        <a:cubicBezTo>
                          <a:pt x="962" y="92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1" name="任意多边形: 形状 3020">
                    <a:extLst>
                      <a:ext uri="{FF2B5EF4-FFF2-40B4-BE49-F238E27FC236}">
                        <a16:creationId xmlns:a16="http://schemas.microsoft.com/office/drawing/2014/main" id="{C8DB5D9B-185B-D806-6D2D-2A35835FE832}"/>
                      </a:ext>
                    </a:extLst>
                  </p:cNvPr>
                  <p:cNvSpPr/>
                  <p:nvPr/>
                </p:nvSpPr>
                <p:spPr>
                  <a:xfrm>
                    <a:off x="8128396" y="1954463"/>
                    <a:ext cx="19878" cy="2931"/>
                  </a:xfrm>
                  <a:custGeom>
                    <a:avLst/>
                    <a:gdLst>
                      <a:gd name="connsiteX0" fmla="*/ 0 w 19878"/>
                      <a:gd name="connsiteY0" fmla="*/ 2210 h 2931"/>
                      <a:gd name="connsiteX1" fmla="*/ 3038 w 19878"/>
                      <a:gd name="connsiteY1" fmla="*/ 1200 h 2931"/>
                      <a:gd name="connsiteX2" fmla="*/ 9820 w 19878"/>
                      <a:gd name="connsiteY2" fmla="*/ 124 h 2931"/>
                      <a:gd name="connsiteX3" fmla="*/ 16726 w 19878"/>
                      <a:gd name="connsiteY3" fmla="*/ 181 h 2931"/>
                      <a:gd name="connsiteX4" fmla="*/ 19878 w 19878"/>
                      <a:gd name="connsiteY4" fmla="*/ 733 h 2931"/>
                      <a:gd name="connsiteX5" fmla="*/ 16840 w 19878"/>
                      <a:gd name="connsiteY5" fmla="*/ 1733 h 2931"/>
                      <a:gd name="connsiteX6" fmla="*/ 10049 w 19878"/>
                      <a:gd name="connsiteY6" fmla="*/ 2819 h 2931"/>
                      <a:gd name="connsiteX7" fmla="*/ 3143 w 19878"/>
                      <a:gd name="connsiteY7" fmla="*/ 2752 h 2931"/>
                      <a:gd name="connsiteX8" fmla="*/ 0 w 19878"/>
                      <a:gd name="connsiteY8" fmla="*/ 2210 h 29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78" h="2931">
                        <a:moveTo>
                          <a:pt x="0" y="2210"/>
                        </a:moveTo>
                        <a:cubicBezTo>
                          <a:pt x="0" y="2210"/>
                          <a:pt x="1210" y="1667"/>
                          <a:pt x="3038" y="1200"/>
                        </a:cubicBezTo>
                        <a:cubicBezTo>
                          <a:pt x="4867" y="724"/>
                          <a:pt x="7344" y="314"/>
                          <a:pt x="9820" y="124"/>
                        </a:cubicBezTo>
                        <a:cubicBezTo>
                          <a:pt x="12316" y="-67"/>
                          <a:pt x="14821" y="-29"/>
                          <a:pt x="16726" y="181"/>
                        </a:cubicBezTo>
                        <a:cubicBezTo>
                          <a:pt x="18602" y="362"/>
                          <a:pt x="19878" y="733"/>
                          <a:pt x="19878" y="733"/>
                        </a:cubicBezTo>
                        <a:cubicBezTo>
                          <a:pt x="19878" y="733"/>
                          <a:pt x="18679" y="1286"/>
                          <a:pt x="16840" y="1733"/>
                        </a:cubicBezTo>
                        <a:cubicBezTo>
                          <a:pt x="14992" y="2229"/>
                          <a:pt x="12535" y="2638"/>
                          <a:pt x="10049" y="2819"/>
                        </a:cubicBezTo>
                        <a:cubicBezTo>
                          <a:pt x="7534" y="3000"/>
                          <a:pt x="5067" y="2952"/>
                          <a:pt x="3143" y="2752"/>
                        </a:cubicBezTo>
                        <a:cubicBezTo>
                          <a:pt x="1267" y="2552"/>
                          <a:pt x="0" y="2210"/>
                          <a:pt x="0" y="22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2" name="任意多边形: 形状 3021">
                    <a:extLst>
                      <a:ext uri="{FF2B5EF4-FFF2-40B4-BE49-F238E27FC236}">
                        <a16:creationId xmlns:a16="http://schemas.microsoft.com/office/drawing/2014/main" id="{B4DA4351-A8A5-AEF1-56D0-A9F42D1AF345}"/>
                      </a:ext>
                    </a:extLst>
                  </p:cNvPr>
                  <p:cNvSpPr/>
                  <p:nvPr/>
                </p:nvSpPr>
                <p:spPr>
                  <a:xfrm>
                    <a:off x="8125222" y="1934870"/>
                    <a:ext cx="3889" cy="19650"/>
                  </a:xfrm>
                  <a:custGeom>
                    <a:avLst/>
                    <a:gdLst>
                      <a:gd name="connsiteX0" fmla="*/ 231 w 3889"/>
                      <a:gd name="connsiteY0" fmla="*/ 19650 h 19650"/>
                      <a:gd name="connsiteX1" fmla="*/ 2 w 3889"/>
                      <a:gd name="connsiteY1" fmla="*/ 16450 h 19650"/>
                      <a:gd name="connsiteX2" fmla="*/ 602 w 3889"/>
                      <a:gd name="connsiteY2" fmla="*/ 9601 h 19650"/>
                      <a:gd name="connsiteX3" fmla="*/ 2346 w 3889"/>
                      <a:gd name="connsiteY3" fmla="*/ 2934 h 19650"/>
                      <a:gd name="connsiteX4" fmla="*/ 3660 w 3889"/>
                      <a:gd name="connsiteY4" fmla="*/ 0 h 19650"/>
                      <a:gd name="connsiteX5" fmla="*/ 3889 w 3889"/>
                      <a:gd name="connsiteY5" fmla="*/ 3200 h 19650"/>
                      <a:gd name="connsiteX6" fmla="*/ 3289 w 3889"/>
                      <a:gd name="connsiteY6" fmla="*/ 10058 h 19650"/>
                      <a:gd name="connsiteX7" fmla="*/ 1517 w 3889"/>
                      <a:gd name="connsiteY7" fmla="*/ 16716 h 19650"/>
                      <a:gd name="connsiteX8" fmla="*/ 231 w 3889"/>
                      <a:gd name="connsiteY8" fmla="*/ 19650 h 19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89" h="19650">
                        <a:moveTo>
                          <a:pt x="231" y="19650"/>
                        </a:moveTo>
                        <a:cubicBezTo>
                          <a:pt x="231" y="19650"/>
                          <a:pt x="2" y="18355"/>
                          <a:pt x="2" y="16450"/>
                        </a:cubicBezTo>
                        <a:cubicBezTo>
                          <a:pt x="-26" y="14564"/>
                          <a:pt x="202" y="12049"/>
                          <a:pt x="602" y="9601"/>
                        </a:cubicBezTo>
                        <a:cubicBezTo>
                          <a:pt x="1031" y="7134"/>
                          <a:pt x="1669" y="4724"/>
                          <a:pt x="2346" y="2934"/>
                        </a:cubicBezTo>
                        <a:cubicBezTo>
                          <a:pt x="2965" y="1143"/>
                          <a:pt x="3660" y="0"/>
                          <a:pt x="3660" y="0"/>
                        </a:cubicBezTo>
                        <a:cubicBezTo>
                          <a:pt x="3660" y="0"/>
                          <a:pt x="3889" y="1314"/>
                          <a:pt x="3889" y="3200"/>
                        </a:cubicBezTo>
                        <a:cubicBezTo>
                          <a:pt x="3908" y="5096"/>
                          <a:pt x="3689" y="7610"/>
                          <a:pt x="3289" y="10058"/>
                        </a:cubicBezTo>
                        <a:cubicBezTo>
                          <a:pt x="2841" y="12516"/>
                          <a:pt x="2193" y="14945"/>
                          <a:pt x="1517" y="16716"/>
                        </a:cubicBezTo>
                        <a:cubicBezTo>
                          <a:pt x="888" y="18507"/>
                          <a:pt x="231" y="19650"/>
                          <a:pt x="231" y="196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3" name="任意多边形: 形状 3022">
                    <a:extLst>
                      <a:ext uri="{FF2B5EF4-FFF2-40B4-BE49-F238E27FC236}">
                        <a16:creationId xmlns:a16="http://schemas.microsoft.com/office/drawing/2014/main" id="{449138B5-EED6-9627-20AF-E0D31EAE45B4}"/>
                      </a:ext>
                    </a:extLst>
                  </p:cNvPr>
                  <p:cNvSpPr/>
                  <p:nvPr/>
                </p:nvSpPr>
                <p:spPr>
                  <a:xfrm>
                    <a:off x="8126910" y="1961721"/>
                    <a:ext cx="8725" cy="17935"/>
                  </a:xfrm>
                  <a:custGeom>
                    <a:avLst/>
                    <a:gdLst>
                      <a:gd name="connsiteX0" fmla="*/ 8725 w 8725"/>
                      <a:gd name="connsiteY0" fmla="*/ 17936 h 17935"/>
                      <a:gd name="connsiteX1" fmla="*/ 6658 w 8725"/>
                      <a:gd name="connsiteY1" fmla="*/ 15478 h 17935"/>
                      <a:gd name="connsiteX2" fmla="*/ 3153 w 8725"/>
                      <a:gd name="connsiteY2" fmla="*/ 9563 h 17935"/>
                      <a:gd name="connsiteX3" fmla="*/ 667 w 8725"/>
                      <a:gd name="connsiteY3" fmla="*/ 3134 h 17935"/>
                      <a:gd name="connsiteX4" fmla="*/ 0 w 8725"/>
                      <a:gd name="connsiteY4" fmla="*/ 0 h 17935"/>
                      <a:gd name="connsiteX5" fmla="*/ 2067 w 8725"/>
                      <a:gd name="connsiteY5" fmla="*/ 2467 h 17935"/>
                      <a:gd name="connsiteX6" fmla="*/ 5610 w 8725"/>
                      <a:gd name="connsiteY6" fmla="*/ 8372 h 17935"/>
                      <a:gd name="connsiteX7" fmla="*/ 8068 w 8725"/>
                      <a:gd name="connsiteY7" fmla="*/ 14792 h 17935"/>
                      <a:gd name="connsiteX8" fmla="*/ 8725 w 8725"/>
                      <a:gd name="connsiteY8" fmla="*/ 17936 h 17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725" h="17935">
                        <a:moveTo>
                          <a:pt x="8725" y="17936"/>
                        </a:moveTo>
                        <a:cubicBezTo>
                          <a:pt x="8725" y="17936"/>
                          <a:pt x="7763" y="17021"/>
                          <a:pt x="6658" y="15478"/>
                        </a:cubicBezTo>
                        <a:cubicBezTo>
                          <a:pt x="5544" y="13945"/>
                          <a:pt x="4239" y="11801"/>
                          <a:pt x="3153" y="9563"/>
                        </a:cubicBezTo>
                        <a:cubicBezTo>
                          <a:pt x="2057" y="7325"/>
                          <a:pt x="1181" y="4982"/>
                          <a:pt x="667" y="3134"/>
                        </a:cubicBezTo>
                        <a:cubicBezTo>
                          <a:pt x="124" y="1324"/>
                          <a:pt x="0" y="0"/>
                          <a:pt x="0" y="0"/>
                        </a:cubicBezTo>
                        <a:cubicBezTo>
                          <a:pt x="0" y="0"/>
                          <a:pt x="971" y="914"/>
                          <a:pt x="2067" y="2467"/>
                        </a:cubicBezTo>
                        <a:cubicBezTo>
                          <a:pt x="3200" y="3991"/>
                          <a:pt x="4496" y="6144"/>
                          <a:pt x="5610" y="8372"/>
                        </a:cubicBezTo>
                        <a:cubicBezTo>
                          <a:pt x="6668" y="10630"/>
                          <a:pt x="7554" y="12964"/>
                          <a:pt x="8068" y="14792"/>
                        </a:cubicBezTo>
                        <a:cubicBezTo>
                          <a:pt x="8582" y="16621"/>
                          <a:pt x="8725" y="17936"/>
                          <a:pt x="8725" y="17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4" name="任意多边形: 形状 3023">
                    <a:extLst>
                      <a:ext uri="{FF2B5EF4-FFF2-40B4-BE49-F238E27FC236}">
                        <a16:creationId xmlns:a16="http://schemas.microsoft.com/office/drawing/2014/main" id="{AF093812-CE3B-112E-3EBB-B302F445463D}"/>
                      </a:ext>
                    </a:extLst>
                  </p:cNvPr>
                  <p:cNvSpPr/>
                  <p:nvPr/>
                </p:nvSpPr>
                <p:spPr>
                  <a:xfrm>
                    <a:off x="8109013" y="1961521"/>
                    <a:ext cx="12743" cy="15335"/>
                  </a:xfrm>
                  <a:custGeom>
                    <a:avLst/>
                    <a:gdLst>
                      <a:gd name="connsiteX0" fmla="*/ 0 w 12743"/>
                      <a:gd name="connsiteY0" fmla="*/ 15335 h 15335"/>
                      <a:gd name="connsiteX1" fmla="*/ 1400 w 12743"/>
                      <a:gd name="connsiteY1" fmla="*/ 12430 h 15335"/>
                      <a:gd name="connsiteX2" fmla="*/ 5334 w 12743"/>
                      <a:gd name="connsiteY2" fmla="*/ 6801 h 15335"/>
                      <a:gd name="connsiteX3" fmla="*/ 10163 w 12743"/>
                      <a:gd name="connsiteY3" fmla="*/ 1895 h 15335"/>
                      <a:gd name="connsiteX4" fmla="*/ 12744 w 12743"/>
                      <a:gd name="connsiteY4" fmla="*/ 0 h 15335"/>
                      <a:gd name="connsiteX5" fmla="*/ 11353 w 12743"/>
                      <a:gd name="connsiteY5" fmla="*/ 2886 h 15335"/>
                      <a:gd name="connsiteX6" fmla="*/ 7420 w 12743"/>
                      <a:gd name="connsiteY6" fmla="*/ 8534 h 15335"/>
                      <a:gd name="connsiteX7" fmla="*/ 2581 w 12743"/>
                      <a:gd name="connsiteY7" fmla="*/ 13440 h 15335"/>
                      <a:gd name="connsiteX8" fmla="*/ 0 w 12743"/>
                      <a:gd name="connsiteY8" fmla="*/ 15335 h 1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743" h="15335">
                        <a:moveTo>
                          <a:pt x="0" y="15335"/>
                        </a:moveTo>
                        <a:cubicBezTo>
                          <a:pt x="0" y="15335"/>
                          <a:pt x="457" y="14078"/>
                          <a:pt x="1400" y="12430"/>
                        </a:cubicBezTo>
                        <a:cubicBezTo>
                          <a:pt x="2334" y="10773"/>
                          <a:pt x="3743" y="8725"/>
                          <a:pt x="5334" y="6801"/>
                        </a:cubicBezTo>
                        <a:cubicBezTo>
                          <a:pt x="6934" y="4877"/>
                          <a:pt x="8706" y="3105"/>
                          <a:pt x="10163" y="1895"/>
                        </a:cubicBezTo>
                        <a:cubicBezTo>
                          <a:pt x="11611" y="667"/>
                          <a:pt x="12744" y="0"/>
                          <a:pt x="12744" y="0"/>
                        </a:cubicBezTo>
                        <a:cubicBezTo>
                          <a:pt x="12744" y="0"/>
                          <a:pt x="12306" y="1248"/>
                          <a:pt x="11353" y="2886"/>
                        </a:cubicBezTo>
                        <a:cubicBezTo>
                          <a:pt x="10420" y="4553"/>
                          <a:pt x="9001" y="6620"/>
                          <a:pt x="7420" y="8534"/>
                        </a:cubicBezTo>
                        <a:cubicBezTo>
                          <a:pt x="5810" y="10449"/>
                          <a:pt x="4048" y="12211"/>
                          <a:pt x="2581" y="13440"/>
                        </a:cubicBezTo>
                        <a:cubicBezTo>
                          <a:pt x="1162" y="14659"/>
                          <a:pt x="0" y="15335"/>
                          <a:pt x="0" y="15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5" name="任意多边形: 形状 3024">
                    <a:extLst>
                      <a:ext uri="{FF2B5EF4-FFF2-40B4-BE49-F238E27FC236}">
                        <a16:creationId xmlns:a16="http://schemas.microsoft.com/office/drawing/2014/main" id="{9E4C5827-6FE9-37A7-4E9E-F9FE47C860C3}"/>
                      </a:ext>
                    </a:extLst>
                  </p:cNvPr>
                  <p:cNvSpPr/>
                  <p:nvPr/>
                </p:nvSpPr>
                <p:spPr>
                  <a:xfrm>
                    <a:off x="8117614" y="1952501"/>
                    <a:ext cx="14459" cy="13906"/>
                  </a:xfrm>
                  <a:custGeom>
                    <a:avLst/>
                    <a:gdLst>
                      <a:gd name="connsiteX0" fmla="*/ 14459 w 14459"/>
                      <a:gd name="connsiteY0" fmla="*/ 8382 h 13906"/>
                      <a:gd name="connsiteX1" fmla="*/ 9497 w 14459"/>
                      <a:gd name="connsiteY1" fmla="*/ 9296 h 13906"/>
                      <a:gd name="connsiteX2" fmla="*/ 7439 w 14459"/>
                      <a:gd name="connsiteY2" fmla="*/ 13906 h 13906"/>
                      <a:gd name="connsiteX3" fmla="*/ 5039 w 14459"/>
                      <a:gd name="connsiteY3" fmla="*/ 9468 h 13906"/>
                      <a:gd name="connsiteX4" fmla="*/ 0 w 14459"/>
                      <a:gd name="connsiteY4" fmla="*/ 8934 h 13906"/>
                      <a:gd name="connsiteX5" fmla="*/ 3496 w 14459"/>
                      <a:gd name="connsiteY5" fmla="*/ 5267 h 13906"/>
                      <a:gd name="connsiteX6" fmla="*/ 2448 w 14459"/>
                      <a:gd name="connsiteY6" fmla="*/ 343 h 13906"/>
                      <a:gd name="connsiteX7" fmla="*/ 7011 w 14459"/>
                      <a:gd name="connsiteY7" fmla="*/ 2515 h 13906"/>
                      <a:gd name="connsiteX8" fmla="*/ 11392 w 14459"/>
                      <a:gd name="connsiteY8" fmla="*/ 0 h 13906"/>
                      <a:gd name="connsiteX9" fmla="*/ 10716 w 14459"/>
                      <a:gd name="connsiteY9" fmla="*/ 5001 h 13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59" h="13906">
                        <a:moveTo>
                          <a:pt x="14459" y="8382"/>
                        </a:moveTo>
                        <a:lnTo>
                          <a:pt x="9497" y="9296"/>
                        </a:lnTo>
                        <a:lnTo>
                          <a:pt x="7439" y="13906"/>
                        </a:lnTo>
                        <a:lnTo>
                          <a:pt x="5039" y="9468"/>
                        </a:lnTo>
                        <a:lnTo>
                          <a:pt x="0" y="8934"/>
                        </a:lnTo>
                        <a:lnTo>
                          <a:pt x="3496" y="5267"/>
                        </a:lnTo>
                        <a:lnTo>
                          <a:pt x="2448" y="343"/>
                        </a:lnTo>
                        <a:lnTo>
                          <a:pt x="7011" y="2515"/>
                        </a:lnTo>
                        <a:lnTo>
                          <a:pt x="11392" y="0"/>
                        </a:lnTo>
                        <a:lnTo>
                          <a:pt x="10716" y="500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26" name="图形 113">
                  <a:extLst>
                    <a:ext uri="{FF2B5EF4-FFF2-40B4-BE49-F238E27FC236}">
                      <a16:creationId xmlns:a16="http://schemas.microsoft.com/office/drawing/2014/main" id="{BDE11176-25F6-5F7F-B6EA-E37B3FF33485}"/>
                    </a:ext>
                  </a:extLst>
                </p:cNvPr>
                <p:cNvGrpSpPr/>
                <p:nvPr/>
              </p:nvGrpSpPr>
              <p:grpSpPr>
                <a:xfrm>
                  <a:off x="7991547" y="1904883"/>
                  <a:ext cx="139799" cy="140664"/>
                  <a:chOff x="7991547" y="1904883"/>
                  <a:chExt cx="139799" cy="140664"/>
                </a:xfrm>
              </p:grpSpPr>
              <p:sp>
                <p:nvSpPr>
                  <p:cNvPr id="3027" name="任意多边形: 形状 3026">
                    <a:extLst>
                      <a:ext uri="{FF2B5EF4-FFF2-40B4-BE49-F238E27FC236}">
                        <a16:creationId xmlns:a16="http://schemas.microsoft.com/office/drawing/2014/main" id="{A2472A7D-CBC3-E0BE-C460-03F1F644CA73}"/>
                      </a:ext>
                    </a:extLst>
                  </p:cNvPr>
                  <p:cNvSpPr/>
                  <p:nvPr/>
                </p:nvSpPr>
                <p:spPr>
                  <a:xfrm>
                    <a:off x="7991547" y="1904883"/>
                    <a:ext cx="139799" cy="140664"/>
                  </a:xfrm>
                  <a:custGeom>
                    <a:avLst/>
                    <a:gdLst>
                      <a:gd name="connsiteX0" fmla="*/ 61640 w 139799"/>
                      <a:gd name="connsiteY0" fmla="*/ 76688 h 140664"/>
                      <a:gd name="connsiteX1" fmla="*/ 52449 w 139799"/>
                      <a:gd name="connsiteY1" fmla="*/ 66715 h 140664"/>
                      <a:gd name="connsiteX2" fmla="*/ 59088 w 139799"/>
                      <a:gd name="connsiteY2" fmla="*/ 54904 h 140664"/>
                      <a:gd name="connsiteX3" fmla="*/ 72375 w 139799"/>
                      <a:gd name="connsiteY3" fmla="*/ 57543 h 140664"/>
                      <a:gd name="connsiteX4" fmla="*/ 73956 w 139799"/>
                      <a:gd name="connsiteY4" fmla="*/ 71030 h 140664"/>
                      <a:gd name="connsiteX5" fmla="*/ 61640 w 139799"/>
                      <a:gd name="connsiteY5" fmla="*/ 76688 h 140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799" h="140664">
                        <a:moveTo>
                          <a:pt x="61640" y="76688"/>
                        </a:moveTo>
                        <a:cubicBezTo>
                          <a:pt x="45191" y="188845"/>
                          <a:pt x="-47745" y="88051"/>
                          <a:pt x="52449" y="66715"/>
                        </a:cubicBezTo>
                        <a:cubicBezTo>
                          <a:pt x="-47764" y="88051"/>
                          <a:pt x="19359" y="-31478"/>
                          <a:pt x="59088" y="54904"/>
                        </a:cubicBezTo>
                        <a:cubicBezTo>
                          <a:pt x="19369" y="-31468"/>
                          <a:pt x="153805" y="-4570"/>
                          <a:pt x="72375" y="57543"/>
                        </a:cubicBezTo>
                        <a:cubicBezTo>
                          <a:pt x="153823" y="-4570"/>
                          <a:pt x="169768" y="131581"/>
                          <a:pt x="73956" y="71030"/>
                        </a:cubicBezTo>
                        <a:cubicBezTo>
                          <a:pt x="169759" y="131590"/>
                          <a:pt x="45191" y="188845"/>
                          <a:pt x="61640" y="76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8" name="任意多边形: 形状 3027">
                    <a:extLst>
                      <a:ext uri="{FF2B5EF4-FFF2-40B4-BE49-F238E27FC236}">
                        <a16:creationId xmlns:a16="http://schemas.microsoft.com/office/drawing/2014/main" id="{01CE5A95-0E3E-848C-F764-63BB5C464079}"/>
                      </a:ext>
                    </a:extLst>
                  </p:cNvPr>
                  <p:cNvSpPr/>
                  <p:nvPr/>
                </p:nvSpPr>
                <p:spPr>
                  <a:xfrm>
                    <a:off x="7995518" y="1908771"/>
                    <a:ext cx="130861" cy="131704"/>
                  </a:xfrm>
                  <a:custGeom>
                    <a:avLst/>
                    <a:gdLst>
                      <a:gd name="connsiteX0" fmla="*/ 57669 w 130861"/>
                      <a:gd name="connsiteY0" fmla="*/ 71800 h 131704"/>
                      <a:gd name="connsiteX1" fmla="*/ 49096 w 130861"/>
                      <a:gd name="connsiteY1" fmla="*/ 62475 h 131704"/>
                      <a:gd name="connsiteX2" fmla="*/ 55269 w 130861"/>
                      <a:gd name="connsiteY2" fmla="*/ 51388 h 131704"/>
                      <a:gd name="connsiteX3" fmla="*/ 67737 w 130861"/>
                      <a:gd name="connsiteY3" fmla="*/ 53884 h 131704"/>
                      <a:gd name="connsiteX4" fmla="*/ 69223 w 130861"/>
                      <a:gd name="connsiteY4" fmla="*/ 66495 h 131704"/>
                      <a:gd name="connsiteX5" fmla="*/ 57669 w 130861"/>
                      <a:gd name="connsiteY5" fmla="*/ 71800 h 131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861" h="131704">
                        <a:moveTo>
                          <a:pt x="57669" y="71800"/>
                        </a:moveTo>
                        <a:cubicBezTo>
                          <a:pt x="42286" y="176813"/>
                          <a:pt x="-44705" y="82440"/>
                          <a:pt x="49096" y="62475"/>
                        </a:cubicBezTo>
                        <a:cubicBezTo>
                          <a:pt x="-44705" y="82440"/>
                          <a:pt x="18122" y="-29460"/>
                          <a:pt x="55269" y="51388"/>
                        </a:cubicBezTo>
                        <a:cubicBezTo>
                          <a:pt x="18122" y="-29460"/>
                          <a:pt x="143975" y="-4276"/>
                          <a:pt x="67737" y="53884"/>
                        </a:cubicBezTo>
                        <a:cubicBezTo>
                          <a:pt x="143975" y="-4257"/>
                          <a:pt x="158929" y="123216"/>
                          <a:pt x="69223" y="66495"/>
                        </a:cubicBezTo>
                        <a:cubicBezTo>
                          <a:pt x="158929" y="123216"/>
                          <a:pt x="42286" y="176813"/>
                          <a:pt x="57669" y="71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9" name="任意多边形: 形状 3028">
                    <a:extLst>
                      <a:ext uri="{FF2B5EF4-FFF2-40B4-BE49-F238E27FC236}">
                        <a16:creationId xmlns:a16="http://schemas.microsoft.com/office/drawing/2014/main" id="{CB55FE1D-77F9-BA5E-A921-501E9896E4BA}"/>
                      </a:ext>
                    </a:extLst>
                  </p:cNvPr>
                  <p:cNvSpPr/>
                  <p:nvPr/>
                </p:nvSpPr>
                <p:spPr>
                  <a:xfrm>
                    <a:off x="8013020" y="1948757"/>
                    <a:ext cx="39252" cy="19307"/>
                  </a:xfrm>
                  <a:custGeom>
                    <a:avLst/>
                    <a:gdLst>
                      <a:gd name="connsiteX0" fmla="*/ 0 w 39252"/>
                      <a:gd name="connsiteY0" fmla="*/ 0 h 19307"/>
                      <a:gd name="connsiteX1" fmla="*/ 6886 w 39252"/>
                      <a:gd name="connsiteY1" fmla="*/ 1486 h 19307"/>
                      <a:gd name="connsiteX2" fmla="*/ 20964 w 39252"/>
                      <a:gd name="connsiteY2" fmla="*/ 6972 h 19307"/>
                      <a:gd name="connsiteX3" fmla="*/ 33861 w 39252"/>
                      <a:gd name="connsiteY3" fmla="*/ 14764 h 19307"/>
                      <a:gd name="connsiteX4" fmla="*/ 39252 w 39252"/>
                      <a:gd name="connsiteY4" fmla="*/ 19307 h 19307"/>
                      <a:gd name="connsiteX5" fmla="*/ 32356 w 39252"/>
                      <a:gd name="connsiteY5" fmla="*/ 17840 h 19307"/>
                      <a:gd name="connsiteX6" fmla="*/ 18288 w 39252"/>
                      <a:gd name="connsiteY6" fmla="*/ 12316 h 19307"/>
                      <a:gd name="connsiteX7" fmla="*/ 5382 w 39252"/>
                      <a:gd name="connsiteY7" fmla="*/ 4543 h 19307"/>
                      <a:gd name="connsiteX8" fmla="*/ 0 w 39252"/>
                      <a:gd name="connsiteY8" fmla="*/ 0 h 19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252" h="19307">
                        <a:moveTo>
                          <a:pt x="0" y="0"/>
                        </a:moveTo>
                        <a:cubicBezTo>
                          <a:pt x="0" y="0"/>
                          <a:pt x="2905" y="295"/>
                          <a:pt x="6886" y="1486"/>
                        </a:cubicBezTo>
                        <a:cubicBezTo>
                          <a:pt x="10906" y="2619"/>
                          <a:pt x="16040" y="4572"/>
                          <a:pt x="20964" y="6972"/>
                        </a:cubicBezTo>
                        <a:cubicBezTo>
                          <a:pt x="25879" y="9411"/>
                          <a:pt x="30566" y="12259"/>
                          <a:pt x="33861" y="14764"/>
                        </a:cubicBezTo>
                        <a:cubicBezTo>
                          <a:pt x="37242" y="17183"/>
                          <a:pt x="39252" y="19307"/>
                          <a:pt x="39252" y="19307"/>
                        </a:cubicBezTo>
                        <a:cubicBezTo>
                          <a:pt x="39252" y="19307"/>
                          <a:pt x="36376" y="19012"/>
                          <a:pt x="32356" y="17840"/>
                        </a:cubicBezTo>
                        <a:cubicBezTo>
                          <a:pt x="28356" y="16688"/>
                          <a:pt x="23241" y="14716"/>
                          <a:pt x="18288" y="12316"/>
                        </a:cubicBezTo>
                        <a:cubicBezTo>
                          <a:pt x="13411" y="9896"/>
                          <a:pt x="8724" y="7048"/>
                          <a:pt x="5382" y="4543"/>
                        </a:cubicBezTo>
                        <a:cubicBezTo>
                          <a:pt x="2010" y="209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0" name="任意多边形: 形状 3029">
                    <a:extLst>
                      <a:ext uri="{FF2B5EF4-FFF2-40B4-BE49-F238E27FC236}">
                        <a16:creationId xmlns:a16="http://schemas.microsoft.com/office/drawing/2014/main" id="{540813D2-9D20-1DCF-B755-3DE15D2D7CC6}"/>
                      </a:ext>
                    </a:extLst>
                  </p:cNvPr>
                  <p:cNvSpPr/>
                  <p:nvPr/>
                </p:nvSpPr>
                <p:spPr>
                  <a:xfrm>
                    <a:off x="8063674" y="1964615"/>
                    <a:ext cx="43729" cy="6039"/>
                  </a:xfrm>
                  <a:custGeom>
                    <a:avLst/>
                    <a:gdLst>
                      <a:gd name="connsiteX0" fmla="*/ 0 w 43729"/>
                      <a:gd name="connsiteY0" fmla="*/ 3783 h 6039"/>
                      <a:gd name="connsiteX1" fmla="*/ 6772 w 43729"/>
                      <a:gd name="connsiteY1" fmla="*/ 1849 h 6039"/>
                      <a:gd name="connsiteX2" fmla="*/ 21745 w 43729"/>
                      <a:gd name="connsiteY2" fmla="*/ 49 h 6039"/>
                      <a:gd name="connsiteX3" fmla="*/ 36814 w 43729"/>
                      <a:gd name="connsiteY3" fmla="*/ 773 h 6039"/>
                      <a:gd name="connsiteX4" fmla="*/ 43729 w 43729"/>
                      <a:gd name="connsiteY4" fmla="*/ 2259 h 6039"/>
                      <a:gd name="connsiteX5" fmla="*/ 36976 w 43729"/>
                      <a:gd name="connsiteY5" fmla="*/ 4193 h 6039"/>
                      <a:gd name="connsiteX6" fmla="*/ 21984 w 43729"/>
                      <a:gd name="connsiteY6" fmla="*/ 5983 h 6039"/>
                      <a:gd name="connsiteX7" fmla="*/ 6896 w 43729"/>
                      <a:gd name="connsiteY7" fmla="*/ 5259 h 6039"/>
                      <a:gd name="connsiteX8" fmla="*/ 0 w 43729"/>
                      <a:gd name="connsiteY8" fmla="*/ 3783 h 6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729" h="6039">
                        <a:moveTo>
                          <a:pt x="0" y="3783"/>
                        </a:moveTo>
                        <a:cubicBezTo>
                          <a:pt x="0" y="3783"/>
                          <a:pt x="2714" y="2707"/>
                          <a:pt x="6772" y="1849"/>
                        </a:cubicBezTo>
                        <a:cubicBezTo>
                          <a:pt x="10839" y="954"/>
                          <a:pt x="16297" y="268"/>
                          <a:pt x="21745" y="49"/>
                        </a:cubicBezTo>
                        <a:cubicBezTo>
                          <a:pt x="27194" y="-122"/>
                          <a:pt x="32718" y="163"/>
                          <a:pt x="36814" y="773"/>
                        </a:cubicBezTo>
                        <a:cubicBezTo>
                          <a:pt x="40977" y="1335"/>
                          <a:pt x="43729" y="2259"/>
                          <a:pt x="43729" y="2259"/>
                        </a:cubicBezTo>
                        <a:cubicBezTo>
                          <a:pt x="43729" y="2259"/>
                          <a:pt x="41053" y="3335"/>
                          <a:pt x="36976" y="4193"/>
                        </a:cubicBezTo>
                        <a:cubicBezTo>
                          <a:pt x="32871" y="5126"/>
                          <a:pt x="27422" y="5774"/>
                          <a:pt x="21984" y="5983"/>
                        </a:cubicBezTo>
                        <a:cubicBezTo>
                          <a:pt x="16497" y="6174"/>
                          <a:pt x="11049" y="5869"/>
                          <a:pt x="6896" y="5259"/>
                        </a:cubicBezTo>
                        <a:cubicBezTo>
                          <a:pt x="2771" y="4678"/>
                          <a:pt x="0" y="3783"/>
                          <a:pt x="0" y="37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1" name="任意多边形: 形状 3030">
                    <a:extLst>
                      <a:ext uri="{FF2B5EF4-FFF2-40B4-BE49-F238E27FC236}">
                        <a16:creationId xmlns:a16="http://schemas.microsoft.com/office/drawing/2014/main" id="{CC947D16-D164-8FE9-61F7-27A9BCC8BA54}"/>
                      </a:ext>
                    </a:extLst>
                  </p:cNvPr>
                  <p:cNvSpPr/>
                  <p:nvPr/>
                </p:nvSpPr>
                <p:spPr>
                  <a:xfrm>
                    <a:off x="8057165" y="1920706"/>
                    <a:ext cx="9719" cy="42767"/>
                  </a:xfrm>
                  <a:custGeom>
                    <a:avLst/>
                    <a:gdLst>
                      <a:gd name="connsiteX0" fmla="*/ 280 w 9719"/>
                      <a:gd name="connsiteY0" fmla="*/ 42767 h 42767"/>
                      <a:gd name="connsiteX1" fmla="*/ 42 w 9719"/>
                      <a:gd name="connsiteY1" fmla="*/ 35738 h 42767"/>
                      <a:gd name="connsiteX2" fmla="*/ 1956 w 9719"/>
                      <a:gd name="connsiteY2" fmla="*/ 20784 h 42767"/>
                      <a:gd name="connsiteX3" fmla="*/ 6328 w 9719"/>
                      <a:gd name="connsiteY3" fmla="*/ 6325 h 42767"/>
                      <a:gd name="connsiteX4" fmla="*/ 9434 w 9719"/>
                      <a:gd name="connsiteY4" fmla="*/ 0 h 42767"/>
                      <a:gd name="connsiteX5" fmla="*/ 9681 w 9719"/>
                      <a:gd name="connsiteY5" fmla="*/ 7049 h 42767"/>
                      <a:gd name="connsiteX6" fmla="*/ 7776 w 9719"/>
                      <a:gd name="connsiteY6" fmla="*/ 22003 h 42767"/>
                      <a:gd name="connsiteX7" fmla="*/ 3338 w 9719"/>
                      <a:gd name="connsiteY7" fmla="*/ 36443 h 42767"/>
                      <a:gd name="connsiteX8" fmla="*/ 280 w 9719"/>
                      <a:gd name="connsiteY8" fmla="*/ 42767 h 42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719" h="42767">
                        <a:moveTo>
                          <a:pt x="280" y="42767"/>
                        </a:moveTo>
                        <a:cubicBezTo>
                          <a:pt x="280" y="42767"/>
                          <a:pt x="-130" y="39900"/>
                          <a:pt x="42" y="35738"/>
                        </a:cubicBezTo>
                        <a:cubicBezTo>
                          <a:pt x="156" y="31566"/>
                          <a:pt x="842" y="26118"/>
                          <a:pt x="1956" y="20784"/>
                        </a:cubicBezTo>
                        <a:cubicBezTo>
                          <a:pt x="3090" y="15421"/>
                          <a:pt x="4728" y="10201"/>
                          <a:pt x="6328" y="6325"/>
                        </a:cubicBezTo>
                        <a:cubicBezTo>
                          <a:pt x="7872" y="2457"/>
                          <a:pt x="9434" y="0"/>
                          <a:pt x="9434" y="0"/>
                        </a:cubicBezTo>
                        <a:cubicBezTo>
                          <a:pt x="9434" y="0"/>
                          <a:pt x="9843" y="2905"/>
                          <a:pt x="9681" y="7049"/>
                        </a:cubicBezTo>
                        <a:cubicBezTo>
                          <a:pt x="9548" y="11201"/>
                          <a:pt x="8881" y="16669"/>
                          <a:pt x="7776" y="22003"/>
                        </a:cubicBezTo>
                        <a:cubicBezTo>
                          <a:pt x="6605" y="27365"/>
                          <a:pt x="4967" y="32585"/>
                          <a:pt x="3338" y="36443"/>
                        </a:cubicBezTo>
                        <a:cubicBezTo>
                          <a:pt x="1804" y="40291"/>
                          <a:pt x="280" y="42767"/>
                          <a:pt x="280" y="427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2" name="任意多边形: 形状 3031">
                    <a:extLst>
                      <a:ext uri="{FF2B5EF4-FFF2-40B4-BE49-F238E27FC236}">
                        <a16:creationId xmlns:a16="http://schemas.microsoft.com/office/drawing/2014/main" id="{B233F4E0-ABFA-603D-371D-3ACEED5A5B11}"/>
                      </a:ext>
                    </a:extLst>
                  </p:cNvPr>
                  <p:cNvSpPr/>
                  <p:nvPr/>
                </p:nvSpPr>
                <p:spPr>
                  <a:xfrm>
                    <a:off x="8060026" y="1979342"/>
                    <a:ext cx="17564" cy="40071"/>
                  </a:xfrm>
                  <a:custGeom>
                    <a:avLst/>
                    <a:gdLst>
                      <a:gd name="connsiteX0" fmla="*/ 17564 w 17564"/>
                      <a:gd name="connsiteY0" fmla="*/ 40072 h 40071"/>
                      <a:gd name="connsiteX1" fmla="*/ 13278 w 17564"/>
                      <a:gd name="connsiteY1" fmla="*/ 34490 h 40071"/>
                      <a:gd name="connsiteX2" fmla="*/ 6096 w 17564"/>
                      <a:gd name="connsiteY2" fmla="*/ 21241 h 40071"/>
                      <a:gd name="connsiteX3" fmla="*/ 1209 w 17564"/>
                      <a:gd name="connsiteY3" fmla="*/ 6953 h 40071"/>
                      <a:gd name="connsiteX4" fmla="*/ 0 w 17564"/>
                      <a:gd name="connsiteY4" fmla="*/ 0 h 40071"/>
                      <a:gd name="connsiteX5" fmla="*/ 4315 w 17564"/>
                      <a:gd name="connsiteY5" fmla="*/ 5601 h 40071"/>
                      <a:gd name="connsiteX6" fmla="*/ 11553 w 17564"/>
                      <a:gd name="connsiteY6" fmla="*/ 18850 h 40071"/>
                      <a:gd name="connsiteX7" fmla="*/ 16421 w 17564"/>
                      <a:gd name="connsiteY7" fmla="*/ 33137 h 40071"/>
                      <a:gd name="connsiteX8" fmla="*/ 17564 w 17564"/>
                      <a:gd name="connsiteY8" fmla="*/ 40072 h 40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64" h="40071">
                        <a:moveTo>
                          <a:pt x="17564" y="40072"/>
                        </a:moveTo>
                        <a:cubicBezTo>
                          <a:pt x="17564" y="40072"/>
                          <a:pt x="15554" y="37986"/>
                          <a:pt x="13278" y="34490"/>
                        </a:cubicBezTo>
                        <a:cubicBezTo>
                          <a:pt x="10953" y="31051"/>
                          <a:pt x="8315" y="26232"/>
                          <a:pt x="6096" y="21241"/>
                        </a:cubicBezTo>
                        <a:cubicBezTo>
                          <a:pt x="3886" y="16221"/>
                          <a:pt x="2171" y="11011"/>
                          <a:pt x="1209" y="6953"/>
                        </a:cubicBezTo>
                        <a:cubicBezTo>
                          <a:pt x="219" y="2915"/>
                          <a:pt x="0" y="0"/>
                          <a:pt x="0" y="0"/>
                        </a:cubicBezTo>
                        <a:cubicBezTo>
                          <a:pt x="0" y="0"/>
                          <a:pt x="2028" y="2124"/>
                          <a:pt x="4315" y="5601"/>
                        </a:cubicBezTo>
                        <a:cubicBezTo>
                          <a:pt x="6658" y="9020"/>
                          <a:pt x="9315" y="13859"/>
                          <a:pt x="11553" y="18850"/>
                        </a:cubicBezTo>
                        <a:cubicBezTo>
                          <a:pt x="13706" y="23889"/>
                          <a:pt x="15421" y="29080"/>
                          <a:pt x="16421" y="33137"/>
                        </a:cubicBezTo>
                        <a:cubicBezTo>
                          <a:pt x="17383" y="37167"/>
                          <a:pt x="17564" y="40072"/>
                          <a:pt x="17564" y="400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3" name="任意多边形: 形状 3032">
                    <a:extLst>
                      <a:ext uri="{FF2B5EF4-FFF2-40B4-BE49-F238E27FC236}">
                        <a16:creationId xmlns:a16="http://schemas.microsoft.com/office/drawing/2014/main" id="{0D9DE2FC-481D-1379-2F0A-9DBAC697D027}"/>
                      </a:ext>
                    </a:extLst>
                  </p:cNvPr>
                  <p:cNvSpPr/>
                  <p:nvPr/>
                </p:nvSpPr>
                <p:spPr>
                  <a:xfrm>
                    <a:off x="8019516" y="1978504"/>
                    <a:ext cx="29280" cy="32480"/>
                  </a:xfrm>
                  <a:custGeom>
                    <a:avLst/>
                    <a:gdLst>
                      <a:gd name="connsiteX0" fmla="*/ 0 w 29280"/>
                      <a:gd name="connsiteY0" fmla="*/ 32480 h 32480"/>
                      <a:gd name="connsiteX1" fmla="*/ 3334 w 29280"/>
                      <a:gd name="connsiteY1" fmla="*/ 26251 h 32480"/>
                      <a:gd name="connsiteX2" fmla="*/ 12449 w 29280"/>
                      <a:gd name="connsiteY2" fmla="*/ 14230 h 32480"/>
                      <a:gd name="connsiteX3" fmla="*/ 23460 w 29280"/>
                      <a:gd name="connsiteY3" fmla="*/ 3905 h 32480"/>
                      <a:gd name="connsiteX4" fmla="*/ 29280 w 29280"/>
                      <a:gd name="connsiteY4" fmla="*/ 0 h 32480"/>
                      <a:gd name="connsiteX5" fmla="*/ 25984 w 29280"/>
                      <a:gd name="connsiteY5" fmla="*/ 6210 h 32480"/>
                      <a:gd name="connsiteX6" fmla="*/ 16850 w 29280"/>
                      <a:gd name="connsiteY6" fmla="*/ 18212 h 32480"/>
                      <a:gd name="connsiteX7" fmla="*/ 5839 w 29280"/>
                      <a:gd name="connsiteY7" fmla="*/ 28537 h 32480"/>
                      <a:gd name="connsiteX8" fmla="*/ 0 w 29280"/>
                      <a:gd name="connsiteY8" fmla="*/ 32480 h 32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80" h="32480">
                        <a:moveTo>
                          <a:pt x="0" y="32480"/>
                        </a:moveTo>
                        <a:cubicBezTo>
                          <a:pt x="0" y="32480"/>
                          <a:pt x="1077" y="29766"/>
                          <a:pt x="3334" y="26251"/>
                        </a:cubicBezTo>
                        <a:cubicBezTo>
                          <a:pt x="5505" y="22698"/>
                          <a:pt x="8801" y="18326"/>
                          <a:pt x="12449" y="14230"/>
                        </a:cubicBezTo>
                        <a:cubicBezTo>
                          <a:pt x="16145" y="10173"/>
                          <a:pt x="20164" y="6458"/>
                          <a:pt x="23460" y="3905"/>
                        </a:cubicBezTo>
                        <a:cubicBezTo>
                          <a:pt x="26737" y="1353"/>
                          <a:pt x="29280" y="0"/>
                          <a:pt x="29280" y="0"/>
                        </a:cubicBezTo>
                        <a:cubicBezTo>
                          <a:pt x="29280" y="0"/>
                          <a:pt x="28204" y="2696"/>
                          <a:pt x="25984" y="6210"/>
                        </a:cubicBezTo>
                        <a:cubicBezTo>
                          <a:pt x="23794" y="9763"/>
                          <a:pt x="20517" y="14154"/>
                          <a:pt x="16850" y="18212"/>
                        </a:cubicBezTo>
                        <a:cubicBezTo>
                          <a:pt x="13192" y="22269"/>
                          <a:pt x="9135" y="25984"/>
                          <a:pt x="5839" y="28537"/>
                        </a:cubicBezTo>
                        <a:cubicBezTo>
                          <a:pt x="2582" y="31099"/>
                          <a:pt x="0" y="32480"/>
                          <a:pt x="0" y="32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4" name="任意多边形: 形状 3033">
                    <a:extLst>
                      <a:ext uri="{FF2B5EF4-FFF2-40B4-BE49-F238E27FC236}">
                        <a16:creationId xmlns:a16="http://schemas.microsoft.com/office/drawing/2014/main" id="{74FAD203-5A5E-92D4-CA9F-A164B1F59122}"/>
                      </a:ext>
                    </a:extLst>
                  </p:cNvPr>
                  <p:cNvSpPr/>
                  <p:nvPr/>
                </p:nvSpPr>
                <p:spPr>
                  <a:xfrm>
                    <a:off x="8039680" y="1959321"/>
                    <a:ext cx="31756" cy="30137"/>
                  </a:xfrm>
                  <a:custGeom>
                    <a:avLst/>
                    <a:gdLst>
                      <a:gd name="connsiteX0" fmla="*/ 31757 w 31756"/>
                      <a:gd name="connsiteY0" fmla="*/ 18640 h 30137"/>
                      <a:gd name="connsiteX1" fmla="*/ 20774 w 31756"/>
                      <a:gd name="connsiteY1" fmla="*/ 20222 h 30137"/>
                      <a:gd name="connsiteX2" fmla="*/ 15869 w 31756"/>
                      <a:gd name="connsiteY2" fmla="*/ 30137 h 30137"/>
                      <a:gd name="connsiteX3" fmla="*/ 10973 w 31756"/>
                      <a:gd name="connsiteY3" fmla="*/ 20203 h 30137"/>
                      <a:gd name="connsiteX4" fmla="*/ 0 w 31756"/>
                      <a:gd name="connsiteY4" fmla="*/ 18602 h 30137"/>
                      <a:gd name="connsiteX5" fmla="*/ 7963 w 31756"/>
                      <a:gd name="connsiteY5" fmla="*/ 10906 h 30137"/>
                      <a:gd name="connsiteX6" fmla="*/ 6096 w 31756"/>
                      <a:gd name="connsiteY6" fmla="*/ 0 h 30137"/>
                      <a:gd name="connsiteX7" fmla="*/ 15926 w 31756"/>
                      <a:gd name="connsiteY7" fmla="*/ 5153 h 30137"/>
                      <a:gd name="connsiteX8" fmla="*/ 25708 w 31756"/>
                      <a:gd name="connsiteY8" fmla="*/ 0 h 30137"/>
                      <a:gd name="connsiteX9" fmla="*/ 23832 w 31756"/>
                      <a:gd name="connsiteY9" fmla="*/ 10925 h 3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756" h="30137">
                        <a:moveTo>
                          <a:pt x="31757" y="18640"/>
                        </a:moveTo>
                        <a:lnTo>
                          <a:pt x="20774" y="20222"/>
                        </a:lnTo>
                        <a:lnTo>
                          <a:pt x="15869" y="30137"/>
                        </a:lnTo>
                        <a:lnTo>
                          <a:pt x="10973" y="20203"/>
                        </a:lnTo>
                        <a:lnTo>
                          <a:pt x="0" y="18602"/>
                        </a:lnTo>
                        <a:lnTo>
                          <a:pt x="7963" y="10906"/>
                        </a:lnTo>
                        <a:lnTo>
                          <a:pt x="6096" y="0"/>
                        </a:lnTo>
                        <a:lnTo>
                          <a:pt x="15926" y="5153"/>
                        </a:lnTo>
                        <a:lnTo>
                          <a:pt x="25708" y="0"/>
                        </a:lnTo>
                        <a:lnTo>
                          <a:pt x="23832" y="10925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035" name="图形 113">
                <a:extLst>
                  <a:ext uri="{FF2B5EF4-FFF2-40B4-BE49-F238E27FC236}">
                    <a16:creationId xmlns:a16="http://schemas.microsoft.com/office/drawing/2014/main" id="{DE49D906-D5B2-475A-93A7-54B957E95432}"/>
                  </a:ext>
                </a:extLst>
              </p:cNvPr>
              <p:cNvGrpSpPr/>
              <p:nvPr/>
            </p:nvGrpSpPr>
            <p:grpSpPr>
              <a:xfrm>
                <a:off x="8685643" y="2459028"/>
                <a:ext cx="167740" cy="140662"/>
                <a:chOff x="8685643" y="2459028"/>
                <a:chExt cx="167740" cy="140662"/>
              </a:xfrm>
            </p:grpSpPr>
            <p:grpSp>
              <p:nvGrpSpPr>
                <p:cNvPr id="3036" name="图形 113">
                  <a:extLst>
                    <a:ext uri="{FF2B5EF4-FFF2-40B4-BE49-F238E27FC236}">
                      <a16:creationId xmlns:a16="http://schemas.microsoft.com/office/drawing/2014/main" id="{12120ED6-A1E4-E372-252A-C1D6262936A7}"/>
                    </a:ext>
                  </a:extLst>
                </p:cNvPr>
                <p:cNvGrpSpPr/>
                <p:nvPr/>
              </p:nvGrpSpPr>
              <p:grpSpPr>
                <a:xfrm>
                  <a:off x="8789336" y="2481789"/>
                  <a:ext cx="64047" cy="63887"/>
                  <a:chOff x="8789336" y="2481789"/>
                  <a:chExt cx="64047" cy="63887"/>
                </a:xfrm>
              </p:grpSpPr>
              <p:sp>
                <p:nvSpPr>
                  <p:cNvPr id="3037" name="任意多边形: 形状 3036">
                    <a:extLst>
                      <a:ext uri="{FF2B5EF4-FFF2-40B4-BE49-F238E27FC236}">
                        <a16:creationId xmlns:a16="http://schemas.microsoft.com/office/drawing/2014/main" id="{27A977DF-7ECB-9E20-56A4-762209D09A42}"/>
                      </a:ext>
                    </a:extLst>
                  </p:cNvPr>
                  <p:cNvSpPr/>
                  <p:nvPr/>
                </p:nvSpPr>
                <p:spPr>
                  <a:xfrm>
                    <a:off x="8789336" y="2481789"/>
                    <a:ext cx="64047" cy="63887"/>
                  </a:xfrm>
                  <a:custGeom>
                    <a:avLst/>
                    <a:gdLst>
                      <a:gd name="connsiteX0" fmla="*/ 28604 w 64047"/>
                      <a:gd name="connsiteY0" fmla="*/ 35201 h 63887"/>
                      <a:gd name="connsiteX1" fmla="*/ 24232 w 64047"/>
                      <a:gd name="connsiteY1" fmla="*/ 30829 h 63887"/>
                      <a:gd name="connsiteX2" fmla="*/ 27042 w 64047"/>
                      <a:gd name="connsiteY2" fmla="*/ 25314 h 63887"/>
                      <a:gd name="connsiteX3" fmla="*/ 33147 w 64047"/>
                      <a:gd name="connsiteY3" fmla="*/ 26305 h 63887"/>
                      <a:gd name="connsiteX4" fmla="*/ 34119 w 64047"/>
                      <a:gd name="connsiteY4" fmla="*/ 32410 h 63887"/>
                      <a:gd name="connsiteX5" fmla="*/ 28604 w 64047"/>
                      <a:gd name="connsiteY5" fmla="*/ 35201 h 63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047" h="63887">
                        <a:moveTo>
                          <a:pt x="28604" y="35201"/>
                        </a:moveTo>
                        <a:cubicBezTo>
                          <a:pt x="23108" y="86598"/>
                          <a:pt x="-21040" y="42335"/>
                          <a:pt x="24232" y="30829"/>
                        </a:cubicBezTo>
                        <a:cubicBezTo>
                          <a:pt x="-21040" y="42335"/>
                          <a:pt x="7392" y="-13319"/>
                          <a:pt x="27042" y="25314"/>
                        </a:cubicBezTo>
                        <a:cubicBezTo>
                          <a:pt x="7392" y="-13319"/>
                          <a:pt x="69152" y="-3461"/>
                          <a:pt x="33147" y="26305"/>
                        </a:cubicBezTo>
                        <a:cubicBezTo>
                          <a:pt x="69152" y="-3461"/>
                          <a:pt x="78867" y="58299"/>
                          <a:pt x="34119" y="32410"/>
                        </a:cubicBezTo>
                        <a:cubicBezTo>
                          <a:pt x="78849" y="58299"/>
                          <a:pt x="23108" y="86598"/>
                          <a:pt x="28604" y="35201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8" name="任意多边形: 形状 3037">
                    <a:extLst>
                      <a:ext uri="{FF2B5EF4-FFF2-40B4-BE49-F238E27FC236}">
                        <a16:creationId xmlns:a16="http://schemas.microsoft.com/office/drawing/2014/main" id="{64266DA1-21CC-BDEC-7099-180A9C08FC15}"/>
                      </a:ext>
                    </a:extLst>
                  </p:cNvPr>
                  <p:cNvSpPr/>
                  <p:nvPr/>
                </p:nvSpPr>
                <p:spPr>
                  <a:xfrm>
                    <a:off x="8791154" y="2483567"/>
                    <a:ext cx="59938" cy="59828"/>
                  </a:xfrm>
                  <a:custGeom>
                    <a:avLst/>
                    <a:gdLst>
                      <a:gd name="connsiteX0" fmla="*/ 26757 w 59938"/>
                      <a:gd name="connsiteY0" fmla="*/ 32966 h 59828"/>
                      <a:gd name="connsiteX1" fmla="*/ 22690 w 59938"/>
                      <a:gd name="connsiteY1" fmla="*/ 28870 h 59828"/>
                      <a:gd name="connsiteX2" fmla="*/ 25290 w 59938"/>
                      <a:gd name="connsiteY2" fmla="*/ 23717 h 59828"/>
                      <a:gd name="connsiteX3" fmla="*/ 31024 w 59938"/>
                      <a:gd name="connsiteY3" fmla="*/ 24622 h 59828"/>
                      <a:gd name="connsiteX4" fmla="*/ 31929 w 59938"/>
                      <a:gd name="connsiteY4" fmla="*/ 30337 h 59828"/>
                      <a:gd name="connsiteX5" fmla="*/ 26757 w 59938"/>
                      <a:gd name="connsiteY5" fmla="*/ 32966 h 59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938" h="59828">
                        <a:moveTo>
                          <a:pt x="26757" y="32966"/>
                        </a:moveTo>
                        <a:cubicBezTo>
                          <a:pt x="21623" y="81096"/>
                          <a:pt x="-19706" y="39643"/>
                          <a:pt x="22690" y="28870"/>
                        </a:cubicBezTo>
                        <a:cubicBezTo>
                          <a:pt x="-19706" y="39643"/>
                          <a:pt x="6936" y="-12478"/>
                          <a:pt x="25290" y="23717"/>
                        </a:cubicBezTo>
                        <a:cubicBezTo>
                          <a:pt x="6916" y="-12478"/>
                          <a:pt x="64714" y="-3238"/>
                          <a:pt x="31024" y="24622"/>
                        </a:cubicBezTo>
                        <a:cubicBezTo>
                          <a:pt x="64723" y="-3238"/>
                          <a:pt x="73801" y="54588"/>
                          <a:pt x="31929" y="30337"/>
                        </a:cubicBezTo>
                        <a:cubicBezTo>
                          <a:pt x="73811" y="54597"/>
                          <a:pt x="21623" y="81096"/>
                          <a:pt x="26757" y="329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9" name="任意多边形: 形状 3038">
                    <a:extLst>
                      <a:ext uri="{FF2B5EF4-FFF2-40B4-BE49-F238E27FC236}">
                        <a16:creationId xmlns:a16="http://schemas.microsoft.com/office/drawing/2014/main" id="{427569BF-F86F-6F8D-6AC4-DEBA0DFCEA41}"/>
                      </a:ext>
                    </a:extLst>
                  </p:cNvPr>
                  <p:cNvSpPr/>
                  <p:nvPr/>
                </p:nvSpPr>
                <p:spPr>
                  <a:xfrm>
                    <a:off x="8799033" y="2502760"/>
                    <a:ext cx="18259" cy="8096"/>
                  </a:xfrm>
                  <a:custGeom>
                    <a:avLst/>
                    <a:gdLst>
                      <a:gd name="connsiteX0" fmla="*/ 0 w 18259"/>
                      <a:gd name="connsiteY0" fmla="*/ 0 h 8096"/>
                      <a:gd name="connsiteX1" fmla="*/ 3172 w 18259"/>
                      <a:gd name="connsiteY1" fmla="*/ 562 h 8096"/>
                      <a:gd name="connsiteX2" fmla="*/ 9697 w 18259"/>
                      <a:gd name="connsiteY2" fmla="*/ 2810 h 8096"/>
                      <a:gd name="connsiteX3" fmla="*/ 15726 w 18259"/>
                      <a:gd name="connsiteY3" fmla="*/ 6125 h 8096"/>
                      <a:gd name="connsiteX4" fmla="*/ 18259 w 18259"/>
                      <a:gd name="connsiteY4" fmla="*/ 8096 h 8096"/>
                      <a:gd name="connsiteX5" fmla="*/ 15097 w 18259"/>
                      <a:gd name="connsiteY5" fmla="*/ 7544 h 8096"/>
                      <a:gd name="connsiteX6" fmla="*/ 8582 w 18259"/>
                      <a:gd name="connsiteY6" fmla="*/ 5286 h 8096"/>
                      <a:gd name="connsiteX7" fmla="*/ 2562 w 18259"/>
                      <a:gd name="connsiteY7" fmla="*/ 1972 h 8096"/>
                      <a:gd name="connsiteX8" fmla="*/ 0 w 18259"/>
                      <a:gd name="connsiteY8" fmla="*/ 0 h 8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59" h="8096">
                        <a:moveTo>
                          <a:pt x="0" y="0"/>
                        </a:moveTo>
                        <a:cubicBezTo>
                          <a:pt x="0" y="0"/>
                          <a:pt x="1352" y="95"/>
                          <a:pt x="3172" y="562"/>
                        </a:cubicBezTo>
                        <a:cubicBezTo>
                          <a:pt x="5019" y="1000"/>
                          <a:pt x="7391" y="1810"/>
                          <a:pt x="9697" y="2810"/>
                        </a:cubicBezTo>
                        <a:cubicBezTo>
                          <a:pt x="11963" y="3829"/>
                          <a:pt x="14164" y="5039"/>
                          <a:pt x="15726" y="6125"/>
                        </a:cubicBezTo>
                        <a:cubicBezTo>
                          <a:pt x="17307" y="7172"/>
                          <a:pt x="18259" y="8096"/>
                          <a:pt x="18259" y="8096"/>
                        </a:cubicBezTo>
                        <a:cubicBezTo>
                          <a:pt x="18259" y="8096"/>
                          <a:pt x="16945" y="8010"/>
                          <a:pt x="15097" y="7544"/>
                        </a:cubicBezTo>
                        <a:cubicBezTo>
                          <a:pt x="13258" y="7096"/>
                          <a:pt x="10887" y="6296"/>
                          <a:pt x="8582" y="5286"/>
                        </a:cubicBezTo>
                        <a:cubicBezTo>
                          <a:pt x="6325" y="4277"/>
                          <a:pt x="4133" y="3058"/>
                          <a:pt x="2562" y="1972"/>
                        </a:cubicBezTo>
                        <a:cubicBezTo>
                          <a:pt x="962" y="92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0" name="任意多边形: 形状 3039">
                    <a:extLst>
                      <a:ext uri="{FF2B5EF4-FFF2-40B4-BE49-F238E27FC236}">
                        <a16:creationId xmlns:a16="http://schemas.microsoft.com/office/drawing/2014/main" id="{8550EA63-669C-8195-DD3E-BC6261DAB72A}"/>
                      </a:ext>
                    </a:extLst>
                  </p:cNvPr>
                  <p:cNvSpPr/>
                  <p:nvPr/>
                </p:nvSpPr>
                <p:spPr>
                  <a:xfrm>
                    <a:off x="8822483" y="2508609"/>
                    <a:ext cx="19878" cy="2922"/>
                  </a:xfrm>
                  <a:custGeom>
                    <a:avLst/>
                    <a:gdLst>
                      <a:gd name="connsiteX0" fmla="*/ 0 w 19878"/>
                      <a:gd name="connsiteY0" fmla="*/ 2210 h 2922"/>
                      <a:gd name="connsiteX1" fmla="*/ 3048 w 19878"/>
                      <a:gd name="connsiteY1" fmla="*/ 1200 h 2922"/>
                      <a:gd name="connsiteX2" fmla="*/ 9830 w 19878"/>
                      <a:gd name="connsiteY2" fmla="*/ 124 h 2922"/>
                      <a:gd name="connsiteX3" fmla="*/ 16736 w 19878"/>
                      <a:gd name="connsiteY3" fmla="*/ 181 h 2922"/>
                      <a:gd name="connsiteX4" fmla="*/ 19878 w 19878"/>
                      <a:gd name="connsiteY4" fmla="*/ 733 h 2922"/>
                      <a:gd name="connsiteX5" fmla="*/ 16850 w 19878"/>
                      <a:gd name="connsiteY5" fmla="*/ 1724 h 2922"/>
                      <a:gd name="connsiteX6" fmla="*/ 10059 w 19878"/>
                      <a:gd name="connsiteY6" fmla="*/ 2810 h 2922"/>
                      <a:gd name="connsiteX7" fmla="*/ 3153 w 19878"/>
                      <a:gd name="connsiteY7" fmla="*/ 2743 h 2922"/>
                      <a:gd name="connsiteX8" fmla="*/ 0 w 19878"/>
                      <a:gd name="connsiteY8" fmla="*/ 2210 h 2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78" h="2922">
                        <a:moveTo>
                          <a:pt x="0" y="2210"/>
                        </a:moveTo>
                        <a:cubicBezTo>
                          <a:pt x="0" y="2210"/>
                          <a:pt x="1210" y="1667"/>
                          <a:pt x="3048" y="1200"/>
                        </a:cubicBezTo>
                        <a:cubicBezTo>
                          <a:pt x="4877" y="724"/>
                          <a:pt x="7354" y="314"/>
                          <a:pt x="9830" y="124"/>
                        </a:cubicBezTo>
                        <a:cubicBezTo>
                          <a:pt x="12316" y="-67"/>
                          <a:pt x="14830" y="-29"/>
                          <a:pt x="16736" y="181"/>
                        </a:cubicBezTo>
                        <a:cubicBezTo>
                          <a:pt x="18612" y="362"/>
                          <a:pt x="19878" y="733"/>
                          <a:pt x="19878" y="733"/>
                        </a:cubicBezTo>
                        <a:cubicBezTo>
                          <a:pt x="19878" y="733"/>
                          <a:pt x="18679" y="1286"/>
                          <a:pt x="16850" y="1724"/>
                        </a:cubicBezTo>
                        <a:cubicBezTo>
                          <a:pt x="15002" y="2219"/>
                          <a:pt x="12545" y="2629"/>
                          <a:pt x="10059" y="2810"/>
                        </a:cubicBezTo>
                        <a:cubicBezTo>
                          <a:pt x="7544" y="2991"/>
                          <a:pt x="5077" y="2943"/>
                          <a:pt x="3153" y="2743"/>
                        </a:cubicBezTo>
                        <a:cubicBezTo>
                          <a:pt x="1277" y="2552"/>
                          <a:pt x="0" y="2210"/>
                          <a:pt x="0" y="221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1" name="任意多边形: 形状 3040">
                    <a:extLst>
                      <a:ext uri="{FF2B5EF4-FFF2-40B4-BE49-F238E27FC236}">
                        <a16:creationId xmlns:a16="http://schemas.microsoft.com/office/drawing/2014/main" id="{778B1E88-0BD0-A1F7-AE9D-84B278181F81}"/>
                      </a:ext>
                    </a:extLst>
                  </p:cNvPr>
                  <p:cNvSpPr/>
                  <p:nvPr/>
                </p:nvSpPr>
                <p:spPr>
                  <a:xfrm>
                    <a:off x="8819319" y="2489015"/>
                    <a:ext cx="3889" cy="19650"/>
                  </a:xfrm>
                  <a:custGeom>
                    <a:avLst/>
                    <a:gdLst>
                      <a:gd name="connsiteX0" fmla="*/ 231 w 3889"/>
                      <a:gd name="connsiteY0" fmla="*/ 19650 h 19650"/>
                      <a:gd name="connsiteX1" fmla="*/ 2 w 3889"/>
                      <a:gd name="connsiteY1" fmla="*/ 16450 h 19650"/>
                      <a:gd name="connsiteX2" fmla="*/ 602 w 3889"/>
                      <a:gd name="connsiteY2" fmla="*/ 9601 h 19650"/>
                      <a:gd name="connsiteX3" fmla="*/ 2345 w 3889"/>
                      <a:gd name="connsiteY3" fmla="*/ 2934 h 19650"/>
                      <a:gd name="connsiteX4" fmla="*/ 3660 w 3889"/>
                      <a:gd name="connsiteY4" fmla="*/ 0 h 19650"/>
                      <a:gd name="connsiteX5" fmla="*/ 3888 w 3889"/>
                      <a:gd name="connsiteY5" fmla="*/ 3200 h 19650"/>
                      <a:gd name="connsiteX6" fmla="*/ 3288 w 3889"/>
                      <a:gd name="connsiteY6" fmla="*/ 10058 h 19650"/>
                      <a:gd name="connsiteX7" fmla="*/ 1517 w 3889"/>
                      <a:gd name="connsiteY7" fmla="*/ 16716 h 19650"/>
                      <a:gd name="connsiteX8" fmla="*/ 231 w 3889"/>
                      <a:gd name="connsiteY8" fmla="*/ 19650 h 19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89" h="19650">
                        <a:moveTo>
                          <a:pt x="231" y="19650"/>
                        </a:moveTo>
                        <a:cubicBezTo>
                          <a:pt x="231" y="19650"/>
                          <a:pt x="2" y="18355"/>
                          <a:pt x="2" y="16450"/>
                        </a:cubicBezTo>
                        <a:cubicBezTo>
                          <a:pt x="-27" y="14564"/>
                          <a:pt x="202" y="12049"/>
                          <a:pt x="602" y="9601"/>
                        </a:cubicBezTo>
                        <a:cubicBezTo>
                          <a:pt x="1031" y="7134"/>
                          <a:pt x="1669" y="4724"/>
                          <a:pt x="2345" y="2934"/>
                        </a:cubicBezTo>
                        <a:cubicBezTo>
                          <a:pt x="2964" y="1143"/>
                          <a:pt x="3660" y="0"/>
                          <a:pt x="3660" y="0"/>
                        </a:cubicBezTo>
                        <a:cubicBezTo>
                          <a:pt x="3660" y="0"/>
                          <a:pt x="3888" y="1314"/>
                          <a:pt x="3888" y="3200"/>
                        </a:cubicBezTo>
                        <a:cubicBezTo>
                          <a:pt x="3907" y="5096"/>
                          <a:pt x="3688" y="7610"/>
                          <a:pt x="3288" y="10058"/>
                        </a:cubicBezTo>
                        <a:cubicBezTo>
                          <a:pt x="2841" y="12516"/>
                          <a:pt x="2193" y="14945"/>
                          <a:pt x="1517" y="16716"/>
                        </a:cubicBezTo>
                        <a:cubicBezTo>
                          <a:pt x="888" y="18507"/>
                          <a:pt x="231" y="19650"/>
                          <a:pt x="231" y="1965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2" name="任意多边形: 形状 3041">
                    <a:extLst>
                      <a:ext uri="{FF2B5EF4-FFF2-40B4-BE49-F238E27FC236}">
                        <a16:creationId xmlns:a16="http://schemas.microsoft.com/office/drawing/2014/main" id="{1C6E905F-87DC-0A07-A3C6-5FDC87EEFA24}"/>
                      </a:ext>
                    </a:extLst>
                  </p:cNvPr>
                  <p:cNvSpPr/>
                  <p:nvPr/>
                </p:nvSpPr>
                <p:spPr>
                  <a:xfrm>
                    <a:off x="8821007" y="2515866"/>
                    <a:ext cx="8724" cy="17935"/>
                  </a:xfrm>
                  <a:custGeom>
                    <a:avLst/>
                    <a:gdLst>
                      <a:gd name="connsiteX0" fmla="*/ 8724 w 8724"/>
                      <a:gd name="connsiteY0" fmla="*/ 17936 h 17935"/>
                      <a:gd name="connsiteX1" fmla="*/ 6648 w 8724"/>
                      <a:gd name="connsiteY1" fmla="*/ 15478 h 17935"/>
                      <a:gd name="connsiteX2" fmla="*/ 3153 w 8724"/>
                      <a:gd name="connsiteY2" fmla="*/ 9563 h 17935"/>
                      <a:gd name="connsiteX3" fmla="*/ 666 w 8724"/>
                      <a:gd name="connsiteY3" fmla="*/ 3134 h 17935"/>
                      <a:gd name="connsiteX4" fmla="*/ 0 w 8724"/>
                      <a:gd name="connsiteY4" fmla="*/ 0 h 17935"/>
                      <a:gd name="connsiteX5" fmla="*/ 2067 w 8724"/>
                      <a:gd name="connsiteY5" fmla="*/ 2467 h 17935"/>
                      <a:gd name="connsiteX6" fmla="*/ 5610 w 8724"/>
                      <a:gd name="connsiteY6" fmla="*/ 8372 h 17935"/>
                      <a:gd name="connsiteX7" fmla="*/ 8068 w 8724"/>
                      <a:gd name="connsiteY7" fmla="*/ 14792 h 17935"/>
                      <a:gd name="connsiteX8" fmla="*/ 8724 w 8724"/>
                      <a:gd name="connsiteY8" fmla="*/ 17936 h 17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724" h="17935">
                        <a:moveTo>
                          <a:pt x="8724" y="17936"/>
                        </a:moveTo>
                        <a:cubicBezTo>
                          <a:pt x="8724" y="17936"/>
                          <a:pt x="7763" y="17021"/>
                          <a:pt x="6648" y="15478"/>
                        </a:cubicBezTo>
                        <a:cubicBezTo>
                          <a:pt x="5543" y="13945"/>
                          <a:pt x="4238" y="11801"/>
                          <a:pt x="3153" y="9563"/>
                        </a:cubicBezTo>
                        <a:cubicBezTo>
                          <a:pt x="2057" y="7325"/>
                          <a:pt x="1181" y="4982"/>
                          <a:pt x="666" y="3134"/>
                        </a:cubicBezTo>
                        <a:cubicBezTo>
                          <a:pt x="124" y="1324"/>
                          <a:pt x="0" y="0"/>
                          <a:pt x="0" y="0"/>
                        </a:cubicBezTo>
                        <a:cubicBezTo>
                          <a:pt x="0" y="0"/>
                          <a:pt x="971" y="914"/>
                          <a:pt x="2067" y="2467"/>
                        </a:cubicBezTo>
                        <a:cubicBezTo>
                          <a:pt x="3200" y="3991"/>
                          <a:pt x="4496" y="6144"/>
                          <a:pt x="5610" y="8372"/>
                        </a:cubicBezTo>
                        <a:cubicBezTo>
                          <a:pt x="6658" y="10630"/>
                          <a:pt x="7553" y="12964"/>
                          <a:pt x="8068" y="14792"/>
                        </a:cubicBezTo>
                        <a:cubicBezTo>
                          <a:pt x="8582" y="16621"/>
                          <a:pt x="8724" y="17936"/>
                          <a:pt x="8724" y="17936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3" name="任意多边形: 形状 3042">
                    <a:extLst>
                      <a:ext uri="{FF2B5EF4-FFF2-40B4-BE49-F238E27FC236}">
                        <a16:creationId xmlns:a16="http://schemas.microsoft.com/office/drawing/2014/main" id="{96435169-AB3D-D27D-5CBD-2BC096EDEB38}"/>
                      </a:ext>
                    </a:extLst>
                  </p:cNvPr>
                  <p:cNvSpPr/>
                  <p:nvPr/>
                </p:nvSpPr>
                <p:spPr>
                  <a:xfrm>
                    <a:off x="8803109" y="2515666"/>
                    <a:ext cx="12744" cy="15335"/>
                  </a:xfrm>
                  <a:custGeom>
                    <a:avLst/>
                    <a:gdLst>
                      <a:gd name="connsiteX0" fmla="*/ 0 w 12744"/>
                      <a:gd name="connsiteY0" fmla="*/ 15335 h 15335"/>
                      <a:gd name="connsiteX1" fmla="*/ 1400 w 12744"/>
                      <a:gd name="connsiteY1" fmla="*/ 12430 h 15335"/>
                      <a:gd name="connsiteX2" fmla="*/ 5334 w 12744"/>
                      <a:gd name="connsiteY2" fmla="*/ 6801 h 15335"/>
                      <a:gd name="connsiteX3" fmla="*/ 10163 w 12744"/>
                      <a:gd name="connsiteY3" fmla="*/ 1895 h 15335"/>
                      <a:gd name="connsiteX4" fmla="*/ 12745 w 12744"/>
                      <a:gd name="connsiteY4" fmla="*/ 0 h 15335"/>
                      <a:gd name="connsiteX5" fmla="*/ 11354 w 12744"/>
                      <a:gd name="connsiteY5" fmla="*/ 2886 h 15335"/>
                      <a:gd name="connsiteX6" fmla="*/ 7420 w 12744"/>
                      <a:gd name="connsiteY6" fmla="*/ 8534 h 15335"/>
                      <a:gd name="connsiteX7" fmla="*/ 2581 w 12744"/>
                      <a:gd name="connsiteY7" fmla="*/ 13440 h 15335"/>
                      <a:gd name="connsiteX8" fmla="*/ 0 w 12744"/>
                      <a:gd name="connsiteY8" fmla="*/ 15335 h 1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744" h="15335">
                        <a:moveTo>
                          <a:pt x="0" y="15335"/>
                        </a:moveTo>
                        <a:cubicBezTo>
                          <a:pt x="0" y="15335"/>
                          <a:pt x="457" y="14078"/>
                          <a:pt x="1400" y="12430"/>
                        </a:cubicBezTo>
                        <a:cubicBezTo>
                          <a:pt x="2324" y="10773"/>
                          <a:pt x="3743" y="8725"/>
                          <a:pt x="5334" y="6801"/>
                        </a:cubicBezTo>
                        <a:cubicBezTo>
                          <a:pt x="6934" y="4877"/>
                          <a:pt x="8706" y="3105"/>
                          <a:pt x="10163" y="1895"/>
                        </a:cubicBezTo>
                        <a:cubicBezTo>
                          <a:pt x="11611" y="667"/>
                          <a:pt x="12745" y="0"/>
                          <a:pt x="12745" y="0"/>
                        </a:cubicBezTo>
                        <a:cubicBezTo>
                          <a:pt x="12745" y="0"/>
                          <a:pt x="12306" y="1248"/>
                          <a:pt x="11354" y="2886"/>
                        </a:cubicBezTo>
                        <a:cubicBezTo>
                          <a:pt x="10420" y="4553"/>
                          <a:pt x="9001" y="6620"/>
                          <a:pt x="7420" y="8534"/>
                        </a:cubicBezTo>
                        <a:cubicBezTo>
                          <a:pt x="5810" y="10449"/>
                          <a:pt x="4048" y="12211"/>
                          <a:pt x="2581" y="13440"/>
                        </a:cubicBezTo>
                        <a:cubicBezTo>
                          <a:pt x="1152" y="14649"/>
                          <a:pt x="0" y="15335"/>
                          <a:pt x="0" y="15335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4" name="任意多边形: 形状 3043">
                    <a:extLst>
                      <a:ext uri="{FF2B5EF4-FFF2-40B4-BE49-F238E27FC236}">
                        <a16:creationId xmlns:a16="http://schemas.microsoft.com/office/drawing/2014/main" id="{E847503B-9FB3-C6A6-351B-1CBDF1BC5192}"/>
                      </a:ext>
                    </a:extLst>
                  </p:cNvPr>
                  <p:cNvSpPr/>
                  <p:nvPr/>
                </p:nvSpPr>
                <p:spPr>
                  <a:xfrm>
                    <a:off x="8811720" y="2506646"/>
                    <a:ext cx="14449" cy="13906"/>
                  </a:xfrm>
                  <a:custGeom>
                    <a:avLst/>
                    <a:gdLst>
                      <a:gd name="connsiteX0" fmla="*/ 14450 w 14449"/>
                      <a:gd name="connsiteY0" fmla="*/ 8382 h 13906"/>
                      <a:gd name="connsiteX1" fmla="*/ 9497 w 14449"/>
                      <a:gd name="connsiteY1" fmla="*/ 9296 h 13906"/>
                      <a:gd name="connsiteX2" fmla="*/ 7430 w 14449"/>
                      <a:gd name="connsiteY2" fmla="*/ 13906 h 13906"/>
                      <a:gd name="connsiteX3" fmla="*/ 5029 w 14449"/>
                      <a:gd name="connsiteY3" fmla="*/ 9468 h 13906"/>
                      <a:gd name="connsiteX4" fmla="*/ 0 w 14449"/>
                      <a:gd name="connsiteY4" fmla="*/ 8934 h 13906"/>
                      <a:gd name="connsiteX5" fmla="*/ 3486 w 14449"/>
                      <a:gd name="connsiteY5" fmla="*/ 5267 h 13906"/>
                      <a:gd name="connsiteX6" fmla="*/ 2429 w 14449"/>
                      <a:gd name="connsiteY6" fmla="*/ 343 h 13906"/>
                      <a:gd name="connsiteX7" fmla="*/ 7001 w 14449"/>
                      <a:gd name="connsiteY7" fmla="*/ 2515 h 13906"/>
                      <a:gd name="connsiteX8" fmla="*/ 11382 w 14449"/>
                      <a:gd name="connsiteY8" fmla="*/ 0 h 13906"/>
                      <a:gd name="connsiteX9" fmla="*/ 10716 w 14449"/>
                      <a:gd name="connsiteY9" fmla="*/ 4991 h 13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49" h="13906">
                        <a:moveTo>
                          <a:pt x="14450" y="8382"/>
                        </a:moveTo>
                        <a:lnTo>
                          <a:pt x="9497" y="9296"/>
                        </a:lnTo>
                        <a:lnTo>
                          <a:pt x="7430" y="13906"/>
                        </a:lnTo>
                        <a:lnTo>
                          <a:pt x="5029" y="9468"/>
                        </a:lnTo>
                        <a:lnTo>
                          <a:pt x="0" y="8934"/>
                        </a:lnTo>
                        <a:lnTo>
                          <a:pt x="3486" y="5267"/>
                        </a:lnTo>
                        <a:lnTo>
                          <a:pt x="2429" y="343"/>
                        </a:lnTo>
                        <a:lnTo>
                          <a:pt x="7001" y="2515"/>
                        </a:lnTo>
                        <a:lnTo>
                          <a:pt x="11382" y="0"/>
                        </a:lnTo>
                        <a:lnTo>
                          <a:pt x="10716" y="4991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45" name="图形 113">
                  <a:extLst>
                    <a:ext uri="{FF2B5EF4-FFF2-40B4-BE49-F238E27FC236}">
                      <a16:creationId xmlns:a16="http://schemas.microsoft.com/office/drawing/2014/main" id="{16F8B959-4E66-1886-E803-7F88AB9902D8}"/>
                    </a:ext>
                  </a:extLst>
                </p:cNvPr>
                <p:cNvGrpSpPr/>
                <p:nvPr/>
              </p:nvGrpSpPr>
              <p:grpSpPr>
                <a:xfrm>
                  <a:off x="8685643" y="2459028"/>
                  <a:ext cx="139800" cy="140662"/>
                  <a:chOff x="8685643" y="2459028"/>
                  <a:chExt cx="139800" cy="140662"/>
                </a:xfrm>
              </p:grpSpPr>
              <p:sp>
                <p:nvSpPr>
                  <p:cNvPr id="3046" name="任意多边形: 形状 3045">
                    <a:extLst>
                      <a:ext uri="{FF2B5EF4-FFF2-40B4-BE49-F238E27FC236}">
                        <a16:creationId xmlns:a16="http://schemas.microsoft.com/office/drawing/2014/main" id="{7E619A87-DCED-EE7A-EA73-DB9338245AAE}"/>
                      </a:ext>
                    </a:extLst>
                  </p:cNvPr>
                  <p:cNvSpPr/>
                  <p:nvPr/>
                </p:nvSpPr>
                <p:spPr>
                  <a:xfrm>
                    <a:off x="8685643" y="2459028"/>
                    <a:ext cx="139800" cy="140662"/>
                  </a:xfrm>
                  <a:custGeom>
                    <a:avLst/>
                    <a:gdLst>
                      <a:gd name="connsiteX0" fmla="*/ 61640 w 139800"/>
                      <a:gd name="connsiteY0" fmla="*/ 76688 h 140662"/>
                      <a:gd name="connsiteX1" fmla="*/ 52449 w 139800"/>
                      <a:gd name="connsiteY1" fmla="*/ 66715 h 140662"/>
                      <a:gd name="connsiteX2" fmla="*/ 59078 w 139800"/>
                      <a:gd name="connsiteY2" fmla="*/ 54904 h 140662"/>
                      <a:gd name="connsiteX3" fmla="*/ 72375 w 139800"/>
                      <a:gd name="connsiteY3" fmla="*/ 57543 h 140662"/>
                      <a:gd name="connsiteX4" fmla="*/ 73957 w 139800"/>
                      <a:gd name="connsiteY4" fmla="*/ 71030 h 140662"/>
                      <a:gd name="connsiteX5" fmla="*/ 61640 w 139800"/>
                      <a:gd name="connsiteY5" fmla="*/ 76688 h 14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800" h="140662">
                        <a:moveTo>
                          <a:pt x="61640" y="76688"/>
                        </a:moveTo>
                        <a:cubicBezTo>
                          <a:pt x="45182" y="188845"/>
                          <a:pt x="-47744" y="88051"/>
                          <a:pt x="52449" y="66715"/>
                        </a:cubicBezTo>
                        <a:cubicBezTo>
                          <a:pt x="-47763" y="88051"/>
                          <a:pt x="19359" y="-31478"/>
                          <a:pt x="59078" y="54904"/>
                        </a:cubicBezTo>
                        <a:cubicBezTo>
                          <a:pt x="19359" y="-31468"/>
                          <a:pt x="153805" y="-4570"/>
                          <a:pt x="72375" y="57543"/>
                        </a:cubicBezTo>
                        <a:cubicBezTo>
                          <a:pt x="153824" y="-4570"/>
                          <a:pt x="169769" y="131581"/>
                          <a:pt x="73957" y="71030"/>
                        </a:cubicBezTo>
                        <a:cubicBezTo>
                          <a:pt x="169759" y="131581"/>
                          <a:pt x="45191" y="188845"/>
                          <a:pt x="61640" y="76688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7" name="任意多边形: 形状 3046">
                    <a:extLst>
                      <a:ext uri="{FF2B5EF4-FFF2-40B4-BE49-F238E27FC236}">
                        <a16:creationId xmlns:a16="http://schemas.microsoft.com/office/drawing/2014/main" id="{F53056D4-F202-68E1-60B2-7AB71B4D1447}"/>
                      </a:ext>
                    </a:extLst>
                  </p:cNvPr>
                  <p:cNvSpPr/>
                  <p:nvPr/>
                </p:nvSpPr>
                <p:spPr>
                  <a:xfrm>
                    <a:off x="8689614" y="2462907"/>
                    <a:ext cx="130861" cy="131711"/>
                  </a:xfrm>
                  <a:custGeom>
                    <a:avLst/>
                    <a:gdLst>
                      <a:gd name="connsiteX0" fmla="*/ 57669 w 130861"/>
                      <a:gd name="connsiteY0" fmla="*/ 71800 h 131711"/>
                      <a:gd name="connsiteX1" fmla="*/ 49097 w 130861"/>
                      <a:gd name="connsiteY1" fmla="*/ 62475 h 131711"/>
                      <a:gd name="connsiteX2" fmla="*/ 55269 w 130861"/>
                      <a:gd name="connsiteY2" fmla="*/ 51388 h 131711"/>
                      <a:gd name="connsiteX3" fmla="*/ 67737 w 130861"/>
                      <a:gd name="connsiteY3" fmla="*/ 53884 h 131711"/>
                      <a:gd name="connsiteX4" fmla="*/ 69223 w 130861"/>
                      <a:gd name="connsiteY4" fmla="*/ 66495 h 131711"/>
                      <a:gd name="connsiteX5" fmla="*/ 57669 w 130861"/>
                      <a:gd name="connsiteY5" fmla="*/ 71800 h 131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861" h="131711">
                        <a:moveTo>
                          <a:pt x="57669" y="71800"/>
                        </a:moveTo>
                        <a:cubicBezTo>
                          <a:pt x="42286" y="176813"/>
                          <a:pt x="-44706" y="82440"/>
                          <a:pt x="49097" y="62475"/>
                        </a:cubicBezTo>
                        <a:cubicBezTo>
                          <a:pt x="-44706" y="82440"/>
                          <a:pt x="18121" y="-29460"/>
                          <a:pt x="55269" y="51388"/>
                        </a:cubicBezTo>
                        <a:cubicBezTo>
                          <a:pt x="18121" y="-29460"/>
                          <a:pt x="143975" y="-4276"/>
                          <a:pt x="67737" y="53884"/>
                        </a:cubicBezTo>
                        <a:cubicBezTo>
                          <a:pt x="143975" y="-4266"/>
                          <a:pt x="158930" y="123216"/>
                          <a:pt x="69223" y="66495"/>
                        </a:cubicBezTo>
                        <a:cubicBezTo>
                          <a:pt x="158930" y="123226"/>
                          <a:pt x="42286" y="176823"/>
                          <a:pt x="57669" y="71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8" name="任意多边形: 形状 3047">
                    <a:extLst>
                      <a:ext uri="{FF2B5EF4-FFF2-40B4-BE49-F238E27FC236}">
                        <a16:creationId xmlns:a16="http://schemas.microsoft.com/office/drawing/2014/main" id="{054566E1-49A3-06E9-CD1C-10D37E3759DC}"/>
                      </a:ext>
                    </a:extLst>
                  </p:cNvPr>
                  <p:cNvSpPr/>
                  <p:nvPr/>
                </p:nvSpPr>
                <p:spPr>
                  <a:xfrm>
                    <a:off x="8707116" y="2502893"/>
                    <a:ext cx="39252" cy="19307"/>
                  </a:xfrm>
                  <a:custGeom>
                    <a:avLst/>
                    <a:gdLst>
                      <a:gd name="connsiteX0" fmla="*/ 0 w 39252"/>
                      <a:gd name="connsiteY0" fmla="*/ 0 h 19307"/>
                      <a:gd name="connsiteX1" fmla="*/ 6887 w 39252"/>
                      <a:gd name="connsiteY1" fmla="*/ 1486 h 19307"/>
                      <a:gd name="connsiteX2" fmla="*/ 20955 w 39252"/>
                      <a:gd name="connsiteY2" fmla="*/ 6972 h 19307"/>
                      <a:gd name="connsiteX3" fmla="*/ 33861 w 39252"/>
                      <a:gd name="connsiteY3" fmla="*/ 14764 h 19307"/>
                      <a:gd name="connsiteX4" fmla="*/ 39253 w 39252"/>
                      <a:gd name="connsiteY4" fmla="*/ 19307 h 19307"/>
                      <a:gd name="connsiteX5" fmla="*/ 32357 w 39252"/>
                      <a:gd name="connsiteY5" fmla="*/ 17840 h 19307"/>
                      <a:gd name="connsiteX6" fmla="*/ 18288 w 39252"/>
                      <a:gd name="connsiteY6" fmla="*/ 12316 h 19307"/>
                      <a:gd name="connsiteX7" fmla="*/ 5382 w 39252"/>
                      <a:gd name="connsiteY7" fmla="*/ 4543 h 19307"/>
                      <a:gd name="connsiteX8" fmla="*/ 0 w 39252"/>
                      <a:gd name="connsiteY8" fmla="*/ 0 h 19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9252" h="19307">
                        <a:moveTo>
                          <a:pt x="0" y="0"/>
                        </a:moveTo>
                        <a:cubicBezTo>
                          <a:pt x="0" y="0"/>
                          <a:pt x="2905" y="295"/>
                          <a:pt x="6887" y="1486"/>
                        </a:cubicBezTo>
                        <a:cubicBezTo>
                          <a:pt x="10906" y="2619"/>
                          <a:pt x="16040" y="4572"/>
                          <a:pt x="20955" y="6972"/>
                        </a:cubicBezTo>
                        <a:cubicBezTo>
                          <a:pt x="25879" y="9411"/>
                          <a:pt x="30566" y="12259"/>
                          <a:pt x="33861" y="14764"/>
                        </a:cubicBezTo>
                        <a:cubicBezTo>
                          <a:pt x="37243" y="17183"/>
                          <a:pt x="39253" y="19307"/>
                          <a:pt x="39253" y="19307"/>
                        </a:cubicBezTo>
                        <a:cubicBezTo>
                          <a:pt x="39253" y="19307"/>
                          <a:pt x="36376" y="19012"/>
                          <a:pt x="32357" y="17840"/>
                        </a:cubicBezTo>
                        <a:cubicBezTo>
                          <a:pt x="28356" y="16688"/>
                          <a:pt x="23241" y="14716"/>
                          <a:pt x="18288" y="12316"/>
                        </a:cubicBezTo>
                        <a:cubicBezTo>
                          <a:pt x="13402" y="9896"/>
                          <a:pt x="8725" y="7048"/>
                          <a:pt x="5382" y="4543"/>
                        </a:cubicBezTo>
                        <a:cubicBezTo>
                          <a:pt x="2010" y="2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9" name="任意多边形: 形状 3048">
                    <a:extLst>
                      <a:ext uri="{FF2B5EF4-FFF2-40B4-BE49-F238E27FC236}">
                        <a16:creationId xmlns:a16="http://schemas.microsoft.com/office/drawing/2014/main" id="{3FD512D9-798C-AB6C-32EA-2BCCFC6AA2BF}"/>
                      </a:ext>
                    </a:extLst>
                  </p:cNvPr>
                  <p:cNvSpPr/>
                  <p:nvPr/>
                </p:nvSpPr>
                <p:spPr>
                  <a:xfrm>
                    <a:off x="8757770" y="2518760"/>
                    <a:ext cx="43720" cy="6039"/>
                  </a:xfrm>
                  <a:custGeom>
                    <a:avLst/>
                    <a:gdLst>
                      <a:gd name="connsiteX0" fmla="*/ 0 w 43720"/>
                      <a:gd name="connsiteY0" fmla="*/ 3783 h 6039"/>
                      <a:gd name="connsiteX1" fmla="*/ 6772 w 43720"/>
                      <a:gd name="connsiteY1" fmla="*/ 1849 h 6039"/>
                      <a:gd name="connsiteX2" fmla="*/ 21746 w 43720"/>
                      <a:gd name="connsiteY2" fmla="*/ 49 h 6039"/>
                      <a:gd name="connsiteX3" fmla="*/ 36814 w 43720"/>
                      <a:gd name="connsiteY3" fmla="*/ 773 h 6039"/>
                      <a:gd name="connsiteX4" fmla="*/ 43720 w 43720"/>
                      <a:gd name="connsiteY4" fmla="*/ 2259 h 6039"/>
                      <a:gd name="connsiteX5" fmla="*/ 36966 w 43720"/>
                      <a:gd name="connsiteY5" fmla="*/ 4192 h 6039"/>
                      <a:gd name="connsiteX6" fmla="*/ 21984 w 43720"/>
                      <a:gd name="connsiteY6" fmla="*/ 5983 h 6039"/>
                      <a:gd name="connsiteX7" fmla="*/ 6896 w 43720"/>
                      <a:gd name="connsiteY7" fmla="*/ 5259 h 6039"/>
                      <a:gd name="connsiteX8" fmla="*/ 0 w 43720"/>
                      <a:gd name="connsiteY8" fmla="*/ 3783 h 6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720" h="6039">
                        <a:moveTo>
                          <a:pt x="0" y="3783"/>
                        </a:moveTo>
                        <a:cubicBezTo>
                          <a:pt x="0" y="3783"/>
                          <a:pt x="2715" y="2707"/>
                          <a:pt x="6772" y="1849"/>
                        </a:cubicBezTo>
                        <a:cubicBezTo>
                          <a:pt x="10839" y="954"/>
                          <a:pt x="16297" y="268"/>
                          <a:pt x="21746" y="49"/>
                        </a:cubicBezTo>
                        <a:cubicBezTo>
                          <a:pt x="27194" y="-122"/>
                          <a:pt x="32718" y="163"/>
                          <a:pt x="36814" y="773"/>
                        </a:cubicBezTo>
                        <a:cubicBezTo>
                          <a:pt x="40977" y="1335"/>
                          <a:pt x="43720" y="2259"/>
                          <a:pt x="43720" y="2259"/>
                        </a:cubicBezTo>
                        <a:cubicBezTo>
                          <a:pt x="43720" y="2259"/>
                          <a:pt x="41053" y="3335"/>
                          <a:pt x="36966" y="4192"/>
                        </a:cubicBezTo>
                        <a:cubicBezTo>
                          <a:pt x="32871" y="5126"/>
                          <a:pt x="27423" y="5774"/>
                          <a:pt x="21984" y="5983"/>
                        </a:cubicBezTo>
                        <a:cubicBezTo>
                          <a:pt x="16497" y="6174"/>
                          <a:pt x="11049" y="5869"/>
                          <a:pt x="6896" y="5259"/>
                        </a:cubicBezTo>
                        <a:cubicBezTo>
                          <a:pt x="2772" y="4678"/>
                          <a:pt x="0" y="3783"/>
                          <a:pt x="0" y="3783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0" name="任意多边形: 形状 3049">
                    <a:extLst>
                      <a:ext uri="{FF2B5EF4-FFF2-40B4-BE49-F238E27FC236}">
                        <a16:creationId xmlns:a16="http://schemas.microsoft.com/office/drawing/2014/main" id="{E8AE11A9-3F6A-40F6-0B11-2EA50FDB1E3F}"/>
                      </a:ext>
                    </a:extLst>
                  </p:cNvPr>
                  <p:cNvSpPr/>
                  <p:nvPr/>
                </p:nvSpPr>
                <p:spPr>
                  <a:xfrm>
                    <a:off x="8751261" y="2474842"/>
                    <a:ext cx="9719" cy="42767"/>
                  </a:xfrm>
                  <a:custGeom>
                    <a:avLst/>
                    <a:gdLst>
                      <a:gd name="connsiteX0" fmla="*/ 280 w 9719"/>
                      <a:gd name="connsiteY0" fmla="*/ 42767 h 42767"/>
                      <a:gd name="connsiteX1" fmla="*/ 42 w 9719"/>
                      <a:gd name="connsiteY1" fmla="*/ 35738 h 42767"/>
                      <a:gd name="connsiteX2" fmla="*/ 1957 w 9719"/>
                      <a:gd name="connsiteY2" fmla="*/ 20784 h 42767"/>
                      <a:gd name="connsiteX3" fmla="*/ 6329 w 9719"/>
                      <a:gd name="connsiteY3" fmla="*/ 6325 h 42767"/>
                      <a:gd name="connsiteX4" fmla="*/ 9434 w 9719"/>
                      <a:gd name="connsiteY4" fmla="*/ 0 h 42767"/>
                      <a:gd name="connsiteX5" fmla="*/ 9681 w 9719"/>
                      <a:gd name="connsiteY5" fmla="*/ 7049 h 42767"/>
                      <a:gd name="connsiteX6" fmla="*/ 7767 w 9719"/>
                      <a:gd name="connsiteY6" fmla="*/ 22003 h 42767"/>
                      <a:gd name="connsiteX7" fmla="*/ 3337 w 9719"/>
                      <a:gd name="connsiteY7" fmla="*/ 36443 h 42767"/>
                      <a:gd name="connsiteX8" fmla="*/ 280 w 9719"/>
                      <a:gd name="connsiteY8" fmla="*/ 42767 h 42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719" h="42767">
                        <a:moveTo>
                          <a:pt x="280" y="42767"/>
                        </a:moveTo>
                        <a:cubicBezTo>
                          <a:pt x="280" y="42767"/>
                          <a:pt x="-129" y="39900"/>
                          <a:pt x="42" y="35738"/>
                        </a:cubicBezTo>
                        <a:cubicBezTo>
                          <a:pt x="156" y="31566"/>
                          <a:pt x="842" y="26118"/>
                          <a:pt x="1957" y="20784"/>
                        </a:cubicBezTo>
                        <a:cubicBezTo>
                          <a:pt x="3090" y="15421"/>
                          <a:pt x="4728" y="10201"/>
                          <a:pt x="6329" y="6325"/>
                        </a:cubicBezTo>
                        <a:cubicBezTo>
                          <a:pt x="7871" y="2457"/>
                          <a:pt x="9434" y="0"/>
                          <a:pt x="9434" y="0"/>
                        </a:cubicBezTo>
                        <a:cubicBezTo>
                          <a:pt x="9434" y="0"/>
                          <a:pt x="9843" y="2905"/>
                          <a:pt x="9681" y="7049"/>
                        </a:cubicBezTo>
                        <a:cubicBezTo>
                          <a:pt x="9548" y="11201"/>
                          <a:pt x="8881" y="16669"/>
                          <a:pt x="7767" y="22003"/>
                        </a:cubicBezTo>
                        <a:cubicBezTo>
                          <a:pt x="6605" y="27365"/>
                          <a:pt x="4957" y="32585"/>
                          <a:pt x="3337" y="36443"/>
                        </a:cubicBezTo>
                        <a:cubicBezTo>
                          <a:pt x="1804" y="40300"/>
                          <a:pt x="280" y="42767"/>
                          <a:pt x="280" y="42767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1" name="任意多边形: 形状 3050">
                    <a:extLst>
                      <a:ext uri="{FF2B5EF4-FFF2-40B4-BE49-F238E27FC236}">
                        <a16:creationId xmlns:a16="http://schemas.microsoft.com/office/drawing/2014/main" id="{6797D2E5-644A-5724-3DE5-C0CF563680A1}"/>
                      </a:ext>
                    </a:extLst>
                  </p:cNvPr>
                  <p:cNvSpPr/>
                  <p:nvPr/>
                </p:nvSpPr>
                <p:spPr>
                  <a:xfrm>
                    <a:off x="8754122" y="2533478"/>
                    <a:ext cx="17564" cy="40071"/>
                  </a:xfrm>
                  <a:custGeom>
                    <a:avLst/>
                    <a:gdLst>
                      <a:gd name="connsiteX0" fmla="*/ 17564 w 17564"/>
                      <a:gd name="connsiteY0" fmla="*/ 40072 h 40071"/>
                      <a:gd name="connsiteX1" fmla="*/ 13278 w 17564"/>
                      <a:gd name="connsiteY1" fmla="*/ 34490 h 40071"/>
                      <a:gd name="connsiteX2" fmla="*/ 6086 w 17564"/>
                      <a:gd name="connsiteY2" fmla="*/ 21241 h 40071"/>
                      <a:gd name="connsiteX3" fmla="*/ 1210 w 17564"/>
                      <a:gd name="connsiteY3" fmla="*/ 6953 h 40071"/>
                      <a:gd name="connsiteX4" fmla="*/ 0 w 17564"/>
                      <a:gd name="connsiteY4" fmla="*/ 0 h 40071"/>
                      <a:gd name="connsiteX5" fmla="*/ 4315 w 17564"/>
                      <a:gd name="connsiteY5" fmla="*/ 5601 h 40071"/>
                      <a:gd name="connsiteX6" fmla="*/ 11554 w 17564"/>
                      <a:gd name="connsiteY6" fmla="*/ 18850 h 40071"/>
                      <a:gd name="connsiteX7" fmla="*/ 16412 w 17564"/>
                      <a:gd name="connsiteY7" fmla="*/ 33137 h 40071"/>
                      <a:gd name="connsiteX8" fmla="*/ 17564 w 17564"/>
                      <a:gd name="connsiteY8" fmla="*/ 40072 h 40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64" h="40071">
                        <a:moveTo>
                          <a:pt x="17564" y="40072"/>
                        </a:moveTo>
                        <a:cubicBezTo>
                          <a:pt x="17564" y="40072"/>
                          <a:pt x="15554" y="37986"/>
                          <a:pt x="13278" y="34490"/>
                        </a:cubicBezTo>
                        <a:cubicBezTo>
                          <a:pt x="10954" y="31051"/>
                          <a:pt x="8315" y="26232"/>
                          <a:pt x="6086" y="21241"/>
                        </a:cubicBezTo>
                        <a:cubicBezTo>
                          <a:pt x="3886" y="16221"/>
                          <a:pt x="2172" y="11011"/>
                          <a:pt x="1210" y="6953"/>
                        </a:cubicBezTo>
                        <a:cubicBezTo>
                          <a:pt x="219" y="2915"/>
                          <a:pt x="0" y="0"/>
                          <a:pt x="0" y="0"/>
                        </a:cubicBezTo>
                        <a:cubicBezTo>
                          <a:pt x="0" y="0"/>
                          <a:pt x="2029" y="2124"/>
                          <a:pt x="4315" y="5601"/>
                        </a:cubicBezTo>
                        <a:cubicBezTo>
                          <a:pt x="6658" y="9020"/>
                          <a:pt x="9316" y="13859"/>
                          <a:pt x="11554" y="18850"/>
                        </a:cubicBezTo>
                        <a:cubicBezTo>
                          <a:pt x="13707" y="23889"/>
                          <a:pt x="15421" y="29080"/>
                          <a:pt x="16412" y="33137"/>
                        </a:cubicBezTo>
                        <a:cubicBezTo>
                          <a:pt x="17383" y="37176"/>
                          <a:pt x="17564" y="40072"/>
                          <a:pt x="17564" y="40072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2" name="任意多边形: 形状 3051">
                    <a:extLst>
                      <a:ext uri="{FF2B5EF4-FFF2-40B4-BE49-F238E27FC236}">
                        <a16:creationId xmlns:a16="http://schemas.microsoft.com/office/drawing/2014/main" id="{4B1C630D-8529-BD71-B6B0-05ADBD148F23}"/>
                      </a:ext>
                    </a:extLst>
                  </p:cNvPr>
                  <p:cNvSpPr/>
                  <p:nvPr/>
                </p:nvSpPr>
                <p:spPr>
                  <a:xfrm>
                    <a:off x="8713612" y="2532649"/>
                    <a:ext cx="29279" cy="32480"/>
                  </a:xfrm>
                  <a:custGeom>
                    <a:avLst/>
                    <a:gdLst>
                      <a:gd name="connsiteX0" fmla="*/ 0 w 29279"/>
                      <a:gd name="connsiteY0" fmla="*/ 32480 h 32480"/>
                      <a:gd name="connsiteX1" fmla="*/ 3334 w 29279"/>
                      <a:gd name="connsiteY1" fmla="*/ 26251 h 32480"/>
                      <a:gd name="connsiteX2" fmla="*/ 12449 w 29279"/>
                      <a:gd name="connsiteY2" fmla="*/ 14230 h 32480"/>
                      <a:gd name="connsiteX3" fmla="*/ 23460 w 29279"/>
                      <a:gd name="connsiteY3" fmla="*/ 3905 h 32480"/>
                      <a:gd name="connsiteX4" fmla="*/ 29280 w 29279"/>
                      <a:gd name="connsiteY4" fmla="*/ 0 h 32480"/>
                      <a:gd name="connsiteX5" fmla="*/ 25984 w 29279"/>
                      <a:gd name="connsiteY5" fmla="*/ 6210 h 32480"/>
                      <a:gd name="connsiteX6" fmla="*/ 16850 w 29279"/>
                      <a:gd name="connsiteY6" fmla="*/ 18212 h 32480"/>
                      <a:gd name="connsiteX7" fmla="*/ 5839 w 29279"/>
                      <a:gd name="connsiteY7" fmla="*/ 28537 h 32480"/>
                      <a:gd name="connsiteX8" fmla="*/ 0 w 29279"/>
                      <a:gd name="connsiteY8" fmla="*/ 32480 h 32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79" h="32480">
                        <a:moveTo>
                          <a:pt x="0" y="32480"/>
                        </a:moveTo>
                        <a:cubicBezTo>
                          <a:pt x="0" y="32480"/>
                          <a:pt x="1076" y="29766"/>
                          <a:pt x="3334" y="26251"/>
                        </a:cubicBezTo>
                        <a:cubicBezTo>
                          <a:pt x="5505" y="22698"/>
                          <a:pt x="8801" y="18326"/>
                          <a:pt x="12449" y="14230"/>
                        </a:cubicBezTo>
                        <a:cubicBezTo>
                          <a:pt x="16145" y="10173"/>
                          <a:pt x="20164" y="6458"/>
                          <a:pt x="23460" y="3905"/>
                        </a:cubicBezTo>
                        <a:cubicBezTo>
                          <a:pt x="26737" y="1353"/>
                          <a:pt x="29280" y="0"/>
                          <a:pt x="29280" y="0"/>
                        </a:cubicBezTo>
                        <a:cubicBezTo>
                          <a:pt x="29280" y="0"/>
                          <a:pt x="28204" y="2696"/>
                          <a:pt x="25984" y="6210"/>
                        </a:cubicBezTo>
                        <a:cubicBezTo>
                          <a:pt x="23793" y="9763"/>
                          <a:pt x="20517" y="14154"/>
                          <a:pt x="16850" y="18212"/>
                        </a:cubicBezTo>
                        <a:cubicBezTo>
                          <a:pt x="13192" y="22269"/>
                          <a:pt x="9134" y="25984"/>
                          <a:pt x="5839" y="28537"/>
                        </a:cubicBezTo>
                        <a:cubicBezTo>
                          <a:pt x="2581" y="31099"/>
                          <a:pt x="0" y="32480"/>
                          <a:pt x="0" y="32480"/>
                        </a:cubicBezTo>
                        <a:close/>
                      </a:path>
                    </a:pathLst>
                  </a:custGeom>
                  <a:solidFill>
                    <a:srgbClr val="F9C5E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3" name="任意多边形: 形状 3052">
                    <a:extLst>
                      <a:ext uri="{FF2B5EF4-FFF2-40B4-BE49-F238E27FC236}">
                        <a16:creationId xmlns:a16="http://schemas.microsoft.com/office/drawing/2014/main" id="{21F2EFBB-EF3F-4FA0-4F0C-F49766ECF0F6}"/>
                      </a:ext>
                    </a:extLst>
                  </p:cNvPr>
                  <p:cNvSpPr/>
                  <p:nvPr/>
                </p:nvSpPr>
                <p:spPr>
                  <a:xfrm>
                    <a:off x="8733777" y="2513466"/>
                    <a:ext cx="31756" cy="30137"/>
                  </a:xfrm>
                  <a:custGeom>
                    <a:avLst/>
                    <a:gdLst>
                      <a:gd name="connsiteX0" fmla="*/ 31756 w 31756"/>
                      <a:gd name="connsiteY0" fmla="*/ 18640 h 30137"/>
                      <a:gd name="connsiteX1" fmla="*/ 20784 w 31756"/>
                      <a:gd name="connsiteY1" fmla="*/ 20222 h 30137"/>
                      <a:gd name="connsiteX2" fmla="*/ 15869 w 31756"/>
                      <a:gd name="connsiteY2" fmla="*/ 30137 h 30137"/>
                      <a:gd name="connsiteX3" fmla="*/ 10973 w 31756"/>
                      <a:gd name="connsiteY3" fmla="*/ 20203 h 30137"/>
                      <a:gd name="connsiteX4" fmla="*/ 0 w 31756"/>
                      <a:gd name="connsiteY4" fmla="*/ 18602 h 30137"/>
                      <a:gd name="connsiteX5" fmla="*/ 7963 w 31756"/>
                      <a:gd name="connsiteY5" fmla="*/ 10897 h 30137"/>
                      <a:gd name="connsiteX6" fmla="*/ 6105 w 31756"/>
                      <a:gd name="connsiteY6" fmla="*/ 0 h 30137"/>
                      <a:gd name="connsiteX7" fmla="*/ 15926 w 31756"/>
                      <a:gd name="connsiteY7" fmla="*/ 5153 h 30137"/>
                      <a:gd name="connsiteX8" fmla="*/ 25708 w 31756"/>
                      <a:gd name="connsiteY8" fmla="*/ 0 h 30137"/>
                      <a:gd name="connsiteX9" fmla="*/ 23832 w 31756"/>
                      <a:gd name="connsiteY9" fmla="*/ 10916 h 3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756" h="30137">
                        <a:moveTo>
                          <a:pt x="31756" y="18640"/>
                        </a:moveTo>
                        <a:lnTo>
                          <a:pt x="20784" y="20222"/>
                        </a:lnTo>
                        <a:lnTo>
                          <a:pt x="15869" y="30137"/>
                        </a:lnTo>
                        <a:lnTo>
                          <a:pt x="10973" y="20203"/>
                        </a:lnTo>
                        <a:lnTo>
                          <a:pt x="0" y="18602"/>
                        </a:lnTo>
                        <a:lnTo>
                          <a:pt x="7963" y="10897"/>
                        </a:lnTo>
                        <a:lnTo>
                          <a:pt x="6105" y="0"/>
                        </a:lnTo>
                        <a:lnTo>
                          <a:pt x="15926" y="5153"/>
                        </a:lnTo>
                        <a:lnTo>
                          <a:pt x="25708" y="0"/>
                        </a:lnTo>
                        <a:lnTo>
                          <a:pt x="23832" y="10916"/>
                        </a:lnTo>
                        <a:close/>
                      </a:path>
                    </a:pathLst>
                  </a:custGeom>
                  <a:solidFill>
                    <a:srgbClr val="FCD0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60493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>
            <a:extLst>
              <a:ext uri="{FF2B5EF4-FFF2-40B4-BE49-F238E27FC236}">
                <a16:creationId xmlns:a16="http://schemas.microsoft.com/office/drawing/2014/main" id="{9C4D2D84-5C97-811F-AEDC-C62F7809AC86}"/>
              </a:ext>
            </a:extLst>
          </p:cNvPr>
          <p:cNvSpPr txBox="1"/>
          <p:nvPr/>
        </p:nvSpPr>
        <p:spPr>
          <a:xfrm>
            <a:off x="5182928" y="356633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江西拙楷3.0" pitchFamily="2" charset="-122"/>
                <a:ea typeface="江西拙楷3.0" pitchFamily="2" charset="-122"/>
              </a:rPr>
              <a:t>谢谢观看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DA0640E-0A7E-0898-844E-FF6554E25A60}"/>
              </a:ext>
            </a:extLst>
          </p:cNvPr>
          <p:cNvGrpSpPr/>
          <p:nvPr/>
        </p:nvGrpSpPr>
        <p:grpSpPr>
          <a:xfrm>
            <a:off x="3721427" y="5258569"/>
            <a:ext cx="4746416" cy="315056"/>
            <a:chOff x="1253246" y="4118390"/>
            <a:chExt cx="4746416" cy="315056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400DD648-85C1-48AE-E79E-DA3123B56792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02" name="iconfont-10019-4889788">
              <a:extLst>
                <a:ext uri="{FF2B5EF4-FFF2-40B4-BE49-F238E27FC236}">
                  <a16:creationId xmlns:a16="http://schemas.microsoft.com/office/drawing/2014/main" id="{7A51D6D5-3395-FD19-C982-C9C01CFCAB82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7E09BE9A-41FA-C70F-B991-2CAC8FA81029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2024.03.22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4" name="iconfont-11899-5651509">
              <a:extLst>
                <a:ext uri="{FF2B5EF4-FFF2-40B4-BE49-F238E27FC236}">
                  <a16:creationId xmlns:a16="http://schemas.microsoft.com/office/drawing/2014/main" id="{67C0F1F8-1E5A-3CDE-E9BC-89CF2DF8D45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FF84A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7A5D4C3F-EA72-5598-EC0B-177069852015}"/>
              </a:ext>
            </a:extLst>
          </p:cNvPr>
          <p:cNvSpPr/>
          <p:nvPr/>
        </p:nvSpPr>
        <p:spPr>
          <a:xfrm>
            <a:off x="2654875" y="3173829"/>
            <a:ext cx="6336725" cy="596883"/>
          </a:xfrm>
          <a:custGeom>
            <a:avLst/>
            <a:gdLst>
              <a:gd name="connsiteX0" fmla="*/ 3441125 w 6882250"/>
              <a:gd name="connsiteY0" fmla="*/ 0 h 596883"/>
              <a:gd name="connsiteX1" fmla="*/ 6866803 w 6882250"/>
              <a:gd name="connsiteY1" fmla="*/ 582196 h 596883"/>
              <a:gd name="connsiteX2" fmla="*/ 6882250 w 6882250"/>
              <a:gd name="connsiteY2" fmla="*/ 596883 h 596883"/>
              <a:gd name="connsiteX3" fmla="*/ 6811300 w 6882250"/>
              <a:gd name="connsiteY3" fmla="*/ 564304 h 596883"/>
              <a:gd name="connsiteX4" fmla="*/ 3441125 w 6882250"/>
              <a:gd name="connsiteY4" fmla="*/ 124633 h 596883"/>
              <a:gd name="connsiteX5" fmla="*/ 70950 w 6882250"/>
              <a:gd name="connsiteY5" fmla="*/ 564304 h 596883"/>
              <a:gd name="connsiteX6" fmla="*/ 0 w 6882250"/>
              <a:gd name="connsiteY6" fmla="*/ 596883 h 596883"/>
              <a:gd name="connsiteX7" fmla="*/ 15447 w 6882250"/>
              <a:gd name="connsiteY7" fmla="*/ 582196 h 596883"/>
              <a:gd name="connsiteX8" fmla="*/ 3441125 w 6882250"/>
              <a:gd name="connsiteY8" fmla="*/ 0 h 59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2250" h="596883">
                <a:moveTo>
                  <a:pt x="3441125" y="0"/>
                </a:moveTo>
                <a:cubicBezTo>
                  <a:pt x="5089348" y="0"/>
                  <a:pt x="6474258" y="247394"/>
                  <a:pt x="6866803" y="582196"/>
                </a:cubicBezTo>
                <a:lnTo>
                  <a:pt x="6882250" y="596883"/>
                </a:lnTo>
                <a:lnTo>
                  <a:pt x="6811300" y="564304"/>
                </a:lnTo>
                <a:cubicBezTo>
                  <a:pt x="6207471" y="304155"/>
                  <a:pt x="4925286" y="124633"/>
                  <a:pt x="3441125" y="124633"/>
                </a:cubicBezTo>
                <a:cubicBezTo>
                  <a:pt x="1956964" y="124633"/>
                  <a:pt x="674779" y="304155"/>
                  <a:pt x="70950" y="564304"/>
                </a:cubicBezTo>
                <a:lnTo>
                  <a:pt x="0" y="596883"/>
                </a:lnTo>
                <a:lnTo>
                  <a:pt x="15447" y="582196"/>
                </a:lnTo>
                <a:cubicBezTo>
                  <a:pt x="407992" y="247394"/>
                  <a:pt x="1792903" y="0"/>
                  <a:pt x="3441125" y="0"/>
                </a:cubicBezTo>
                <a:close/>
              </a:path>
            </a:pathLst>
          </a:custGeom>
          <a:solidFill>
            <a:srgbClr val="FFC6E5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D5BC3F45-13A4-286C-A6D1-83994C742762}"/>
              </a:ext>
            </a:extLst>
          </p:cNvPr>
          <p:cNvGrpSpPr/>
          <p:nvPr/>
        </p:nvGrpSpPr>
        <p:grpSpPr>
          <a:xfrm>
            <a:off x="2207763" y="861547"/>
            <a:ext cx="7266602" cy="2744099"/>
            <a:chOff x="963276" y="3205768"/>
            <a:chExt cx="7632647" cy="2882329"/>
          </a:xfrm>
          <a:solidFill>
            <a:srgbClr val="FF84AD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02D6E73-3363-7A28-2499-C5A760FE91AD}"/>
                </a:ext>
              </a:extLst>
            </p:cNvPr>
            <p:cNvSpPr/>
            <p:nvPr/>
          </p:nvSpPr>
          <p:spPr>
            <a:xfrm>
              <a:off x="7114063" y="4114030"/>
              <a:ext cx="1481860" cy="1974067"/>
            </a:xfrm>
            <a:custGeom>
              <a:avLst/>
              <a:gdLst>
                <a:gd name="connsiteX0" fmla="*/ 702636 w 1178115"/>
                <a:gd name="connsiteY0" fmla="*/ 0 h 1569432"/>
                <a:gd name="connsiteX1" fmla="*/ 748925 w 1178115"/>
                <a:gd name="connsiteY1" fmla="*/ 12625 h 1569432"/>
                <a:gd name="connsiteX2" fmla="*/ 803633 w 1178115"/>
                <a:gd name="connsiteY2" fmla="*/ 16833 h 1569432"/>
                <a:gd name="connsiteX3" fmla="*/ 807841 w 1178115"/>
                <a:gd name="connsiteY3" fmla="*/ 25249 h 1569432"/>
                <a:gd name="connsiteX4" fmla="*/ 786800 w 1178115"/>
                <a:gd name="connsiteY4" fmla="*/ 50497 h 1569432"/>
                <a:gd name="connsiteX5" fmla="*/ 837297 w 1178115"/>
                <a:gd name="connsiteY5" fmla="*/ 75747 h 1569432"/>
                <a:gd name="connsiteX6" fmla="*/ 837297 w 1178115"/>
                <a:gd name="connsiteY6" fmla="*/ 92580 h 1569432"/>
                <a:gd name="connsiteX7" fmla="*/ 807841 w 1178115"/>
                <a:gd name="connsiteY7" fmla="*/ 92580 h 1569432"/>
                <a:gd name="connsiteX8" fmla="*/ 799424 w 1178115"/>
                <a:gd name="connsiteY8" fmla="*/ 100996 h 1569432"/>
                <a:gd name="connsiteX9" fmla="*/ 828880 w 1178115"/>
                <a:gd name="connsiteY9" fmla="*/ 122037 h 1569432"/>
                <a:gd name="connsiteX10" fmla="*/ 812049 w 1178115"/>
                <a:gd name="connsiteY10" fmla="*/ 143034 h 1569432"/>
                <a:gd name="connsiteX11" fmla="*/ 833089 w 1178115"/>
                <a:gd name="connsiteY11" fmla="*/ 159867 h 1569432"/>
                <a:gd name="connsiteX12" fmla="*/ 791008 w 1178115"/>
                <a:gd name="connsiteY12" fmla="*/ 180909 h 1569432"/>
                <a:gd name="connsiteX13" fmla="*/ 803633 w 1178115"/>
                <a:gd name="connsiteY13" fmla="*/ 189325 h 1569432"/>
                <a:gd name="connsiteX14" fmla="*/ 803633 w 1178115"/>
                <a:gd name="connsiteY14" fmla="*/ 201950 h 1569432"/>
                <a:gd name="connsiteX15" fmla="*/ 765758 w 1178115"/>
                <a:gd name="connsiteY15" fmla="*/ 231406 h 1569432"/>
                <a:gd name="connsiteX16" fmla="*/ 727886 w 1178115"/>
                <a:gd name="connsiteY16" fmla="*/ 248239 h 1569432"/>
                <a:gd name="connsiteX17" fmla="*/ 732094 w 1178115"/>
                <a:gd name="connsiteY17" fmla="*/ 269280 h 1569432"/>
                <a:gd name="connsiteX18" fmla="*/ 744719 w 1178115"/>
                <a:gd name="connsiteY18" fmla="*/ 265072 h 1569432"/>
                <a:gd name="connsiteX19" fmla="*/ 778383 w 1178115"/>
                <a:gd name="connsiteY19" fmla="*/ 277697 h 1569432"/>
                <a:gd name="connsiteX20" fmla="*/ 824674 w 1178115"/>
                <a:gd name="connsiteY20" fmla="*/ 382901 h 1569432"/>
                <a:gd name="connsiteX21" fmla="*/ 1068705 w 1178115"/>
                <a:gd name="connsiteY21" fmla="*/ 319778 h 1569432"/>
                <a:gd name="connsiteX22" fmla="*/ 1119202 w 1178115"/>
                <a:gd name="connsiteY22" fmla="*/ 323986 h 1569432"/>
                <a:gd name="connsiteX23" fmla="*/ 1098161 w 1178115"/>
                <a:gd name="connsiteY23" fmla="*/ 345027 h 1569432"/>
                <a:gd name="connsiteX24" fmla="*/ 1144452 w 1178115"/>
                <a:gd name="connsiteY24" fmla="*/ 336611 h 1569432"/>
                <a:gd name="connsiteX25" fmla="*/ 1110786 w 1178115"/>
                <a:gd name="connsiteY25" fmla="*/ 357652 h 1569432"/>
                <a:gd name="connsiteX26" fmla="*/ 1119202 w 1178115"/>
                <a:gd name="connsiteY26" fmla="*/ 361860 h 1569432"/>
                <a:gd name="connsiteX27" fmla="*/ 1161283 w 1178115"/>
                <a:gd name="connsiteY27" fmla="*/ 349235 h 1569432"/>
                <a:gd name="connsiteX28" fmla="*/ 1152868 w 1178115"/>
                <a:gd name="connsiteY28" fmla="*/ 374485 h 1569432"/>
                <a:gd name="connsiteX29" fmla="*/ 1161283 w 1178115"/>
                <a:gd name="connsiteY29" fmla="*/ 378693 h 1569432"/>
                <a:gd name="connsiteX30" fmla="*/ 1173908 w 1178115"/>
                <a:gd name="connsiteY30" fmla="*/ 370277 h 1569432"/>
                <a:gd name="connsiteX31" fmla="*/ 1178115 w 1178115"/>
                <a:gd name="connsiteY31" fmla="*/ 378693 h 1569432"/>
                <a:gd name="connsiteX32" fmla="*/ 1152868 w 1178115"/>
                <a:gd name="connsiteY32" fmla="*/ 416566 h 1569432"/>
                <a:gd name="connsiteX33" fmla="*/ 946710 w 1178115"/>
                <a:gd name="connsiteY33" fmla="*/ 568017 h 1569432"/>
                <a:gd name="connsiteX34" fmla="*/ 820466 w 1178115"/>
                <a:gd name="connsiteY34" fmla="*/ 635349 h 1569432"/>
                <a:gd name="connsiteX35" fmla="*/ 719469 w 1178115"/>
                <a:gd name="connsiteY35" fmla="*/ 1527351 h 1569432"/>
                <a:gd name="connsiteX36" fmla="*/ 706845 w 1178115"/>
                <a:gd name="connsiteY36" fmla="*/ 1451647 h 1569432"/>
                <a:gd name="connsiteX37" fmla="*/ 698428 w 1178115"/>
                <a:gd name="connsiteY37" fmla="*/ 1569432 h 1569432"/>
                <a:gd name="connsiteX38" fmla="*/ 690054 w 1178115"/>
                <a:gd name="connsiteY38" fmla="*/ 1472687 h 1569432"/>
                <a:gd name="connsiteX39" fmla="*/ 685846 w 1178115"/>
                <a:gd name="connsiteY39" fmla="*/ 1497894 h 1569432"/>
                <a:gd name="connsiteX40" fmla="*/ 681638 w 1178115"/>
                <a:gd name="connsiteY40" fmla="*/ 1472687 h 1569432"/>
                <a:gd name="connsiteX41" fmla="*/ 677429 w 1178115"/>
                <a:gd name="connsiteY41" fmla="*/ 1502102 h 1569432"/>
                <a:gd name="connsiteX42" fmla="*/ 652180 w 1178115"/>
                <a:gd name="connsiteY42" fmla="*/ 1350651 h 1569432"/>
                <a:gd name="connsiteX43" fmla="*/ 647972 w 1178115"/>
                <a:gd name="connsiteY43" fmla="*/ 1380109 h 1569432"/>
                <a:gd name="connsiteX44" fmla="*/ 593266 w 1178115"/>
                <a:gd name="connsiteY44" fmla="*/ 971959 h 1569432"/>
                <a:gd name="connsiteX45" fmla="*/ 593266 w 1178115"/>
                <a:gd name="connsiteY45" fmla="*/ 727927 h 1569432"/>
                <a:gd name="connsiteX46" fmla="*/ 479645 w 1178115"/>
                <a:gd name="connsiteY46" fmla="*/ 770009 h 1569432"/>
                <a:gd name="connsiteX47" fmla="*/ 471229 w 1178115"/>
                <a:gd name="connsiteY47" fmla="*/ 786842 h 1569432"/>
                <a:gd name="connsiteX48" fmla="*/ 471229 w 1178115"/>
                <a:gd name="connsiteY48" fmla="*/ 883588 h 1569432"/>
                <a:gd name="connsiteX49" fmla="*/ 433356 w 1178115"/>
                <a:gd name="connsiteY49" fmla="*/ 984582 h 1569432"/>
                <a:gd name="connsiteX50" fmla="*/ 420731 w 1178115"/>
                <a:gd name="connsiteY50" fmla="*/ 992999 h 1569432"/>
                <a:gd name="connsiteX51" fmla="*/ 408107 w 1178115"/>
                <a:gd name="connsiteY51" fmla="*/ 1018248 h 1569432"/>
                <a:gd name="connsiteX52" fmla="*/ 395482 w 1178115"/>
                <a:gd name="connsiteY52" fmla="*/ 1018248 h 1569432"/>
                <a:gd name="connsiteX53" fmla="*/ 374442 w 1178115"/>
                <a:gd name="connsiteY53" fmla="*/ 988791 h 1569432"/>
                <a:gd name="connsiteX54" fmla="*/ 353444 w 1178115"/>
                <a:gd name="connsiteY54" fmla="*/ 997207 h 1569432"/>
                <a:gd name="connsiteX55" fmla="*/ 307153 w 1178115"/>
                <a:gd name="connsiteY55" fmla="*/ 959335 h 1569432"/>
                <a:gd name="connsiteX56" fmla="*/ 277697 w 1178115"/>
                <a:gd name="connsiteY56" fmla="*/ 849922 h 1569432"/>
                <a:gd name="connsiteX57" fmla="*/ 265072 w 1178115"/>
                <a:gd name="connsiteY57" fmla="*/ 845714 h 1569432"/>
                <a:gd name="connsiteX58" fmla="*/ 155659 w 1178115"/>
                <a:gd name="connsiteY58" fmla="*/ 866755 h 1569432"/>
                <a:gd name="connsiteX59" fmla="*/ 46248 w 1178115"/>
                <a:gd name="connsiteY59" fmla="*/ 816256 h 1569432"/>
                <a:gd name="connsiteX60" fmla="*/ 79912 w 1178115"/>
                <a:gd name="connsiteY60" fmla="*/ 816256 h 1569432"/>
                <a:gd name="connsiteX61" fmla="*/ 4208 w 1178115"/>
                <a:gd name="connsiteY61" fmla="*/ 774218 h 1569432"/>
                <a:gd name="connsiteX62" fmla="*/ 71496 w 1178115"/>
                <a:gd name="connsiteY62" fmla="*/ 761593 h 1569432"/>
                <a:gd name="connsiteX63" fmla="*/ 0 w 1178115"/>
                <a:gd name="connsiteY63" fmla="*/ 744760 h 1569432"/>
                <a:gd name="connsiteX64" fmla="*/ 37832 w 1178115"/>
                <a:gd name="connsiteY64" fmla="*/ 715304 h 1569432"/>
                <a:gd name="connsiteX65" fmla="*/ 273488 w 1178115"/>
                <a:gd name="connsiteY65" fmla="*/ 605891 h 1569432"/>
                <a:gd name="connsiteX66" fmla="*/ 294528 w 1178115"/>
                <a:gd name="connsiteY66" fmla="*/ 525936 h 1569432"/>
                <a:gd name="connsiteX67" fmla="*/ 361818 w 1178115"/>
                <a:gd name="connsiteY67" fmla="*/ 387108 h 1569432"/>
                <a:gd name="connsiteX68" fmla="*/ 353444 w 1178115"/>
                <a:gd name="connsiteY68" fmla="*/ 446023 h 1569432"/>
                <a:gd name="connsiteX69" fmla="*/ 361818 w 1178115"/>
                <a:gd name="connsiteY69" fmla="*/ 454440 h 1569432"/>
                <a:gd name="connsiteX70" fmla="*/ 399690 w 1178115"/>
                <a:gd name="connsiteY70" fmla="*/ 366068 h 1569432"/>
                <a:gd name="connsiteX71" fmla="*/ 395482 w 1178115"/>
                <a:gd name="connsiteY71" fmla="*/ 424982 h 1569432"/>
                <a:gd name="connsiteX72" fmla="*/ 403898 w 1178115"/>
                <a:gd name="connsiteY72" fmla="*/ 408149 h 1569432"/>
                <a:gd name="connsiteX73" fmla="*/ 408107 w 1178115"/>
                <a:gd name="connsiteY73" fmla="*/ 420774 h 1569432"/>
                <a:gd name="connsiteX74" fmla="*/ 416523 w 1178115"/>
                <a:gd name="connsiteY74" fmla="*/ 387108 h 1569432"/>
                <a:gd name="connsiteX75" fmla="*/ 437564 w 1178115"/>
                <a:gd name="connsiteY75" fmla="*/ 538561 h 1569432"/>
                <a:gd name="connsiteX76" fmla="*/ 610099 w 1178115"/>
                <a:gd name="connsiteY76" fmla="*/ 462855 h 1569432"/>
                <a:gd name="connsiteX77" fmla="*/ 618516 w 1178115"/>
                <a:gd name="connsiteY77" fmla="*/ 412357 h 1569432"/>
                <a:gd name="connsiteX78" fmla="*/ 626932 w 1178115"/>
                <a:gd name="connsiteY78" fmla="*/ 353444 h 1569432"/>
                <a:gd name="connsiteX79" fmla="*/ 664805 w 1178115"/>
                <a:gd name="connsiteY79" fmla="*/ 290322 h 1569432"/>
                <a:gd name="connsiteX80" fmla="*/ 669013 w 1178115"/>
                <a:gd name="connsiteY80" fmla="*/ 269280 h 1569432"/>
                <a:gd name="connsiteX81" fmla="*/ 656388 w 1178115"/>
                <a:gd name="connsiteY81" fmla="*/ 265072 h 1569432"/>
                <a:gd name="connsiteX82" fmla="*/ 471229 w 1178115"/>
                <a:gd name="connsiteY82" fmla="*/ 302945 h 1569432"/>
                <a:gd name="connsiteX83" fmla="*/ 416523 w 1178115"/>
                <a:gd name="connsiteY83" fmla="*/ 273489 h 1569432"/>
                <a:gd name="connsiteX84" fmla="*/ 391274 w 1178115"/>
                <a:gd name="connsiteY84" fmla="*/ 265072 h 1569432"/>
                <a:gd name="connsiteX85" fmla="*/ 387067 w 1178115"/>
                <a:gd name="connsiteY85" fmla="*/ 244031 h 1569432"/>
                <a:gd name="connsiteX86" fmla="*/ 353444 w 1178115"/>
                <a:gd name="connsiteY86" fmla="*/ 222989 h 1569432"/>
                <a:gd name="connsiteX87" fmla="*/ 340819 w 1178115"/>
                <a:gd name="connsiteY87" fmla="*/ 176700 h 1569432"/>
                <a:gd name="connsiteX88" fmla="*/ 374442 w 1178115"/>
                <a:gd name="connsiteY88" fmla="*/ 155659 h 1569432"/>
                <a:gd name="connsiteX89" fmla="*/ 378651 w 1178115"/>
                <a:gd name="connsiteY89" fmla="*/ 126246 h 1569432"/>
                <a:gd name="connsiteX90" fmla="*/ 433356 w 1178115"/>
                <a:gd name="connsiteY90" fmla="*/ 84163 h 1569432"/>
                <a:gd name="connsiteX91" fmla="*/ 702636 w 1178115"/>
                <a:gd name="connsiteY91" fmla="*/ 0 h 1569432"/>
                <a:gd name="connsiteX92" fmla="*/ 765758 w 1178115"/>
                <a:gd name="connsiteY92" fmla="*/ 37874 h 1569432"/>
                <a:gd name="connsiteX93" fmla="*/ 740511 w 1178115"/>
                <a:gd name="connsiteY93" fmla="*/ 46291 h 1569432"/>
                <a:gd name="connsiteX94" fmla="*/ 778383 w 1178115"/>
                <a:gd name="connsiteY94" fmla="*/ 42082 h 1569432"/>
                <a:gd name="connsiteX95" fmla="*/ 765758 w 1178115"/>
                <a:gd name="connsiteY95" fmla="*/ 37874 h 1569432"/>
                <a:gd name="connsiteX96" fmla="*/ 715261 w 1178115"/>
                <a:gd name="connsiteY96" fmla="*/ 265072 h 1569432"/>
                <a:gd name="connsiteX97" fmla="*/ 711053 w 1178115"/>
                <a:gd name="connsiteY97" fmla="*/ 315569 h 1569432"/>
                <a:gd name="connsiteX98" fmla="*/ 715261 w 1178115"/>
                <a:gd name="connsiteY98" fmla="*/ 265072 h 156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178115" h="1569432">
                  <a:moveTo>
                    <a:pt x="702636" y="0"/>
                  </a:moveTo>
                  <a:cubicBezTo>
                    <a:pt x="711053" y="0"/>
                    <a:pt x="727886" y="8416"/>
                    <a:pt x="748925" y="12625"/>
                  </a:cubicBezTo>
                  <a:cubicBezTo>
                    <a:pt x="761550" y="16833"/>
                    <a:pt x="786800" y="12625"/>
                    <a:pt x="803633" y="16833"/>
                  </a:cubicBezTo>
                  <a:cubicBezTo>
                    <a:pt x="803633" y="16833"/>
                    <a:pt x="807841" y="12625"/>
                    <a:pt x="807841" y="25249"/>
                  </a:cubicBezTo>
                  <a:cubicBezTo>
                    <a:pt x="807841" y="33666"/>
                    <a:pt x="795216" y="42082"/>
                    <a:pt x="786800" y="50497"/>
                  </a:cubicBezTo>
                  <a:cubicBezTo>
                    <a:pt x="799424" y="71538"/>
                    <a:pt x="816257" y="63122"/>
                    <a:pt x="837297" y="75747"/>
                  </a:cubicBezTo>
                  <a:lnTo>
                    <a:pt x="837297" y="92580"/>
                  </a:lnTo>
                  <a:lnTo>
                    <a:pt x="807841" y="92580"/>
                  </a:lnTo>
                  <a:lnTo>
                    <a:pt x="799424" y="100996"/>
                  </a:lnTo>
                  <a:cubicBezTo>
                    <a:pt x="807841" y="109413"/>
                    <a:pt x="820466" y="117829"/>
                    <a:pt x="828880" y="122037"/>
                  </a:cubicBezTo>
                  <a:cubicBezTo>
                    <a:pt x="828880" y="130452"/>
                    <a:pt x="820466" y="138869"/>
                    <a:pt x="812049" y="143034"/>
                  </a:cubicBezTo>
                  <a:cubicBezTo>
                    <a:pt x="820466" y="147243"/>
                    <a:pt x="833089" y="151451"/>
                    <a:pt x="833089" y="159867"/>
                  </a:cubicBezTo>
                  <a:cubicBezTo>
                    <a:pt x="833089" y="185117"/>
                    <a:pt x="799424" y="168284"/>
                    <a:pt x="791008" y="180909"/>
                  </a:cubicBezTo>
                  <a:cubicBezTo>
                    <a:pt x="795216" y="185117"/>
                    <a:pt x="799424" y="189325"/>
                    <a:pt x="803633" y="189325"/>
                  </a:cubicBezTo>
                  <a:lnTo>
                    <a:pt x="803633" y="201950"/>
                  </a:lnTo>
                  <a:cubicBezTo>
                    <a:pt x="782591" y="210366"/>
                    <a:pt x="774175" y="214575"/>
                    <a:pt x="765758" y="231406"/>
                  </a:cubicBezTo>
                  <a:cubicBezTo>
                    <a:pt x="757342" y="239823"/>
                    <a:pt x="740511" y="244031"/>
                    <a:pt x="727886" y="248239"/>
                  </a:cubicBezTo>
                  <a:cubicBezTo>
                    <a:pt x="732094" y="252447"/>
                    <a:pt x="732094" y="260864"/>
                    <a:pt x="732094" y="269280"/>
                  </a:cubicBezTo>
                  <a:cubicBezTo>
                    <a:pt x="736302" y="269280"/>
                    <a:pt x="732094" y="265072"/>
                    <a:pt x="744719" y="265072"/>
                  </a:cubicBezTo>
                  <a:cubicBezTo>
                    <a:pt x="753134" y="265072"/>
                    <a:pt x="765758" y="277697"/>
                    <a:pt x="778383" y="277697"/>
                  </a:cubicBezTo>
                  <a:cubicBezTo>
                    <a:pt x="795216" y="311361"/>
                    <a:pt x="812049" y="349235"/>
                    <a:pt x="824674" y="382901"/>
                  </a:cubicBezTo>
                  <a:cubicBezTo>
                    <a:pt x="862546" y="370277"/>
                    <a:pt x="1009832" y="319778"/>
                    <a:pt x="1068705" y="319778"/>
                  </a:cubicBezTo>
                  <a:cubicBezTo>
                    <a:pt x="1081328" y="319778"/>
                    <a:pt x="1102369" y="319778"/>
                    <a:pt x="1119202" y="323986"/>
                  </a:cubicBezTo>
                  <a:cubicBezTo>
                    <a:pt x="1110786" y="328194"/>
                    <a:pt x="1106577" y="328194"/>
                    <a:pt x="1098161" y="345027"/>
                  </a:cubicBezTo>
                  <a:cubicBezTo>
                    <a:pt x="1110786" y="340819"/>
                    <a:pt x="1119202" y="340819"/>
                    <a:pt x="1144452" y="336611"/>
                  </a:cubicBezTo>
                  <a:cubicBezTo>
                    <a:pt x="1136035" y="340819"/>
                    <a:pt x="1123410" y="349235"/>
                    <a:pt x="1110786" y="357652"/>
                  </a:cubicBezTo>
                  <a:cubicBezTo>
                    <a:pt x="1110786" y="357652"/>
                    <a:pt x="1106577" y="361860"/>
                    <a:pt x="1119202" y="361860"/>
                  </a:cubicBezTo>
                  <a:cubicBezTo>
                    <a:pt x="1127619" y="361860"/>
                    <a:pt x="1140243" y="353444"/>
                    <a:pt x="1161283" y="349235"/>
                  </a:cubicBezTo>
                  <a:cubicBezTo>
                    <a:pt x="1161283" y="361860"/>
                    <a:pt x="1152868" y="370277"/>
                    <a:pt x="1152868" y="374485"/>
                  </a:cubicBezTo>
                  <a:cubicBezTo>
                    <a:pt x="1152868" y="374485"/>
                    <a:pt x="1148660" y="378693"/>
                    <a:pt x="1161283" y="378693"/>
                  </a:cubicBezTo>
                  <a:cubicBezTo>
                    <a:pt x="1169699" y="378693"/>
                    <a:pt x="1169699" y="374485"/>
                    <a:pt x="1173908" y="370277"/>
                  </a:cubicBezTo>
                  <a:cubicBezTo>
                    <a:pt x="1178115" y="374485"/>
                    <a:pt x="1178115" y="370277"/>
                    <a:pt x="1178115" y="378693"/>
                  </a:cubicBezTo>
                  <a:cubicBezTo>
                    <a:pt x="1178115" y="391316"/>
                    <a:pt x="1161283" y="399733"/>
                    <a:pt x="1152868" y="416566"/>
                  </a:cubicBezTo>
                  <a:cubicBezTo>
                    <a:pt x="1102369" y="483853"/>
                    <a:pt x="1009832" y="530144"/>
                    <a:pt x="946710" y="568017"/>
                  </a:cubicBezTo>
                  <a:cubicBezTo>
                    <a:pt x="904629" y="593266"/>
                    <a:pt x="862546" y="614308"/>
                    <a:pt x="820466" y="635349"/>
                  </a:cubicBezTo>
                  <a:cubicBezTo>
                    <a:pt x="807841" y="942502"/>
                    <a:pt x="748925" y="1245446"/>
                    <a:pt x="719469" y="1527351"/>
                  </a:cubicBezTo>
                  <a:cubicBezTo>
                    <a:pt x="719469" y="1502102"/>
                    <a:pt x="711053" y="1476895"/>
                    <a:pt x="706845" y="1451647"/>
                  </a:cubicBezTo>
                  <a:cubicBezTo>
                    <a:pt x="702636" y="1489477"/>
                    <a:pt x="698428" y="1531560"/>
                    <a:pt x="698428" y="1569432"/>
                  </a:cubicBezTo>
                  <a:cubicBezTo>
                    <a:pt x="698428" y="1539976"/>
                    <a:pt x="694262" y="1506310"/>
                    <a:pt x="690054" y="1472687"/>
                  </a:cubicBezTo>
                  <a:cubicBezTo>
                    <a:pt x="685846" y="1481103"/>
                    <a:pt x="685846" y="1489477"/>
                    <a:pt x="685846" y="1497894"/>
                  </a:cubicBezTo>
                  <a:cubicBezTo>
                    <a:pt x="685846" y="1489477"/>
                    <a:pt x="685846" y="1481103"/>
                    <a:pt x="681638" y="1472687"/>
                  </a:cubicBezTo>
                  <a:cubicBezTo>
                    <a:pt x="677429" y="1481103"/>
                    <a:pt x="677429" y="1493685"/>
                    <a:pt x="677429" y="1502102"/>
                  </a:cubicBezTo>
                  <a:lnTo>
                    <a:pt x="652180" y="1350651"/>
                  </a:lnTo>
                  <a:cubicBezTo>
                    <a:pt x="647972" y="1359067"/>
                    <a:pt x="647972" y="1371692"/>
                    <a:pt x="647972" y="1380109"/>
                  </a:cubicBezTo>
                  <a:cubicBezTo>
                    <a:pt x="631139" y="1300154"/>
                    <a:pt x="593266" y="1072954"/>
                    <a:pt x="593266" y="971959"/>
                  </a:cubicBezTo>
                  <a:lnTo>
                    <a:pt x="593266" y="727927"/>
                  </a:lnTo>
                  <a:cubicBezTo>
                    <a:pt x="551184" y="740552"/>
                    <a:pt x="509103" y="753176"/>
                    <a:pt x="479645" y="770009"/>
                  </a:cubicBezTo>
                  <a:cubicBezTo>
                    <a:pt x="454397" y="778426"/>
                    <a:pt x="471229" y="778426"/>
                    <a:pt x="471229" y="786842"/>
                  </a:cubicBezTo>
                  <a:lnTo>
                    <a:pt x="471229" y="883588"/>
                  </a:lnTo>
                  <a:cubicBezTo>
                    <a:pt x="462814" y="917252"/>
                    <a:pt x="450189" y="950918"/>
                    <a:pt x="433356" y="984582"/>
                  </a:cubicBezTo>
                  <a:cubicBezTo>
                    <a:pt x="433356" y="988791"/>
                    <a:pt x="424940" y="992999"/>
                    <a:pt x="420731" y="992999"/>
                  </a:cubicBezTo>
                  <a:lnTo>
                    <a:pt x="408107" y="1018248"/>
                  </a:lnTo>
                  <a:lnTo>
                    <a:pt x="395482" y="1018248"/>
                  </a:lnTo>
                  <a:cubicBezTo>
                    <a:pt x="391274" y="1009832"/>
                    <a:pt x="382859" y="988791"/>
                    <a:pt x="374442" y="988791"/>
                  </a:cubicBezTo>
                  <a:cubicBezTo>
                    <a:pt x="361818" y="988791"/>
                    <a:pt x="361818" y="997207"/>
                    <a:pt x="353444" y="997207"/>
                  </a:cubicBezTo>
                  <a:cubicBezTo>
                    <a:pt x="340819" y="997207"/>
                    <a:pt x="319777" y="971959"/>
                    <a:pt x="307153" y="959335"/>
                  </a:cubicBezTo>
                  <a:cubicBezTo>
                    <a:pt x="281905" y="929877"/>
                    <a:pt x="277697" y="883588"/>
                    <a:pt x="277697" y="849922"/>
                  </a:cubicBezTo>
                  <a:cubicBezTo>
                    <a:pt x="273488" y="845714"/>
                    <a:pt x="277697" y="845714"/>
                    <a:pt x="265072" y="845714"/>
                  </a:cubicBezTo>
                  <a:cubicBezTo>
                    <a:pt x="256655" y="845714"/>
                    <a:pt x="164076" y="866755"/>
                    <a:pt x="155659" y="866755"/>
                  </a:cubicBezTo>
                  <a:cubicBezTo>
                    <a:pt x="105162" y="866755"/>
                    <a:pt x="100954" y="854130"/>
                    <a:pt x="46248" y="816256"/>
                  </a:cubicBezTo>
                  <a:cubicBezTo>
                    <a:pt x="54663" y="816256"/>
                    <a:pt x="67288" y="820464"/>
                    <a:pt x="79912" y="816256"/>
                  </a:cubicBezTo>
                  <a:cubicBezTo>
                    <a:pt x="58871" y="799465"/>
                    <a:pt x="16833" y="791051"/>
                    <a:pt x="4208" y="774218"/>
                  </a:cubicBezTo>
                  <a:cubicBezTo>
                    <a:pt x="16833" y="778426"/>
                    <a:pt x="54663" y="770009"/>
                    <a:pt x="71496" y="761593"/>
                  </a:cubicBezTo>
                  <a:cubicBezTo>
                    <a:pt x="50456" y="757385"/>
                    <a:pt x="25207" y="753176"/>
                    <a:pt x="0" y="744760"/>
                  </a:cubicBezTo>
                  <a:cubicBezTo>
                    <a:pt x="4208" y="732135"/>
                    <a:pt x="21041" y="723719"/>
                    <a:pt x="37832" y="715304"/>
                  </a:cubicBezTo>
                  <a:cubicBezTo>
                    <a:pt x="113578" y="677430"/>
                    <a:pt x="206158" y="656388"/>
                    <a:pt x="273488" y="605891"/>
                  </a:cubicBezTo>
                  <a:cubicBezTo>
                    <a:pt x="294528" y="589058"/>
                    <a:pt x="286113" y="546977"/>
                    <a:pt x="294528" y="525936"/>
                  </a:cubicBezTo>
                  <a:cubicBezTo>
                    <a:pt x="307153" y="479645"/>
                    <a:pt x="332402" y="433399"/>
                    <a:pt x="361818" y="387108"/>
                  </a:cubicBezTo>
                  <a:cubicBezTo>
                    <a:pt x="357652" y="399733"/>
                    <a:pt x="357652" y="412357"/>
                    <a:pt x="353444" y="446023"/>
                  </a:cubicBezTo>
                  <a:cubicBezTo>
                    <a:pt x="357652" y="446023"/>
                    <a:pt x="357652" y="450232"/>
                    <a:pt x="361818" y="454440"/>
                  </a:cubicBezTo>
                  <a:cubicBezTo>
                    <a:pt x="378651" y="424982"/>
                    <a:pt x="387067" y="395524"/>
                    <a:pt x="399690" y="366068"/>
                  </a:cubicBezTo>
                  <a:cubicBezTo>
                    <a:pt x="395482" y="378693"/>
                    <a:pt x="395482" y="395524"/>
                    <a:pt x="395482" y="424982"/>
                  </a:cubicBezTo>
                  <a:cubicBezTo>
                    <a:pt x="399690" y="420774"/>
                    <a:pt x="399690" y="412357"/>
                    <a:pt x="403898" y="408149"/>
                  </a:cubicBezTo>
                  <a:cubicBezTo>
                    <a:pt x="403898" y="412357"/>
                    <a:pt x="403898" y="416566"/>
                    <a:pt x="408107" y="420774"/>
                  </a:cubicBezTo>
                  <a:cubicBezTo>
                    <a:pt x="412315" y="412357"/>
                    <a:pt x="412315" y="399733"/>
                    <a:pt x="416523" y="387108"/>
                  </a:cubicBezTo>
                  <a:cubicBezTo>
                    <a:pt x="424940" y="437607"/>
                    <a:pt x="429148" y="488062"/>
                    <a:pt x="437564" y="538561"/>
                  </a:cubicBezTo>
                  <a:cubicBezTo>
                    <a:pt x="496478" y="513311"/>
                    <a:pt x="555392" y="488062"/>
                    <a:pt x="610099" y="462855"/>
                  </a:cubicBezTo>
                  <a:cubicBezTo>
                    <a:pt x="614307" y="446023"/>
                    <a:pt x="618516" y="429190"/>
                    <a:pt x="618516" y="412357"/>
                  </a:cubicBezTo>
                  <a:cubicBezTo>
                    <a:pt x="622724" y="395524"/>
                    <a:pt x="626932" y="374485"/>
                    <a:pt x="626932" y="353444"/>
                  </a:cubicBezTo>
                  <a:cubicBezTo>
                    <a:pt x="631139" y="336611"/>
                    <a:pt x="631139" y="277697"/>
                    <a:pt x="664805" y="290322"/>
                  </a:cubicBezTo>
                  <a:cubicBezTo>
                    <a:pt x="664805" y="286113"/>
                    <a:pt x="664805" y="277697"/>
                    <a:pt x="669013" y="269280"/>
                  </a:cubicBezTo>
                  <a:cubicBezTo>
                    <a:pt x="664805" y="265072"/>
                    <a:pt x="660596" y="265072"/>
                    <a:pt x="656388" y="265072"/>
                  </a:cubicBezTo>
                  <a:lnTo>
                    <a:pt x="471229" y="302945"/>
                  </a:lnTo>
                  <a:cubicBezTo>
                    <a:pt x="454397" y="302945"/>
                    <a:pt x="429148" y="286113"/>
                    <a:pt x="416523" y="273489"/>
                  </a:cubicBezTo>
                  <a:cubicBezTo>
                    <a:pt x="412315" y="273489"/>
                    <a:pt x="399690" y="269280"/>
                    <a:pt x="391274" y="265072"/>
                  </a:cubicBezTo>
                  <a:cubicBezTo>
                    <a:pt x="391274" y="260864"/>
                    <a:pt x="391274" y="252447"/>
                    <a:pt x="387067" y="244031"/>
                  </a:cubicBezTo>
                  <a:cubicBezTo>
                    <a:pt x="378651" y="239823"/>
                    <a:pt x="361818" y="235614"/>
                    <a:pt x="353444" y="222989"/>
                  </a:cubicBezTo>
                  <a:cubicBezTo>
                    <a:pt x="349235" y="210366"/>
                    <a:pt x="340819" y="189325"/>
                    <a:pt x="340819" y="176700"/>
                  </a:cubicBezTo>
                  <a:cubicBezTo>
                    <a:pt x="340819" y="151451"/>
                    <a:pt x="357652" y="164076"/>
                    <a:pt x="374442" y="155659"/>
                  </a:cubicBezTo>
                  <a:cubicBezTo>
                    <a:pt x="378651" y="151451"/>
                    <a:pt x="374442" y="138869"/>
                    <a:pt x="378651" y="126246"/>
                  </a:cubicBezTo>
                  <a:cubicBezTo>
                    <a:pt x="387067" y="117829"/>
                    <a:pt x="412315" y="96788"/>
                    <a:pt x="433356" y="84163"/>
                  </a:cubicBezTo>
                  <a:cubicBezTo>
                    <a:pt x="488062" y="42082"/>
                    <a:pt x="631139" y="0"/>
                    <a:pt x="702636" y="0"/>
                  </a:cubicBezTo>
                  <a:close/>
                  <a:moveTo>
                    <a:pt x="765758" y="37874"/>
                  </a:moveTo>
                  <a:cubicBezTo>
                    <a:pt x="753134" y="37874"/>
                    <a:pt x="744719" y="42082"/>
                    <a:pt x="740511" y="46291"/>
                  </a:cubicBezTo>
                  <a:cubicBezTo>
                    <a:pt x="769967" y="46291"/>
                    <a:pt x="774175" y="42082"/>
                    <a:pt x="778383" y="42082"/>
                  </a:cubicBezTo>
                  <a:cubicBezTo>
                    <a:pt x="774175" y="37874"/>
                    <a:pt x="774175" y="37874"/>
                    <a:pt x="765758" y="37874"/>
                  </a:cubicBezTo>
                  <a:close/>
                  <a:moveTo>
                    <a:pt x="715261" y="265072"/>
                  </a:moveTo>
                  <a:cubicBezTo>
                    <a:pt x="698428" y="281905"/>
                    <a:pt x="711053" y="298738"/>
                    <a:pt x="711053" y="315569"/>
                  </a:cubicBezTo>
                  <a:cubicBezTo>
                    <a:pt x="711053" y="311361"/>
                    <a:pt x="715261" y="302945"/>
                    <a:pt x="715261" y="265072"/>
                  </a:cubicBezTo>
                  <a:close/>
                </a:path>
              </a:pathLst>
            </a:custGeom>
            <a:grpFill/>
            <a:ln w="237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BF5DBB8-B26F-AE0F-9EB6-BEF95CF8BA68}"/>
                </a:ext>
              </a:extLst>
            </p:cNvPr>
            <p:cNvGrpSpPr/>
            <p:nvPr/>
          </p:nvGrpSpPr>
          <p:grpSpPr>
            <a:xfrm>
              <a:off x="5561828" y="3769309"/>
              <a:ext cx="1741924" cy="1582057"/>
              <a:chOff x="5546922" y="1464091"/>
              <a:chExt cx="1741924" cy="1582057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893D287-21CF-B245-8DA2-0C8436D66A20}"/>
                  </a:ext>
                </a:extLst>
              </p:cNvPr>
              <p:cNvSpPr/>
              <p:nvPr/>
            </p:nvSpPr>
            <p:spPr>
              <a:xfrm>
                <a:off x="5546922" y="1464091"/>
                <a:ext cx="1165491" cy="1354859"/>
              </a:xfrm>
              <a:custGeom>
                <a:avLst/>
                <a:gdLst>
                  <a:gd name="connsiteX0" fmla="*/ 1119202 w 1165491"/>
                  <a:gd name="connsiteY0" fmla="*/ 0 h 1354859"/>
                  <a:gd name="connsiteX1" fmla="*/ 1106577 w 1165491"/>
                  <a:gd name="connsiteY1" fmla="*/ 63122 h 1354859"/>
                  <a:gd name="connsiteX2" fmla="*/ 1119202 w 1165491"/>
                  <a:gd name="connsiteY2" fmla="*/ 33666 h 1354859"/>
                  <a:gd name="connsiteX3" fmla="*/ 1119202 w 1165491"/>
                  <a:gd name="connsiteY3" fmla="*/ 79955 h 1354859"/>
                  <a:gd name="connsiteX4" fmla="*/ 1144450 w 1165491"/>
                  <a:gd name="connsiteY4" fmla="*/ 21041 h 1354859"/>
                  <a:gd name="connsiteX5" fmla="*/ 1157074 w 1165491"/>
                  <a:gd name="connsiteY5" fmla="*/ 67330 h 1354859"/>
                  <a:gd name="connsiteX6" fmla="*/ 1161283 w 1165491"/>
                  <a:gd name="connsiteY6" fmla="*/ 54705 h 1354859"/>
                  <a:gd name="connsiteX7" fmla="*/ 1165491 w 1165491"/>
                  <a:gd name="connsiteY7" fmla="*/ 88371 h 1354859"/>
                  <a:gd name="connsiteX8" fmla="*/ 917252 w 1165491"/>
                  <a:gd name="connsiteY8" fmla="*/ 542809 h 1354859"/>
                  <a:gd name="connsiteX9" fmla="*/ 862546 w 1165491"/>
                  <a:gd name="connsiteY9" fmla="*/ 576433 h 1354859"/>
                  <a:gd name="connsiteX10" fmla="*/ 866755 w 1165491"/>
                  <a:gd name="connsiteY10" fmla="*/ 568016 h 1354859"/>
                  <a:gd name="connsiteX11" fmla="*/ 858338 w 1165491"/>
                  <a:gd name="connsiteY11" fmla="*/ 563808 h 1354859"/>
                  <a:gd name="connsiteX12" fmla="*/ 799422 w 1165491"/>
                  <a:gd name="connsiteY12" fmla="*/ 597474 h 1354859"/>
                  <a:gd name="connsiteX13" fmla="*/ 845713 w 1165491"/>
                  <a:gd name="connsiteY13" fmla="*/ 534395 h 1354859"/>
                  <a:gd name="connsiteX14" fmla="*/ 791008 w 1165491"/>
                  <a:gd name="connsiteY14" fmla="*/ 580641 h 1354859"/>
                  <a:gd name="connsiteX15" fmla="*/ 858338 w 1165491"/>
                  <a:gd name="connsiteY15" fmla="*/ 467063 h 1354859"/>
                  <a:gd name="connsiteX16" fmla="*/ 816255 w 1165491"/>
                  <a:gd name="connsiteY16" fmla="*/ 517562 h 1354859"/>
                  <a:gd name="connsiteX17" fmla="*/ 837297 w 1165491"/>
                  <a:gd name="connsiteY17" fmla="*/ 471271 h 1354859"/>
                  <a:gd name="connsiteX18" fmla="*/ 824672 w 1165491"/>
                  <a:gd name="connsiteY18" fmla="*/ 467063 h 1354859"/>
                  <a:gd name="connsiteX19" fmla="*/ 622722 w 1165491"/>
                  <a:gd name="connsiteY19" fmla="*/ 656388 h 1354859"/>
                  <a:gd name="connsiteX20" fmla="*/ 690011 w 1165491"/>
                  <a:gd name="connsiteY20" fmla="*/ 597474 h 1354859"/>
                  <a:gd name="connsiteX21" fmla="*/ 685803 w 1165491"/>
                  <a:gd name="connsiteY21" fmla="*/ 614307 h 1354859"/>
                  <a:gd name="connsiteX22" fmla="*/ 778383 w 1165491"/>
                  <a:gd name="connsiteY22" fmla="*/ 538601 h 1354859"/>
                  <a:gd name="connsiteX23" fmla="*/ 521727 w 1165491"/>
                  <a:gd name="connsiteY23" fmla="*/ 841548 h 1354859"/>
                  <a:gd name="connsiteX24" fmla="*/ 525936 w 1165491"/>
                  <a:gd name="connsiteY24" fmla="*/ 845756 h 1354859"/>
                  <a:gd name="connsiteX25" fmla="*/ 657476 w 1165491"/>
                  <a:gd name="connsiteY25" fmla="*/ 700762 h 1354859"/>
                  <a:gd name="connsiteX26" fmla="*/ 610099 w 1165491"/>
                  <a:gd name="connsiteY26" fmla="*/ 757384 h 1354859"/>
                  <a:gd name="connsiteX27" fmla="*/ 391273 w 1165491"/>
                  <a:gd name="connsiteY27" fmla="*/ 1051913 h 1354859"/>
                  <a:gd name="connsiteX28" fmla="*/ 273488 w 1165491"/>
                  <a:gd name="connsiteY28" fmla="*/ 1249654 h 1354859"/>
                  <a:gd name="connsiteX29" fmla="*/ 239822 w 1165491"/>
                  <a:gd name="connsiteY29" fmla="*/ 1321193 h 1354859"/>
                  <a:gd name="connsiteX30" fmla="*/ 214573 w 1165491"/>
                  <a:gd name="connsiteY30" fmla="*/ 1346442 h 1354859"/>
                  <a:gd name="connsiteX31" fmla="*/ 206156 w 1165491"/>
                  <a:gd name="connsiteY31" fmla="*/ 1316985 h 1354859"/>
                  <a:gd name="connsiteX32" fmla="*/ 189325 w 1165491"/>
                  <a:gd name="connsiteY32" fmla="*/ 1350651 h 1354859"/>
                  <a:gd name="connsiteX33" fmla="*/ 180908 w 1165491"/>
                  <a:gd name="connsiteY33" fmla="*/ 1342234 h 1354859"/>
                  <a:gd name="connsiteX34" fmla="*/ 176700 w 1165491"/>
                  <a:gd name="connsiteY34" fmla="*/ 1354859 h 1354859"/>
                  <a:gd name="connsiteX35" fmla="*/ 164075 w 1165491"/>
                  <a:gd name="connsiteY35" fmla="*/ 1354859 h 1354859"/>
                  <a:gd name="connsiteX36" fmla="*/ 67287 w 1165491"/>
                  <a:gd name="connsiteY36" fmla="*/ 1279112 h 1354859"/>
                  <a:gd name="connsiteX37" fmla="*/ 88329 w 1165491"/>
                  <a:gd name="connsiteY37" fmla="*/ 1203408 h 1354859"/>
                  <a:gd name="connsiteX38" fmla="*/ 437564 w 1165491"/>
                  <a:gd name="connsiteY38" fmla="*/ 727927 h 1354859"/>
                  <a:gd name="connsiteX39" fmla="*/ 652180 w 1165491"/>
                  <a:gd name="connsiteY39" fmla="*/ 534395 h 1354859"/>
                  <a:gd name="connsiteX40" fmla="*/ 643763 w 1165491"/>
                  <a:gd name="connsiteY40" fmla="*/ 530186 h 1354859"/>
                  <a:gd name="connsiteX41" fmla="*/ 458605 w 1165491"/>
                  <a:gd name="connsiteY41" fmla="*/ 576433 h 1354859"/>
                  <a:gd name="connsiteX42" fmla="*/ 159867 w 1165491"/>
                  <a:gd name="connsiteY42" fmla="*/ 652180 h 1354859"/>
                  <a:gd name="connsiteX43" fmla="*/ 147768 w 1165491"/>
                  <a:gd name="connsiteY43" fmla="*/ 665857 h 1354859"/>
                  <a:gd name="connsiteX44" fmla="*/ 147563 w 1165491"/>
                  <a:gd name="connsiteY44" fmla="*/ 670629 h 1354859"/>
                  <a:gd name="connsiteX45" fmla="*/ 138826 w 1165491"/>
                  <a:gd name="connsiteY45" fmla="*/ 664805 h 1354859"/>
                  <a:gd name="connsiteX46" fmla="*/ 126203 w 1165491"/>
                  <a:gd name="connsiteY46" fmla="*/ 690054 h 1354859"/>
                  <a:gd name="connsiteX47" fmla="*/ 138826 w 1165491"/>
                  <a:gd name="connsiteY47" fmla="*/ 702679 h 1354859"/>
                  <a:gd name="connsiteX48" fmla="*/ 117786 w 1165491"/>
                  <a:gd name="connsiteY48" fmla="*/ 694262 h 1354859"/>
                  <a:gd name="connsiteX49" fmla="*/ 113578 w 1165491"/>
                  <a:gd name="connsiteY49" fmla="*/ 702679 h 1354859"/>
                  <a:gd name="connsiteX50" fmla="*/ 84120 w 1165491"/>
                  <a:gd name="connsiteY50" fmla="*/ 694262 h 1354859"/>
                  <a:gd name="connsiteX51" fmla="*/ 96745 w 1165491"/>
                  <a:gd name="connsiteY51" fmla="*/ 706887 h 1354859"/>
                  <a:gd name="connsiteX52" fmla="*/ 0 w 1165491"/>
                  <a:gd name="connsiteY52" fmla="*/ 647972 h 1354859"/>
                  <a:gd name="connsiteX53" fmla="*/ 16790 w 1165491"/>
                  <a:gd name="connsiteY53" fmla="*/ 597474 h 1354859"/>
                  <a:gd name="connsiteX54" fmla="*/ 244030 w 1165491"/>
                  <a:gd name="connsiteY54" fmla="*/ 483896 h 1354859"/>
                  <a:gd name="connsiteX55" fmla="*/ 555392 w 1165491"/>
                  <a:gd name="connsiteY55" fmla="*/ 412357 h 1354859"/>
                  <a:gd name="connsiteX56" fmla="*/ 412315 w 1165491"/>
                  <a:gd name="connsiteY56" fmla="*/ 222989 h 1354859"/>
                  <a:gd name="connsiteX57" fmla="*/ 500686 w 1165491"/>
                  <a:gd name="connsiteY57" fmla="*/ 277697 h 1354859"/>
                  <a:gd name="connsiteX58" fmla="*/ 437564 w 1165491"/>
                  <a:gd name="connsiteY58" fmla="*/ 218781 h 1354859"/>
                  <a:gd name="connsiteX59" fmla="*/ 450189 w 1165491"/>
                  <a:gd name="connsiteY59" fmla="*/ 206199 h 1354859"/>
                  <a:gd name="connsiteX60" fmla="*/ 424939 w 1165491"/>
                  <a:gd name="connsiteY60" fmla="*/ 193576 h 1354859"/>
                  <a:gd name="connsiteX61" fmla="*/ 458605 w 1165491"/>
                  <a:gd name="connsiteY61" fmla="*/ 185159 h 1354859"/>
                  <a:gd name="connsiteX62" fmla="*/ 450189 w 1165491"/>
                  <a:gd name="connsiteY62" fmla="*/ 180951 h 1354859"/>
                  <a:gd name="connsiteX63" fmla="*/ 525936 w 1165491"/>
                  <a:gd name="connsiteY63" fmla="*/ 155701 h 1354859"/>
                  <a:gd name="connsiteX64" fmla="*/ 744717 w 1165491"/>
                  <a:gd name="connsiteY64" fmla="*/ 382899 h 1354859"/>
                  <a:gd name="connsiteX65" fmla="*/ 786800 w 1165491"/>
                  <a:gd name="connsiteY65" fmla="*/ 382899 h 1354859"/>
                  <a:gd name="connsiteX66" fmla="*/ 744717 w 1165491"/>
                  <a:gd name="connsiteY66" fmla="*/ 391316 h 1354859"/>
                  <a:gd name="connsiteX67" fmla="*/ 816255 w 1165491"/>
                  <a:gd name="connsiteY67" fmla="*/ 408149 h 1354859"/>
                  <a:gd name="connsiteX68" fmla="*/ 807839 w 1165491"/>
                  <a:gd name="connsiteY68" fmla="*/ 403941 h 1354859"/>
                  <a:gd name="connsiteX69" fmla="*/ 799422 w 1165491"/>
                  <a:gd name="connsiteY69" fmla="*/ 416565 h 1354859"/>
                  <a:gd name="connsiteX70" fmla="*/ 828880 w 1165491"/>
                  <a:gd name="connsiteY70" fmla="*/ 420774 h 1354859"/>
                  <a:gd name="connsiteX71" fmla="*/ 803631 w 1165491"/>
                  <a:gd name="connsiteY71" fmla="*/ 429190 h 1354859"/>
                  <a:gd name="connsiteX72" fmla="*/ 812047 w 1165491"/>
                  <a:gd name="connsiteY72" fmla="*/ 437607 h 1354859"/>
                  <a:gd name="connsiteX73" fmla="*/ 845713 w 1165491"/>
                  <a:gd name="connsiteY73" fmla="*/ 446023 h 1354859"/>
                  <a:gd name="connsiteX74" fmla="*/ 858338 w 1165491"/>
                  <a:gd name="connsiteY74" fmla="*/ 424982 h 1354859"/>
                  <a:gd name="connsiteX75" fmla="*/ 875171 w 1165491"/>
                  <a:gd name="connsiteY75" fmla="*/ 366068 h 1354859"/>
                  <a:gd name="connsiteX76" fmla="*/ 1081328 w 1165491"/>
                  <a:gd name="connsiteY76" fmla="*/ 46289 h 1354859"/>
                  <a:gd name="connsiteX77" fmla="*/ 1081328 w 1165491"/>
                  <a:gd name="connsiteY77" fmla="*/ 71538 h 1354859"/>
                  <a:gd name="connsiteX78" fmla="*/ 1119202 w 1165491"/>
                  <a:gd name="connsiteY78" fmla="*/ 0 h 1354859"/>
                  <a:gd name="connsiteX79" fmla="*/ 25207 w 1165491"/>
                  <a:gd name="connsiteY79" fmla="*/ 643763 h 1354859"/>
                  <a:gd name="connsiteX80" fmla="*/ 16790 w 1165491"/>
                  <a:gd name="connsiteY80" fmla="*/ 656388 h 1354859"/>
                  <a:gd name="connsiteX81" fmla="*/ 25207 w 1165491"/>
                  <a:gd name="connsiteY81" fmla="*/ 643763 h 1354859"/>
                  <a:gd name="connsiteX82" fmla="*/ 63079 w 1165491"/>
                  <a:gd name="connsiteY82" fmla="*/ 673221 h 1354859"/>
                  <a:gd name="connsiteX83" fmla="*/ 67287 w 1165491"/>
                  <a:gd name="connsiteY83" fmla="*/ 673221 h 1354859"/>
                  <a:gd name="connsiteX84" fmla="*/ 63079 w 1165491"/>
                  <a:gd name="connsiteY84" fmla="*/ 673221 h 1354859"/>
                  <a:gd name="connsiteX85" fmla="*/ 113578 w 1165491"/>
                  <a:gd name="connsiteY85" fmla="*/ 673221 h 1354859"/>
                  <a:gd name="connsiteX86" fmla="*/ 113578 w 1165491"/>
                  <a:gd name="connsiteY86" fmla="*/ 690054 h 1354859"/>
                  <a:gd name="connsiteX87" fmla="*/ 113578 w 1165491"/>
                  <a:gd name="connsiteY87" fmla="*/ 673221 h 1354859"/>
                  <a:gd name="connsiteX88" fmla="*/ 521727 w 1165491"/>
                  <a:gd name="connsiteY88" fmla="*/ 845756 h 1354859"/>
                  <a:gd name="connsiteX89" fmla="*/ 509103 w 1165491"/>
                  <a:gd name="connsiteY89" fmla="*/ 862589 h 1354859"/>
                  <a:gd name="connsiteX90" fmla="*/ 521727 w 1165491"/>
                  <a:gd name="connsiteY90" fmla="*/ 845756 h 1354859"/>
                  <a:gd name="connsiteX91" fmla="*/ 151451 w 1165491"/>
                  <a:gd name="connsiteY91" fmla="*/ 1316985 h 1354859"/>
                  <a:gd name="connsiteX92" fmla="*/ 151451 w 1165491"/>
                  <a:gd name="connsiteY92" fmla="*/ 1342234 h 1354859"/>
                  <a:gd name="connsiteX93" fmla="*/ 151451 w 1165491"/>
                  <a:gd name="connsiteY93" fmla="*/ 1316985 h 1354859"/>
                  <a:gd name="connsiteX94" fmla="*/ 1144450 w 1165491"/>
                  <a:gd name="connsiteY94" fmla="*/ 37874 h 1354859"/>
                  <a:gd name="connsiteX95" fmla="*/ 1144450 w 1165491"/>
                  <a:gd name="connsiteY95" fmla="*/ 63122 h 1354859"/>
                  <a:gd name="connsiteX96" fmla="*/ 1144450 w 1165491"/>
                  <a:gd name="connsiteY96" fmla="*/ 37874 h 135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165491" h="1354859">
                    <a:moveTo>
                      <a:pt x="1119202" y="0"/>
                    </a:moveTo>
                    <a:cubicBezTo>
                      <a:pt x="1114994" y="12624"/>
                      <a:pt x="1098161" y="33666"/>
                      <a:pt x="1106577" y="63122"/>
                    </a:cubicBezTo>
                    <a:cubicBezTo>
                      <a:pt x="1110785" y="54705"/>
                      <a:pt x="1119202" y="42080"/>
                      <a:pt x="1119202" y="33666"/>
                    </a:cubicBezTo>
                    <a:lnTo>
                      <a:pt x="1119202" y="79955"/>
                    </a:lnTo>
                    <a:cubicBezTo>
                      <a:pt x="1127618" y="58913"/>
                      <a:pt x="1136033" y="37874"/>
                      <a:pt x="1144450" y="21041"/>
                    </a:cubicBezTo>
                    <a:cubicBezTo>
                      <a:pt x="1144450" y="33666"/>
                      <a:pt x="1152866" y="50497"/>
                      <a:pt x="1157074" y="67330"/>
                    </a:cubicBezTo>
                    <a:cubicBezTo>
                      <a:pt x="1161283" y="63122"/>
                      <a:pt x="1161283" y="58913"/>
                      <a:pt x="1161283" y="54705"/>
                    </a:cubicBezTo>
                    <a:cubicBezTo>
                      <a:pt x="1161283" y="63122"/>
                      <a:pt x="1165491" y="75746"/>
                      <a:pt x="1165491" y="88371"/>
                    </a:cubicBezTo>
                    <a:cubicBezTo>
                      <a:pt x="1165491" y="201990"/>
                      <a:pt x="1039247" y="479687"/>
                      <a:pt x="917252" y="542809"/>
                    </a:cubicBezTo>
                    <a:cubicBezTo>
                      <a:pt x="896211" y="551183"/>
                      <a:pt x="879378" y="568016"/>
                      <a:pt x="862546" y="576433"/>
                    </a:cubicBezTo>
                    <a:cubicBezTo>
                      <a:pt x="862546" y="576433"/>
                      <a:pt x="862546" y="568016"/>
                      <a:pt x="866755" y="568016"/>
                    </a:cubicBezTo>
                    <a:cubicBezTo>
                      <a:pt x="866755" y="568016"/>
                      <a:pt x="866755" y="563808"/>
                      <a:pt x="858338" y="563808"/>
                    </a:cubicBezTo>
                    <a:cubicBezTo>
                      <a:pt x="845713" y="563808"/>
                      <a:pt x="820464" y="584849"/>
                      <a:pt x="799422" y="597474"/>
                    </a:cubicBezTo>
                    <a:cubicBezTo>
                      <a:pt x="807839" y="572225"/>
                      <a:pt x="845713" y="555392"/>
                      <a:pt x="845713" y="534395"/>
                    </a:cubicBezTo>
                    <a:cubicBezTo>
                      <a:pt x="828880" y="547018"/>
                      <a:pt x="807839" y="568016"/>
                      <a:pt x="791008" y="580641"/>
                    </a:cubicBezTo>
                    <a:cubicBezTo>
                      <a:pt x="812047" y="547018"/>
                      <a:pt x="858338" y="492312"/>
                      <a:pt x="858338" y="467063"/>
                    </a:cubicBezTo>
                    <a:cubicBezTo>
                      <a:pt x="845713" y="483896"/>
                      <a:pt x="833089" y="500729"/>
                      <a:pt x="816255" y="517562"/>
                    </a:cubicBezTo>
                    <a:cubicBezTo>
                      <a:pt x="824672" y="504937"/>
                      <a:pt x="833089" y="488104"/>
                      <a:pt x="837297" y="471271"/>
                    </a:cubicBezTo>
                    <a:cubicBezTo>
                      <a:pt x="833089" y="467063"/>
                      <a:pt x="837297" y="467063"/>
                      <a:pt x="824672" y="467063"/>
                    </a:cubicBezTo>
                    <a:cubicBezTo>
                      <a:pt x="774175" y="467063"/>
                      <a:pt x="631138" y="639555"/>
                      <a:pt x="622722" y="656388"/>
                    </a:cubicBezTo>
                    <a:cubicBezTo>
                      <a:pt x="643763" y="639555"/>
                      <a:pt x="669013" y="618515"/>
                      <a:pt x="690011" y="597474"/>
                    </a:cubicBezTo>
                    <a:cubicBezTo>
                      <a:pt x="685803" y="601682"/>
                      <a:pt x="685803" y="605891"/>
                      <a:pt x="685803" y="614307"/>
                    </a:cubicBezTo>
                    <a:cubicBezTo>
                      <a:pt x="719467" y="589058"/>
                      <a:pt x="748925" y="559600"/>
                      <a:pt x="778383" y="538601"/>
                    </a:cubicBezTo>
                    <a:lnTo>
                      <a:pt x="521727" y="841548"/>
                    </a:lnTo>
                    <a:lnTo>
                      <a:pt x="525936" y="845756"/>
                    </a:lnTo>
                    <a:lnTo>
                      <a:pt x="657476" y="700762"/>
                    </a:lnTo>
                    <a:lnTo>
                      <a:pt x="610099" y="757384"/>
                    </a:lnTo>
                    <a:cubicBezTo>
                      <a:pt x="534352" y="849964"/>
                      <a:pt x="458605" y="950918"/>
                      <a:pt x="391273" y="1051913"/>
                    </a:cubicBezTo>
                    <a:cubicBezTo>
                      <a:pt x="349192" y="1110828"/>
                      <a:pt x="307152" y="1182367"/>
                      <a:pt x="273488" y="1249654"/>
                    </a:cubicBezTo>
                    <a:cubicBezTo>
                      <a:pt x="260863" y="1266487"/>
                      <a:pt x="252447" y="1295945"/>
                      <a:pt x="239822" y="1321193"/>
                    </a:cubicBezTo>
                    <a:lnTo>
                      <a:pt x="214573" y="1346442"/>
                    </a:lnTo>
                    <a:cubicBezTo>
                      <a:pt x="210364" y="1338026"/>
                      <a:pt x="210364" y="1325401"/>
                      <a:pt x="206156" y="1316985"/>
                    </a:cubicBezTo>
                    <a:cubicBezTo>
                      <a:pt x="197741" y="1329609"/>
                      <a:pt x="201950" y="1350651"/>
                      <a:pt x="189325" y="1350651"/>
                    </a:cubicBezTo>
                    <a:cubicBezTo>
                      <a:pt x="180908" y="1350651"/>
                      <a:pt x="185117" y="1346442"/>
                      <a:pt x="180908" y="1342234"/>
                    </a:cubicBezTo>
                    <a:cubicBezTo>
                      <a:pt x="176700" y="1346442"/>
                      <a:pt x="176700" y="1350651"/>
                      <a:pt x="176700" y="1354859"/>
                    </a:cubicBezTo>
                    <a:lnTo>
                      <a:pt x="164075" y="1354859"/>
                    </a:lnTo>
                    <a:cubicBezTo>
                      <a:pt x="147242" y="1342234"/>
                      <a:pt x="67287" y="1321193"/>
                      <a:pt x="67287" y="1279112"/>
                    </a:cubicBezTo>
                    <a:cubicBezTo>
                      <a:pt x="67287" y="1266487"/>
                      <a:pt x="79912" y="1228613"/>
                      <a:pt x="88329" y="1203408"/>
                    </a:cubicBezTo>
                    <a:cubicBezTo>
                      <a:pt x="147242" y="1047704"/>
                      <a:pt x="294528" y="879420"/>
                      <a:pt x="437564" y="727927"/>
                    </a:cubicBezTo>
                    <a:cubicBezTo>
                      <a:pt x="504894" y="656388"/>
                      <a:pt x="580641" y="593266"/>
                      <a:pt x="652180" y="534395"/>
                    </a:cubicBezTo>
                    <a:cubicBezTo>
                      <a:pt x="652180" y="534395"/>
                      <a:pt x="652180" y="530186"/>
                      <a:pt x="643763" y="530186"/>
                    </a:cubicBezTo>
                    <a:cubicBezTo>
                      <a:pt x="631138" y="530186"/>
                      <a:pt x="517519" y="563808"/>
                      <a:pt x="458605" y="576433"/>
                    </a:cubicBezTo>
                    <a:cubicBezTo>
                      <a:pt x="361817" y="601682"/>
                      <a:pt x="256655" y="622724"/>
                      <a:pt x="159867" y="652180"/>
                    </a:cubicBezTo>
                    <a:cubicBezTo>
                      <a:pt x="153555" y="652180"/>
                      <a:pt x="149346" y="659545"/>
                      <a:pt x="147768" y="665857"/>
                    </a:cubicBezTo>
                    <a:lnTo>
                      <a:pt x="147563" y="670629"/>
                    </a:lnTo>
                    <a:lnTo>
                      <a:pt x="138826" y="664805"/>
                    </a:lnTo>
                    <a:cubicBezTo>
                      <a:pt x="134618" y="673221"/>
                      <a:pt x="126203" y="677429"/>
                      <a:pt x="126203" y="690054"/>
                    </a:cubicBezTo>
                    <a:cubicBezTo>
                      <a:pt x="126203" y="698471"/>
                      <a:pt x="134618" y="698471"/>
                      <a:pt x="138826" y="702679"/>
                    </a:cubicBezTo>
                    <a:cubicBezTo>
                      <a:pt x="134618" y="702679"/>
                      <a:pt x="126203" y="694262"/>
                      <a:pt x="117786" y="694262"/>
                    </a:cubicBezTo>
                    <a:cubicBezTo>
                      <a:pt x="105162" y="694262"/>
                      <a:pt x="109370" y="698471"/>
                      <a:pt x="113578" y="702679"/>
                    </a:cubicBezTo>
                    <a:cubicBezTo>
                      <a:pt x="100953" y="694262"/>
                      <a:pt x="100953" y="694262"/>
                      <a:pt x="84120" y="694262"/>
                    </a:cubicBezTo>
                    <a:lnTo>
                      <a:pt x="96745" y="706887"/>
                    </a:lnTo>
                    <a:cubicBezTo>
                      <a:pt x="92537" y="706887"/>
                      <a:pt x="0" y="677429"/>
                      <a:pt x="0" y="647972"/>
                    </a:cubicBezTo>
                    <a:cubicBezTo>
                      <a:pt x="0" y="635347"/>
                      <a:pt x="16790" y="614307"/>
                      <a:pt x="16790" y="597474"/>
                    </a:cubicBezTo>
                    <a:cubicBezTo>
                      <a:pt x="75704" y="509145"/>
                      <a:pt x="172492" y="504937"/>
                      <a:pt x="244030" y="483896"/>
                    </a:cubicBezTo>
                    <a:cubicBezTo>
                      <a:pt x="340818" y="458646"/>
                      <a:pt x="450189" y="437607"/>
                      <a:pt x="555392" y="412357"/>
                    </a:cubicBezTo>
                    <a:cubicBezTo>
                      <a:pt x="509103" y="353443"/>
                      <a:pt x="471228" y="273488"/>
                      <a:pt x="412315" y="222989"/>
                    </a:cubicBezTo>
                    <a:cubicBezTo>
                      <a:pt x="433356" y="214575"/>
                      <a:pt x="462812" y="256655"/>
                      <a:pt x="500686" y="277697"/>
                    </a:cubicBezTo>
                    <a:cubicBezTo>
                      <a:pt x="492270" y="260864"/>
                      <a:pt x="458605" y="218781"/>
                      <a:pt x="437564" y="218781"/>
                    </a:cubicBezTo>
                    <a:cubicBezTo>
                      <a:pt x="437564" y="214575"/>
                      <a:pt x="445981" y="210407"/>
                      <a:pt x="450189" y="206199"/>
                    </a:cubicBezTo>
                    <a:lnTo>
                      <a:pt x="424939" y="193576"/>
                    </a:lnTo>
                    <a:cubicBezTo>
                      <a:pt x="433356" y="189368"/>
                      <a:pt x="458605" y="197784"/>
                      <a:pt x="458605" y="185159"/>
                    </a:cubicBezTo>
                    <a:cubicBezTo>
                      <a:pt x="458605" y="176743"/>
                      <a:pt x="454397" y="180951"/>
                      <a:pt x="450189" y="180951"/>
                    </a:cubicBezTo>
                    <a:cubicBezTo>
                      <a:pt x="471228" y="151493"/>
                      <a:pt x="496478" y="155701"/>
                      <a:pt x="525936" y="155701"/>
                    </a:cubicBezTo>
                    <a:cubicBezTo>
                      <a:pt x="643763" y="155701"/>
                      <a:pt x="715261" y="206199"/>
                      <a:pt x="744717" y="382899"/>
                    </a:cubicBezTo>
                    <a:lnTo>
                      <a:pt x="786800" y="382899"/>
                    </a:lnTo>
                    <a:cubicBezTo>
                      <a:pt x="774175" y="382899"/>
                      <a:pt x="757342" y="387108"/>
                      <a:pt x="744717" y="391316"/>
                    </a:cubicBezTo>
                    <a:cubicBezTo>
                      <a:pt x="761550" y="399732"/>
                      <a:pt x="791008" y="382899"/>
                      <a:pt x="816255" y="408149"/>
                    </a:cubicBezTo>
                    <a:cubicBezTo>
                      <a:pt x="816255" y="408149"/>
                      <a:pt x="812047" y="408149"/>
                      <a:pt x="807839" y="403941"/>
                    </a:cubicBezTo>
                    <a:cubicBezTo>
                      <a:pt x="803631" y="408149"/>
                      <a:pt x="799422" y="412357"/>
                      <a:pt x="799422" y="416565"/>
                    </a:cubicBezTo>
                    <a:cubicBezTo>
                      <a:pt x="807839" y="420774"/>
                      <a:pt x="820464" y="416565"/>
                      <a:pt x="828880" y="420774"/>
                    </a:cubicBezTo>
                    <a:lnTo>
                      <a:pt x="803631" y="429190"/>
                    </a:lnTo>
                    <a:cubicBezTo>
                      <a:pt x="803631" y="433398"/>
                      <a:pt x="807839" y="437607"/>
                      <a:pt x="812047" y="437607"/>
                    </a:cubicBezTo>
                    <a:cubicBezTo>
                      <a:pt x="820464" y="441815"/>
                      <a:pt x="833089" y="446023"/>
                      <a:pt x="845713" y="446023"/>
                    </a:cubicBezTo>
                    <a:cubicBezTo>
                      <a:pt x="854130" y="446023"/>
                      <a:pt x="858338" y="433398"/>
                      <a:pt x="858338" y="424982"/>
                    </a:cubicBezTo>
                    <a:cubicBezTo>
                      <a:pt x="841505" y="408149"/>
                      <a:pt x="866755" y="382899"/>
                      <a:pt x="875171" y="366068"/>
                    </a:cubicBezTo>
                    <a:cubicBezTo>
                      <a:pt x="934085" y="256655"/>
                      <a:pt x="1014040" y="151493"/>
                      <a:pt x="1081328" y="46289"/>
                    </a:cubicBezTo>
                    <a:cubicBezTo>
                      <a:pt x="1081328" y="50497"/>
                      <a:pt x="1077119" y="67330"/>
                      <a:pt x="1081328" y="71538"/>
                    </a:cubicBezTo>
                    <a:cubicBezTo>
                      <a:pt x="1093952" y="50497"/>
                      <a:pt x="1110785" y="25249"/>
                      <a:pt x="1119202" y="0"/>
                    </a:cubicBezTo>
                    <a:close/>
                    <a:moveTo>
                      <a:pt x="25207" y="643763"/>
                    </a:moveTo>
                    <a:cubicBezTo>
                      <a:pt x="20998" y="647972"/>
                      <a:pt x="16790" y="652180"/>
                      <a:pt x="16790" y="656388"/>
                    </a:cubicBezTo>
                    <a:cubicBezTo>
                      <a:pt x="20998" y="656388"/>
                      <a:pt x="25207" y="647972"/>
                      <a:pt x="25207" y="643763"/>
                    </a:cubicBezTo>
                    <a:close/>
                    <a:moveTo>
                      <a:pt x="63079" y="673221"/>
                    </a:moveTo>
                    <a:cubicBezTo>
                      <a:pt x="67287" y="677429"/>
                      <a:pt x="67287" y="673221"/>
                      <a:pt x="67287" y="673221"/>
                    </a:cubicBezTo>
                    <a:lnTo>
                      <a:pt x="63079" y="673221"/>
                    </a:lnTo>
                    <a:close/>
                    <a:moveTo>
                      <a:pt x="113578" y="673221"/>
                    </a:moveTo>
                    <a:cubicBezTo>
                      <a:pt x="109370" y="677429"/>
                      <a:pt x="113578" y="685846"/>
                      <a:pt x="113578" y="690054"/>
                    </a:cubicBezTo>
                    <a:cubicBezTo>
                      <a:pt x="117786" y="685846"/>
                      <a:pt x="117786" y="677429"/>
                      <a:pt x="113578" y="673221"/>
                    </a:cubicBezTo>
                    <a:close/>
                    <a:moveTo>
                      <a:pt x="521727" y="845756"/>
                    </a:moveTo>
                    <a:cubicBezTo>
                      <a:pt x="517519" y="849964"/>
                      <a:pt x="509103" y="858381"/>
                      <a:pt x="509103" y="862589"/>
                    </a:cubicBezTo>
                    <a:cubicBezTo>
                      <a:pt x="513311" y="858381"/>
                      <a:pt x="521727" y="849964"/>
                      <a:pt x="521727" y="845756"/>
                    </a:cubicBezTo>
                    <a:close/>
                    <a:moveTo>
                      <a:pt x="151451" y="1316985"/>
                    </a:moveTo>
                    <a:cubicBezTo>
                      <a:pt x="151451" y="1329609"/>
                      <a:pt x="147242" y="1338026"/>
                      <a:pt x="151451" y="1342234"/>
                    </a:cubicBezTo>
                    <a:cubicBezTo>
                      <a:pt x="151451" y="1329609"/>
                      <a:pt x="155659" y="1316985"/>
                      <a:pt x="151451" y="1316985"/>
                    </a:cubicBezTo>
                    <a:close/>
                    <a:moveTo>
                      <a:pt x="1144450" y="37874"/>
                    </a:moveTo>
                    <a:lnTo>
                      <a:pt x="1144450" y="63122"/>
                    </a:lnTo>
                    <a:cubicBezTo>
                      <a:pt x="1144450" y="54705"/>
                      <a:pt x="1148658" y="46289"/>
                      <a:pt x="1144450" y="3787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22B34A-782D-9C10-7E1B-9A1F048CB3E9}"/>
                  </a:ext>
                </a:extLst>
              </p:cNvPr>
              <p:cNvSpPr/>
              <p:nvPr/>
            </p:nvSpPr>
            <p:spPr>
              <a:xfrm>
                <a:off x="6161229" y="2221475"/>
                <a:ext cx="1127617" cy="824673"/>
              </a:xfrm>
              <a:custGeom>
                <a:avLst/>
                <a:gdLst>
                  <a:gd name="connsiteX0" fmla="*/ 319778 w 1127617"/>
                  <a:gd name="connsiteY0" fmla="*/ 0 h 824673"/>
                  <a:gd name="connsiteX1" fmla="*/ 311361 w 1127617"/>
                  <a:gd name="connsiteY1" fmla="*/ 46289 h 824673"/>
                  <a:gd name="connsiteX2" fmla="*/ 319778 w 1127617"/>
                  <a:gd name="connsiteY2" fmla="*/ 37873 h 824673"/>
                  <a:gd name="connsiteX3" fmla="*/ 311361 w 1127617"/>
                  <a:gd name="connsiteY3" fmla="*/ 84164 h 824673"/>
                  <a:gd name="connsiteX4" fmla="*/ 355809 w 1127617"/>
                  <a:gd name="connsiteY4" fmla="*/ 2107 h 824673"/>
                  <a:gd name="connsiteX5" fmla="*/ 353442 w 1127617"/>
                  <a:gd name="connsiteY5" fmla="*/ 8417 h 824673"/>
                  <a:gd name="connsiteX6" fmla="*/ 357650 w 1127617"/>
                  <a:gd name="connsiteY6" fmla="*/ 42081 h 824673"/>
                  <a:gd name="connsiteX7" fmla="*/ 370275 w 1127617"/>
                  <a:gd name="connsiteY7" fmla="*/ 12625 h 824673"/>
                  <a:gd name="connsiteX8" fmla="*/ 366067 w 1127617"/>
                  <a:gd name="connsiteY8" fmla="*/ 147243 h 824673"/>
                  <a:gd name="connsiteX9" fmla="*/ 605889 w 1127617"/>
                  <a:gd name="connsiteY9" fmla="*/ 46289 h 824673"/>
                  <a:gd name="connsiteX10" fmla="*/ 622722 w 1127617"/>
                  <a:gd name="connsiteY10" fmla="*/ 58914 h 824673"/>
                  <a:gd name="connsiteX11" fmla="*/ 652180 w 1127617"/>
                  <a:gd name="connsiteY11" fmla="*/ 50498 h 824673"/>
                  <a:gd name="connsiteX12" fmla="*/ 656388 w 1127617"/>
                  <a:gd name="connsiteY12" fmla="*/ 58914 h 824673"/>
                  <a:gd name="connsiteX13" fmla="*/ 635347 w 1127617"/>
                  <a:gd name="connsiteY13" fmla="*/ 79955 h 824673"/>
                  <a:gd name="connsiteX14" fmla="*/ 643764 w 1127617"/>
                  <a:gd name="connsiteY14" fmla="*/ 84164 h 824673"/>
                  <a:gd name="connsiteX15" fmla="*/ 669013 w 1127617"/>
                  <a:gd name="connsiteY15" fmla="*/ 75747 h 824673"/>
                  <a:gd name="connsiteX16" fmla="*/ 694261 w 1127617"/>
                  <a:gd name="connsiteY16" fmla="*/ 92580 h 824673"/>
                  <a:gd name="connsiteX17" fmla="*/ 694261 w 1127617"/>
                  <a:gd name="connsiteY17" fmla="*/ 113620 h 824673"/>
                  <a:gd name="connsiteX18" fmla="*/ 715302 w 1127617"/>
                  <a:gd name="connsiteY18" fmla="*/ 168284 h 824673"/>
                  <a:gd name="connsiteX19" fmla="*/ 698469 w 1127617"/>
                  <a:gd name="connsiteY19" fmla="*/ 231406 h 824673"/>
                  <a:gd name="connsiteX20" fmla="*/ 597473 w 1127617"/>
                  <a:gd name="connsiteY20" fmla="*/ 302945 h 824673"/>
                  <a:gd name="connsiteX21" fmla="*/ 366067 w 1127617"/>
                  <a:gd name="connsiteY21" fmla="*/ 416566 h 824673"/>
                  <a:gd name="connsiteX22" fmla="*/ 479645 w 1127617"/>
                  <a:gd name="connsiteY22" fmla="*/ 572225 h 824673"/>
                  <a:gd name="connsiteX23" fmla="*/ 1018247 w 1127617"/>
                  <a:gd name="connsiteY23" fmla="*/ 298737 h 824673"/>
                  <a:gd name="connsiteX24" fmla="*/ 1005624 w 1127617"/>
                  <a:gd name="connsiteY24" fmla="*/ 311362 h 824673"/>
                  <a:gd name="connsiteX25" fmla="*/ 1009832 w 1127617"/>
                  <a:gd name="connsiteY25" fmla="*/ 311362 h 824673"/>
                  <a:gd name="connsiteX26" fmla="*/ 1030872 w 1127617"/>
                  <a:gd name="connsiteY26" fmla="*/ 298737 h 824673"/>
                  <a:gd name="connsiteX27" fmla="*/ 1005624 w 1127617"/>
                  <a:gd name="connsiteY27" fmla="*/ 323986 h 824673"/>
                  <a:gd name="connsiteX28" fmla="*/ 1009832 w 1127617"/>
                  <a:gd name="connsiteY28" fmla="*/ 323986 h 824673"/>
                  <a:gd name="connsiteX29" fmla="*/ 1119201 w 1127617"/>
                  <a:gd name="connsiteY29" fmla="*/ 235615 h 824673"/>
                  <a:gd name="connsiteX30" fmla="*/ 1064538 w 1127617"/>
                  <a:gd name="connsiteY30" fmla="*/ 294529 h 824673"/>
                  <a:gd name="connsiteX31" fmla="*/ 1072954 w 1127617"/>
                  <a:gd name="connsiteY31" fmla="*/ 302945 h 824673"/>
                  <a:gd name="connsiteX32" fmla="*/ 1127617 w 1127617"/>
                  <a:gd name="connsiteY32" fmla="*/ 252448 h 824673"/>
                  <a:gd name="connsiteX33" fmla="*/ 1102369 w 1127617"/>
                  <a:gd name="connsiteY33" fmla="*/ 286114 h 824673"/>
                  <a:gd name="connsiteX34" fmla="*/ 1106576 w 1127617"/>
                  <a:gd name="connsiteY34" fmla="*/ 294529 h 824673"/>
                  <a:gd name="connsiteX35" fmla="*/ 1119201 w 1127617"/>
                  <a:gd name="connsiteY35" fmla="*/ 281906 h 824673"/>
                  <a:gd name="connsiteX36" fmla="*/ 1051913 w 1127617"/>
                  <a:gd name="connsiteY36" fmla="*/ 357652 h 824673"/>
                  <a:gd name="connsiteX37" fmla="*/ 424940 w 1127617"/>
                  <a:gd name="connsiteY37" fmla="*/ 824673 h 824673"/>
                  <a:gd name="connsiteX38" fmla="*/ 210365 w 1127617"/>
                  <a:gd name="connsiteY38" fmla="*/ 673222 h 824673"/>
                  <a:gd name="connsiteX39" fmla="*/ 138826 w 1127617"/>
                  <a:gd name="connsiteY39" fmla="*/ 496479 h 824673"/>
                  <a:gd name="connsiteX40" fmla="*/ 12623 w 1127617"/>
                  <a:gd name="connsiteY40" fmla="*/ 538561 h 824673"/>
                  <a:gd name="connsiteX41" fmla="*/ 0 w 1127617"/>
                  <a:gd name="connsiteY41" fmla="*/ 534353 h 824673"/>
                  <a:gd name="connsiteX42" fmla="*/ 12623 w 1127617"/>
                  <a:gd name="connsiteY42" fmla="*/ 504895 h 824673"/>
                  <a:gd name="connsiteX43" fmla="*/ 58914 w 1127617"/>
                  <a:gd name="connsiteY43" fmla="*/ 450230 h 824673"/>
                  <a:gd name="connsiteX44" fmla="*/ 4208 w 1127617"/>
                  <a:gd name="connsiteY44" fmla="*/ 479646 h 824673"/>
                  <a:gd name="connsiteX45" fmla="*/ 138826 w 1127617"/>
                  <a:gd name="connsiteY45" fmla="*/ 353444 h 824673"/>
                  <a:gd name="connsiteX46" fmla="*/ 134618 w 1127617"/>
                  <a:gd name="connsiteY46" fmla="*/ 345028 h 824673"/>
                  <a:gd name="connsiteX47" fmla="*/ 46289 w 1127617"/>
                  <a:gd name="connsiteY47" fmla="*/ 408150 h 824673"/>
                  <a:gd name="connsiteX48" fmla="*/ 42081 w 1127617"/>
                  <a:gd name="connsiteY48" fmla="*/ 395525 h 824673"/>
                  <a:gd name="connsiteX49" fmla="*/ 16831 w 1127617"/>
                  <a:gd name="connsiteY49" fmla="*/ 412358 h 824673"/>
                  <a:gd name="connsiteX50" fmla="*/ 109369 w 1127617"/>
                  <a:gd name="connsiteY50" fmla="*/ 307153 h 824673"/>
                  <a:gd name="connsiteX51" fmla="*/ 147243 w 1127617"/>
                  <a:gd name="connsiteY51" fmla="*/ 277697 h 824673"/>
                  <a:gd name="connsiteX52" fmla="*/ 277695 w 1127617"/>
                  <a:gd name="connsiteY52" fmla="*/ 33666 h 824673"/>
                  <a:gd name="connsiteX53" fmla="*/ 265071 w 1127617"/>
                  <a:gd name="connsiteY53" fmla="*/ 63122 h 824673"/>
                  <a:gd name="connsiteX54" fmla="*/ 269279 w 1127617"/>
                  <a:gd name="connsiteY54" fmla="*/ 71539 h 824673"/>
                  <a:gd name="connsiteX55" fmla="*/ 319778 w 1127617"/>
                  <a:gd name="connsiteY55" fmla="*/ 0 h 824673"/>
                  <a:gd name="connsiteX56" fmla="*/ 1001416 w 1127617"/>
                  <a:gd name="connsiteY56" fmla="*/ 332403 h 824673"/>
                  <a:gd name="connsiteX57" fmla="*/ 984583 w 1127617"/>
                  <a:gd name="connsiteY57" fmla="*/ 345028 h 824673"/>
                  <a:gd name="connsiteX58" fmla="*/ 1001416 w 1127617"/>
                  <a:gd name="connsiteY58" fmla="*/ 332403 h 82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127617" h="824673">
                    <a:moveTo>
                      <a:pt x="319778" y="0"/>
                    </a:moveTo>
                    <a:cubicBezTo>
                      <a:pt x="315570" y="12625"/>
                      <a:pt x="311361" y="29458"/>
                      <a:pt x="311361" y="46289"/>
                    </a:cubicBezTo>
                    <a:lnTo>
                      <a:pt x="319778" y="37873"/>
                    </a:lnTo>
                    <a:cubicBezTo>
                      <a:pt x="319778" y="50498"/>
                      <a:pt x="311361" y="67331"/>
                      <a:pt x="311361" y="84164"/>
                    </a:cubicBezTo>
                    <a:lnTo>
                      <a:pt x="355809" y="2107"/>
                    </a:lnTo>
                    <a:lnTo>
                      <a:pt x="353442" y="8417"/>
                    </a:lnTo>
                    <a:lnTo>
                      <a:pt x="357650" y="42081"/>
                    </a:lnTo>
                    <a:cubicBezTo>
                      <a:pt x="361859" y="33666"/>
                      <a:pt x="366067" y="21042"/>
                      <a:pt x="370275" y="12625"/>
                    </a:cubicBezTo>
                    <a:cubicBezTo>
                      <a:pt x="370275" y="54706"/>
                      <a:pt x="366067" y="100997"/>
                      <a:pt x="366067" y="147243"/>
                    </a:cubicBezTo>
                    <a:cubicBezTo>
                      <a:pt x="366067" y="147243"/>
                      <a:pt x="563809" y="46289"/>
                      <a:pt x="605889" y="46289"/>
                    </a:cubicBezTo>
                    <a:cubicBezTo>
                      <a:pt x="614306" y="46289"/>
                      <a:pt x="610098" y="58914"/>
                      <a:pt x="622722" y="58914"/>
                    </a:cubicBezTo>
                    <a:cubicBezTo>
                      <a:pt x="631139" y="58914"/>
                      <a:pt x="635347" y="54706"/>
                      <a:pt x="652180" y="50498"/>
                    </a:cubicBezTo>
                    <a:cubicBezTo>
                      <a:pt x="652180" y="50498"/>
                      <a:pt x="652180" y="54706"/>
                      <a:pt x="656388" y="58914"/>
                    </a:cubicBezTo>
                    <a:cubicBezTo>
                      <a:pt x="652180" y="63122"/>
                      <a:pt x="643764" y="67331"/>
                      <a:pt x="635347" y="79955"/>
                    </a:cubicBezTo>
                    <a:cubicBezTo>
                      <a:pt x="635347" y="79955"/>
                      <a:pt x="631139" y="84164"/>
                      <a:pt x="643764" y="84164"/>
                    </a:cubicBezTo>
                    <a:cubicBezTo>
                      <a:pt x="652180" y="84164"/>
                      <a:pt x="656388" y="75747"/>
                      <a:pt x="669013" y="75747"/>
                    </a:cubicBezTo>
                    <a:cubicBezTo>
                      <a:pt x="677428" y="75747"/>
                      <a:pt x="685844" y="88372"/>
                      <a:pt x="694261" y="92580"/>
                    </a:cubicBezTo>
                    <a:cubicBezTo>
                      <a:pt x="698469" y="96788"/>
                      <a:pt x="698469" y="105205"/>
                      <a:pt x="694261" y="113620"/>
                    </a:cubicBezTo>
                    <a:cubicBezTo>
                      <a:pt x="702677" y="122036"/>
                      <a:pt x="715302" y="147243"/>
                      <a:pt x="715302" y="168284"/>
                    </a:cubicBezTo>
                    <a:cubicBezTo>
                      <a:pt x="715302" y="176701"/>
                      <a:pt x="711094" y="210365"/>
                      <a:pt x="698469" y="231406"/>
                    </a:cubicBezTo>
                    <a:cubicBezTo>
                      <a:pt x="677428" y="260864"/>
                      <a:pt x="622722" y="290320"/>
                      <a:pt x="597473" y="302945"/>
                    </a:cubicBezTo>
                    <a:cubicBezTo>
                      <a:pt x="546976" y="328195"/>
                      <a:pt x="366067" y="395525"/>
                      <a:pt x="366067" y="416566"/>
                    </a:cubicBezTo>
                    <a:cubicBezTo>
                      <a:pt x="366067" y="462855"/>
                      <a:pt x="412315" y="572225"/>
                      <a:pt x="479645" y="572225"/>
                    </a:cubicBezTo>
                    <a:cubicBezTo>
                      <a:pt x="597473" y="572225"/>
                      <a:pt x="959333" y="357652"/>
                      <a:pt x="1018247" y="298737"/>
                    </a:cubicBezTo>
                    <a:lnTo>
                      <a:pt x="1005624" y="311362"/>
                    </a:lnTo>
                    <a:lnTo>
                      <a:pt x="1009832" y="311362"/>
                    </a:lnTo>
                    <a:cubicBezTo>
                      <a:pt x="1018247" y="311362"/>
                      <a:pt x="1026663" y="302945"/>
                      <a:pt x="1030872" y="298737"/>
                    </a:cubicBezTo>
                    <a:lnTo>
                      <a:pt x="1005624" y="323986"/>
                    </a:lnTo>
                    <a:lnTo>
                      <a:pt x="1009832" y="323986"/>
                    </a:lnTo>
                    <a:cubicBezTo>
                      <a:pt x="1047705" y="298737"/>
                      <a:pt x="1085536" y="265073"/>
                      <a:pt x="1119201" y="235615"/>
                    </a:cubicBezTo>
                    <a:cubicBezTo>
                      <a:pt x="1106576" y="252448"/>
                      <a:pt x="1085536" y="273489"/>
                      <a:pt x="1064538" y="294529"/>
                    </a:cubicBezTo>
                    <a:lnTo>
                      <a:pt x="1072954" y="302945"/>
                    </a:lnTo>
                    <a:cubicBezTo>
                      <a:pt x="1089745" y="286114"/>
                      <a:pt x="1110784" y="269281"/>
                      <a:pt x="1127617" y="252448"/>
                    </a:cubicBezTo>
                    <a:cubicBezTo>
                      <a:pt x="1119201" y="260864"/>
                      <a:pt x="1114992" y="273489"/>
                      <a:pt x="1102369" y="286114"/>
                    </a:cubicBezTo>
                    <a:lnTo>
                      <a:pt x="1106576" y="294529"/>
                    </a:lnTo>
                    <a:lnTo>
                      <a:pt x="1119201" y="281906"/>
                    </a:lnTo>
                    <a:cubicBezTo>
                      <a:pt x="1098161" y="307153"/>
                      <a:pt x="1072954" y="328195"/>
                      <a:pt x="1051913" y="357652"/>
                    </a:cubicBezTo>
                    <a:cubicBezTo>
                      <a:pt x="950917" y="500687"/>
                      <a:pt x="589058" y="824673"/>
                      <a:pt x="424940" y="824673"/>
                    </a:cubicBezTo>
                    <a:cubicBezTo>
                      <a:pt x="332403" y="824673"/>
                      <a:pt x="290320" y="761593"/>
                      <a:pt x="210365" y="673222"/>
                    </a:cubicBezTo>
                    <a:cubicBezTo>
                      <a:pt x="164076" y="622724"/>
                      <a:pt x="159868" y="551184"/>
                      <a:pt x="138826" y="496479"/>
                    </a:cubicBezTo>
                    <a:lnTo>
                      <a:pt x="12623" y="538561"/>
                    </a:lnTo>
                    <a:cubicBezTo>
                      <a:pt x="8415" y="534353"/>
                      <a:pt x="4208" y="534353"/>
                      <a:pt x="0" y="534353"/>
                    </a:cubicBezTo>
                    <a:cubicBezTo>
                      <a:pt x="4208" y="525936"/>
                      <a:pt x="8415" y="509103"/>
                      <a:pt x="12623" y="504895"/>
                    </a:cubicBezTo>
                    <a:cubicBezTo>
                      <a:pt x="21040" y="483854"/>
                      <a:pt x="58914" y="471229"/>
                      <a:pt x="58914" y="450230"/>
                    </a:cubicBezTo>
                    <a:cubicBezTo>
                      <a:pt x="42081" y="462855"/>
                      <a:pt x="21040" y="475437"/>
                      <a:pt x="4208" y="479646"/>
                    </a:cubicBezTo>
                    <a:cubicBezTo>
                      <a:pt x="29456" y="437607"/>
                      <a:pt x="96746" y="374484"/>
                      <a:pt x="138826" y="353444"/>
                    </a:cubicBezTo>
                    <a:cubicBezTo>
                      <a:pt x="138826" y="353444"/>
                      <a:pt x="138826" y="349236"/>
                      <a:pt x="134618" y="345028"/>
                    </a:cubicBezTo>
                    <a:lnTo>
                      <a:pt x="46289" y="408150"/>
                    </a:lnTo>
                    <a:cubicBezTo>
                      <a:pt x="46289" y="408150"/>
                      <a:pt x="54706" y="395525"/>
                      <a:pt x="42081" y="395525"/>
                    </a:cubicBezTo>
                    <a:cubicBezTo>
                      <a:pt x="33664" y="395525"/>
                      <a:pt x="25248" y="403941"/>
                      <a:pt x="16831" y="412358"/>
                    </a:cubicBezTo>
                    <a:cubicBezTo>
                      <a:pt x="25248" y="382900"/>
                      <a:pt x="71496" y="332403"/>
                      <a:pt x="109369" y="307153"/>
                    </a:cubicBezTo>
                    <a:cubicBezTo>
                      <a:pt x="121993" y="298737"/>
                      <a:pt x="143035" y="286114"/>
                      <a:pt x="147243" y="277697"/>
                    </a:cubicBezTo>
                    <a:cubicBezTo>
                      <a:pt x="180909" y="201950"/>
                      <a:pt x="201948" y="105205"/>
                      <a:pt x="277695" y="33666"/>
                    </a:cubicBezTo>
                    <a:cubicBezTo>
                      <a:pt x="277695" y="42081"/>
                      <a:pt x="269279" y="54706"/>
                      <a:pt x="265071" y="63122"/>
                    </a:cubicBezTo>
                    <a:cubicBezTo>
                      <a:pt x="265071" y="63122"/>
                      <a:pt x="265071" y="67331"/>
                      <a:pt x="269279" y="71539"/>
                    </a:cubicBezTo>
                    <a:cubicBezTo>
                      <a:pt x="286112" y="46289"/>
                      <a:pt x="302945" y="16833"/>
                      <a:pt x="319778" y="0"/>
                    </a:cubicBezTo>
                    <a:close/>
                    <a:moveTo>
                      <a:pt x="1001416" y="332403"/>
                    </a:moveTo>
                    <a:cubicBezTo>
                      <a:pt x="997207" y="332403"/>
                      <a:pt x="988791" y="340819"/>
                      <a:pt x="984583" y="345028"/>
                    </a:cubicBezTo>
                    <a:cubicBezTo>
                      <a:pt x="988791" y="345028"/>
                      <a:pt x="997207" y="336611"/>
                      <a:pt x="1001416" y="33240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DF5E9B9-DE6F-3AB6-4585-3960CECAC3B7}"/>
                  </a:ext>
                </a:extLst>
              </p:cNvPr>
              <p:cNvSpPr/>
              <p:nvPr/>
            </p:nvSpPr>
            <p:spPr>
              <a:xfrm>
                <a:off x="5980278" y="2478131"/>
                <a:ext cx="147285" cy="399733"/>
              </a:xfrm>
              <a:custGeom>
                <a:avLst/>
                <a:gdLst>
                  <a:gd name="connsiteX0" fmla="*/ 105204 w 147285"/>
                  <a:gd name="connsiteY0" fmla="*/ 0 h 399733"/>
                  <a:gd name="connsiteX1" fmla="*/ 122036 w 147285"/>
                  <a:gd name="connsiteY1" fmla="*/ 50497 h 399733"/>
                  <a:gd name="connsiteX2" fmla="*/ 117827 w 147285"/>
                  <a:gd name="connsiteY2" fmla="*/ 96788 h 399733"/>
                  <a:gd name="connsiteX3" fmla="*/ 134660 w 147285"/>
                  <a:gd name="connsiteY3" fmla="*/ 33664 h 399733"/>
                  <a:gd name="connsiteX4" fmla="*/ 147285 w 147285"/>
                  <a:gd name="connsiteY4" fmla="*/ 113619 h 399733"/>
                  <a:gd name="connsiteX5" fmla="*/ 126244 w 147285"/>
                  <a:gd name="connsiteY5" fmla="*/ 340819 h 399733"/>
                  <a:gd name="connsiteX6" fmla="*/ 122036 w 147285"/>
                  <a:gd name="connsiteY6" fmla="*/ 391316 h 399733"/>
                  <a:gd name="connsiteX7" fmla="*/ 75747 w 147285"/>
                  <a:gd name="connsiteY7" fmla="*/ 374483 h 399733"/>
                  <a:gd name="connsiteX8" fmla="*/ 88371 w 147285"/>
                  <a:gd name="connsiteY8" fmla="*/ 391316 h 399733"/>
                  <a:gd name="connsiteX9" fmla="*/ 84163 w 147285"/>
                  <a:gd name="connsiteY9" fmla="*/ 399733 h 399733"/>
                  <a:gd name="connsiteX10" fmla="*/ 33664 w 147285"/>
                  <a:gd name="connsiteY10" fmla="*/ 374483 h 399733"/>
                  <a:gd name="connsiteX11" fmla="*/ 0 w 147285"/>
                  <a:gd name="connsiteY11" fmla="*/ 210365 h 399733"/>
                  <a:gd name="connsiteX12" fmla="*/ 71538 w 147285"/>
                  <a:gd name="connsiteY12" fmla="*/ 12625 h 399733"/>
                  <a:gd name="connsiteX13" fmla="*/ 46289 w 147285"/>
                  <a:gd name="connsiteY13" fmla="*/ 126244 h 399733"/>
                  <a:gd name="connsiteX14" fmla="*/ 84163 w 147285"/>
                  <a:gd name="connsiteY14" fmla="*/ 37873 h 399733"/>
                  <a:gd name="connsiteX15" fmla="*/ 88371 w 147285"/>
                  <a:gd name="connsiteY15" fmla="*/ 50497 h 399733"/>
                  <a:gd name="connsiteX16" fmla="*/ 105204 w 147285"/>
                  <a:gd name="connsiteY16" fmla="*/ 0 h 399733"/>
                  <a:gd name="connsiteX17" fmla="*/ 37872 w 147285"/>
                  <a:gd name="connsiteY17" fmla="*/ 328194 h 399733"/>
                  <a:gd name="connsiteX18" fmla="*/ 54705 w 147285"/>
                  <a:gd name="connsiteY18" fmla="*/ 378691 h 399733"/>
                  <a:gd name="connsiteX19" fmla="*/ 37872 w 147285"/>
                  <a:gd name="connsiteY19" fmla="*/ 328194 h 39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7285" h="399733">
                    <a:moveTo>
                      <a:pt x="105204" y="0"/>
                    </a:moveTo>
                    <a:cubicBezTo>
                      <a:pt x="105204" y="16833"/>
                      <a:pt x="122036" y="33664"/>
                      <a:pt x="122036" y="50497"/>
                    </a:cubicBezTo>
                    <a:cubicBezTo>
                      <a:pt x="122036" y="58914"/>
                      <a:pt x="117827" y="71539"/>
                      <a:pt x="117827" y="96788"/>
                    </a:cubicBezTo>
                    <a:cubicBezTo>
                      <a:pt x="126244" y="75747"/>
                      <a:pt x="130452" y="54706"/>
                      <a:pt x="134660" y="33664"/>
                    </a:cubicBezTo>
                    <a:cubicBezTo>
                      <a:pt x="143077" y="58914"/>
                      <a:pt x="147285" y="100996"/>
                      <a:pt x="147285" y="113619"/>
                    </a:cubicBezTo>
                    <a:cubicBezTo>
                      <a:pt x="147285" y="189368"/>
                      <a:pt x="109411" y="265072"/>
                      <a:pt x="126244" y="340819"/>
                    </a:cubicBezTo>
                    <a:cubicBezTo>
                      <a:pt x="126244" y="349235"/>
                      <a:pt x="134660" y="391316"/>
                      <a:pt x="122036" y="391316"/>
                    </a:cubicBezTo>
                    <a:cubicBezTo>
                      <a:pt x="113619" y="391316"/>
                      <a:pt x="92580" y="370275"/>
                      <a:pt x="75747" y="374483"/>
                    </a:cubicBezTo>
                    <a:cubicBezTo>
                      <a:pt x="79955" y="378691"/>
                      <a:pt x="88371" y="387108"/>
                      <a:pt x="88371" y="391316"/>
                    </a:cubicBezTo>
                    <a:lnTo>
                      <a:pt x="84163" y="399733"/>
                    </a:lnTo>
                    <a:cubicBezTo>
                      <a:pt x="67330" y="391316"/>
                      <a:pt x="46289" y="387108"/>
                      <a:pt x="33664" y="374483"/>
                    </a:cubicBezTo>
                    <a:cubicBezTo>
                      <a:pt x="8416" y="345027"/>
                      <a:pt x="0" y="248239"/>
                      <a:pt x="0" y="210365"/>
                    </a:cubicBezTo>
                    <a:cubicBezTo>
                      <a:pt x="0" y="138869"/>
                      <a:pt x="37872" y="88372"/>
                      <a:pt x="71538" y="12625"/>
                    </a:cubicBezTo>
                    <a:cubicBezTo>
                      <a:pt x="58914" y="50497"/>
                      <a:pt x="46289" y="67330"/>
                      <a:pt x="46289" y="126244"/>
                    </a:cubicBezTo>
                    <a:cubicBezTo>
                      <a:pt x="58914" y="96788"/>
                      <a:pt x="67330" y="67330"/>
                      <a:pt x="84163" y="37873"/>
                    </a:cubicBezTo>
                    <a:cubicBezTo>
                      <a:pt x="84163" y="42081"/>
                      <a:pt x="84163" y="46289"/>
                      <a:pt x="88371" y="50497"/>
                    </a:cubicBezTo>
                    <a:cubicBezTo>
                      <a:pt x="96788" y="33664"/>
                      <a:pt x="100996" y="16833"/>
                      <a:pt x="105204" y="0"/>
                    </a:cubicBezTo>
                    <a:close/>
                    <a:moveTo>
                      <a:pt x="37872" y="328194"/>
                    </a:moveTo>
                    <a:cubicBezTo>
                      <a:pt x="42081" y="349235"/>
                      <a:pt x="37872" y="366068"/>
                      <a:pt x="54705" y="378691"/>
                    </a:cubicBezTo>
                    <a:cubicBezTo>
                      <a:pt x="50497" y="361860"/>
                      <a:pt x="42081" y="345027"/>
                      <a:pt x="37872" y="32819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1D6ADAD-E80F-44A4-B6CE-1C325473D923}"/>
                </a:ext>
              </a:extLst>
            </p:cNvPr>
            <p:cNvGrpSpPr/>
            <p:nvPr/>
          </p:nvGrpSpPr>
          <p:grpSpPr>
            <a:xfrm>
              <a:off x="3711036" y="3602238"/>
              <a:ext cx="2095410" cy="2032289"/>
              <a:chOff x="5361762" y="3786699"/>
              <a:chExt cx="2095410" cy="2032289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F735AA4-BD15-C421-0CAB-57648EDA7E0C}"/>
                  </a:ext>
                </a:extLst>
              </p:cNvPr>
              <p:cNvSpPr/>
              <p:nvPr/>
            </p:nvSpPr>
            <p:spPr>
              <a:xfrm>
                <a:off x="6005526" y="3786699"/>
                <a:ext cx="1451646" cy="2032289"/>
              </a:xfrm>
              <a:custGeom>
                <a:avLst/>
                <a:gdLst>
                  <a:gd name="connsiteX0" fmla="*/ 795257 w 1451646"/>
                  <a:gd name="connsiteY0" fmla="*/ 0 h 2032289"/>
                  <a:gd name="connsiteX1" fmla="*/ 786841 w 1451646"/>
                  <a:gd name="connsiteY1" fmla="*/ 8417 h 2032289"/>
                  <a:gd name="connsiteX2" fmla="*/ 845755 w 1451646"/>
                  <a:gd name="connsiteY2" fmla="*/ 16833 h 2032289"/>
                  <a:gd name="connsiteX3" fmla="*/ 786841 w 1451646"/>
                  <a:gd name="connsiteY3" fmla="*/ 42083 h 2032289"/>
                  <a:gd name="connsiteX4" fmla="*/ 795257 w 1451646"/>
                  <a:gd name="connsiteY4" fmla="*/ 46291 h 2032289"/>
                  <a:gd name="connsiteX5" fmla="*/ 833130 w 1451646"/>
                  <a:gd name="connsiteY5" fmla="*/ 37875 h 2032289"/>
                  <a:gd name="connsiteX6" fmla="*/ 723719 w 1451646"/>
                  <a:gd name="connsiteY6" fmla="*/ 92580 h 2032289"/>
                  <a:gd name="connsiteX7" fmla="*/ 744760 w 1451646"/>
                  <a:gd name="connsiteY7" fmla="*/ 92580 h 2032289"/>
                  <a:gd name="connsiteX8" fmla="*/ 328195 w 1451646"/>
                  <a:gd name="connsiteY8" fmla="*/ 311363 h 2032289"/>
                  <a:gd name="connsiteX9" fmla="*/ 345026 w 1451646"/>
                  <a:gd name="connsiteY9" fmla="*/ 340819 h 2032289"/>
                  <a:gd name="connsiteX10" fmla="*/ 345026 w 1451646"/>
                  <a:gd name="connsiteY10" fmla="*/ 323986 h 2032289"/>
                  <a:gd name="connsiteX11" fmla="*/ 361859 w 1451646"/>
                  <a:gd name="connsiteY11" fmla="*/ 353444 h 2032289"/>
                  <a:gd name="connsiteX12" fmla="*/ 357650 w 1451646"/>
                  <a:gd name="connsiteY12" fmla="*/ 328194 h 2032289"/>
                  <a:gd name="connsiteX13" fmla="*/ 416566 w 1451646"/>
                  <a:gd name="connsiteY13" fmla="*/ 467065 h 2032289"/>
                  <a:gd name="connsiteX14" fmla="*/ 412358 w 1451646"/>
                  <a:gd name="connsiteY14" fmla="*/ 496521 h 2032289"/>
                  <a:gd name="connsiteX15" fmla="*/ 399733 w 1451646"/>
                  <a:gd name="connsiteY15" fmla="*/ 488105 h 2032289"/>
                  <a:gd name="connsiteX16" fmla="*/ 391317 w 1451646"/>
                  <a:gd name="connsiteY16" fmla="*/ 542812 h 2032289"/>
                  <a:gd name="connsiteX17" fmla="*/ 572225 w 1451646"/>
                  <a:gd name="connsiteY17" fmla="*/ 471273 h 2032289"/>
                  <a:gd name="connsiteX18" fmla="*/ 791049 w 1451646"/>
                  <a:gd name="connsiteY18" fmla="*/ 244074 h 2032289"/>
                  <a:gd name="connsiteX19" fmla="*/ 757383 w 1451646"/>
                  <a:gd name="connsiteY19" fmla="*/ 298738 h 2032289"/>
                  <a:gd name="connsiteX20" fmla="*/ 791049 w 1451646"/>
                  <a:gd name="connsiteY20" fmla="*/ 265072 h 2032289"/>
                  <a:gd name="connsiteX21" fmla="*/ 782633 w 1451646"/>
                  <a:gd name="connsiteY21" fmla="*/ 286114 h 2032289"/>
                  <a:gd name="connsiteX22" fmla="*/ 824715 w 1451646"/>
                  <a:gd name="connsiteY22" fmla="*/ 239865 h 2032289"/>
                  <a:gd name="connsiteX23" fmla="*/ 812090 w 1451646"/>
                  <a:gd name="connsiteY23" fmla="*/ 269281 h 2032289"/>
                  <a:gd name="connsiteX24" fmla="*/ 816299 w 1451646"/>
                  <a:gd name="connsiteY24" fmla="*/ 281905 h 2032289"/>
                  <a:gd name="connsiteX25" fmla="*/ 820507 w 1451646"/>
                  <a:gd name="connsiteY25" fmla="*/ 273489 h 2032289"/>
                  <a:gd name="connsiteX26" fmla="*/ 812090 w 1451646"/>
                  <a:gd name="connsiteY26" fmla="*/ 307155 h 2032289"/>
                  <a:gd name="connsiteX27" fmla="*/ 828923 w 1451646"/>
                  <a:gd name="connsiteY27" fmla="*/ 281905 h 2032289"/>
                  <a:gd name="connsiteX28" fmla="*/ 551227 w 1451646"/>
                  <a:gd name="connsiteY28" fmla="*/ 601683 h 2032289"/>
                  <a:gd name="connsiteX29" fmla="*/ 521769 w 1451646"/>
                  <a:gd name="connsiteY29" fmla="*/ 626933 h 2032289"/>
                  <a:gd name="connsiteX30" fmla="*/ 467063 w 1451646"/>
                  <a:gd name="connsiteY30" fmla="*/ 685846 h 2032289"/>
                  <a:gd name="connsiteX31" fmla="*/ 469386 w 1451646"/>
                  <a:gd name="connsiteY31" fmla="*/ 684556 h 2032289"/>
                  <a:gd name="connsiteX32" fmla="*/ 466225 w 1451646"/>
                  <a:gd name="connsiteY32" fmla="*/ 686742 h 2032289"/>
                  <a:gd name="connsiteX33" fmla="*/ 391317 w 1451646"/>
                  <a:gd name="connsiteY33" fmla="*/ 849965 h 2032289"/>
                  <a:gd name="connsiteX34" fmla="*/ 378692 w 1451646"/>
                  <a:gd name="connsiteY34" fmla="*/ 858381 h 2032289"/>
                  <a:gd name="connsiteX35" fmla="*/ 382900 w 1451646"/>
                  <a:gd name="connsiteY35" fmla="*/ 871006 h 2032289"/>
                  <a:gd name="connsiteX36" fmla="*/ 545257 w 1451646"/>
                  <a:gd name="connsiteY36" fmla="*/ 788083 h 2032289"/>
                  <a:gd name="connsiteX37" fmla="*/ 540437 w 1451646"/>
                  <a:gd name="connsiteY37" fmla="*/ 792497 h 2032289"/>
                  <a:gd name="connsiteX38" fmla="*/ 534394 w 1451646"/>
                  <a:gd name="connsiteY38" fmla="*/ 807884 h 2032289"/>
                  <a:gd name="connsiteX39" fmla="*/ 572225 w 1451646"/>
                  <a:gd name="connsiteY39" fmla="*/ 786843 h 2032289"/>
                  <a:gd name="connsiteX40" fmla="*/ 576434 w 1451646"/>
                  <a:gd name="connsiteY40" fmla="*/ 795259 h 2032289"/>
                  <a:gd name="connsiteX41" fmla="*/ 587940 w 1451646"/>
                  <a:gd name="connsiteY41" fmla="*/ 791774 h 2032289"/>
                  <a:gd name="connsiteX42" fmla="*/ 590670 w 1451646"/>
                  <a:gd name="connsiteY42" fmla="*/ 790126 h 2032289"/>
                  <a:gd name="connsiteX43" fmla="*/ 577288 w 1451646"/>
                  <a:gd name="connsiteY43" fmla="*/ 804201 h 2032289"/>
                  <a:gd name="connsiteX44" fmla="*/ 572225 w 1451646"/>
                  <a:gd name="connsiteY44" fmla="*/ 824715 h 2032289"/>
                  <a:gd name="connsiteX45" fmla="*/ 639556 w 1451646"/>
                  <a:gd name="connsiteY45" fmla="*/ 778426 h 2032289"/>
                  <a:gd name="connsiteX46" fmla="*/ 424981 w 1451646"/>
                  <a:gd name="connsiteY46" fmla="*/ 934085 h 2032289"/>
                  <a:gd name="connsiteX47" fmla="*/ 340817 w 1451646"/>
                  <a:gd name="connsiteY47" fmla="*/ 992999 h 2032289"/>
                  <a:gd name="connsiteX48" fmla="*/ 273487 w 1451646"/>
                  <a:gd name="connsiteY48" fmla="*/ 1245489 h 2032289"/>
                  <a:gd name="connsiteX49" fmla="*/ 273487 w 1451646"/>
                  <a:gd name="connsiteY49" fmla="*/ 1262280 h 2032289"/>
                  <a:gd name="connsiteX50" fmla="*/ 403941 w 1451646"/>
                  <a:gd name="connsiteY50" fmla="*/ 1190784 h 2032289"/>
                  <a:gd name="connsiteX51" fmla="*/ 391317 w 1451646"/>
                  <a:gd name="connsiteY51" fmla="*/ 1190784 h 2032289"/>
                  <a:gd name="connsiteX52" fmla="*/ 420773 w 1451646"/>
                  <a:gd name="connsiteY52" fmla="*/ 1161326 h 2032289"/>
                  <a:gd name="connsiteX53" fmla="*/ 412358 w 1451646"/>
                  <a:gd name="connsiteY53" fmla="*/ 1157118 h 2032289"/>
                  <a:gd name="connsiteX54" fmla="*/ 370275 w 1451646"/>
                  <a:gd name="connsiteY54" fmla="*/ 1190784 h 2032289"/>
                  <a:gd name="connsiteX55" fmla="*/ 391317 w 1451646"/>
                  <a:gd name="connsiteY55" fmla="*/ 1136078 h 2032289"/>
                  <a:gd name="connsiteX56" fmla="*/ 799466 w 1451646"/>
                  <a:gd name="connsiteY56" fmla="*/ 875214 h 2032289"/>
                  <a:gd name="connsiteX57" fmla="*/ 892045 w 1451646"/>
                  <a:gd name="connsiteY57" fmla="*/ 862589 h 2032289"/>
                  <a:gd name="connsiteX58" fmla="*/ 1136076 w 1451646"/>
                  <a:gd name="connsiteY58" fmla="*/ 1106620 h 2032289"/>
                  <a:gd name="connsiteX59" fmla="*/ 1043497 w 1451646"/>
                  <a:gd name="connsiteY59" fmla="*/ 1359068 h 2032289"/>
                  <a:gd name="connsiteX60" fmla="*/ 1451646 w 1451646"/>
                  <a:gd name="connsiteY60" fmla="*/ 1847172 h 2032289"/>
                  <a:gd name="connsiteX61" fmla="*/ 1384315 w 1451646"/>
                  <a:gd name="connsiteY61" fmla="*/ 1998625 h 2032289"/>
                  <a:gd name="connsiteX62" fmla="*/ 1388524 w 1451646"/>
                  <a:gd name="connsiteY62" fmla="*/ 1969167 h 2032289"/>
                  <a:gd name="connsiteX63" fmla="*/ 1346441 w 1451646"/>
                  <a:gd name="connsiteY63" fmla="*/ 2032289 h 2032289"/>
                  <a:gd name="connsiteX64" fmla="*/ 1346441 w 1451646"/>
                  <a:gd name="connsiteY64" fmla="*/ 1977584 h 2032289"/>
                  <a:gd name="connsiteX65" fmla="*/ 1338026 w 1451646"/>
                  <a:gd name="connsiteY65" fmla="*/ 1969167 h 2032289"/>
                  <a:gd name="connsiteX66" fmla="*/ 1316985 w 1451646"/>
                  <a:gd name="connsiteY66" fmla="*/ 2028081 h 2032289"/>
                  <a:gd name="connsiteX67" fmla="*/ 1216031 w 1451646"/>
                  <a:gd name="connsiteY67" fmla="*/ 1838756 h 2032289"/>
                  <a:gd name="connsiteX68" fmla="*/ 1119243 w 1451646"/>
                  <a:gd name="connsiteY68" fmla="*/ 1729344 h 2032289"/>
                  <a:gd name="connsiteX69" fmla="*/ 858379 w 1451646"/>
                  <a:gd name="connsiteY69" fmla="*/ 1552644 h 2032289"/>
                  <a:gd name="connsiteX70" fmla="*/ 778424 w 1451646"/>
                  <a:gd name="connsiteY70" fmla="*/ 1603099 h 2032289"/>
                  <a:gd name="connsiteX71" fmla="*/ 475480 w 1451646"/>
                  <a:gd name="connsiteY71" fmla="*/ 1691470 h 2032289"/>
                  <a:gd name="connsiteX72" fmla="*/ 273487 w 1451646"/>
                  <a:gd name="connsiteY72" fmla="*/ 1649389 h 2032289"/>
                  <a:gd name="connsiteX73" fmla="*/ 298737 w 1451646"/>
                  <a:gd name="connsiteY73" fmla="*/ 1657806 h 2032289"/>
                  <a:gd name="connsiteX74" fmla="*/ 315570 w 1451646"/>
                  <a:gd name="connsiteY74" fmla="*/ 1653598 h 2032289"/>
                  <a:gd name="connsiteX75" fmla="*/ 248239 w 1451646"/>
                  <a:gd name="connsiteY75" fmla="*/ 1619932 h 2032289"/>
                  <a:gd name="connsiteX76" fmla="*/ 244031 w 1451646"/>
                  <a:gd name="connsiteY76" fmla="*/ 1628348 h 2032289"/>
                  <a:gd name="connsiteX77" fmla="*/ 269279 w 1451646"/>
                  <a:gd name="connsiteY77" fmla="*/ 1741969 h 2032289"/>
                  <a:gd name="connsiteX78" fmla="*/ 252448 w 1451646"/>
                  <a:gd name="connsiteY78" fmla="*/ 1716720 h 2032289"/>
                  <a:gd name="connsiteX79" fmla="*/ 248239 w 1451646"/>
                  <a:gd name="connsiteY79" fmla="*/ 1725136 h 2032289"/>
                  <a:gd name="connsiteX80" fmla="*/ 269279 w 1451646"/>
                  <a:gd name="connsiteY80" fmla="*/ 1784050 h 2032289"/>
                  <a:gd name="connsiteX81" fmla="*/ 222990 w 1451646"/>
                  <a:gd name="connsiteY81" fmla="*/ 1746177 h 2032289"/>
                  <a:gd name="connsiteX82" fmla="*/ 248239 w 1451646"/>
                  <a:gd name="connsiteY82" fmla="*/ 1796675 h 2032289"/>
                  <a:gd name="connsiteX83" fmla="*/ 227198 w 1451646"/>
                  <a:gd name="connsiteY83" fmla="*/ 1796675 h 2032289"/>
                  <a:gd name="connsiteX84" fmla="*/ 235615 w 1451646"/>
                  <a:gd name="connsiteY84" fmla="*/ 1813508 h 2032289"/>
                  <a:gd name="connsiteX85" fmla="*/ 201991 w 1451646"/>
                  <a:gd name="connsiteY85" fmla="*/ 1809300 h 2032289"/>
                  <a:gd name="connsiteX86" fmla="*/ 214616 w 1451646"/>
                  <a:gd name="connsiteY86" fmla="*/ 1817716 h 2032289"/>
                  <a:gd name="connsiteX87" fmla="*/ 172533 w 1451646"/>
                  <a:gd name="connsiteY87" fmla="*/ 1821924 h 2032289"/>
                  <a:gd name="connsiteX88" fmla="*/ 12623 w 1451646"/>
                  <a:gd name="connsiteY88" fmla="*/ 1662014 h 2032289"/>
                  <a:gd name="connsiteX89" fmla="*/ 0 w 1451646"/>
                  <a:gd name="connsiteY89" fmla="*/ 1586308 h 2032289"/>
                  <a:gd name="connsiteX90" fmla="*/ 0 w 1451646"/>
                  <a:gd name="connsiteY90" fmla="*/ 1476897 h 2032289"/>
                  <a:gd name="connsiteX91" fmla="*/ 71539 w 1451646"/>
                  <a:gd name="connsiteY91" fmla="*/ 1140286 h 2032289"/>
                  <a:gd name="connsiteX92" fmla="*/ 46289 w 1451646"/>
                  <a:gd name="connsiteY92" fmla="*/ 1127662 h 2032289"/>
                  <a:gd name="connsiteX93" fmla="*/ 16832 w 1451646"/>
                  <a:gd name="connsiteY93" fmla="*/ 1098204 h 2032289"/>
                  <a:gd name="connsiteX94" fmla="*/ 16832 w 1451646"/>
                  <a:gd name="connsiteY94" fmla="*/ 1068748 h 2032289"/>
                  <a:gd name="connsiteX95" fmla="*/ 0 w 1451646"/>
                  <a:gd name="connsiteY95" fmla="*/ 1060331 h 2032289"/>
                  <a:gd name="connsiteX96" fmla="*/ 75747 w 1451646"/>
                  <a:gd name="connsiteY96" fmla="*/ 980376 h 2032289"/>
                  <a:gd name="connsiteX97" fmla="*/ 117828 w 1451646"/>
                  <a:gd name="connsiteY97" fmla="*/ 942502 h 2032289"/>
                  <a:gd name="connsiteX98" fmla="*/ 109411 w 1451646"/>
                  <a:gd name="connsiteY98" fmla="*/ 971960 h 2032289"/>
                  <a:gd name="connsiteX99" fmla="*/ 130453 w 1451646"/>
                  <a:gd name="connsiteY99" fmla="*/ 955127 h 2032289"/>
                  <a:gd name="connsiteX100" fmla="*/ 214616 w 1451646"/>
                  <a:gd name="connsiteY100" fmla="*/ 791051 h 2032289"/>
                  <a:gd name="connsiteX101" fmla="*/ 185158 w 1451646"/>
                  <a:gd name="connsiteY101" fmla="*/ 774218 h 2032289"/>
                  <a:gd name="connsiteX102" fmla="*/ 197783 w 1451646"/>
                  <a:gd name="connsiteY102" fmla="*/ 765801 h 2032289"/>
                  <a:gd name="connsiteX103" fmla="*/ 168325 w 1451646"/>
                  <a:gd name="connsiteY103" fmla="*/ 761593 h 2032289"/>
                  <a:gd name="connsiteX104" fmla="*/ 290320 w 1451646"/>
                  <a:gd name="connsiteY104" fmla="*/ 669013 h 2032289"/>
                  <a:gd name="connsiteX105" fmla="*/ 290320 w 1451646"/>
                  <a:gd name="connsiteY105" fmla="*/ 664805 h 2032289"/>
                  <a:gd name="connsiteX106" fmla="*/ 189366 w 1451646"/>
                  <a:gd name="connsiteY106" fmla="*/ 715304 h 2032289"/>
                  <a:gd name="connsiteX107" fmla="*/ 248239 w 1451646"/>
                  <a:gd name="connsiteY107" fmla="*/ 652182 h 2032289"/>
                  <a:gd name="connsiteX108" fmla="*/ 231406 w 1451646"/>
                  <a:gd name="connsiteY108" fmla="*/ 664805 h 2032289"/>
                  <a:gd name="connsiteX109" fmla="*/ 218824 w 1451646"/>
                  <a:gd name="connsiteY109" fmla="*/ 664805 h 2032289"/>
                  <a:gd name="connsiteX110" fmla="*/ 387108 w 1451646"/>
                  <a:gd name="connsiteY110" fmla="*/ 538604 h 2032289"/>
                  <a:gd name="connsiteX111" fmla="*/ 370275 w 1451646"/>
                  <a:gd name="connsiteY111" fmla="*/ 479690 h 2032289"/>
                  <a:gd name="connsiteX112" fmla="*/ 366067 w 1451646"/>
                  <a:gd name="connsiteY112" fmla="*/ 530187 h 2032289"/>
                  <a:gd name="connsiteX113" fmla="*/ 307153 w 1451646"/>
                  <a:gd name="connsiteY113" fmla="*/ 345027 h 2032289"/>
                  <a:gd name="connsiteX114" fmla="*/ 307153 w 1451646"/>
                  <a:gd name="connsiteY114" fmla="*/ 340819 h 2032289"/>
                  <a:gd name="connsiteX115" fmla="*/ 323986 w 1451646"/>
                  <a:gd name="connsiteY115" fmla="*/ 387110 h 2032289"/>
                  <a:gd name="connsiteX116" fmla="*/ 323986 w 1451646"/>
                  <a:gd name="connsiteY116" fmla="*/ 349236 h 2032289"/>
                  <a:gd name="connsiteX117" fmla="*/ 323985 w 1451646"/>
                  <a:gd name="connsiteY117" fmla="*/ 349234 h 2032289"/>
                  <a:gd name="connsiteX118" fmla="*/ 332403 w 1451646"/>
                  <a:gd name="connsiteY118" fmla="*/ 361860 h 2032289"/>
                  <a:gd name="connsiteX119" fmla="*/ 336611 w 1451646"/>
                  <a:gd name="connsiteY119" fmla="*/ 349236 h 2032289"/>
                  <a:gd name="connsiteX120" fmla="*/ 323986 w 1451646"/>
                  <a:gd name="connsiteY120" fmla="*/ 311363 h 2032289"/>
                  <a:gd name="connsiteX121" fmla="*/ 130453 w 1451646"/>
                  <a:gd name="connsiteY121" fmla="*/ 416566 h 2032289"/>
                  <a:gd name="connsiteX122" fmla="*/ 159910 w 1451646"/>
                  <a:gd name="connsiteY122" fmla="*/ 382902 h 2032289"/>
                  <a:gd name="connsiteX123" fmla="*/ 100995 w 1451646"/>
                  <a:gd name="connsiteY123" fmla="*/ 412358 h 2032289"/>
                  <a:gd name="connsiteX124" fmla="*/ 126244 w 1451646"/>
                  <a:gd name="connsiteY124" fmla="*/ 374485 h 2032289"/>
                  <a:gd name="connsiteX125" fmla="*/ 117828 w 1451646"/>
                  <a:gd name="connsiteY125" fmla="*/ 366069 h 2032289"/>
                  <a:gd name="connsiteX126" fmla="*/ 75747 w 1451646"/>
                  <a:gd name="connsiteY126" fmla="*/ 399735 h 2032289"/>
                  <a:gd name="connsiteX127" fmla="*/ 105203 w 1451646"/>
                  <a:gd name="connsiteY127" fmla="*/ 370277 h 2032289"/>
                  <a:gd name="connsiteX128" fmla="*/ 88370 w 1451646"/>
                  <a:gd name="connsiteY128" fmla="*/ 361860 h 2032289"/>
                  <a:gd name="connsiteX129" fmla="*/ 795257 w 1451646"/>
                  <a:gd name="connsiteY129" fmla="*/ 0 h 2032289"/>
                  <a:gd name="connsiteX130" fmla="*/ 29456 w 1451646"/>
                  <a:gd name="connsiteY130" fmla="*/ 1030874 h 2032289"/>
                  <a:gd name="connsiteX131" fmla="*/ 21040 w 1451646"/>
                  <a:gd name="connsiteY131" fmla="*/ 1043498 h 2032289"/>
                  <a:gd name="connsiteX132" fmla="*/ 42081 w 1451646"/>
                  <a:gd name="connsiteY132" fmla="*/ 1030874 h 2032289"/>
                  <a:gd name="connsiteX133" fmla="*/ 29456 w 1451646"/>
                  <a:gd name="connsiteY133" fmla="*/ 1030874 h 2032289"/>
                  <a:gd name="connsiteX134" fmla="*/ 244031 w 1451646"/>
                  <a:gd name="connsiteY134" fmla="*/ 1590516 h 2032289"/>
                  <a:gd name="connsiteX135" fmla="*/ 244031 w 1451646"/>
                  <a:gd name="connsiteY135" fmla="*/ 1603099 h 2032289"/>
                  <a:gd name="connsiteX136" fmla="*/ 357650 w 1451646"/>
                  <a:gd name="connsiteY136" fmla="*/ 1632556 h 2032289"/>
                  <a:gd name="connsiteX137" fmla="*/ 244031 w 1451646"/>
                  <a:gd name="connsiteY137" fmla="*/ 1590516 h 2032289"/>
                  <a:gd name="connsiteX138" fmla="*/ 513352 w 1451646"/>
                  <a:gd name="connsiteY138" fmla="*/ 1657806 h 2032289"/>
                  <a:gd name="connsiteX139" fmla="*/ 403941 w 1451646"/>
                  <a:gd name="connsiteY139" fmla="*/ 1666222 h 2032289"/>
                  <a:gd name="connsiteX140" fmla="*/ 446022 w 1451646"/>
                  <a:gd name="connsiteY140" fmla="*/ 1670429 h 2032289"/>
                  <a:gd name="connsiteX141" fmla="*/ 534394 w 1451646"/>
                  <a:gd name="connsiteY141" fmla="*/ 1657806 h 2032289"/>
                  <a:gd name="connsiteX142" fmla="*/ 513352 w 1451646"/>
                  <a:gd name="connsiteY142" fmla="*/ 1657806 h 2032289"/>
                  <a:gd name="connsiteX143" fmla="*/ 816299 w 1451646"/>
                  <a:gd name="connsiteY143" fmla="*/ 997208 h 2032289"/>
                  <a:gd name="connsiteX144" fmla="*/ 782633 w 1451646"/>
                  <a:gd name="connsiteY144" fmla="*/ 1005624 h 2032289"/>
                  <a:gd name="connsiteX145" fmla="*/ 841546 w 1451646"/>
                  <a:gd name="connsiteY145" fmla="*/ 1001416 h 2032289"/>
                  <a:gd name="connsiteX146" fmla="*/ 816299 w 1451646"/>
                  <a:gd name="connsiteY146" fmla="*/ 997208 h 2032289"/>
                  <a:gd name="connsiteX147" fmla="*/ 812090 w 1451646"/>
                  <a:gd name="connsiteY147" fmla="*/ 1026665 h 2032289"/>
                  <a:gd name="connsiteX148" fmla="*/ 639556 w 1451646"/>
                  <a:gd name="connsiteY148" fmla="*/ 1077163 h 2032289"/>
                  <a:gd name="connsiteX149" fmla="*/ 641726 w 1451646"/>
                  <a:gd name="connsiteY149" fmla="*/ 1066183 h 2032289"/>
                  <a:gd name="connsiteX150" fmla="*/ 644606 w 1451646"/>
                  <a:gd name="connsiteY150" fmla="*/ 1064031 h 2032289"/>
                  <a:gd name="connsiteX151" fmla="*/ 664805 w 1451646"/>
                  <a:gd name="connsiteY151" fmla="*/ 1056123 h 2032289"/>
                  <a:gd name="connsiteX152" fmla="*/ 647446 w 1451646"/>
                  <a:gd name="connsiteY152" fmla="*/ 1061909 h 2032289"/>
                  <a:gd name="connsiteX153" fmla="*/ 644606 w 1451646"/>
                  <a:gd name="connsiteY153" fmla="*/ 1064031 h 2032289"/>
                  <a:gd name="connsiteX154" fmla="*/ 598467 w 1451646"/>
                  <a:gd name="connsiteY154" fmla="*/ 1082095 h 2032289"/>
                  <a:gd name="connsiteX155" fmla="*/ 395525 w 1451646"/>
                  <a:gd name="connsiteY155" fmla="*/ 1203408 h 2032289"/>
                  <a:gd name="connsiteX156" fmla="*/ 563809 w 1451646"/>
                  <a:gd name="connsiteY156" fmla="*/ 1182367 h 2032289"/>
                  <a:gd name="connsiteX157" fmla="*/ 887837 w 1451646"/>
                  <a:gd name="connsiteY157" fmla="*/ 1274904 h 2032289"/>
                  <a:gd name="connsiteX158" fmla="*/ 950917 w 1451646"/>
                  <a:gd name="connsiteY158" fmla="*/ 1127662 h 2032289"/>
                  <a:gd name="connsiteX159" fmla="*/ 812090 w 1451646"/>
                  <a:gd name="connsiteY159" fmla="*/ 1026665 h 2032289"/>
                  <a:gd name="connsiteX160" fmla="*/ 422812 w 1451646"/>
                  <a:gd name="connsiteY160" fmla="*/ 1235495 h 2032289"/>
                  <a:gd name="connsiteX161" fmla="*/ 323986 w 1451646"/>
                  <a:gd name="connsiteY161" fmla="*/ 1249697 h 2032289"/>
                  <a:gd name="connsiteX162" fmla="*/ 269279 w 1451646"/>
                  <a:gd name="connsiteY162" fmla="*/ 1283321 h 2032289"/>
                  <a:gd name="connsiteX163" fmla="*/ 248239 w 1451646"/>
                  <a:gd name="connsiteY163" fmla="*/ 1396942 h 2032289"/>
                  <a:gd name="connsiteX164" fmla="*/ 239823 w 1451646"/>
                  <a:gd name="connsiteY164" fmla="*/ 1455856 h 2032289"/>
                  <a:gd name="connsiteX165" fmla="*/ 332403 w 1451646"/>
                  <a:gd name="connsiteY165" fmla="*/ 1502145 h 2032289"/>
                  <a:gd name="connsiteX166" fmla="*/ 416566 w 1451646"/>
                  <a:gd name="connsiteY166" fmla="*/ 1510561 h 2032289"/>
                  <a:gd name="connsiteX167" fmla="*/ 664805 w 1451646"/>
                  <a:gd name="connsiteY167" fmla="*/ 1451647 h 2032289"/>
                  <a:gd name="connsiteX168" fmla="*/ 462855 w 1451646"/>
                  <a:gd name="connsiteY168" fmla="*/ 1329612 h 2032289"/>
                  <a:gd name="connsiteX169" fmla="*/ 504936 w 1451646"/>
                  <a:gd name="connsiteY169" fmla="*/ 1338026 h 2032289"/>
                  <a:gd name="connsiteX170" fmla="*/ 399733 w 1451646"/>
                  <a:gd name="connsiteY170" fmla="*/ 1287529 h 2032289"/>
                  <a:gd name="connsiteX171" fmla="*/ 521769 w 1451646"/>
                  <a:gd name="connsiteY171" fmla="*/ 1308570 h 2032289"/>
                  <a:gd name="connsiteX172" fmla="*/ 391317 w 1451646"/>
                  <a:gd name="connsiteY172" fmla="*/ 1262280 h 2032289"/>
                  <a:gd name="connsiteX173" fmla="*/ 391317 w 1451646"/>
                  <a:gd name="connsiteY173" fmla="*/ 1258071 h 2032289"/>
                  <a:gd name="connsiteX174" fmla="*/ 357650 w 1451646"/>
                  <a:gd name="connsiteY174" fmla="*/ 1258071 h 2032289"/>
                  <a:gd name="connsiteX175" fmla="*/ 290320 w 1451646"/>
                  <a:gd name="connsiteY175" fmla="*/ 1279113 h 2032289"/>
                  <a:gd name="connsiteX176" fmla="*/ 290320 w 1451646"/>
                  <a:gd name="connsiteY176" fmla="*/ 1270696 h 2032289"/>
                  <a:gd name="connsiteX177" fmla="*/ 379218 w 1451646"/>
                  <a:gd name="connsiteY177" fmla="*/ 1239698 h 2032289"/>
                  <a:gd name="connsiteX178" fmla="*/ 411609 w 1451646"/>
                  <a:gd name="connsiteY178" fmla="*/ 1237073 h 2032289"/>
                  <a:gd name="connsiteX179" fmla="*/ 427020 w 1451646"/>
                  <a:gd name="connsiteY179" fmla="*/ 1235824 h 2032289"/>
                  <a:gd name="connsiteX180" fmla="*/ 432514 w 1451646"/>
                  <a:gd name="connsiteY180" fmla="*/ 1235979 h 2032289"/>
                  <a:gd name="connsiteX181" fmla="*/ 454439 w 1451646"/>
                  <a:gd name="connsiteY181" fmla="*/ 1237073 h 2032289"/>
                  <a:gd name="connsiteX182" fmla="*/ 471272 w 1451646"/>
                  <a:gd name="connsiteY182" fmla="*/ 1237073 h 2032289"/>
                  <a:gd name="connsiteX183" fmla="*/ 432514 w 1451646"/>
                  <a:gd name="connsiteY183" fmla="*/ 1235979 h 2032289"/>
                  <a:gd name="connsiteX184" fmla="*/ 422812 w 1451646"/>
                  <a:gd name="connsiteY184" fmla="*/ 1235495 h 2032289"/>
                  <a:gd name="connsiteX185" fmla="*/ 605890 w 1451646"/>
                  <a:gd name="connsiteY185" fmla="*/ 462857 h 2032289"/>
                  <a:gd name="connsiteX186" fmla="*/ 593265 w 1451646"/>
                  <a:gd name="connsiteY186" fmla="*/ 475482 h 2032289"/>
                  <a:gd name="connsiteX187" fmla="*/ 605890 w 1451646"/>
                  <a:gd name="connsiteY187" fmla="*/ 462857 h 2032289"/>
                  <a:gd name="connsiteX188" fmla="*/ 542810 w 1451646"/>
                  <a:gd name="connsiteY188" fmla="*/ 496521 h 2032289"/>
                  <a:gd name="connsiteX189" fmla="*/ 315570 w 1451646"/>
                  <a:gd name="connsiteY189" fmla="*/ 614308 h 2032289"/>
                  <a:gd name="connsiteX190" fmla="*/ 542810 w 1451646"/>
                  <a:gd name="connsiteY190" fmla="*/ 496521 h 20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1451646" h="2032289">
                    <a:moveTo>
                      <a:pt x="795257" y="0"/>
                    </a:moveTo>
                    <a:cubicBezTo>
                      <a:pt x="795257" y="4209"/>
                      <a:pt x="791049" y="4209"/>
                      <a:pt x="786841" y="8417"/>
                    </a:cubicBezTo>
                    <a:cubicBezTo>
                      <a:pt x="799466" y="33666"/>
                      <a:pt x="820507" y="16833"/>
                      <a:pt x="845755" y="16833"/>
                    </a:cubicBezTo>
                    <a:cubicBezTo>
                      <a:pt x="828923" y="21042"/>
                      <a:pt x="807882" y="33666"/>
                      <a:pt x="786841" y="42083"/>
                    </a:cubicBezTo>
                    <a:cubicBezTo>
                      <a:pt x="791049" y="46291"/>
                      <a:pt x="786841" y="46291"/>
                      <a:pt x="795257" y="46291"/>
                    </a:cubicBezTo>
                    <a:cubicBezTo>
                      <a:pt x="807882" y="46291"/>
                      <a:pt x="824715" y="42083"/>
                      <a:pt x="833130" y="37875"/>
                    </a:cubicBezTo>
                    <a:lnTo>
                      <a:pt x="723719" y="92580"/>
                    </a:lnTo>
                    <a:cubicBezTo>
                      <a:pt x="727927" y="96788"/>
                      <a:pt x="736344" y="96788"/>
                      <a:pt x="744760" y="92580"/>
                    </a:cubicBezTo>
                    <a:lnTo>
                      <a:pt x="328195" y="311363"/>
                    </a:lnTo>
                    <a:cubicBezTo>
                      <a:pt x="328195" y="319780"/>
                      <a:pt x="336611" y="332403"/>
                      <a:pt x="345026" y="340819"/>
                    </a:cubicBezTo>
                    <a:cubicBezTo>
                      <a:pt x="349234" y="336611"/>
                      <a:pt x="349234" y="328194"/>
                      <a:pt x="345026" y="323986"/>
                    </a:cubicBezTo>
                    <a:cubicBezTo>
                      <a:pt x="349234" y="332403"/>
                      <a:pt x="357650" y="345027"/>
                      <a:pt x="361859" y="353444"/>
                    </a:cubicBezTo>
                    <a:cubicBezTo>
                      <a:pt x="366067" y="345027"/>
                      <a:pt x="361859" y="336611"/>
                      <a:pt x="357650" y="328194"/>
                    </a:cubicBezTo>
                    <a:cubicBezTo>
                      <a:pt x="399733" y="374485"/>
                      <a:pt x="416566" y="420774"/>
                      <a:pt x="416566" y="467065"/>
                    </a:cubicBezTo>
                    <a:cubicBezTo>
                      <a:pt x="416566" y="475482"/>
                      <a:pt x="416566" y="492313"/>
                      <a:pt x="412358" y="496521"/>
                    </a:cubicBezTo>
                    <a:cubicBezTo>
                      <a:pt x="408150" y="492313"/>
                      <a:pt x="403941" y="492313"/>
                      <a:pt x="399733" y="488105"/>
                    </a:cubicBezTo>
                    <a:cubicBezTo>
                      <a:pt x="382900" y="504938"/>
                      <a:pt x="387108" y="513354"/>
                      <a:pt x="391317" y="542812"/>
                    </a:cubicBezTo>
                    <a:cubicBezTo>
                      <a:pt x="454439" y="513354"/>
                      <a:pt x="521769" y="509146"/>
                      <a:pt x="572225" y="471273"/>
                    </a:cubicBezTo>
                    <a:cubicBezTo>
                      <a:pt x="652180" y="412358"/>
                      <a:pt x="719511" y="319780"/>
                      <a:pt x="791049" y="244074"/>
                    </a:cubicBezTo>
                    <a:cubicBezTo>
                      <a:pt x="778424" y="260864"/>
                      <a:pt x="765800" y="277697"/>
                      <a:pt x="757383" y="298738"/>
                    </a:cubicBezTo>
                    <a:cubicBezTo>
                      <a:pt x="770008" y="290322"/>
                      <a:pt x="782633" y="277697"/>
                      <a:pt x="791049" y="265072"/>
                    </a:cubicBezTo>
                    <a:cubicBezTo>
                      <a:pt x="791049" y="269281"/>
                      <a:pt x="786841" y="277697"/>
                      <a:pt x="782633" y="286114"/>
                    </a:cubicBezTo>
                    <a:cubicBezTo>
                      <a:pt x="799466" y="286114"/>
                      <a:pt x="812090" y="248239"/>
                      <a:pt x="824715" y="239865"/>
                    </a:cubicBezTo>
                    <a:cubicBezTo>
                      <a:pt x="820507" y="248239"/>
                      <a:pt x="812090" y="260864"/>
                      <a:pt x="812090" y="269281"/>
                    </a:cubicBezTo>
                    <a:cubicBezTo>
                      <a:pt x="812090" y="281905"/>
                      <a:pt x="812090" y="277697"/>
                      <a:pt x="816299" y="281905"/>
                    </a:cubicBezTo>
                    <a:cubicBezTo>
                      <a:pt x="816299" y="281905"/>
                      <a:pt x="820507" y="277697"/>
                      <a:pt x="820507" y="273489"/>
                    </a:cubicBezTo>
                    <a:cubicBezTo>
                      <a:pt x="816299" y="281905"/>
                      <a:pt x="812090" y="294530"/>
                      <a:pt x="812090" y="307155"/>
                    </a:cubicBezTo>
                    <a:cubicBezTo>
                      <a:pt x="820507" y="298738"/>
                      <a:pt x="824715" y="290322"/>
                      <a:pt x="828923" y="281905"/>
                    </a:cubicBezTo>
                    <a:cubicBezTo>
                      <a:pt x="812090" y="387110"/>
                      <a:pt x="656389" y="542812"/>
                      <a:pt x="551227" y="601683"/>
                    </a:cubicBezTo>
                    <a:cubicBezTo>
                      <a:pt x="538602" y="605891"/>
                      <a:pt x="525977" y="618516"/>
                      <a:pt x="521769" y="626933"/>
                    </a:cubicBezTo>
                    <a:cubicBezTo>
                      <a:pt x="500728" y="647974"/>
                      <a:pt x="471272" y="660597"/>
                      <a:pt x="467063" y="685846"/>
                    </a:cubicBezTo>
                    <a:lnTo>
                      <a:pt x="469386" y="684556"/>
                    </a:lnTo>
                    <a:lnTo>
                      <a:pt x="466225" y="686742"/>
                    </a:lnTo>
                    <a:cubicBezTo>
                      <a:pt x="433201" y="718329"/>
                      <a:pt x="391317" y="813144"/>
                      <a:pt x="391317" y="849965"/>
                    </a:cubicBezTo>
                    <a:cubicBezTo>
                      <a:pt x="391317" y="858381"/>
                      <a:pt x="382900" y="854173"/>
                      <a:pt x="378692" y="858381"/>
                    </a:cubicBezTo>
                    <a:cubicBezTo>
                      <a:pt x="378692" y="862589"/>
                      <a:pt x="378692" y="866798"/>
                      <a:pt x="382900" y="871006"/>
                    </a:cubicBezTo>
                    <a:lnTo>
                      <a:pt x="545257" y="788083"/>
                    </a:lnTo>
                    <a:lnTo>
                      <a:pt x="540437" y="792497"/>
                    </a:lnTo>
                    <a:cubicBezTo>
                      <a:pt x="537548" y="796574"/>
                      <a:pt x="535446" y="801572"/>
                      <a:pt x="534394" y="807884"/>
                    </a:cubicBezTo>
                    <a:cubicBezTo>
                      <a:pt x="551227" y="799467"/>
                      <a:pt x="563809" y="786843"/>
                      <a:pt x="572225" y="786843"/>
                    </a:cubicBezTo>
                    <a:cubicBezTo>
                      <a:pt x="584850" y="786843"/>
                      <a:pt x="568017" y="795259"/>
                      <a:pt x="576434" y="795259"/>
                    </a:cubicBezTo>
                    <a:cubicBezTo>
                      <a:pt x="579590" y="795259"/>
                      <a:pt x="583535" y="793944"/>
                      <a:pt x="587940" y="791774"/>
                    </a:cubicBezTo>
                    <a:lnTo>
                      <a:pt x="590670" y="790126"/>
                    </a:lnTo>
                    <a:lnTo>
                      <a:pt x="577288" y="804201"/>
                    </a:lnTo>
                    <a:cubicBezTo>
                      <a:pt x="573277" y="810513"/>
                      <a:pt x="571173" y="817351"/>
                      <a:pt x="572225" y="824715"/>
                    </a:cubicBezTo>
                    <a:cubicBezTo>
                      <a:pt x="597473" y="807884"/>
                      <a:pt x="618514" y="795259"/>
                      <a:pt x="639556" y="778426"/>
                    </a:cubicBezTo>
                    <a:cubicBezTo>
                      <a:pt x="568017" y="841548"/>
                      <a:pt x="496521" y="892047"/>
                      <a:pt x="424981" y="934085"/>
                    </a:cubicBezTo>
                    <a:cubicBezTo>
                      <a:pt x="399733" y="950918"/>
                      <a:pt x="353442" y="959335"/>
                      <a:pt x="340817" y="992999"/>
                    </a:cubicBezTo>
                    <a:cubicBezTo>
                      <a:pt x="302945" y="1068748"/>
                      <a:pt x="298737" y="1161326"/>
                      <a:pt x="273487" y="1245489"/>
                    </a:cubicBezTo>
                    <a:lnTo>
                      <a:pt x="273487" y="1262280"/>
                    </a:lnTo>
                    <a:cubicBezTo>
                      <a:pt x="328195" y="1237073"/>
                      <a:pt x="361859" y="1224450"/>
                      <a:pt x="403941" y="1190784"/>
                    </a:cubicBezTo>
                    <a:cubicBezTo>
                      <a:pt x="399733" y="1186575"/>
                      <a:pt x="395525" y="1186575"/>
                      <a:pt x="391317" y="1190784"/>
                    </a:cubicBezTo>
                    <a:lnTo>
                      <a:pt x="420773" y="1161326"/>
                    </a:lnTo>
                    <a:cubicBezTo>
                      <a:pt x="420773" y="1161326"/>
                      <a:pt x="420773" y="1157118"/>
                      <a:pt x="412358" y="1157118"/>
                    </a:cubicBezTo>
                    <a:cubicBezTo>
                      <a:pt x="399733" y="1157118"/>
                      <a:pt x="382900" y="1182367"/>
                      <a:pt x="370275" y="1190784"/>
                    </a:cubicBezTo>
                    <a:cubicBezTo>
                      <a:pt x="395525" y="1165534"/>
                      <a:pt x="378692" y="1148703"/>
                      <a:pt x="391317" y="1136078"/>
                    </a:cubicBezTo>
                    <a:cubicBezTo>
                      <a:pt x="500728" y="1014041"/>
                      <a:pt x="694261" y="896255"/>
                      <a:pt x="799466" y="875214"/>
                    </a:cubicBezTo>
                    <a:cubicBezTo>
                      <a:pt x="824715" y="866798"/>
                      <a:pt x="883629" y="862589"/>
                      <a:pt x="892045" y="862589"/>
                    </a:cubicBezTo>
                    <a:cubicBezTo>
                      <a:pt x="1035080" y="862589"/>
                      <a:pt x="1136076" y="992999"/>
                      <a:pt x="1136076" y="1106620"/>
                    </a:cubicBezTo>
                    <a:cubicBezTo>
                      <a:pt x="1136076" y="1186575"/>
                      <a:pt x="1093994" y="1274904"/>
                      <a:pt x="1043497" y="1359068"/>
                    </a:cubicBezTo>
                    <a:cubicBezTo>
                      <a:pt x="1232822" y="1476897"/>
                      <a:pt x="1451646" y="1662014"/>
                      <a:pt x="1451646" y="1847172"/>
                    </a:cubicBezTo>
                    <a:cubicBezTo>
                      <a:pt x="1451646" y="1910294"/>
                      <a:pt x="1434813" y="1922919"/>
                      <a:pt x="1384315" y="1998625"/>
                    </a:cubicBezTo>
                    <a:cubicBezTo>
                      <a:pt x="1388524" y="1994417"/>
                      <a:pt x="1392732" y="1986000"/>
                      <a:pt x="1388524" y="1969167"/>
                    </a:cubicBezTo>
                    <a:lnTo>
                      <a:pt x="1346441" y="2032289"/>
                    </a:lnTo>
                    <a:cubicBezTo>
                      <a:pt x="1350649" y="2015456"/>
                      <a:pt x="1346441" y="1998625"/>
                      <a:pt x="1346441" y="1977584"/>
                    </a:cubicBezTo>
                    <a:cubicBezTo>
                      <a:pt x="1342233" y="1977584"/>
                      <a:pt x="1342233" y="1973375"/>
                      <a:pt x="1338026" y="1969167"/>
                    </a:cubicBezTo>
                    <a:cubicBezTo>
                      <a:pt x="1333818" y="1990208"/>
                      <a:pt x="1321193" y="2007040"/>
                      <a:pt x="1316985" y="2028081"/>
                    </a:cubicBezTo>
                    <a:cubicBezTo>
                      <a:pt x="1283319" y="1964959"/>
                      <a:pt x="1270694" y="1901879"/>
                      <a:pt x="1216031" y="1838756"/>
                    </a:cubicBezTo>
                    <a:cubicBezTo>
                      <a:pt x="1190782" y="1805091"/>
                      <a:pt x="1157118" y="1763009"/>
                      <a:pt x="1119243" y="1729344"/>
                    </a:cubicBezTo>
                    <a:cubicBezTo>
                      <a:pt x="1077163" y="1691470"/>
                      <a:pt x="879421" y="1552644"/>
                      <a:pt x="858379" y="1552644"/>
                    </a:cubicBezTo>
                    <a:cubicBezTo>
                      <a:pt x="849963" y="1552644"/>
                      <a:pt x="803674" y="1590516"/>
                      <a:pt x="778424" y="1603099"/>
                    </a:cubicBezTo>
                    <a:cubicBezTo>
                      <a:pt x="664805" y="1666222"/>
                      <a:pt x="580642" y="1691470"/>
                      <a:pt x="475480" y="1691470"/>
                    </a:cubicBezTo>
                    <a:cubicBezTo>
                      <a:pt x="420773" y="1691470"/>
                      <a:pt x="315570" y="1678845"/>
                      <a:pt x="273487" y="1649389"/>
                    </a:cubicBezTo>
                    <a:cubicBezTo>
                      <a:pt x="286112" y="1649389"/>
                      <a:pt x="294528" y="1653598"/>
                      <a:pt x="298737" y="1657806"/>
                    </a:cubicBezTo>
                    <a:lnTo>
                      <a:pt x="315570" y="1653598"/>
                    </a:lnTo>
                    <a:cubicBezTo>
                      <a:pt x="294528" y="1640973"/>
                      <a:pt x="269279" y="1632556"/>
                      <a:pt x="248239" y="1619932"/>
                    </a:cubicBezTo>
                    <a:cubicBezTo>
                      <a:pt x="244031" y="1624140"/>
                      <a:pt x="244031" y="1619932"/>
                      <a:pt x="244031" y="1628348"/>
                    </a:cubicBezTo>
                    <a:cubicBezTo>
                      <a:pt x="244031" y="1640973"/>
                      <a:pt x="260862" y="1695678"/>
                      <a:pt x="269279" y="1741969"/>
                    </a:cubicBezTo>
                    <a:cubicBezTo>
                      <a:pt x="265071" y="1737761"/>
                      <a:pt x="256656" y="1725136"/>
                      <a:pt x="252448" y="1716720"/>
                    </a:cubicBezTo>
                    <a:cubicBezTo>
                      <a:pt x="252448" y="1716720"/>
                      <a:pt x="248239" y="1712511"/>
                      <a:pt x="248239" y="1725136"/>
                    </a:cubicBezTo>
                    <a:cubicBezTo>
                      <a:pt x="248239" y="1733553"/>
                      <a:pt x="265071" y="1763009"/>
                      <a:pt x="269279" y="1784050"/>
                    </a:cubicBezTo>
                    <a:cubicBezTo>
                      <a:pt x="252448" y="1767217"/>
                      <a:pt x="222990" y="1737761"/>
                      <a:pt x="222990" y="1746177"/>
                    </a:cubicBezTo>
                    <a:cubicBezTo>
                      <a:pt x="222990" y="1758800"/>
                      <a:pt x="239823" y="1779842"/>
                      <a:pt x="248239" y="1796675"/>
                    </a:cubicBezTo>
                    <a:cubicBezTo>
                      <a:pt x="244031" y="1796675"/>
                      <a:pt x="227198" y="1788258"/>
                      <a:pt x="227198" y="1796675"/>
                    </a:cubicBezTo>
                    <a:cubicBezTo>
                      <a:pt x="227198" y="1809300"/>
                      <a:pt x="235615" y="1809300"/>
                      <a:pt x="235615" y="1813508"/>
                    </a:cubicBezTo>
                    <a:cubicBezTo>
                      <a:pt x="227198" y="1813508"/>
                      <a:pt x="214616" y="1809300"/>
                      <a:pt x="201991" y="1809300"/>
                    </a:cubicBezTo>
                    <a:cubicBezTo>
                      <a:pt x="206199" y="1813508"/>
                      <a:pt x="210408" y="1817716"/>
                      <a:pt x="214616" y="1817716"/>
                    </a:cubicBezTo>
                    <a:cubicBezTo>
                      <a:pt x="201991" y="1817716"/>
                      <a:pt x="180950" y="1821924"/>
                      <a:pt x="172533" y="1821924"/>
                    </a:cubicBezTo>
                    <a:cubicBezTo>
                      <a:pt x="92578" y="1821924"/>
                      <a:pt x="12623" y="1763009"/>
                      <a:pt x="12623" y="1662014"/>
                    </a:cubicBezTo>
                    <a:cubicBezTo>
                      <a:pt x="12623" y="1636765"/>
                      <a:pt x="0" y="1594682"/>
                      <a:pt x="0" y="1586308"/>
                    </a:cubicBezTo>
                    <a:lnTo>
                      <a:pt x="0" y="1476897"/>
                    </a:lnTo>
                    <a:cubicBezTo>
                      <a:pt x="8415" y="1367484"/>
                      <a:pt x="37873" y="1249697"/>
                      <a:pt x="71539" y="1140286"/>
                    </a:cubicBezTo>
                    <a:cubicBezTo>
                      <a:pt x="63122" y="1136078"/>
                      <a:pt x="54706" y="1136078"/>
                      <a:pt x="46289" y="1127662"/>
                    </a:cubicBezTo>
                    <a:cubicBezTo>
                      <a:pt x="46289" y="1115037"/>
                      <a:pt x="33665" y="1089787"/>
                      <a:pt x="16832" y="1098204"/>
                    </a:cubicBezTo>
                    <a:cubicBezTo>
                      <a:pt x="12623" y="1089787"/>
                      <a:pt x="16832" y="1081371"/>
                      <a:pt x="16832" y="1068748"/>
                    </a:cubicBezTo>
                    <a:cubicBezTo>
                      <a:pt x="16832" y="1060331"/>
                      <a:pt x="4207" y="1064540"/>
                      <a:pt x="0" y="1060331"/>
                    </a:cubicBezTo>
                    <a:cubicBezTo>
                      <a:pt x="12623" y="1026665"/>
                      <a:pt x="54706" y="984585"/>
                      <a:pt x="75747" y="980376"/>
                    </a:cubicBezTo>
                    <a:cubicBezTo>
                      <a:pt x="84162" y="967752"/>
                      <a:pt x="100995" y="955127"/>
                      <a:pt x="117828" y="942502"/>
                    </a:cubicBezTo>
                    <a:cubicBezTo>
                      <a:pt x="100995" y="950918"/>
                      <a:pt x="96787" y="963543"/>
                      <a:pt x="109411" y="971960"/>
                    </a:cubicBezTo>
                    <a:cubicBezTo>
                      <a:pt x="117828" y="967752"/>
                      <a:pt x="126244" y="963543"/>
                      <a:pt x="130453" y="955127"/>
                    </a:cubicBezTo>
                    <a:cubicBezTo>
                      <a:pt x="155702" y="900462"/>
                      <a:pt x="180950" y="845756"/>
                      <a:pt x="214616" y="791051"/>
                    </a:cubicBezTo>
                    <a:cubicBezTo>
                      <a:pt x="206199" y="782634"/>
                      <a:pt x="185158" y="786843"/>
                      <a:pt x="185158" y="774218"/>
                    </a:cubicBezTo>
                    <a:cubicBezTo>
                      <a:pt x="185158" y="765801"/>
                      <a:pt x="193575" y="770010"/>
                      <a:pt x="197783" y="765801"/>
                    </a:cubicBezTo>
                    <a:cubicBezTo>
                      <a:pt x="189366" y="761593"/>
                      <a:pt x="176742" y="765801"/>
                      <a:pt x="168325" y="761593"/>
                    </a:cubicBezTo>
                    <a:cubicBezTo>
                      <a:pt x="210408" y="727929"/>
                      <a:pt x="252448" y="698471"/>
                      <a:pt x="290320" y="669013"/>
                    </a:cubicBezTo>
                    <a:lnTo>
                      <a:pt x="290320" y="664805"/>
                    </a:lnTo>
                    <a:cubicBezTo>
                      <a:pt x="260862" y="677430"/>
                      <a:pt x="227198" y="711096"/>
                      <a:pt x="189366" y="715304"/>
                    </a:cubicBezTo>
                    <a:cubicBezTo>
                      <a:pt x="206199" y="694263"/>
                      <a:pt x="244031" y="673222"/>
                      <a:pt x="248239" y="652182"/>
                    </a:cubicBezTo>
                    <a:cubicBezTo>
                      <a:pt x="244031" y="656390"/>
                      <a:pt x="235615" y="660597"/>
                      <a:pt x="231406" y="664805"/>
                    </a:cubicBezTo>
                    <a:lnTo>
                      <a:pt x="218824" y="664805"/>
                    </a:lnTo>
                    <a:cubicBezTo>
                      <a:pt x="269279" y="597475"/>
                      <a:pt x="387108" y="547020"/>
                      <a:pt x="387108" y="538604"/>
                    </a:cubicBezTo>
                    <a:cubicBezTo>
                      <a:pt x="387108" y="525979"/>
                      <a:pt x="374484" y="500729"/>
                      <a:pt x="370275" y="479690"/>
                    </a:cubicBezTo>
                    <a:cubicBezTo>
                      <a:pt x="366067" y="496521"/>
                      <a:pt x="361859" y="513354"/>
                      <a:pt x="366067" y="530187"/>
                    </a:cubicBezTo>
                    <a:cubicBezTo>
                      <a:pt x="340817" y="475482"/>
                      <a:pt x="319778" y="403941"/>
                      <a:pt x="307153" y="345027"/>
                    </a:cubicBezTo>
                    <a:lnTo>
                      <a:pt x="307153" y="340819"/>
                    </a:lnTo>
                    <a:cubicBezTo>
                      <a:pt x="311361" y="353444"/>
                      <a:pt x="315570" y="370277"/>
                      <a:pt x="323986" y="387110"/>
                    </a:cubicBezTo>
                    <a:cubicBezTo>
                      <a:pt x="328195" y="374485"/>
                      <a:pt x="323986" y="361860"/>
                      <a:pt x="323986" y="349236"/>
                    </a:cubicBezTo>
                    <a:lnTo>
                      <a:pt x="323985" y="349234"/>
                    </a:lnTo>
                    <a:lnTo>
                      <a:pt x="332403" y="361860"/>
                    </a:lnTo>
                    <a:cubicBezTo>
                      <a:pt x="336611" y="357652"/>
                      <a:pt x="336611" y="357652"/>
                      <a:pt x="336611" y="349236"/>
                    </a:cubicBezTo>
                    <a:cubicBezTo>
                      <a:pt x="336611" y="336611"/>
                      <a:pt x="328195" y="323986"/>
                      <a:pt x="323986" y="311363"/>
                    </a:cubicBezTo>
                    <a:lnTo>
                      <a:pt x="130453" y="416566"/>
                    </a:lnTo>
                    <a:cubicBezTo>
                      <a:pt x="143077" y="399735"/>
                      <a:pt x="159910" y="399735"/>
                      <a:pt x="159910" y="382902"/>
                    </a:cubicBezTo>
                    <a:cubicBezTo>
                      <a:pt x="143077" y="387110"/>
                      <a:pt x="122036" y="399735"/>
                      <a:pt x="100995" y="412358"/>
                    </a:cubicBezTo>
                    <a:cubicBezTo>
                      <a:pt x="105203" y="399735"/>
                      <a:pt x="117828" y="387110"/>
                      <a:pt x="126244" y="374485"/>
                    </a:cubicBezTo>
                    <a:lnTo>
                      <a:pt x="117828" y="366069"/>
                    </a:lnTo>
                    <a:cubicBezTo>
                      <a:pt x="105203" y="378693"/>
                      <a:pt x="88370" y="391318"/>
                      <a:pt x="75747" y="399735"/>
                    </a:cubicBezTo>
                    <a:lnTo>
                      <a:pt x="105203" y="370277"/>
                    </a:lnTo>
                    <a:cubicBezTo>
                      <a:pt x="96787" y="353444"/>
                      <a:pt x="96787" y="357652"/>
                      <a:pt x="88370" y="361860"/>
                    </a:cubicBezTo>
                    <a:cubicBezTo>
                      <a:pt x="302945" y="113621"/>
                      <a:pt x="559601" y="50499"/>
                      <a:pt x="795257" y="0"/>
                    </a:cubicBezTo>
                    <a:close/>
                    <a:moveTo>
                      <a:pt x="29456" y="1030874"/>
                    </a:moveTo>
                    <a:cubicBezTo>
                      <a:pt x="25248" y="1035082"/>
                      <a:pt x="25248" y="1039290"/>
                      <a:pt x="21040" y="1043498"/>
                    </a:cubicBezTo>
                    <a:cubicBezTo>
                      <a:pt x="29456" y="1039290"/>
                      <a:pt x="37873" y="1035082"/>
                      <a:pt x="42081" y="1030874"/>
                    </a:cubicBezTo>
                    <a:lnTo>
                      <a:pt x="29456" y="1030874"/>
                    </a:lnTo>
                    <a:close/>
                    <a:moveTo>
                      <a:pt x="244031" y="1590516"/>
                    </a:moveTo>
                    <a:lnTo>
                      <a:pt x="244031" y="1603099"/>
                    </a:lnTo>
                    <a:cubicBezTo>
                      <a:pt x="281904" y="1615723"/>
                      <a:pt x="319778" y="1624140"/>
                      <a:pt x="357650" y="1632556"/>
                    </a:cubicBezTo>
                    <a:cubicBezTo>
                      <a:pt x="319778" y="1624140"/>
                      <a:pt x="281904" y="1607307"/>
                      <a:pt x="244031" y="1590516"/>
                    </a:cubicBezTo>
                    <a:close/>
                    <a:moveTo>
                      <a:pt x="513352" y="1657806"/>
                    </a:moveTo>
                    <a:cubicBezTo>
                      <a:pt x="483896" y="1662014"/>
                      <a:pt x="441814" y="1666222"/>
                      <a:pt x="403941" y="1666222"/>
                    </a:cubicBezTo>
                    <a:cubicBezTo>
                      <a:pt x="416566" y="1666222"/>
                      <a:pt x="437606" y="1670429"/>
                      <a:pt x="446022" y="1670429"/>
                    </a:cubicBezTo>
                    <a:cubicBezTo>
                      <a:pt x="458647" y="1670429"/>
                      <a:pt x="504936" y="1662014"/>
                      <a:pt x="534394" y="1657806"/>
                    </a:cubicBezTo>
                    <a:lnTo>
                      <a:pt x="513352" y="1657806"/>
                    </a:lnTo>
                    <a:close/>
                    <a:moveTo>
                      <a:pt x="816299" y="997208"/>
                    </a:moveTo>
                    <a:cubicBezTo>
                      <a:pt x="807882" y="997208"/>
                      <a:pt x="795257" y="1001416"/>
                      <a:pt x="782633" y="1005624"/>
                    </a:cubicBezTo>
                    <a:cubicBezTo>
                      <a:pt x="807882" y="1005624"/>
                      <a:pt x="824715" y="1005624"/>
                      <a:pt x="841546" y="1001416"/>
                    </a:cubicBezTo>
                    <a:cubicBezTo>
                      <a:pt x="833130" y="1001416"/>
                      <a:pt x="828923" y="997208"/>
                      <a:pt x="816299" y="997208"/>
                    </a:cubicBezTo>
                    <a:close/>
                    <a:moveTo>
                      <a:pt x="812090" y="1026665"/>
                    </a:moveTo>
                    <a:cubicBezTo>
                      <a:pt x="753175" y="1026665"/>
                      <a:pt x="706886" y="1056123"/>
                      <a:pt x="639556" y="1077163"/>
                    </a:cubicBezTo>
                    <a:cubicBezTo>
                      <a:pt x="639556" y="1071903"/>
                      <a:pt x="640345" y="1068484"/>
                      <a:pt x="641726" y="1066183"/>
                    </a:cubicBezTo>
                    <a:lnTo>
                      <a:pt x="644606" y="1064031"/>
                    </a:lnTo>
                    <a:lnTo>
                      <a:pt x="664805" y="1056123"/>
                    </a:lnTo>
                    <a:cubicBezTo>
                      <a:pt x="658493" y="1060332"/>
                      <a:pt x="652180" y="1060332"/>
                      <a:pt x="647446" y="1061909"/>
                    </a:cubicBezTo>
                    <a:lnTo>
                      <a:pt x="644606" y="1064031"/>
                    </a:lnTo>
                    <a:lnTo>
                      <a:pt x="598467" y="1082095"/>
                    </a:lnTo>
                    <a:cubicBezTo>
                      <a:pt x="529637" y="1111881"/>
                      <a:pt x="455491" y="1152911"/>
                      <a:pt x="395525" y="1203408"/>
                    </a:cubicBezTo>
                    <a:cubicBezTo>
                      <a:pt x="454439" y="1194992"/>
                      <a:pt x="551227" y="1182367"/>
                      <a:pt x="563809" y="1182367"/>
                    </a:cubicBezTo>
                    <a:cubicBezTo>
                      <a:pt x="669013" y="1182367"/>
                      <a:pt x="782633" y="1228658"/>
                      <a:pt x="887837" y="1274904"/>
                    </a:cubicBezTo>
                    <a:cubicBezTo>
                      <a:pt x="892045" y="1266488"/>
                      <a:pt x="950917" y="1148703"/>
                      <a:pt x="950917" y="1127662"/>
                    </a:cubicBezTo>
                    <a:cubicBezTo>
                      <a:pt x="950917" y="1060331"/>
                      <a:pt x="849963" y="1026665"/>
                      <a:pt x="812090" y="1026665"/>
                    </a:cubicBezTo>
                    <a:close/>
                    <a:moveTo>
                      <a:pt x="422812" y="1235495"/>
                    </a:moveTo>
                    <a:cubicBezTo>
                      <a:pt x="388686" y="1235496"/>
                      <a:pt x="349234" y="1240229"/>
                      <a:pt x="323986" y="1249697"/>
                    </a:cubicBezTo>
                    <a:cubicBezTo>
                      <a:pt x="307153" y="1258071"/>
                      <a:pt x="277695" y="1262280"/>
                      <a:pt x="269279" y="1283321"/>
                    </a:cubicBezTo>
                    <a:cubicBezTo>
                      <a:pt x="252448" y="1316987"/>
                      <a:pt x="256656" y="1359068"/>
                      <a:pt x="248239" y="1396942"/>
                    </a:cubicBezTo>
                    <a:cubicBezTo>
                      <a:pt x="248239" y="1417981"/>
                      <a:pt x="239823" y="1443231"/>
                      <a:pt x="239823" y="1455856"/>
                    </a:cubicBezTo>
                    <a:cubicBezTo>
                      <a:pt x="239823" y="1476897"/>
                      <a:pt x="302945" y="1497936"/>
                      <a:pt x="332403" y="1502145"/>
                    </a:cubicBezTo>
                    <a:cubicBezTo>
                      <a:pt x="357650" y="1506353"/>
                      <a:pt x="403941" y="1510561"/>
                      <a:pt x="416566" y="1510561"/>
                    </a:cubicBezTo>
                    <a:cubicBezTo>
                      <a:pt x="492313" y="1510561"/>
                      <a:pt x="597473" y="1472689"/>
                      <a:pt x="664805" y="1451647"/>
                    </a:cubicBezTo>
                    <a:cubicBezTo>
                      <a:pt x="601681" y="1409567"/>
                      <a:pt x="517561" y="1367484"/>
                      <a:pt x="462855" y="1329612"/>
                    </a:cubicBezTo>
                    <a:cubicBezTo>
                      <a:pt x="479688" y="1321195"/>
                      <a:pt x="488105" y="1329612"/>
                      <a:pt x="504936" y="1338026"/>
                    </a:cubicBezTo>
                    <a:cubicBezTo>
                      <a:pt x="471272" y="1321195"/>
                      <a:pt x="433397" y="1300154"/>
                      <a:pt x="399733" y="1287529"/>
                    </a:cubicBezTo>
                    <a:cubicBezTo>
                      <a:pt x="458647" y="1287529"/>
                      <a:pt x="483896" y="1304362"/>
                      <a:pt x="521769" y="1308570"/>
                    </a:cubicBezTo>
                    <a:cubicBezTo>
                      <a:pt x="479688" y="1291737"/>
                      <a:pt x="433397" y="1279113"/>
                      <a:pt x="391317" y="1262280"/>
                    </a:cubicBezTo>
                    <a:lnTo>
                      <a:pt x="391317" y="1258071"/>
                    </a:lnTo>
                    <a:lnTo>
                      <a:pt x="357650" y="1258071"/>
                    </a:lnTo>
                    <a:cubicBezTo>
                      <a:pt x="345026" y="1258071"/>
                      <a:pt x="315570" y="1270696"/>
                      <a:pt x="290320" y="1279113"/>
                    </a:cubicBezTo>
                    <a:lnTo>
                      <a:pt x="290320" y="1270696"/>
                    </a:lnTo>
                    <a:cubicBezTo>
                      <a:pt x="315569" y="1253885"/>
                      <a:pt x="347130" y="1244427"/>
                      <a:pt x="379218" y="1239698"/>
                    </a:cubicBezTo>
                    <a:lnTo>
                      <a:pt x="411609" y="1237073"/>
                    </a:lnTo>
                    <a:lnTo>
                      <a:pt x="427020" y="1235824"/>
                    </a:lnTo>
                    <a:lnTo>
                      <a:pt x="432514" y="1235979"/>
                    </a:lnTo>
                    <a:lnTo>
                      <a:pt x="454439" y="1237073"/>
                    </a:lnTo>
                    <a:lnTo>
                      <a:pt x="471272" y="1237073"/>
                    </a:lnTo>
                    <a:lnTo>
                      <a:pt x="432514" y="1235979"/>
                    </a:lnTo>
                    <a:lnTo>
                      <a:pt x="422812" y="1235495"/>
                    </a:lnTo>
                    <a:close/>
                    <a:moveTo>
                      <a:pt x="605890" y="462857"/>
                    </a:moveTo>
                    <a:cubicBezTo>
                      <a:pt x="601681" y="462857"/>
                      <a:pt x="593265" y="471273"/>
                      <a:pt x="593265" y="475482"/>
                    </a:cubicBezTo>
                    <a:lnTo>
                      <a:pt x="605890" y="462857"/>
                    </a:lnTo>
                    <a:close/>
                    <a:moveTo>
                      <a:pt x="542810" y="496521"/>
                    </a:moveTo>
                    <a:cubicBezTo>
                      <a:pt x="467063" y="513354"/>
                      <a:pt x="391317" y="559645"/>
                      <a:pt x="315570" y="614308"/>
                    </a:cubicBezTo>
                    <a:cubicBezTo>
                      <a:pt x="391317" y="572268"/>
                      <a:pt x="467063" y="534395"/>
                      <a:pt x="542810" y="496521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5141E2D-03CE-DED4-C00E-4A80DF03A872}"/>
                  </a:ext>
                </a:extLst>
              </p:cNvPr>
              <p:cNvSpPr/>
              <p:nvPr/>
            </p:nvSpPr>
            <p:spPr>
              <a:xfrm>
                <a:off x="6569335" y="4013940"/>
                <a:ext cx="71538" cy="185117"/>
              </a:xfrm>
              <a:custGeom>
                <a:avLst/>
                <a:gdLst>
                  <a:gd name="connsiteX0" fmla="*/ 29456 w 71538"/>
                  <a:gd name="connsiteY0" fmla="*/ 0 h 185117"/>
                  <a:gd name="connsiteX1" fmla="*/ 37872 w 71538"/>
                  <a:gd name="connsiteY1" fmla="*/ 25207 h 185117"/>
                  <a:gd name="connsiteX2" fmla="*/ 46289 w 71538"/>
                  <a:gd name="connsiteY2" fmla="*/ 96745 h 185117"/>
                  <a:gd name="connsiteX3" fmla="*/ 58914 w 71538"/>
                  <a:gd name="connsiteY3" fmla="*/ 25207 h 185117"/>
                  <a:gd name="connsiteX4" fmla="*/ 71538 w 71538"/>
                  <a:gd name="connsiteY4" fmla="*/ 92539 h 185117"/>
                  <a:gd name="connsiteX5" fmla="*/ 54705 w 71538"/>
                  <a:gd name="connsiteY5" fmla="*/ 172494 h 185117"/>
                  <a:gd name="connsiteX6" fmla="*/ 50497 w 71538"/>
                  <a:gd name="connsiteY6" fmla="*/ 151452 h 185117"/>
                  <a:gd name="connsiteX7" fmla="*/ 42081 w 71538"/>
                  <a:gd name="connsiteY7" fmla="*/ 147244 h 185117"/>
                  <a:gd name="connsiteX8" fmla="*/ 25249 w 71538"/>
                  <a:gd name="connsiteY8" fmla="*/ 185117 h 185117"/>
                  <a:gd name="connsiteX9" fmla="*/ 8416 w 71538"/>
                  <a:gd name="connsiteY9" fmla="*/ 151452 h 185117"/>
                  <a:gd name="connsiteX10" fmla="*/ 4208 w 71538"/>
                  <a:gd name="connsiteY10" fmla="*/ 172494 h 185117"/>
                  <a:gd name="connsiteX11" fmla="*/ 4208 w 71538"/>
                  <a:gd name="connsiteY11" fmla="*/ 176700 h 185117"/>
                  <a:gd name="connsiteX12" fmla="*/ 0 w 71538"/>
                  <a:gd name="connsiteY12" fmla="*/ 143036 h 185117"/>
                  <a:gd name="connsiteX13" fmla="*/ 0 w 71538"/>
                  <a:gd name="connsiteY13" fmla="*/ 88330 h 185117"/>
                  <a:gd name="connsiteX14" fmla="*/ 16833 w 71538"/>
                  <a:gd name="connsiteY14" fmla="*/ 75706 h 185117"/>
                  <a:gd name="connsiteX15" fmla="*/ 37872 w 71538"/>
                  <a:gd name="connsiteY15" fmla="*/ 29415 h 185117"/>
                  <a:gd name="connsiteX16" fmla="*/ 29456 w 71538"/>
                  <a:gd name="connsiteY16" fmla="*/ 20998 h 185117"/>
                  <a:gd name="connsiteX17" fmla="*/ 29456 w 71538"/>
                  <a:gd name="connsiteY17" fmla="*/ 0 h 18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538" h="185117">
                    <a:moveTo>
                      <a:pt x="29456" y="0"/>
                    </a:moveTo>
                    <a:cubicBezTo>
                      <a:pt x="29456" y="8416"/>
                      <a:pt x="37872" y="12624"/>
                      <a:pt x="37872" y="25207"/>
                    </a:cubicBezTo>
                    <a:cubicBezTo>
                      <a:pt x="46289" y="42040"/>
                      <a:pt x="42081" y="71497"/>
                      <a:pt x="46289" y="96745"/>
                    </a:cubicBezTo>
                    <a:cubicBezTo>
                      <a:pt x="50497" y="75706"/>
                      <a:pt x="54705" y="50456"/>
                      <a:pt x="58914" y="25207"/>
                    </a:cubicBezTo>
                    <a:cubicBezTo>
                      <a:pt x="67330" y="46248"/>
                      <a:pt x="71538" y="84122"/>
                      <a:pt x="71538" y="92539"/>
                    </a:cubicBezTo>
                    <a:cubicBezTo>
                      <a:pt x="71538" y="130411"/>
                      <a:pt x="71538" y="130411"/>
                      <a:pt x="54705" y="172494"/>
                    </a:cubicBezTo>
                    <a:cubicBezTo>
                      <a:pt x="54705" y="168285"/>
                      <a:pt x="54705" y="159869"/>
                      <a:pt x="50497" y="151452"/>
                    </a:cubicBezTo>
                    <a:cubicBezTo>
                      <a:pt x="46289" y="155661"/>
                      <a:pt x="46289" y="151452"/>
                      <a:pt x="42081" y="147244"/>
                    </a:cubicBezTo>
                    <a:cubicBezTo>
                      <a:pt x="33664" y="159869"/>
                      <a:pt x="29456" y="172494"/>
                      <a:pt x="25249" y="185117"/>
                    </a:cubicBezTo>
                    <a:cubicBezTo>
                      <a:pt x="21041" y="176700"/>
                      <a:pt x="16833" y="164077"/>
                      <a:pt x="8416" y="151452"/>
                    </a:cubicBezTo>
                    <a:cubicBezTo>
                      <a:pt x="8416" y="151452"/>
                      <a:pt x="0" y="159869"/>
                      <a:pt x="4208" y="172494"/>
                    </a:cubicBezTo>
                    <a:lnTo>
                      <a:pt x="4208" y="176700"/>
                    </a:lnTo>
                    <a:cubicBezTo>
                      <a:pt x="0" y="168285"/>
                      <a:pt x="0" y="155661"/>
                      <a:pt x="0" y="143036"/>
                    </a:cubicBezTo>
                    <a:cubicBezTo>
                      <a:pt x="0" y="126203"/>
                      <a:pt x="4208" y="105162"/>
                      <a:pt x="0" y="88330"/>
                    </a:cubicBezTo>
                    <a:cubicBezTo>
                      <a:pt x="4208" y="71497"/>
                      <a:pt x="0" y="75706"/>
                      <a:pt x="16833" y="75706"/>
                    </a:cubicBezTo>
                    <a:cubicBezTo>
                      <a:pt x="16833" y="29415"/>
                      <a:pt x="37872" y="33623"/>
                      <a:pt x="37872" y="29415"/>
                    </a:cubicBezTo>
                    <a:cubicBezTo>
                      <a:pt x="37872" y="20998"/>
                      <a:pt x="33664" y="25207"/>
                      <a:pt x="29456" y="20998"/>
                    </a:cubicBezTo>
                    <a:lnTo>
                      <a:pt x="29456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DC9CC01-2143-3A70-1C0C-B3A4C43155F2}"/>
                  </a:ext>
                </a:extLst>
              </p:cNvPr>
              <p:cNvSpPr/>
              <p:nvPr/>
            </p:nvSpPr>
            <p:spPr>
              <a:xfrm>
                <a:off x="6321097" y="4123310"/>
                <a:ext cx="8415" cy="12623"/>
              </a:xfrm>
              <a:custGeom>
                <a:avLst/>
                <a:gdLst>
                  <a:gd name="connsiteX0" fmla="*/ 0 w 8415"/>
                  <a:gd name="connsiteY0" fmla="*/ 0 h 12623"/>
                  <a:gd name="connsiteX1" fmla="*/ 5786 w 8415"/>
                  <a:gd name="connsiteY1" fmla="*/ 4734 h 12623"/>
                  <a:gd name="connsiteX2" fmla="*/ 8415 w 8415"/>
                  <a:gd name="connsiteY2" fmla="*/ 12623 h 12623"/>
                  <a:gd name="connsiteX3" fmla="*/ 0 w 8415"/>
                  <a:gd name="connsiteY3" fmla="*/ 0 h 1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15" h="12623">
                    <a:moveTo>
                      <a:pt x="0" y="0"/>
                    </a:moveTo>
                    <a:cubicBezTo>
                      <a:pt x="2104" y="2104"/>
                      <a:pt x="4208" y="3156"/>
                      <a:pt x="5786" y="4734"/>
                    </a:cubicBezTo>
                    <a:lnTo>
                      <a:pt x="8415" y="12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B025BC2-3170-555D-2001-12D64809100F}"/>
                  </a:ext>
                </a:extLst>
              </p:cNvPr>
              <p:cNvSpPr/>
              <p:nvPr/>
            </p:nvSpPr>
            <p:spPr>
              <a:xfrm>
                <a:off x="5361762" y="4325303"/>
                <a:ext cx="631141" cy="980374"/>
              </a:xfrm>
              <a:custGeom>
                <a:avLst/>
                <a:gdLst>
                  <a:gd name="connsiteX0" fmla="*/ 138869 w 631141"/>
                  <a:gd name="connsiteY0" fmla="*/ 0 h 980374"/>
                  <a:gd name="connsiteX1" fmla="*/ 172535 w 631141"/>
                  <a:gd name="connsiteY1" fmla="*/ 8416 h 980374"/>
                  <a:gd name="connsiteX2" fmla="*/ 201950 w 631141"/>
                  <a:gd name="connsiteY2" fmla="*/ 8416 h 980374"/>
                  <a:gd name="connsiteX3" fmla="*/ 214575 w 631141"/>
                  <a:gd name="connsiteY3" fmla="*/ 16833 h 980374"/>
                  <a:gd name="connsiteX4" fmla="*/ 201950 w 631141"/>
                  <a:gd name="connsiteY4" fmla="*/ 29456 h 980374"/>
                  <a:gd name="connsiteX5" fmla="*/ 222991 w 631141"/>
                  <a:gd name="connsiteY5" fmla="*/ 33664 h 980374"/>
                  <a:gd name="connsiteX6" fmla="*/ 227200 w 631141"/>
                  <a:gd name="connsiteY6" fmla="*/ 42080 h 980374"/>
                  <a:gd name="connsiteX7" fmla="*/ 206158 w 631141"/>
                  <a:gd name="connsiteY7" fmla="*/ 79912 h 980374"/>
                  <a:gd name="connsiteX8" fmla="*/ 218783 w 631141"/>
                  <a:gd name="connsiteY8" fmla="*/ 84120 h 980374"/>
                  <a:gd name="connsiteX9" fmla="*/ 248239 w 631141"/>
                  <a:gd name="connsiteY9" fmla="*/ 33664 h 980374"/>
                  <a:gd name="connsiteX10" fmla="*/ 269280 w 631141"/>
                  <a:gd name="connsiteY10" fmla="*/ 33664 h 980374"/>
                  <a:gd name="connsiteX11" fmla="*/ 260864 w 631141"/>
                  <a:gd name="connsiteY11" fmla="*/ 75704 h 980374"/>
                  <a:gd name="connsiteX12" fmla="*/ 265072 w 631141"/>
                  <a:gd name="connsiteY12" fmla="*/ 96745 h 980374"/>
                  <a:gd name="connsiteX13" fmla="*/ 281905 w 631141"/>
                  <a:gd name="connsiteY13" fmla="*/ 71496 h 980374"/>
                  <a:gd name="connsiteX14" fmla="*/ 290322 w 631141"/>
                  <a:gd name="connsiteY14" fmla="*/ 75704 h 980374"/>
                  <a:gd name="connsiteX15" fmla="*/ 281905 w 631141"/>
                  <a:gd name="connsiteY15" fmla="*/ 113578 h 980374"/>
                  <a:gd name="connsiteX16" fmla="*/ 290322 w 631141"/>
                  <a:gd name="connsiteY16" fmla="*/ 121993 h 980374"/>
                  <a:gd name="connsiteX17" fmla="*/ 277697 w 631141"/>
                  <a:gd name="connsiteY17" fmla="*/ 134618 h 980374"/>
                  <a:gd name="connsiteX18" fmla="*/ 281905 w 631141"/>
                  <a:gd name="connsiteY18" fmla="*/ 147242 h 980374"/>
                  <a:gd name="connsiteX19" fmla="*/ 382901 w 631141"/>
                  <a:gd name="connsiteY19" fmla="*/ 126201 h 980374"/>
                  <a:gd name="connsiteX20" fmla="*/ 593266 w 631141"/>
                  <a:gd name="connsiteY20" fmla="*/ 256655 h 980374"/>
                  <a:gd name="connsiteX21" fmla="*/ 614308 w 631141"/>
                  <a:gd name="connsiteY21" fmla="*/ 248239 h 980374"/>
                  <a:gd name="connsiteX22" fmla="*/ 597475 w 631141"/>
                  <a:gd name="connsiteY22" fmla="*/ 265072 h 980374"/>
                  <a:gd name="connsiteX23" fmla="*/ 597475 w 631141"/>
                  <a:gd name="connsiteY23" fmla="*/ 277696 h 980374"/>
                  <a:gd name="connsiteX24" fmla="*/ 605891 w 631141"/>
                  <a:gd name="connsiteY24" fmla="*/ 281903 h 980374"/>
                  <a:gd name="connsiteX25" fmla="*/ 608183 w 631141"/>
                  <a:gd name="connsiteY25" fmla="*/ 280237 h 980374"/>
                  <a:gd name="connsiteX26" fmla="*/ 605891 w 631141"/>
                  <a:gd name="connsiteY26" fmla="*/ 290319 h 980374"/>
                  <a:gd name="connsiteX27" fmla="*/ 618516 w 631141"/>
                  <a:gd name="connsiteY27" fmla="*/ 340818 h 980374"/>
                  <a:gd name="connsiteX28" fmla="*/ 631141 w 631141"/>
                  <a:gd name="connsiteY28" fmla="*/ 429148 h 980374"/>
                  <a:gd name="connsiteX29" fmla="*/ 416566 w 631141"/>
                  <a:gd name="connsiteY29" fmla="*/ 795214 h 980374"/>
                  <a:gd name="connsiteX30" fmla="*/ 340819 w 631141"/>
                  <a:gd name="connsiteY30" fmla="*/ 828880 h 980374"/>
                  <a:gd name="connsiteX31" fmla="*/ 294530 w 631141"/>
                  <a:gd name="connsiteY31" fmla="*/ 812047 h 980374"/>
                  <a:gd name="connsiteX32" fmla="*/ 277697 w 631141"/>
                  <a:gd name="connsiteY32" fmla="*/ 812047 h 980374"/>
                  <a:gd name="connsiteX33" fmla="*/ 273489 w 631141"/>
                  <a:gd name="connsiteY33" fmla="*/ 820464 h 980374"/>
                  <a:gd name="connsiteX34" fmla="*/ 286113 w 631141"/>
                  <a:gd name="connsiteY34" fmla="*/ 875169 h 980374"/>
                  <a:gd name="connsiteX35" fmla="*/ 281905 w 631141"/>
                  <a:gd name="connsiteY35" fmla="*/ 887794 h 980374"/>
                  <a:gd name="connsiteX36" fmla="*/ 260864 w 631141"/>
                  <a:gd name="connsiteY36" fmla="*/ 845713 h 980374"/>
                  <a:gd name="connsiteX37" fmla="*/ 256656 w 631141"/>
                  <a:gd name="connsiteY37" fmla="*/ 854130 h 980374"/>
                  <a:gd name="connsiteX38" fmla="*/ 281905 w 631141"/>
                  <a:gd name="connsiteY38" fmla="*/ 955124 h 980374"/>
                  <a:gd name="connsiteX39" fmla="*/ 239823 w 631141"/>
                  <a:gd name="connsiteY39" fmla="*/ 866754 h 980374"/>
                  <a:gd name="connsiteX40" fmla="*/ 235614 w 631141"/>
                  <a:gd name="connsiteY40" fmla="*/ 875169 h 980374"/>
                  <a:gd name="connsiteX41" fmla="*/ 265072 w 631141"/>
                  <a:gd name="connsiteY41" fmla="*/ 967749 h 980374"/>
                  <a:gd name="connsiteX42" fmla="*/ 252447 w 631141"/>
                  <a:gd name="connsiteY42" fmla="*/ 959332 h 980374"/>
                  <a:gd name="connsiteX43" fmla="*/ 252447 w 631141"/>
                  <a:gd name="connsiteY43" fmla="*/ 971957 h 980374"/>
                  <a:gd name="connsiteX44" fmla="*/ 227200 w 631141"/>
                  <a:gd name="connsiteY44" fmla="*/ 963541 h 980374"/>
                  <a:gd name="connsiteX45" fmla="*/ 235614 w 631141"/>
                  <a:gd name="connsiteY45" fmla="*/ 980374 h 980374"/>
                  <a:gd name="connsiteX46" fmla="*/ 0 w 631141"/>
                  <a:gd name="connsiteY46" fmla="*/ 471228 h 980374"/>
                  <a:gd name="connsiteX47" fmla="*/ 4208 w 631141"/>
                  <a:gd name="connsiteY47" fmla="*/ 391273 h 980374"/>
                  <a:gd name="connsiteX48" fmla="*/ 12625 w 631141"/>
                  <a:gd name="connsiteY48" fmla="*/ 302944 h 980374"/>
                  <a:gd name="connsiteX49" fmla="*/ 109413 w 631141"/>
                  <a:gd name="connsiteY49" fmla="*/ 21041 h 980374"/>
                  <a:gd name="connsiteX50" fmla="*/ 138869 w 631141"/>
                  <a:gd name="connsiteY50" fmla="*/ 0 h 980374"/>
                  <a:gd name="connsiteX51" fmla="*/ 147285 w 631141"/>
                  <a:gd name="connsiteY51" fmla="*/ 21041 h 980374"/>
                  <a:gd name="connsiteX52" fmla="*/ 155702 w 631141"/>
                  <a:gd name="connsiteY52" fmla="*/ 29456 h 980374"/>
                  <a:gd name="connsiteX53" fmla="*/ 168327 w 631141"/>
                  <a:gd name="connsiteY53" fmla="*/ 29456 h 980374"/>
                  <a:gd name="connsiteX54" fmla="*/ 168327 w 631141"/>
                  <a:gd name="connsiteY54" fmla="*/ 21041 h 980374"/>
                  <a:gd name="connsiteX55" fmla="*/ 147285 w 631141"/>
                  <a:gd name="connsiteY55" fmla="*/ 21041 h 980374"/>
                  <a:gd name="connsiteX56" fmla="*/ 353444 w 631141"/>
                  <a:gd name="connsiteY56" fmla="*/ 795214 h 980374"/>
                  <a:gd name="connsiteX57" fmla="*/ 336611 w 631141"/>
                  <a:gd name="connsiteY57" fmla="*/ 807839 h 980374"/>
                  <a:gd name="connsiteX58" fmla="*/ 378693 w 631141"/>
                  <a:gd name="connsiteY58" fmla="*/ 799422 h 980374"/>
                  <a:gd name="connsiteX59" fmla="*/ 353444 w 631141"/>
                  <a:gd name="connsiteY59" fmla="*/ 795214 h 980374"/>
                  <a:gd name="connsiteX60" fmla="*/ 370277 w 631141"/>
                  <a:gd name="connsiteY60" fmla="*/ 134618 h 980374"/>
                  <a:gd name="connsiteX61" fmla="*/ 277697 w 631141"/>
                  <a:gd name="connsiteY61" fmla="*/ 155659 h 980374"/>
                  <a:gd name="connsiteX62" fmla="*/ 269280 w 631141"/>
                  <a:gd name="connsiteY62" fmla="*/ 197741 h 980374"/>
                  <a:gd name="connsiteX63" fmla="*/ 265072 w 631141"/>
                  <a:gd name="connsiteY63" fmla="*/ 227197 h 980374"/>
                  <a:gd name="connsiteX64" fmla="*/ 256656 w 631141"/>
                  <a:gd name="connsiteY64" fmla="*/ 286111 h 980374"/>
                  <a:gd name="connsiteX65" fmla="*/ 252447 w 631141"/>
                  <a:gd name="connsiteY65" fmla="*/ 340818 h 980374"/>
                  <a:gd name="connsiteX66" fmla="*/ 256656 w 631141"/>
                  <a:gd name="connsiteY66" fmla="*/ 605891 h 980374"/>
                  <a:gd name="connsiteX67" fmla="*/ 265072 w 631141"/>
                  <a:gd name="connsiteY67" fmla="*/ 504894 h 980374"/>
                  <a:gd name="connsiteX68" fmla="*/ 525978 w 631141"/>
                  <a:gd name="connsiteY68" fmla="*/ 252447 h 980374"/>
                  <a:gd name="connsiteX69" fmla="*/ 525978 w 631141"/>
                  <a:gd name="connsiteY69" fmla="*/ 235614 h 980374"/>
                  <a:gd name="connsiteX70" fmla="*/ 538561 w 631141"/>
                  <a:gd name="connsiteY70" fmla="*/ 248239 h 980374"/>
                  <a:gd name="connsiteX71" fmla="*/ 370277 w 631141"/>
                  <a:gd name="connsiteY71" fmla="*/ 151451 h 980374"/>
                  <a:gd name="connsiteX72" fmla="*/ 294530 w 631141"/>
                  <a:gd name="connsiteY72" fmla="*/ 159867 h 980374"/>
                  <a:gd name="connsiteX73" fmla="*/ 286113 w 631141"/>
                  <a:gd name="connsiteY73" fmla="*/ 155659 h 980374"/>
                  <a:gd name="connsiteX74" fmla="*/ 370277 w 631141"/>
                  <a:gd name="connsiteY74" fmla="*/ 138826 h 980374"/>
                  <a:gd name="connsiteX75" fmla="*/ 471271 w 631141"/>
                  <a:gd name="connsiteY75" fmla="*/ 164075 h 980374"/>
                  <a:gd name="connsiteX76" fmla="*/ 370277 w 631141"/>
                  <a:gd name="connsiteY76" fmla="*/ 134618 h 980374"/>
                  <a:gd name="connsiteX77" fmla="*/ 593266 w 631141"/>
                  <a:gd name="connsiteY77" fmla="*/ 349235 h 980374"/>
                  <a:gd name="connsiteX78" fmla="*/ 589058 w 631141"/>
                  <a:gd name="connsiteY78" fmla="*/ 467020 h 980374"/>
                  <a:gd name="connsiteX79" fmla="*/ 597475 w 631141"/>
                  <a:gd name="connsiteY79" fmla="*/ 408106 h 980374"/>
                  <a:gd name="connsiteX80" fmla="*/ 593266 w 631141"/>
                  <a:gd name="connsiteY80" fmla="*/ 349235 h 980374"/>
                  <a:gd name="connsiteX81" fmla="*/ 614308 w 631141"/>
                  <a:gd name="connsiteY81" fmla="*/ 382857 h 980374"/>
                  <a:gd name="connsiteX82" fmla="*/ 610099 w 631141"/>
                  <a:gd name="connsiteY82" fmla="*/ 496478 h 980374"/>
                  <a:gd name="connsiteX83" fmla="*/ 618516 w 631141"/>
                  <a:gd name="connsiteY83" fmla="*/ 416523 h 980374"/>
                  <a:gd name="connsiteX84" fmla="*/ 614308 w 631141"/>
                  <a:gd name="connsiteY84" fmla="*/ 382857 h 980374"/>
                  <a:gd name="connsiteX85" fmla="*/ 572225 w 631141"/>
                  <a:gd name="connsiteY85" fmla="*/ 353443 h 980374"/>
                  <a:gd name="connsiteX86" fmla="*/ 546977 w 631141"/>
                  <a:gd name="connsiteY86" fmla="*/ 471228 h 980374"/>
                  <a:gd name="connsiteX87" fmla="*/ 563810 w 631141"/>
                  <a:gd name="connsiteY87" fmla="*/ 382857 h 980374"/>
                  <a:gd name="connsiteX88" fmla="*/ 568017 w 631141"/>
                  <a:gd name="connsiteY88" fmla="*/ 458604 h 980374"/>
                  <a:gd name="connsiteX89" fmla="*/ 572225 w 631141"/>
                  <a:gd name="connsiteY89" fmla="*/ 353443 h 980374"/>
                  <a:gd name="connsiteX90" fmla="*/ 538561 w 631141"/>
                  <a:gd name="connsiteY90" fmla="*/ 408106 h 980374"/>
                  <a:gd name="connsiteX91" fmla="*/ 340819 w 631141"/>
                  <a:gd name="connsiteY91" fmla="*/ 605891 h 980374"/>
                  <a:gd name="connsiteX92" fmla="*/ 412357 w 631141"/>
                  <a:gd name="connsiteY92" fmla="*/ 635347 h 980374"/>
                  <a:gd name="connsiteX93" fmla="*/ 538561 w 631141"/>
                  <a:gd name="connsiteY93" fmla="*/ 408106 h 980374"/>
                  <a:gd name="connsiteX94" fmla="*/ 349235 w 631141"/>
                  <a:gd name="connsiteY94" fmla="*/ 576433 h 980374"/>
                  <a:gd name="connsiteX95" fmla="*/ 332402 w 631141"/>
                  <a:gd name="connsiteY95" fmla="*/ 589058 h 980374"/>
                  <a:gd name="connsiteX96" fmla="*/ 349235 w 631141"/>
                  <a:gd name="connsiteY96" fmla="*/ 576433 h 98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31141" h="980374">
                    <a:moveTo>
                      <a:pt x="138869" y="0"/>
                    </a:moveTo>
                    <a:cubicBezTo>
                      <a:pt x="147285" y="0"/>
                      <a:pt x="155702" y="4208"/>
                      <a:pt x="172535" y="8416"/>
                    </a:cubicBezTo>
                    <a:cubicBezTo>
                      <a:pt x="176743" y="12624"/>
                      <a:pt x="193534" y="8416"/>
                      <a:pt x="201950" y="8416"/>
                    </a:cubicBezTo>
                    <a:cubicBezTo>
                      <a:pt x="206158" y="8416"/>
                      <a:pt x="210367" y="12624"/>
                      <a:pt x="214575" y="16833"/>
                    </a:cubicBezTo>
                    <a:cubicBezTo>
                      <a:pt x="214575" y="21041"/>
                      <a:pt x="206158" y="21041"/>
                      <a:pt x="201950" y="29456"/>
                    </a:cubicBezTo>
                    <a:cubicBezTo>
                      <a:pt x="206158" y="33664"/>
                      <a:pt x="210367" y="29456"/>
                      <a:pt x="222991" y="33664"/>
                    </a:cubicBezTo>
                    <a:cubicBezTo>
                      <a:pt x="222991" y="33664"/>
                      <a:pt x="227200" y="29456"/>
                      <a:pt x="227200" y="42080"/>
                    </a:cubicBezTo>
                    <a:cubicBezTo>
                      <a:pt x="227200" y="50454"/>
                      <a:pt x="214575" y="67287"/>
                      <a:pt x="206158" y="79912"/>
                    </a:cubicBezTo>
                    <a:cubicBezTo>
                      <a:pt x="210367" y="84120"/>
                      <a:pt x="206158" y="84120"/>
                      <a:pt x="218783" y="84120"/>
                    </a:cubicBezTo>
                    <a:cubicBezTo>
                      <a:pt x="235614" y="84120"/>
                      <a:pt x="235614" y="54663"/>
                      <a:pt x="248239" y="33664"/>
                    </a:cubicBezTo>
                    <a:lnTo>
                      <a:pt x="269280" y="33664"/>
                    </a:lnTo>
                    <a:cubicBezTo>
                      <a:pt x="265072" y="54663"/>
                      <a:pt x="260864" y="67287"/>
                      <a:pt x="260864" y="75704"/>
                    </a:cubicBezTo>
                    <a:cubicBezTo>
                      <a:pt x="260864" y="88329"/>
                      <a:pt x="260864" y="92537"/>
                      <a:pt x="265072" y="96745"/>
                    </a:cubicBezTo>
                    <a:cubicBezTo>
                      <a:pt x="273489" y="88329"/>
                      <a:pt x="273489" y="79912"/>
                      <a:pt x="281905" y="71496"/>
                    </a:cubicBezTo>
                    <a:cubicBezTo>
                      <a:pt x="281905" y="71496"/>
                      <a:pt x="286113" y="75704"/>
                      <a:pt x="290322" y="75704"/>
                    </a:cubicBezTo>
                    <a:cubicBezTo>
                      <a:pt x="286113" y="92537"/>
                      <a:pt x="281905" y="100953"/>
                      <a:pt x="281905" y="113578"/>
                    </a:cubicBezTo>
                    <a:cubicBezTo>
                      <a:pt x="281905" y="121993"/>
                      <a:pt x="286113" y="121993"/>
                      <a:pt x="290322" y="121993"/>
                    </a:cubicBezTo>
                    <a:cubicBezTo>
                      <a:pt x="281905" y="126201"/>
                      <a:pt x="277697" y="134618"/>
                      <a:pt x="277697" y="134618"/>
                    </a:cubicBezTo>
                    <a:cubicBezTo>
                      <a:pt x="277697" y="147242"/>
                      <a:pt x="277697" y="143034"/>
                      <a:pt x="281905" y="147242"/>
                    </a:cubicBezTo>
                    <a:cubicBezTo>
                      <a:pt x="357652" y="121993"/>
                      <a:pt x="332402" y="126201"/>
                      <a:pt x="382901" y="126201"/>
                    </a:cubicBezTo>
                    <a:cubicBezTo>
                      <a:pt x="454440" y="126201"/>
                      <a:pt x="555394" y="151451"/>
                      <a:pt x="593266" y="256655"/>
                    </a:cubicBezTo>
                    <a:cubicBezTo>
                      <a:pt x="597475" y="256655"/>
                      <a:pt x="605891" y="252447"/>
                      <a:pt x="614308" y="248239"/>
                    </a:cubicBezTo>
                    <a:lnTo>
                      <a:pt x="597475" y="265072"/>
                    </a:lnTo>
                    <a:lnTo>
                      <a:pt x="597475" y="277696"/>
                    </a:lnTo>
                    <a:cubicBezTo>
                      <a:pt x="597475" y="277696"/>
                      <a:pt x="593266" y="281903"/>
                      <a:pt x="605891" y="281903"/>
                    </a:cubicBezTo>
                    <a:lnTo>
                      <a:pt x="608183" y="280237"/>
                    </a:lnTo>
                    <a:lnTo>
                      <a:pt x="605891" y="290319"/>
                    </a:lnTo>
                    <a:cubicBezTo>
                      <a:pt x="605891" y="298736"/>
                      <a:pt x="618516" y="323985"/>
                      <a:pt x="618516" y="340818"/>
                    </a:cubicBezTo>
                    <a:cubicBezTo>
                      <a:pt x="622724" y="370274"/>
                      <a:pt x="631141" y="420731"/>
                      <a:pt x="631141" y="429148"/>
                    </a:cubicBezTo>
                    <a:cubicBezTo>
                      <a:pt x="631141" y="546975"/>
                      <a:pt x="572225" y="723676"/>
                      <a:pt x="416566" y="795214"/>
                    </a:cubicBezTo>
                    <a:cubicBezTo>
                      <a:pt x="387110" y="807839"/>
                      <a:pt x="349235" y="828880"/>
                      <a:pt x="340819" y="828880"/>
                    </a:cubicBezTo>
                    <a:cubicBezTo>
                      <a:pt x="328194" y="828880"/>
                      <a:pt x="311363" y="820464"/>
                      <a:pt x="294530" y="812047"/>
                    </a:cubicBezTo>
                    <a:lnTo>
                      <a:pt x="277697" y="812047"/>
                    </a:lnTo>
                    <a:cubicBezTo>
                      <a:pt x="277697" y="812047"/>
                      <a:pt x="273489" y="807839"/>
                      <a:pt x="273489" y="820464"/>
                    </a:cubicBezTo>
                    <a:cubicBezTo>
                      <a:pt x="273489" y="828880"/>
                      <a:pt x="281905" y="858338"/>
                      <a:pt x="286113" y="875169"/>
                    </a:cubicBezTo>
                    <a:lnTo>
                      <a:pt x="281905" y="887794"/>
                    </a:lnTo>
                    <a:cubicBezTo>
                      <a:pt x="273489" y="875169"/>
                      <a:pt x="269280" y="858338"/>
                      <a:pt x="260864" y="845713"/>
                    </a:cubicBezTo>
                    <a:cubicBezTo>
                      <a:pt x="256656" y="849921"/>
                      <a:pt x="256656" y="845713"/>
                      <a:pt x="256656" y="854130"/>
                    </a:cubicBezTo>
                    <a:cubicBezTo>
                      <a:pt x="256656" y="866754"/>
                      <a:pt x="269280" y="921460"/>
                      <a:pt x="281905" y="955124"/>
                    </a:cubicBezTo>
                    <a:cubicBezTo>
                      <a:pt x="265072" y="925668"/>
                      <a:pt x="252447" y="896210"/>
                      <a:pt x="239823" y="866754"/>
                    </a:cubicBezTo>
                    <a:cubicBezTo>
                      <a:pt x="239823" y="866754"/>
                      <a:pt x="235614" y="862546"/>
                      <a:pt x="235614" y="875169"/>
                    </a:cubicBezTo>
                    <a:cubicBezTo>
                      <a:pt x="235614" y="883586"/>
                      <a:pt x="256656" y="946709"/>
                      <a:pt x="265072" y="967749"/>
                    </a:cubicBezTo>
                    <a:cubicBezTo>
                      <a:pt x="260864" y="963541"/>
                      <a:pt x="256656" y="963541"/>
                      <a:pt x="252447" y="959332"/>
                    </a:cubicBezTo>
                    <a:cubicBezTo>
                      <a:pt x="248239" y="963541"/>
                      <a:pt x="248239" y="967749"/>
                      <a:pt x="252447" y="971957"/>
                    </a:cubicBezTo>
                    <a:cubicBezTo>
                      <a:pt x="248239" y="971957"/>
                      <a:pt x="227200" y="976165"/>
                      <a:pt x="227200" y="963541"/>
                    </a:cubicBezTo>
                    <a:cubicBezTo>
                      <a:pt x="227200" y="976165"/>
                      <a:pt x="235614" y="976165"/>
                      <a:pt x="235614" y="980374"/>
                    </a:cubicBezTo>
                    <a:cubicBezTo>
                      <a:pt x="54705" y="904627"/>
                      <a:pt x="0" y="605891"/>
                      <a:pt x="0" y="471228"/>
                    </a:cubicBezTo>
                    <a:cubicBezTo>
                      <a:pt x="0" y="462812"/>
                      <a:pt x="4208" y="416523"/>
                      <a:pt x="4208" y="391273"/>
                    </a:cubicBezTo>
                    <a:cubicBezTo>
                      <a:pt x="8416" y="361858"/>
                      <a:pt x="8416" y="332402"/>
                      <a:pt x="12625" y="302944"/>
                    </a:cubicBezTo>
                    <a:cubicBezTo>
                      <a:pt x="37874" y="214573"/>
                      <a:pt x="37874" y="105162"/>
                      <a:pt x="109413" y="21041"/>
                    </a:cubicBezTo>
                    <a:cubicBezTo>
                      <a:pt x="122037" y="4208"/>
                      <a:pt x="122037" y="0"/>
                      <a:pt x="138869" y="0"/>
                    </a:cubicBezTo>
                    <a:close/>
                    <a:moveTo>
                      <a:pt x="147285" y="21041"/>
                    </a:moveTo>
                    <a:cubicBezTo>
                      <a:pt x="147285" y="25247"/>
                      <a:pt x="151493" y="25247"/>
                      <a:pt x="155702" y="29456"/>
                    </a:cubicBezTo>
                    <a:lnTo>
                      <a:pt x="168327" y="29456"/>
                    </a:lnTo>
                    <a:lnTo>
                      <a:pt x="168327" y="21041"/>
                    </a:lnTo>
                    <a:lnTo>
                      <a:pt x="147285" y="21041"/>
                    </a:lnTo>
                    <a:close/>
                    <a:moveTo>
                      <a:pt x="353444" y="795214"/>
                    </a:moveTo>
                    <a:cubicBezTo>
                      <a:pt x="345027" y="799422"/>
                      <a:pt x="336611" y="803631"/>
                      <a:pt x="336611" y="807839"/>
                    </a:cubicBezTo>
                    <a:cubicBezTo>
                      <a:pt x="357652" y="803631"/>
                      <a:pt x="370277" y="803631"/>
                      <a:pt x="378693" y="799422"/>
                    </a:cubicBezTo>
                    <a:lnTo>
                      <a:pt x="353444" y="795214"/>
                    </a:lnTo>
                    <a:close/>
                    <a:moveTo>
                      <a:pt x="370277" y="134618"/>
                    </a:moveTo>
                    <a:cubicBezTo>
                      <a:pt x="353444" y="134618"/>
                      <a:pt x="281905" y="151451"/>
                      <a:pt x="277697" y="155659"/>
                    </a:cubicBezTo>
                    <a:cubicBezTo>
                      <a:pt x="277697" y="168284"/>
                      <a:pt x="273489" y="185117"/>
                      <a:pt x="269280" y="197741"/>
                    </a:cubicBezTo>
                    <a:cubicBezTo>
                      <a:pt x="269280" y="206156"/>
                      <a:pt x="269280" y="218781"/>
                      <a:pt x="265072" y="227197"/>
                    </a:cubicBezTo>
                    <a:cubicBezTo>
                      <a:pt x="265072" y="248239"/>
                      <a:pt x="260864" y="269280"/>
                      <a:pt x="256656" y="286111"/>
                    </a:cubicBezTo>
                    <a:cubicBezTo>
                      <a:pt x="256656" y="302944"/>
                      <a:pt x="256656" y="323985"/>
                      <a:pt x="252447" y="340818"/>
                    </a:cubicBezTo>
                    <a:cubicBezTo>
                      <a:pt x="252447" y="681637"/>
                      <a:pt x="248239" y="521727"/>
                      <a:pt x="256656" y="605891"/>
                    </a:cubicBezTo>
                    <a:cubicBezTo>
                      <a:pt x="256656" y="572225"/>
                      <a:pt x="248239" y="538559"/>
                      <a:pt x="265072" y="504894"/>
                    </a:cubicBezTo>
                    <a:cubicBezTo>
                      <a:pt x="294530" y="441772"/>
                      <a:pt x="399733" y="286111"/>
                      <a:pt x="525978" y="252447"/>
                    </a:cubicBezTo>
                    <a:cubicBezTo>
                      <a:pt x="525978" y="248239"/>
                      <a:pt x="521770" y="239822"/>
                      <a:pt x="525978" y="235614"/>
                    </a:cubicBezTo>
                    <a:cubicBezTo>
                      <a:pt x="530144" y="239822"/>
                      <a:pt x="534352" y="248239"/>
                      <a:pt x="538561" y="248239"/>
                    </a:cubicBezTo>
                    <a:cubicBezTo>
                      <a:pt x="488104" y="168284"/>
                      <a:pt x="433399" y="151451"/>
                      <a:pt x="370277" y="151451"/>
                    </a:cubicBezTo>
                    <a:cubicBezTo>
                      <a:pt x="357652" y="151451"/>
                      <a:pt x="302946" y="159867"/>
                      <a:pt x="294530" y="159867"/>
                    </a:cubicBezTo>
                    <a:cubicBezTo>
                      <a:pt x="281905" y="159867"/>
                      <a:pt x="286113" y="155659"/>
                      <a:pt x="286113" y="155659"/>
                    </a:cubicBezTo>
                    <a:cubicBezTo>
                      <a:pt x="315569" y="147242"/>
                      <a:pt x="361860" y="138826"/>
                      <a:pt x="370277" y="138826"/>
                    </a:cubicBezTo>
                    <a:cubicBezTo>
                      <a:pt x="395524" y="138826"/>
                      <a:pt x="450232" y="151451"/>
                      <a:pt x="471271" y="164075"/>
                    </a:cubicBezTo>
                    <a:cubicBezTo>
                      <a:pt x="458648" y="147242"/>
                      <a:pt x="387110" y="134618"/>
                      <a:pt x="370277" y="134618"/>
                    </a:cubicBezTo>
                    <a:close/>
                    <a:moveTo>
                      <a:pt x="593266" y="349235"/>
                    </a:moveTo>
                    <a:cubicBezTo>
                      <a:pt x="593266" y="366066"/>
                      <a:pt x="589058" y="450189"/>
                      <a:pt x="589058" y="467020"/>
                    </a:cubicBezTo>
                    <a:cubicBezTo>
                      <a:pt x="593266" y="445981"/>
                      <a:pt x="597475" y="416523"/>
                      <a:pt x="597475" y="408106"/>
                    </a:cubicBezTo>
                    <a:cubicBezTo>
                      <a:pt x="597475" y="395481"/>
                      <a:pt x="593266" y="366066"/>
                      <a:pt x="593266" y="349235"/>
                    </a:cubicBezTo>
                    <a:close/>
                    <a:moveTo>
                      <a:pt x="614308" y="382857"/>
                    </a:moveTo>
                    <a:cubicBezTo>
                      <a:pt x="614308" y="420731"/>
                      <a:pt x="614308" y="458604"/>
                      <a:pt x="610099" y="496478"/>
                    </a:cubicBezTo>
                    <a:cubicBezTo>
                      <a:pt x="614308" y="471228"/>
                      <a:pt x="618516" y="429148"/>
                      <a:pt x="618516" y="416523"/>
                    </a:cubicBezTo>
                    <a:cubicBezTo>
                      <a:pt x="618516" y="408106"/>
                      <a:pt x="618516" y="395481"/>
                      <a:pt x="614308" y="382857"/>
                    </a:cubicBezTo>
                    <a:close/>
                    <a:moveTo>
                      <a:pt x="572225" y="353443"/>
                    </a:moveTo>
                    <a:cubicBezTo>
                      <a:pt x="538561" y="391273"/>
                      <a:pt x="555394" y="429148"/>
                      <a:pt x="546977" y="471228"/>
                    </a:cubicBezTo>
                    <a:cubicBezTo>
                      <a:pt x="555394" y="437564"/>
                      <a:pt x="542769" y="412314"/>
                      <a:pt x="563810" y="382857"/>
                    </a:cubicBezTo>
                    <a:cubicBezTo>
                      <a:pt x="568017" y="408106"/>
                      <a:pt x="568017" y="433356"/>
                      <a:pt x="568017" y="458604"/>
                    </a:cubicBezTo>
                    <a:cubicBezTo>
                      <a:pt x="568017" y="450189"/>
                      <a:pt x="572225" y="441772"/>
                      <a:pt x="572225" y="353443"/>
                    </a:cubicBezTo>
                    <a:close/>
                    <a:moveTo>
                      <a:pt x="538561" y="408106"/>
                    </a:moveTo>
                    <a:cubicBezTo>
                      <a:pt x="496521" y="467020"/>
                      <a:pt x="403941" y="572225"/>
                      <a:pt x="340819" y="605891"/>
                    </a:cubicBezTo>
                    <a:cubicBezTo>
                      <a:pt x="349235" y="622722"/>
                      <a:pt x="399733" y="635347"/>
                      <a:pt x="412357" y="635347"/>
                    </a:cubicBezTo>
                    <a:cubicBezTo>
                      <a:pt x="509145" y="635347"/>
                      <a:pt x="542769" y="424939"/>
                      <a:pt x="538561" y="408106"/>
                    </a:cubicBezTo>
                    <a:close/>
                    <a:moveTo>
                      <a:pt x="349235" y="576433"/>
                    </a:moveTo>
                    <a:cubicBezTo>
                      <a:pt x="340819" y="580641"/>
                      <a:pt x="332402" y="584849"/>
                      <a:pt x="332402" y="589058"/>
                    </a:cubicBezTo>
                    <a:cubicBezTo>
                      <a:pt x="336611" y="584849"/>
                      <a:pt x="345027" y="580641"/>
                      <a:pt x="349235" y="5764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A2F338B-5F77-46ED-A1EF-9D21039CACA8}"/>
                  </a:ext>
                </a:extLst>
              </p:cNvPr>
              <p:cNvSpPr/>
              <p:nvPr/>
            </p:nvSpPr>
            <p:spPr>
              <a:xfrm>
                <a:off x="6474912" y="4464129"/>
                <a:ext cx="10302" cy="7126"/>
              </a:xfrm>
              <a:custGeom>
                <a:avLst/>
                <a:gdLst>
                  <a:gd name="connsiteX0" fmla="*/ 10302 w 10302"/>
                  <a:gd name="connsiteY0" fmla="*/ 0 h 7126"/>
                  <a:gd name="connsiteX1" fmla="*/ 2412 w 10302"/>
                  <a:gd name="connsiteY1" fmla="*/ 5786 h 7126"/>
                  <a:gd name="connsiteX2" fmla="*/ 0 w 10302"/>
                  <a:gd name="connsiteY2" fmla="*/ 7126 h 7126"/>
                  <a:gd name="connsiteX3" fmla="*/ 10302 w 10302"/>
                  <a:gd name="connsiteY3" fmla="*/ 0 h 7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02" h="7126">
                    <a:moveTo>
                      <a:pt x="10302" y="0"/>
                    </a:moveTo>
                    <a:cubicBezTo>
                      <a:pt x="8198" y="2104"/>
                      <a:pt x="5042" y="4208"/>
                      <a:pt x="2412" y="5786"/>
                    </a:cubicBezTo>
                    <a:lnTo>
                      <a:pt x="0" y="7126"/>
                    </a:lnTo>
                    <a:lnTo>
                      <a:pt x="10302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851BDCA-D36F-5C4F-31F1-26BECFBBE789}"/>
                  </a:ext>
                </a:extLst>
              </p:cNvPr>
              <p:cNvSpPr/>
              <p:nvPr/>
            </p:nvSpPr>
            <p:spPr>
              <a:xfrm>
                <a:off x="6598792" y="4249556"/>
                <a:ext cx="12625" cy="12625"/>
              </a:xfrm>
              <a:custGeom>
                <a:avLst/>
                <a:gdLst>
                  <a:gd name="connsiteX0" fmla="*/ 12625 w 12625"/>
                  <a:gd name="connsiteY0" fmla="*/ 0 h 12625"/>
                  <a:gd name="connsiteX1" fmla="*/ 0 w 12625"/>
                  <a:gd name="connsiteY1" fmla="*/ 12625 h 12625"/>
                  <a:gd name="connsiteX2" fmla="*/ 12625 w 12625"/>
                  <a:gd name="connsiteY2" fmla="*/ 0 h 1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25" h="12625">
                    <a:moveTo>
                      <a:pt x="12625" y="0"/>
                    </a:moveTo>
                    <a:lnTo>
                      <a:pt x="0" y="12625"/>
                    </a:lnTo>
                    <a:cubicBezTo>
                      <a:pt x="0" y="8416"/>
                      <a:pt x="8416" y="0"/>
                      <a:pt x="1262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FAF6030-3CD3-96C4-5EA7-1CAA3BBE1F9C}"/>
                  </a:ext>
                </a:extLst>
              </p:cNvPr>
              <p:cNvSpPr/>
              <p:nvPr/>
            </p:nvSpPr>
            <p:spPr>
              <a:xfrm>
                <a:off x="6321096" y="4283220"/>
                <a:ext cx="227240" cy="117787"/>
              </a:xfrm>
              <a:custGeom>
                <a:avLst/>
                <a:gdLst>
                  <a:gd name="connsiteX0" fmla="*/ 227240 w 227240"/>
                  <a:gd name="connsiteY0" fmla="*/ 0 h 117787"/>
                  <a:gd name="connsiteX1" fmla="*/ 0 w 227240"/>
                  <a:gd name="connsiteY1" fmla="*/ 117787 h 117787"/>
                  <a:gd name="connsiteX2" fmla="*/ 227240 w 227240"/>
                  <a:gd name="connsiteY2" fmla="*/ 0 h 11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240" h="117787">
                    <a:moveTo>
                      <a:pt x="227240" y="0"/>
                    </a:moveTo>
                    <a:cubicBezTo>
                      <a:pt x="151493" y="37874"/>
                      <a:pt x="75747" y="75747"/>
                      <a:pt x="0" y="117787"/>
                    </a:cubicBezTo>
                    <a:cubicBezTo>
                      <a:pt x="75747" y="63124"/>
                      <a:pt x="151493" y="16833"/>
                      <a:pt x="22724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2E22A82-EA57-5633-96F6-CEACB6E0F9E0}"/>
                </a:ext>
              </a:extLst>
            </p:cNvPr>
            <p:cNvGrpSpPr/>
            <p:nvPr/>
          </p:nvGrpSpPr>
          <p:grpSpPr>
            <a:xfrm>
              <a:off x="963276" y="3205768"/>
              <a:ext cx="3018784" cy="2614149"/>
              <a:chOff x="6412266" y="1321594"/>
              <a:chExt cx="1779838" cy="1541270"/>
            </a:xfrm>
            <a:grpFill/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0C4E0D9-7BCB-76DE-2D4A-B1688B62AC1D}"/>
                  </a:ext>
                </a:extLst>
              </p:cNvPr>
              <p:cNvSpPr/>
              <p:nvPr/>
            </p:nvSpPr>
            <p:spPr>
              <a:xfrm>
                <a:off x="6412266" y="1321594"/>
                <a:ext cx="1779838" cy="1541270"/>
              </a:xfrm>
              <a:custGeom>
                <a:avLst/>
                <a:gdLst>
                  <a:gd name="connsiteX0" fmla="*/ 1215596 w 1779838"/>
                  <a:gd name="connsiteY0" fmla="*/ 0 h 1541270"/>
                  <a:gd name="connsiteX1" fmla="*/ 1215596 w 1779838"/>
                  <a:gd name="connsiteY1" fmla="*/ 18936 h 1541270"/>
                  <a:gd name="connsiteX2" fmla="*/ 1219384 w 1779838"/>
                  <a:gd name="connsiteY2" fmla="*/ 11363 h 1541270"/>
                  <a:gd name="connsiteX3" fmla="*/ 1223169 w 1779838"/>
                  <a:gd name="connsiteY3" fmla="*/ 18936 h 1541270"/>
                  <a:gd name="connsiteX4" fmla="*/ 1170147 w 1779838"/>
                  <a:gd name="connsiteY4" fmla="*/ 193118 h 1541270"/>
                  <a:gd name="connsiteX5" fmla="*/ 1302704 w 1779838"/>
                  <a:gd name="connsiteY5" fmla="*/ 177968 h 1541270"/>
                  <a:gd name="connsiteX6" fmla="*/ 1386027 w 1779838"/>
                  <a:gd name="connsiteY6" fmla="*/ 196905 h 1541270"/>
                  <a:gd name="connsiteX7" fmla="*/ 1374664 w 1779838"/>
                  <a:gd name="connsiteY7" fmla="*/ 212055 h 1541270"/>
                  <a:gd name="connsiteX8" fmla="*/ 1382239 w 1779838"/>
                  <a:gd name="connsiteY8" fmla="*/ 227205 h 1541270"/>
                  <a:gd name="connsiteX9" fmla="*/ 1219384 w 1779838"/>
                  <a:gd name="connsiteY9" fmla="*/ 272653 h 1541270"/>
                  <a:gd name="connsiteX10" fmla="*/ 1132312 w 1779838"/>
                  <a:gd name="connsiteY10" fmla="*/ 291590 h 1541270"/>
                  <a:gd name="connsiteX11" fmla="*/ 1105800 w 1779838"/>
                  <a:gd name="connsiteY11" fmla="*/ 367299 h 1541270"/>
                  <a:gd name="connsiteX12" fmla="*/ 1139849 w 1779838"/>
                  <a:gd name="connsiteY12" fmla="*/ 355937 h 1541270"/>
                  <a:gd name="connsiteX13" fmla="*/ 1132312 w 1779838"/>
                  <a:gd name="connsiteY13" fmla="*/ 359724 h 1541270"/>
                  <a:gd name="connsiteX14" fmla="*/ 1158784 w 1779838"/>
                  <a:gd name="connsiteY14" fmla="*/ 363512 h 1541270"/>
                  <a:gd name="connsiteX15" fmla="*/ 1192871 w 1779838"/>
                  <a:gd name="connsiteY15" fmla="*/ 352149 h 1541270"/>
                  <a:gd name="connsiteX16" fmla="*/ 1185297 w 1779838"/>
                  <a:gd name="connsiteY16" fmla="*/ 355937 h 1541270"/>
                  <a:gd name="connsiteX17" fmla="*/ 1189084 w 1779838"/>
                  <a:gd name="connsiteY17" fmla="*/ 367299 h 1541270"/>
                  <a:gd name="connsiteX18" fmla="*/ 1204234 w 1779838"/>
                  <a:gd name="connsiteY18" fmla="*/ 355937 h 1541270"/>
                  <a:gd name="connsiteX19" fmla="*/ 1196659 w 1779838"/>
                  <a:gd name="connsiteY19" fmla="*/ 363512 h 1541270"/>
                  <a:gd name="connsiteX20" fmla="*/ 1200446 w 1779838"/>
                  <a:gd name="connsiteY20" fmla="*/ 371087 h 1541270"/>
                  <a:gd name="connsiteX21" fmla="*/ 1223169 w 1779838"/>
                  <a:gd name="connsiteY21" fmla="*/ 363512 h 1541270"/>
                  <a:gd name="connsiteX22" fmla="*/ 1204234 w 1779838"/>
                  <a:gd name="connsiteY22" fmla="*/ 378661 h 1541270"/>
                  <a:gd name="connsiteX23" fmla="*/ 1223169 w 1779838"/>
                  <a:gd name="connsiteY23" fmla="*/ 382449 h 1541270"/>
                  <a:gd name="connsiteX24" fmla="*/ 1204234 w 1779838"/>
                  <a:gd name="connsiteY24" fmla="*/ 401386 h 1541270"/>
                  <a:gd name="connsiteX25" fmla="*/ 1086863 w 1779838"/>
                  <a:gd name="connsiteY25" fmla="*/ 469559 h 1541270"/>
                  <a:gd name="connsiteX26" fmla="*/ 1113375 w 1779838"/>
                  <a:gd name="connsiteY26" fmla="*/ 450621 h 1541270"/>
                  <a:gd name="connsiteX27" fmla="*/ 1102012 w 1779838"/>
                  <a:gd name="connsiteY27" fmla="*/ 450621 h 1541270"/>
                  <a:gd name="connsiteX28" fmla="*/ 1109587 w 1779838"/>
                  <a:gd name="connsiteY28" fmla="*/ 443047 h 1541270"/>
                  <a:gd name="connsiteX29" fmla="*/ 1071713 w 1779838"/>
                  <a:gd name="connsiteY29" fmla="*/ 461984 h 1541270"/>
                  <a:gd name="connsiteX30" fmla="*/ 1109587 w 1779838"/>
                  <a:gd name="connsiteY30" fmla="*/ 420322 h 1541270"/>
                  <a:gd name="connsiteX31" fmla="*/ 1067925 w 1779838"/>
                  <a:gd name="connsiteY31" fmla="*/ 443047 h 1541270"/>
                  <a:gd name="connsiteX32" fmla="*/ 988392 w 1779838"/>
                  <a:gd name="connsiteY32" fmla="*/ 602117 h 1541270"/>
                  <a:gd name="connsiteX33" fmla="*/ 995965 w 1779838"/>
                  <a:gd name="connsiteY33" fmla="*/ 605904 h 1541270"/>
                  <a:gd name="connsiteX34" fmla="*/ 1753327 w 1779838"/>
                  <a:gd name="connsiteY34" fmla="*/ 390024 h 1541270"/>
                  <a:gd name="connsiteX35" fmla="*/ 1734428 w 1779838"/>
                  <a:gd name="connsiteY35" fmla="*/ 408961 h 1541270"/>
                  <a:gd name="connsiteX36" fmla="*/ 1742003 w 1779838"/>
                  <a:gd name="connsiteY36" fmla="*/ 412747 h 1541270"/>
                  <a:gd name="connsiteX37" fmla="*/ 1776050 w 1779838"/>
                  <a:gd name="connsiteY37" fmla="*/ 401386 h 1541270"/>
                  <a:gd name="connsiteX38" fmla="*/ 1760900 w 1779838"/>
                  <a:gd name="connsiteY38" fmla="*/ 424109 h 1541270"/>
                  <a:gd name="connsiteX39" fmla="*/ 1768475 w 1779838"/>
                  <a:gd name="connsiteY39" fmla="*/ 427897 h 1541270"/>
                  <a:gd name="connsiteX40" fmla="*/ 1779838 w 1779838"/>
                  <a:gd name="connsiteY40" fmla="*/ 420322 h 1541270"/>
                  <a:gd name="connsiteX41" fmla="*/ 1768475 w 1779838"/>
                  <a:gd name="connsiteY41" fmla="*/ 435472 h 1541270"/>
                  <a:gd name="connsiteX42" fmla="*/ 1643531 w 1779838"/>
                  <a:gd name="connsiteY42" fmla="*/ 518794 h 1541270"/>
                  <a:gd name="connsiteX43" fmla="*/ 935367 w 1779838"/>
                  <a:gd name="connsiteY43" fmla="*/ 715699 h 1541270"/>
                  <a:gd name="connsiteX44" fmla="*/ 897495 w 1779838"/>
                  <a:gd name="connsiteY44" fmla="*/ 791446 h 1541270"/>
                  <a:gd name="connsiteX45" fmla="*/ 632416 w 1779838"/>
                  <a:gd name="connsiteY45" fmla="*/ 1208020 h 1541270"/>
                  <a:gd name="connsiteX46" fmla="*/ 106047 w 1779838"/>
                  <a:gd name="connsiteY46" fmla="*/ 1541270 h 1541270"/>
                  <a:gd name="connsiteX47" fmla="*/ 0 w 1779838"/>
                  <a:gd name="connsiteY47" fmla="*/ 1488247 h 1541270"/>
                  <a:gd name="connsiteX48" fmla="*/ 41662 w 1779838"/>
                  <a:gd name="connsiteY48" fmla="*/ 1473097 h 1541270"/>
                  <a:gd name="connsiteX49" fmla="*/ 11362 w 1779838"/>
                  <a:gd name="connsiteY49" fmla="*/ 1461737 h 1541270"/>
                  <a:gd name="connsiteX50" fmla="*/ 90897 w 1779838"/>
                  <a:gd name="connsiteY50" fmla="*/ 1427650 h 1541270"/>
                  <a:gd name="connsiteX51" fmla="*/ 83322 w 1779838"/>
                  <a:gd name="connsiteY51" fmla="*/ 1423862 h 1541270"/>
                  <a:gd name="connsiteX52" fmla="*/ 30300 w 1779838"/>
                  <a:gd name="connsiteY52" fmla="*/ 1435225 h 1541270"/>
                  <a:gd name="connsiteX53" fmla="*/ 94685 w 1779838"/>
                  <a:gd name="connsiteY53" fmla="*/ 1401137 h 1541270"/>
                  <a:gd name="connsiteX54" fmla="*/ 499896 w 1779838"/>
                  <a:gd name="connsiteY54" fmla="*/ 1139848 h 1541270"/>
                  <a:gd name="connsiteX55" fmla="*/ 791486 w 1779838"/>
                  <a:gd name="connsiteY55" fmla="*/ 757361 h 1541270"/>
                  <a:gd name="connsiteX56" fmla="*/ 780123 w 1779838"/>
                  <a:gd name="connsiteY56" fmla="*/ 753573 h 1541270"/>
                  <a:gd name="connsiteX57" fmla="*/ 480959 w 1779838"/>
                  <a:gd name="connsiteY57" fmla="*/ 817959 h 1541270"/>
                  <a:gd name="connsiteX58" fmla="*/ 446873 w 1779838"/>
                  <a:gd name="connsiteY58" fmla="*/ 817959 h 1541270"/>
                  <a:gd name="connsiteX59" fmla="*/ 454448 w 1779838"/>
                  <a:gd name="connsiteY59" fmla="*/ 802809 h 1541270"/>
                  <a:gd name="connsiteX60" fmla="*/ 431724 w 1779838"/>
                  <a:gd name="connsiteY60" fmla="*/ 795234 h 1541270"/>
                  <a:gd name="connsiteX61" fmla="*/ 446873 w 1779838"/>
                  <a:gd name="connsiteY61" fmla="*/ 776298 h 1541270"/>
                  <a:gd name="connsiteX62" fmla="*/ 431724 w 1779838"/>
                  <a:gd name="connsiteY62" fmla="*/ 780086 h 1541270"/>
                  <a:gd name="connsiteX63" fmla="*/ 738463 w 1779838"/>
                  <a:gd name="connsiteY63" fmla="*/ 674038 h 1541270"/>
                  <a:gd name="connsiteX64" fmla="*/ 852045 w 1779838"/>
                  <a:gd name="connsiteY64" fmla="*/ 639989 h 1541270"/>
                  <a:gd name="connsiteX65" fmla="*/ 942942 w 1779838"/>
                  <a:gd name="connsiteY65" fmla="*/ 492282 h 1541270"/>
                  <a:gd name="connsiteX66" fmla="*/ 931580 w 1779838"/>
                  <a:gd name="connsiteY66" fmla="*/ 488494 h 1541270"/>
                  <a:gd name="connsiteX67" fmla="*/ 829360 w 1779838"/>
                  <a:gd name="connsiteY67" fmla="*/ 511219 h 1541270"/>
                  <a:gd name="connsiteX68" fmla="*/ 817998 w 1779838"/>
                  <a:gd name="connsiteY68" fmla="*/ 507432 h 1541270"/>
                  <a:gd name="connsiteX69" fmla="*/ 795273 w 1779838"/>
                  <a:gd name="connsiteY69" fmla="*/ 488494 h 1541270"/>
                  <a:gd name="connsiteX70" fmla="*/ 814210 w 1779838"/>
                  <a:gd name="connsiteY70" fmla="*/ 477134 h 1541270"/>
                  <a:gd name="connsiteX71" fmla="*/ 795273 w 1779838"/>
                  <a:gd name="connsiteY71" fmla="*/ 477134 h 1541270"/>
                  <a:gd name="connsiteX72" fmla="*/ 901282 w 1779838"/>
                  <a:gd name="connsiteY72" fmla="*/ 450621 h 1541270"/>
                  <a:gd name="connsiteX73" fmla="*/ 988392 w 1779838"/>
                  <a:gd name="connsiteY73" fmla="*/ 412747 h 1541270"/>
                  <a:gd name="connsiteX74" fmla="*/ 1045202 w 1779838"/>
                  <a:gd name="connsiteY74" fmla="*/ 310527 h 1541270"/>
                  <a:gd name="connsiteX75" fmla="*/ 1037627 w 1779838"/>
                  <a:gd name="connsiteY75" fmla="*/ 306740 h 1541270"/>
                  <a:gd name="connsiteX76" fmla="*/ 810423 w 1779838"/>
                  <a:gd name="connsiteY76" fmla="*/ 344613 h 1541270"/>
                  <a:gd name="connsiteX77" fmla="*/ 711951 w 1779838"/>
                  <a:gd name="connsiteY77" fmla="*/ 325675 h 1541270"/>
                  <a:gd name="connsiteX78" fmla="*/ 742250 w 1779838"/>
                  <a:gd name="connsiteY78" fmla="*/ 321888 h 1541270"/>
                  <a:gd name="connsiteX79" fmla="*/ 749825 w 1779838"/>
                  <a:gd name="connsiteY79" fmla="*/ 314315 h 1541270"/>
                  <a:gd name="connsiteX80" fmla="*/ 696801 w 1779838"/>
                  <a:gd name="connsiteY80" fmla="*/ 302952 h 1541270"/>
                  <a:gd name="connsiteX81" fmla="*/ 738463 w 1779838"/>
                  <a:gd name="connsiteY81" fmla="*/ 299165 h 1541270"/>
                  <a:gd name="connsiteX82" fmla="*/ 708163 w 1779838"/>
                  <a:gd name="connsiteY82" fmla="*/ 287802 h 1541270"/>
                  <a:gd name="connsiteX83" fmla="*/ 1090650 w 1779838"/>
                  <a:gd name="connsiteY83" fmla="*/ 208267 h 1541270"/>
                  <a:gd name="connsiteX84" fmla="*/ 1164111 w 1779838"/>
                  <a:gd name="connsiteY84" fmla="*/ 79394 h 1541270"/>
                  <a:gd name="connsiteX85" fmla="*/ 1172784 w 1779838"/>
                  <a:gd name="connsiteY85" fmla="*/ 54920 h 1541270"/>
                  <a:gd name="connsiteX86" fmla="*/ 1173934 w 1779838"/>
                  <a:gd name="connsiteY86" fmla="*/ 68135 h 1541270"/>
                  <a:gd name="connsiteX87" fmla="*/ 1192406 w 1779838"/>
                  <a:gd name="connsiteY87" fmla="*/ 25941 h 1541270"/>
                  <a:gd name="connsiteX88" fmla="*/ 1192871 w 1779838"/>
                  <a:gd name="connsiteY88" fmla="*/ 49197 h 1541270"/>
                  <a:gd name="connsiteX89" fmla="*/ 1215596 w 1779838"/>
                  <a:gd name="connsiteY89" fmla="*/ 0 h 1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79838" h="1541270">
                    <a:moveTo>
                      <a:pt x="1215596" y="0"/>
                    </a:moveTo>
                    <a:cubicBezTo>
                      <a:pt x="1211809" y="3788"/>
                      <a:pt x="1211809" y="7575"/>
                      <a:pt x="1215596" y="18936"/>
                    </a:cubicBezTo>
                    <a:cubicBezTo>
                      <a:pt x="1215596" y="18936"/>
                      <a:pt x="1219384" y="15150"/>
                      <a:pt x="1219384" y="11363"/>
                    </a:cubicBezTo>
                    <a:cubicBezTo>
                      <a:pt x="1223169" y="15150"/>
                      <a:pt x="1223169" y="11363"/>
                      <a:pt x="1223169" y="18936"/>
                    </a:cubicBezTo>
                    <a:cubicBezTo>
                      <a:pt x="1223169" y="68135"/>
                      <a:pt x="1181509" y="140095"/>
                      <a:pt x="1170147" y="193118"/>
                    </a:cubicBezTo>
                    <a:cubicBezTo>
                      <a:pt x="1226957" y="185543"/>
                      <a:pt x="1295130" y="177968"/>
                      <a:pt x="1302704" y="177968"/>
                    </a:cubicBezTo>
                    <a:cubicBezTo>
                      <a:pt x="1333004" y="177968"/>
                      <a:pt x="1359516" y="174182"/>
                      <a:pt x="1386027" y="196905"/>
                    </a:cubicBezTo>
                    <a:cubicBezTo>
                      <a:pt x="1382239" y="200692"/>
                      <a:pt x="1374664" y="204480"/>
                      <a:pt x="1374664" y="212055"/>
                    </a:cubicBezTo>
                    <a:cubicBezTo>
                      <a:pt x="1374664" y="223417"/>
                      <a:pt x="1382239" y="223417"/>
                      <a:pt x="1382239" y="227205"/>
                    </a:cubicBezTo>
                    <a:cubicBezTo>
                      <a:pt x="1344366" y="257503"/>
                      <a:pt x="1268619" y="261290"/>
                      <a:pt x="1219384" y="272653"/>
                    </a:cubicBezTo>
                    <a:cubicBezTo>
                      <a:pt x="1192871" y="280227"/>
                      <a:pt x="1154997" y="272653"/>
                      <a:pt x="1132312" y="291590"/>
                    </a:cubicBezTo>
                    <a:cubicBezTo>
                      <a:pt x="1109587" y="306740"/>
                      <a:pt x="1113375" y="340825"/>
                      <a:pt x="1105800" y="367299"/>
                    </a:cubicBezTo>
                    <a:lnTo>
                      <a:pt x="1139849" y="355937"/>
                    </a:lnTo>
                    <a:cubicBezTo>
                      <a:pt x="1139849" y="355937"/>
                      <a:pt x="1136098" y="355937"/>
                      <a:pt x="1132312" y="359724"/>
                    </a:cubicBezTo>
                    <a:cubicBezTo>
                      <a:pt x="1139849" y="363512"/>
                      <a:pt x="1147424" y="363512"/>
                      <a:pt x="1158784" y="363512"/>
                    </a:cubicBezTo>
                    <a:cubicBezTo>
                      <a:pt x="1173934" y="363512"/>
                      <a:pt x="1181509" y="355937"/>
                      <a:pt x="1192871" y="352149"/>
                    </a:cubicBezTo>
                    <a:cubicBezTo>
                      <a:pt x="1192871" y="352149"/>
                      <a:pt x="1189084" y="352149"/>
                      <a:pt x="1185297" y="355937"/>
                    </a:cubicBezTo>
                    <a:cubicBezTo>
                      <a:pt x="1185297" y="359724"/>
                      <a:pt x="1185297" y="363512"/>
                      <a:pt x="1189084" y="367299"/>
                    </a:cubicBezTo>
                    <a:cubicBezTo>
                      <a:pt x="1192871" y="363512"/>
                      <a:pt x="1200446" y="359724"/>
                      <a:pt x="1204234" y="355937"/>
                    </a:cubicBezTo>
                    <a:lnTo>
                      <a:pt x="1196659" y="363512"/>
                    </a:lnTo>
                    <a:cubicBezTo>
                      <a:pt x="1200446" y="367299"/>
                      <a:pt x="1204234" y="367299"/>
                      <a:pt x="1200446" y="371087"/>
                    </a:cubicBezTo>
                    <a:cubicBezTo>
                      <a:pt x="1211809" y="371087"/>
                      <a:pt x="1215596" y="363512"/>
                      <a:pt x="1223169" y="363512"/>
                    </a:cubicBezTo>
                    <a:cubicBezTo>
                      <a:pt x="1219384" y="367299"/>
                      <a:pt x="1211809" y="374874"/>
                      <a:pt x="1204234" y="378661"/>
                    </a:cubicBezTo>
                    <a:cubicBezTo>
                      <a:pt x="1208021" y="382449"/>
                      <a:pt x="1215596" y="382449"/>
                      <a:pt x="1223169" y="382449"/>
                    </a:cubicBezTo>
                    <a:cubicBezTo>
                      <a:pt x="1215596" y="386236"/>
                      <a:pt x="1208021" y="393811"/>
                      <a:pt x="1204234" y="401386"/>
                    </a:cubicBezTo>
                    <a:cubicBezTo>
                      <a:pt x="1173934" y="427897"/>
                      <a:pt x="1124737" y="454409"/>
                      <a:pt x="1086863" y="469559"/>
                    </a:cubicBezTo>
                    <a:cubicBezTo>
                      <a:pt x="1094437" y="465771"/>
                      <a:pt x="1105800" y="458196"/>
                      <a:pt x="1113375" y="450621"/>
                    </a:cubicBezTo>
                    <a:cubicBezTo>
                      <a:pt x="1109587" y="446834"/>
                      <a:pt x="1105800" y="446834"/>
                      <a:pt x="1102012" y="450621"/>
                    </a:cubicBezTo>
                    <a:lnTo>
                      <a:pt x="1109587" y="443047"/>
                    </a:lnTo>
                    <a:cubicBezTo>
                      <a:pt x="1094437" y="443047"/>
                      <a:pt x="1075500" y="458196"/>
                      <a:pt x="1071713" y="461984"/>
                    </a:cubicBezTo>
                    <a:cubicBezTo>
                      <a:pt x="1083075" y="446834"/>
                      <a:pt x="1105800" y="443047"/>
                      <a:pt x="1109587" y="420322"/>
                    </a:cubicBezTo>
                    <a:cubicBezTo>
                      <a:pt x="1098225" y="424109"/>
                      <a:pt x="1075500" y="427897"/>
                      <a:pt x="1067925" y="443047"/>
                    </a:cubicBezTo>
                    <a:cubicBezTo>
                      <a:pt x="1033840" y="492282"/>
                      <a:pt x="1014902" y="549094"/>
                      <a:pt x="988392" y="602117"/>
                    </a:cubicBezTo>
                    <a:cubicBezTo>
                      <a:pt x="988392" y="602117"/>
                      <a:pt x="992178" y="605904"/>
                      <a:pt x="995965" y="605904"/>
                    </a:cubicBezTo>
                    <a:lnTo>
                      <a:pt x="1753327" y="390024"/>
                    </a:lnTo>
                    <a:cubicBezTo>
                      <a:pt x="1749540" y="397599"/>
                      <a:pt x="1742003" y="401386"/>
                      <a:pt x="1734428" y="408961"/>
                    </a:cubicBezTo>
                    <a:cubicBezTo>
                      <a:pt x="1738216" y="412747"/>
                      <a:pt x="1734428" y="412747"/>
                      <a:pt x="1742003" y="412747"/>
                    </a:cubicBezTo>
                    <a:cubicBezTo>
                      <a:pt x="1753327" y="412747"/>
                      <a:pt x="1764688" y="405174"/>
                      <a:pt x="1776050" y="401386"/>
                    </a:cubicBezTo>
                    <a:cubicBezTo>
                      <a:pt x="1772263" y="408961"/>
                      <a:pt x="1764688" y="416534"/>
                      <a:pt x="1760900" y="424109"/>
                    </a:cubicBezTo>
                    <a:cubicBezTo>
                      <a:pt x="1760900" y="424109"/>
                      <a:pt x="1757115" y="427897"/>
                      <a:pt x="1768475" y="427897"/>
                    </a:cubicBezTo>
                    <a:cubicBezTo>
                      <a:pt x="1776050" y="427897"/>
                      <a:pt x="1776050" y="424109"/>
                      <a:pt x="1779838" y="420322"/>
                    </a:cubicBezTo>
                    <a:cubicBezTo>
                      <a:pt x="1779838" y="424109"/>
                      <a:pt x="1772263" y="431684"/>
                      <a:pt x="1768475" y="435472"/>
                    </a:cubicBezTo>
                    <a:cubicBezTo>
                      <a:pt x="1753327" y="480920"/>
                      <a:pt x="1681404" y="507432"/>
                      <a:pt x="1643531" y="518794"/>
                    </a:cubicBezTo>
                    <a:cubicBezTo>
                      <a:pt x="1412539" y="598329"/>
                      <a:pt x="1162572" y="662676"/>
                      <a:pt x="935367" y="715699"/>
                    </a:cubicBezTo>
                    <a:cubicBezTo>
                      <a:pt x="924005" y="738423"/>
                      <a:pt x="908857" y="761148"/>
                      <a:pt x="897495" y="791446"/>
                    </a:cubicBezTo>
                    <a:cubicBezTo>
                      <a:pt x="836897" y="920218"/>
                      <a:pt x="757400" y="1071675"/>
                      <a:pt x="632416" y="1208020"/>
                    </a:cubicBezTo>
                    <a:cubicBezTo>
                      <a:pt x="515046" y="1336752"/>
                      <a:pt x="257504" y="1541270"/>
                      <a:pt x="106047" y="1541270"/>
                    </a:cubicBezTo>
                    <a:cubicBezTo>
                      <a:pt x="68173" y="1541270"/>
                      <a:pt x="22725" y="1518547"/>
                      <a:pt x="0" y="1488247"/>
                    </a:cubicBezTo>
                    <a:cubicBezTo>
                      <a:pt x="11362" y="1476885"/>
                      <a:pt x="26512" y="1480672"/>
                      <a:pt x="41662" y="1473097"/>
                    </a:cubicBezTo>
                    <a:cubicBezTo>
                      <a:pt x="34087" y="1465524"/>
                      <a:pt x="22725" y="1465524"/>
                      <a:pt x="11362" y="1461737"/>
                    </a:cubicBezTo>
                    <a:lnTo>
                      <a:pt x="90897" y="1427650"/>
                    </a:lnTo>
                    <a:cubicBezTo>
                      <a:pt x="90897" y="1427650"/>
                      <a:pt x="90897" y="1423862"/>
                      <a:pt x="83322" y="1423862"/>
                    </a:cubicBezTo>
                    <a:cubicBezTo>
                      <a:pt x="71960" y="1423862"/>
                      <a:pt x="49237" y="1435225"/>
                      <a:pt x="30300" y="1435225"/>
                    </a:cubicBezTo>
                    <a:cubicBezTo>
                      <a:pt x="49237" y="1423862"/>
                      <a:pt x="71960" y="1408712"/>
                      <a:pt x="94685" y="1401137"/>
                    </a:cubicBezTo>
                    <a:cubicBezTo>
                      <a:pt x="219668" y="1351902"/>
                      <a:pt x="367338" y="1261005"/>
                      <a:pt x="499896" y="1139848"/>
                    </a:cubicBezTo>
                    <a:cubicBezTo>
                      <a:pt x="636203" y="1018651"/>
                      <a:pt x="723313" y="882344"/>
                      <a:pt x="791486" y="757361"/>
                    </a:cubicBezTo>
                    <a:cubicBezTo>
                      <a:pt x="787698" y="753573"/>
                      <a:pt x="783911" y="753573"/>
                      <a:pt x="780123" y="753573"/>
                    </a:cubicBezTo>
                    <a:lnTo>
                      <a:pt x="480959" y="817959"/>
                    </a:lnTo>
                    <a:lnTo>
                      <a:pt x="446873" y="817959"/>
                    </a:lnTo>
                    <a:cubicBezTo>
                      <a:pt x="446873" y="814171"/>
                      <a:pt x="450661" y="806596"/>
                      <a:pt x="454448" y="802809"/>
                    </a:cubicBezTo>
                    <a:cubicBezTo>
                      <a:pt x="446873" y="799021"/>
                      <a:pt x="439299" y="795234"/>
                      <a:pt x="431724" y="795234"/>
                    </a:cubicBezTo>
                    <a:cubicBezTo>
                      <a:pt x="435511" y="791446"/>
                      <a:pt x="443086" y="787659"/>
                      <a:pt x="446873" y="776298"/>
                    </a:cubicBezTo>
                    <a:cubicBezTo>
                      <a:pt x="443086" y="776298"/>
                      <a:pt x="435511" y="780086"/>
                      <a:pt x="431724" y="780086"/>
                    </a:cubicBezTo>
                    <a:cubicBezTo>
                      <a:pt x="533945" y="715699"/>
                      <a:pt x="632416" y="704338"/>
                      <a:pt x="738463" y="674038"/>
                    </a:cubicBezTo>
                    <a:cubicBezTo>
                      <a:pt x="772548" y="662676"/>
                      <a:pt x="821785" y="666463"/>
                      <a:pt x="852045" y="639989"/>
                    </a:cubicBezTo>
                    <a:cubicBezTo>
                      <a:pt x="893707" y="602117"/>
                      <a:pt x="912644" y="541519"/>
                      <a:pt x="942942" y="492282"/>
                    </a:cubicBezTo>
                    <a:cubicBezTo>
                      <a:pt x="939155" y="488494"/>
                      <a:pt x="942942" y="488494"/>
                      <a:pt x="931580" y="488494"/>
                    </a:cubicBezTo>
                    <a:cubicBezTo>
                      <a:pt x="924005" y="488494"/>
                      <a:pt x="840684" y="511219"/>
                      <a:pt x="829360" y="511219"/>
                    </a:cubicBezTo>
                    <a:cubicBezTo>
                      <a:pt x="821785" y="511219"/>
                      <a:pt x="821785" y="511219"/>
                      <a:pt x="817998" y="507432"/>
                    </a:cubicBezTo>
                    <a:cubicBezTo>
                      <a:pt x="814210" y="496069"/>
                      <a:pt x="802848" y="492282"/>
                      <a:pt x="795273" y="488494"/>
                    </a:cubicBezTo>
                    <a:cubicBezTo>
                      <a:pt x="795273" y="484707"/>
                      <a:pt x="806635" y="496069"/>
                      <a:pt x="814210" y="477134"/>
                    </a:cubicBezTo>
                    <a:lnTo>
                      <a:pt x="795273" y="477134"/>
                    </a:lnTo>
                    <a:cubicBezTo>
                      <a:pt x="829360" y="473346"/>
                      <a:pt x="867195" y="461984"/>
                      <a:pt x="901282" y="450621"/>
                    </a:cubicBezTo>
                    <a:cubicBezTo>
                      <a:pt x="912644" y="450621"/>
                      <a:pt x="961880" y="435472"/>
                      <a:pt x="988392" y="412747"/>
                    </a:cubicBezTo>
                    <a:cubicBezTo>
                      <a:pt x="1014902" y="390024"/>
                      <a:pt x="1030052" y="344613"/>
                      <a:pt x="1045202" y="310527"/>
                    </a:cubicBezTo>
                    <a:cubicBezTo>
                      <a:pt x="1045202" y="310527"/>
                      <a:pt x="1045202" y="306740"/>
                      <a:pt x="1037627" y="306740"/>
                    </a:cubicBezTo>
                    <a:cubicBezTo>
                      <a:pt x="1026265" y="306740"/>
                      <a:pt x="817998" y="344613"/>
                      <a:pt x="810423" y="344613"/>
                    </a:cubicBezTo>
                    <a:cubicBezTo>
                      <a:pt x="799061" y="344613"/>
                      <a:pt x="746038" y="337038"/>
                      <a:pt x="711951" y="325675"/>
                    </a:cubicBezTo>
                    <a:cubicBezTo>
                      <a:pt x="719526" y="325675"/>
                      <a:pt x="730888" y="321888"/>
                      <a:pt x="742250" y="321888"/>
                    </a:cubicBezTo>
                    <a:cubicBezTo>
                      <a:pt x="742250" y="318102"/>
                      <a:pt x="746038" y="318102"/>
                      <a:pt x="749825" y="314315"/>
                    </a:cubicBezTo>
                    <a:cubicBezTo>
                      <a:pt x="734675" y="306740"/>
                      <a:pt x="715738" y="306740"/>
                      <a:pt x="696801" y="302952"/>
                    </a:cubicBezTo>
                    <a:cubicBezTo>
                      <a:pt x="708163" y="302952"/>
                      <a:pt x="723313" y="302952"/>
                      <a:pt x="738463" y="299165"/>
                    </a:cubicBezTo>
                    <a:cubicBezTo>
                      <a:pt x="730888" y="295377"/>
                      <a:pt x="719526" y="291590"/>
                      <a:pt x="708163" y="287802"/>
                    </a:cubicBezTo>
                    <a:cubicBezTo>
                      <a:pt x="833146" y="265078"/>
                      <a:pt x="973242" y="272653"/>
                      <a:pt x="1090650" y="208267"/>
                    </a:cubicBezTo>
                    <a:cubicBezTo>
                      <a:pt x="1133231" y="185543"/>
                      <a:pt x="1148136" y="130863"/>
                      <a:pt x="1164111" y="79394"/>
                    </a:cubicBezTo>
                    <a:lnTo>
                      <a:pt x="1172784" y="54920"/>
                    </a:lnTo>
                    <a:lnTo>
                      <a:pt x="1173934" y="68135"/>
                    </a:lnTo>
                    <a:lnTo>
                      <a:pt x="1192406" y="25941"/>
                    </a:lnTo>
                    <a:lnTo>
                      <a:pt x="1192871" y="49197"/>
                    </a:lnTo>
                    <a:cubicBezTo>
                      <a:pt x="1200446" y="34086"/>
                      <a:pt x="1208021" y="15150"/>
                      <a:pt x="12155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F23F25A-AE8B-D93E-4FA9-1B4FA83B6E66}"/>
                  </a:ext>
                </a:extLst>
              </p:cNvPr>
              <p:cNvSpPr/>
              <p:nvPr/>
            </p:nvSpPr>
            <p:spPr>
              <a:xfrm>
                <a:off x="7604664" y="1329169"/>
                <a:ext cx="8048" cy="18366"/>
              </a:xfrm>
              <a:custGeom>
                <a:avLst/>
                <a:gdLst>
                  <a:gd name="connsiteX0" fmla="*/ 8048 w 8048"/>
                  <a:gd name="connsiteY0" fmla="*/ 0 h 18366"/>
                  <a:gd name="connsiteX1" fmla="*/ 8 w 8048"/>
                  <a:gd name="connsiteY1" fmla="*/ 18366 h 18366"/>
                  <a:gd name="connsiteX2" fmla="*/ 0 w 8048"/>
                  <a:gd name="connsiteY2" fmla="*/ 17985 h 18366"/>
                  <a:gd name="connsiteX3" fmla="*/ 8048 w 8048"/>
                  <a:gd name="connsiteY3" fmla="*/ 0 h 1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" h="18366">
                    <a:moveTo>
                      <a:pt x="8048" y="0"/>
                    </a:moveTo>
                    <a:lnTo>
                      <a:pt x="8" y="18366"/>
                    </a:lnTo>
                    <a:lnTo>
                      <a:pt x="0" y="17985"/>
                    </a:lnTo>
                    <a:cubicBezTo>
                      <a:pt x="2367" y="10415"/>
                      <a:pt x="6155" y="3788"/>
                      <a:pt x="8048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A54DEF0-E433-6D25-FDAD-DF24A23F6937}"/>
                  </a:ext>
                </a:extLst>
              </p:cNvPr>
              <p:cNvSpPr/>
              <p:nvPr/>
            </p:nvSpPr>
            <p:spPr>
              <a:xfrm>
                <a:off x="7584306" y="1351892"/>
                <a:ext cx="9469" cy="24622"/>
              </a:xfrm>
              <a:custGeom>
                <a:avLst/>
                <a:gdLst>
                  <a:gd name="connsiteX0" fmla="*/ 9469 w 9469"/>
                  <a:gd name="connsiteY0" fmla="*/ 0 h 24622"/>
                  <a:gd name="connsiteX1" fmla="*/ 744 w 9469"/>
                  <a:gd name="connsiteY1" fmla="*/ 24622 h 24622"/>
                  <a:gd name="connsiteX2" fmla="*/ 0 w 9469"/>
                  <a:gd name="connsiteY2" fmla="*/ 16078 h 24622"/>
                  <a:gd name="connsiteX3" fmla="*/ 9469 w 9469"/>
                  <a:gd name="connsiteY3" fmla="*/ 0 h 2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69" h="24622">
                    <a:moveTo>
                      <a:pt x="9469" y="0"/>
                    </a:moveTo>
                    <a:lnTo>
                      <a:pt x="744" y="24622"/>
                    </a:lnTo>
                    <a:lnTo>
                      <a:pt x="0" y="16078"/>
                    </a:lnTo>
                    <a:cubicBezTo>
                      <a:pt x="1894" y="10406"/>
                      <a:pt x="5682" y="5682"/>
                      <a:pt x="9469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B7B283E-4AEE-21D8-99C3-3D5CBD9DCAE4}"/>
                  </a:ext>
                </a:extLst>
              </p:cNvPr>
              <p:cNvSpPr/>
              <p:nvPr/>
            </p:nvSpPr>
            <p:spPr>
              <a:xfrm>
                <a:off x="7305973" y="1768429"/>
                <a:ext cx="7575" cy="3787"/>
              </a:xfrm>
              <a:custGeom>
                <a:avLst/>
                <a:gdLst>
                  <a:gd name="connsiteX0" fmla="*/ 0 w 7575"/>
                  <a:gd name="connsiteY0" fmla="*/ 0 h 3787"/>
                  <a:gd name="connsiteX1" fmla="*/ 7575 w 7575"/>
                  <a:gd name="connsiteY1" fmla="*/ 3787 h 3787"/>
                  <a:gd name="connsiteX2" fmla="*/ 0 w 7575"/>
                  <a:gd name="connsiteY2" fmla="*/ 0 h 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75" h="3787">
                    <a:moveTo>
                      <a:pt x="0" y="0"/>
                    </a:moveTo>
                    <a:cubicBezTo>
                      <a:pt x="3788" y="0"/>
                      <a:pt x="7575" y="3787"/>
                      <a:pt x="7575" y="3787"/>
                    </a:cubicBezTo>
                    <a:cubicBezTo>
                      <a:pt x="0" y="3787"/>
                      <a:pt x="3788" y="0"/>
                      <a:pt x="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0EE2F02-947B-7C35-CF8E-585A02E46443}"/>
                  </a:ext>
                </a:extLst>
              </p:cNvPr>
              <p:cNvSpPr/>
              <p:nvPr/>
            </p:nvSpPr>
            <p:spPr>
              <a:xfrm>
                <a:off x="7537003" y="2002971"/>
                <a:ext cx="461984" cy="246417"/>
              </a:xfrm>
              <a:custGeom>
                <a:avLst/>
                <a:gdLst>
                  <a:gd name="connsiteX0" fmla="*/ 63045 w 461984"/>
                  <a:gd name="connsiteY0" fmla="*/ 0 h 246417"/>
                  <a:gd name="connsiteX1" fmla="*/ 83284 w 461984"/>
                  <a:gd name="connsiteY1" fmla="*/ 237 h 246417"/>
                  <a:gd name="connsiteX2" fmla="*/ 393811 w 461984"/>
                  <a:gd name="connsiteY2" fmla="*/ 94922 h 246417"/>
                  <a:gd name="connsiteX3" fmla="*/ 461984 w 461984"/>
                  <a:gd name="connsiteY3" fmla="*/ 144157 h 246417"/>
                  <a:gd name="connsiteX4" fmla="*/ 431684 w 461984"/>
                  <a:gd name="connsiteY4" fmla="*/ 182030 h 246417"/>
                  <a:gd name="connsiteX5" fmla="*/ 446834 w 461984"/>
                  <a:gd name="connsiteY5" fmla="*/ 204755 h 246417"/>
                  <a:gd name="connsiteX6" fmla="*/ 431684 w 461984"/>
                  <a:gd name="connsiteY6" fmla="*/ 216117 h 246417"/>
                  <a:gd name="connsiteX7" fmla="*/ 408959 w 461984"/>
                  <a:gd name="connsiteY7" fmla="*/ 208543 h 246417"/>
                  <a:gd name="connsiteX8" fmla="*/ 401384 w 461984"/>
                  <a:gd name="connsiteY8" fmla="*/ 216117 h 246417"/>
                  <a:gd name="connsiteX9" fmla="*/ 424109 w 461984"/>
                  <a:gd name="connsiteY9" fmla="*/ 235055 h 246417"/>
                  <a:gd name="connsiteX10" fmla="*/ 412747 w 461984"/>
                  <a:gd name="connsiteY10" fmla="*/ 246417 h 246417"/>
                  <a:gd name="connsiteX11" fmla="*/ 382449 w 461984"/>
                  <a:gd name="connsiteY11" fmla="*/ 227480 h 246417"/>
                  <a:gd name="connsiteX12" fmla="*/ 367299 w 461984"/>
                  <a:gd name="connsiteY12" fmla="*/ 238842 h 246417"/>
                  <a:gd name="connsiteX13" fmla="*/ 272652 w 461984"/>
                  <a:gd name="connsiteY13" fmla="*/ 189605 h 246417"/>
                  <a:gd name="connsiteX14" fmla="*/ 30260 w 461984"/>
                  <a:gd name="connsiteY14" fmla="*/ 72197 h 246417"/>
                  <a:gd name="connsiteX15" fmla="*/ 11361 w 461984"/>
                  <a:gd name="connsiteY15" fmla="*/ 53260 h 246417"/>
                  <a:gd name="connsiteX16" fmla="*/ 24958 w 461984"/>
                  <a:gd name="connsiteY16" fmla="*/ 63864 h 246417"/>
                  <a:gd name="connsiteX17" fmla="*/ 41622 w 461984"/>
                  <a:gd name="connsiteY17" fmla="*/ 64622 h 246417"/>
                  <a:gd name="connsiteX18" fmla="*/ 0 w 461984"/>
                  <a:gd name="connsiteY18" fmla="*/ 34323 h 246417"/>
                  <a:gd name="connsiteX19" fmla="*/ 15112 w 461984"/>
                  <a:gd name="connsiteY19" fmla="*/ 30537 h 246417"/>
                  <a:gd name="connsiteX20" fmla="*/ 56772 w 461984"/>
                  <a:gd name="connsiteY20" fmla="*/ 34323 h 246417"/>
                  <a:gd name="connsiteX21" fmla="*/ 15112 w 461984"/>
                  <a:gd name="connsiteY21" fmla="*/ 19175 h 246417"/>
                  <a:gd name="connsiteX22" fmla="*/ 63045 w 461984"/>
                  <a:gd name="connsiteY22" fmla="*/ 0 h 2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1984" h="246417">
                    <a:moveTo>
                      <a:pt x="63045" y="0"/>
                    </a:moveTo>
                    <a:cubicBezTo>
                      <a:pt x="67661" y="0"/>
                      <a:pt x="73816" y="237"/>
                      <a:pt x="83284" y="237"/>
                    </a:cubicBezTo>
                    <a:cubicBezTo>
                      <a:pt x="174180" y="237"/>
                      <a:pt x="325637" y="68410"/>
                      <a:pt x="393811" y="94922"/>
                    </a:cubicBezTo>
                    <a:cubicBezTo>
                      <a:pt x="416534" y="102497"/>
                      <a:pt x="439259" y="125220"/>
                      <a:pt x="461984" y="144157"/>
                    </a:cubicBezTo>
                    <a:cubicBezTo>
                      <a:pt x="454409" y="159307"/>
                      <a:pt x="431684" y="174457"/>
                      <a:pt x="431684" y="182030"/>
                    </a:cubicBezTo>
                    <a:cubicBezTo>
                      <a:pt x="431684" y="193393"/>
                      <a:pt x="443046" y="197180"/>
                      <a:pt x="446834" y="204755"/>
                    </a:cubicBezTo>
                    <a:cubicBezTo>
                      <a:pt x="443046" y="208543"/>
                      <a:pt x="439259" y="216117"/>
                      <a:pt x="431684" y="216117"/>
                    </a:cubicBezTo>
                    <a:cubicBezTo>
                      <a:pt x="420322" y="216117"/>
                      <a:pt x="416534" y="212330"/>
                      <a:pt x="408959" y="208543"/>
                    </a:cubicBezTo>
                    <a:lnTo>
                      <a:pt x="401384" y="216117"/>
                    </a:lnTo>
                    <a:cubicBezTo>
                      <a:pt x="408959" y="219905"/>
                      <a:pt x="420322" y="227480"/>
                      <a:pt x="424109" y="235055"/>
                    </a:cubicBezTo>
                    <a:cubicBezTo>
                      <a:pt x="420322" y="238842"/>
                      <a:pt x="420322" y="246417"/>
                      <a:pt x="412747" y="246417"/>
                    </a:cubicBezTo>
                    <a:cubicBezTo>
                      <a:pt x="401384" y="246417"/>
                      <a:pt x="390023" y="227480"/>
                      <a:pt x="382449" y="227480"/>
                    </a:cubicBezTo>
                    <a:cubicBezTo>
                      <a:pt x="371086" y="227480"/>
                      <a:pt x="378661" y="238842"/>
                      <a:pt x="367299" y="238842"/>
                    </a:cubicBezTo>
                    <a:cubicBezTo>
                      <a:pt x="359724" y="238842"/>
                      <a:pt x="299164" y="204755"/>
                      <a:pt x="272652" y="189605"/>
                    </a:cubicBezTo>
                    <a:cubicBezTo>
                      <a:pt x="193117" y="151732"/>
                      <a:pt x="106007" y="113858"/>
                      <a:pt x="30260" y="72197"/>
                    </a:cubicBezTo>
                    <a:cubicBezTo>
                      <a:pt x="18899" y="68410"/>
                      <a:pt x="15112" y="60835"/>
                      <a:pt x="11361" y="53260"/>
                    </a:cubicBezTo>
                    <a:cubicBezTo>
                      <a:pt x="29352" y="60040"/>
                      <a:pt x="24617" y="62767"/>
                      <a:pt x="24958" y="63864"/>
                    </a:cubicBezTo>
                    <a:cubicBezTo>
                      <a:pt x="25224" y="64622"/>
                      <a:pt x="27836" y="64622"/>
                      <a:pt x="41622" y="64622"/>
                    </a:cubicBezTo>
                    <a:cubicBezTo>
                      <a:pt x="30260" y="49473"/>
                      <a:pt x="15112" y="41898"/>
                      <a:pt x="0" y="34323"/>
                    </a:cubicBezTo>
                    <a:cubicBezTo>
                      <a:pt x="3788" y="30537"/>
                      <a:pt x="3788" y="30537"/>
                      <a:pt x="15112" y="30537"/>
                    </a:cubicBezTo>
                    <a:cubicBezTo>
                      <a:pt x="22687" y="30537"/>
                      <a:pt x="41622" y="34323"/>
                      <a:pt x="56772" y="34323"/>
                    </a:cubicBezTo>
                    <a:cubicBezTo>
                      <a:pt x="45410" y="26749"/>
                      <a:pt x="30260" y="22962"/>
                      <a:pt x="15112" y="19175"/>
                    </a:cubicBezTo>
                    <a:cubicBezTo>
                      <a:pt x="49198" y="2131"/>
                      <a:pt x="49198" y="1"/>
                      <a:pt x="6304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901FD8D-41C0-B857-2249-62E1600DF8A8}"/>
                  </a:ext>
                </a:extLst>
              </p:cNvPr>
              <p:cNvSpPr/>
              <p:nvPr/>
            </p:nvSpPr>
            <p:spPr>
              <a:xfrm>
                <a:off x="7385508" y="2173640"/>
                <a:ext cx="443801" cy="503644"/>
              </a:xfrm>
              <a:custGeom>
                <a:avLst/>
                <a:gdLst>
                  <a:gd name="connsiteX0" fmla="*/ 200692 w 443801"/>
                  <a:gd name="connsiteY0" fmla="*/ 0 h 503644"/>
                  <a:gd name="connsiteX1" fmla="*/ 443084 w 443801"/>
                  <a:gd name="connsiteY1" fmla="*/ 253715 h 503644"/>
                  <a:gd name="connsiteX2" fmla="*/ 416572 w 443801"/>
                  <a:gd name="connsiteY2" fmla="*/ 359762 h 503644"/>
                  <a:gd name="connsiteX3" fmla="*/ 170394 w 443801"/>
                  <a:gd name="connsiteY3" fmla="*/ 503644 h 503644"/>
                  <a:gd name="connsiteX4" fmla="*/ 41660 w 443801"/>
                  <a:gd name="connsiteY4" fmla="*/ 386272 h 503644"/>
                  <a:gd name="connsiteX5" fmla="*/ 291589 w 443801"/>
                  <a:gd name="connsiteY5" fmla="*/ 177967 h 503644"/>
                  <a:gd name="connsiteX6" fmla="*/ 177967 w 443801"/>
                  <a:gd name="connsiteY6" fmla="*/ 113582 h 503644"/>
                  <a:gd name="connsiteX7" fmla="*/ 30298 w 443801"/>
                  <a:gd name="connsiteY7" fmla="*/ 113582 h 503644"/>
                  <a:gd name="connsiteX8" fmla="*/ 0 w 443801"/>
                  <a:gd name="connsiteY8" fmla="*/ 109794 h 503644"/>
                  <a:gd name="connsiteX9" fmla="*/ 30298 w 443801"/>
                  <a:gd name="connsiteY9" fmla="*/ 87108 h 503644"/>
                  <a:gd name="connsiteX10" fmla="*/ 22723 w 443801"/>
                  <a:gd name="connsiteY10" fmla="*/ 83320 h 503644"/>
                  <a:gd name="connsiteX11" fmla="*/ 0 w 443801"/>
                  <a:gd name="connsiteY11" fmla="*/ 90895 h 503644"/>
                  <a:gd name="connsiteX12" fmla="*/ 200692 w 443801"/>
                  <a:gd name="connsiteY12" fmla="*/ 0 h 503644"/>
                  <a:gd name="connsiteX13" fmla="*/ 204480 w 443801"/>
                  <a:gd name="connsiteY13" fmla="*/ 102219 h 503644"/>
                  <a:gd name="connsiteX14" fmla="*/ 246142 w 443801"/>
                  <a:gd name="connsiteY14" fmla="*/ 113582 h 503644"/>
                  <a:gd name="connsiteX15" fmla="*/ 204480 w 443801"/>
                  <a:gd name="connsiteY15" fmla="*/ 102219 h 503644"/>
                  <a:gd name="connsiteX16" fmla="*/ 291589 w 443801"/>
                  <a:gd name="connsiteY16" fmla="*/ 185542 h 503644"/>
                  <a:gd name="connsiteX17" fmla="*/ 257502 w 443801"/>
                  <a:gd name="connsiteY17" fmla="*/ 200692 h 503644"/>
                  <a:gd name="connsiteX18" fmla="*/ 291589 w 443801"/>
                  <a:gd name="connsiteY18" fmla="*/ 196904 h 503644"/>
                  <a:gd name="connsiteX19" fmla="*/ 291589 w 443801"/>
                  <a:gd name="connsiteY19" fmla="*/ 185542 h 503644"/>
                  <a:gd name="connsiteX20" fmla="*/ 299164 w 443801"/>
                  <a:gd name="connsiteY20" fmla="*/ 200692 h 503644"/>
                  <a:gd name="connsiteX21" fmla="*/ 253715 w 443801"/>
                  <a:gd name="connsiteY21" fmla="*/ 234779 h 503644"/>
                  <a:gd name="connsiteX22" fmla="*/ 287802 w 443801"/>
                  <a:gd name="connsiteY22" fmla="*/ 212054 h 503644"/>
                  <a:gd name="connsiteX23" fmla="*/ 170394 w 443801"/>
                  <a:gd name="connsiteY23" fmla="*/ 359762 h 503644"/>
                  <a:gd name="connsiteX24" fmla="*/ 200692 w 443801"/>
                  <a:gd name="connsiteY24" fmla="*/ 367337 h 503644"/>
                  <a:gd name="connsiteX25" fmla="*/ 310527 w 443801"/>
                  <a:gd name="connsiteY25" fmla="*/ 249927 h 503644"/>
                  <a:gd name="connsiteX26" fmla="*/ 299164 w 443801"/>
                  <a:gd name="connsiteY26" fmla="*/ 200692 h 503644"/>
                  <a:gd name="connsiteX27" fmla="*/ 68173 w 443801"/>
                  <a:gd name="connsiteY27" fmla="*/ 446833 h 503644"/>
                  <a:gd name="connsiteX28" fmla="*/ 79535 w 443801"/>
                  <a:gd name="connsiteY28" fmla="*/ 458196 h 503644"/>
                  <a:gd name="connsiteX29" fmla="*/ 68173 w 443801"/>
                  <a:gd name="connsiteY29" fmla="*/ 446833 h 50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3801" h="503644">
                    <a:moveTo>
                      <a:pt x="200692" y="0"/>
                    </a:moveTo>
                    <a:cubicBezTo>
                      <a:pt x="359762" y="0"/>
                      <a:pt x="443084" y="113582"/>
                      <a:pt x="443084" y="253715"/>
                    </a:cubicBezTo>
                    <a:cubicBezTo>
                      <a:pt x="443084" y="310525"/>
                      <a:pt x="450659" y="291589"/>
                      <a:pt x="416572" y="359762"/>
                    </a:cubicBezTo>
                    <a:cubicBezTo>
                      <a:pt x="382487" y="431683"/>
                      <a:pt x="242354" y="503644"/>
                      <a:pt x="170394" y="503644"/>
                    </a:cubicBezTo>
                    <a:cubicBezTo>
                      <a:pt x="98471" y="503644"/>
                      <a:pt x="41660" y="465771"/>
                      <a:pt x="41660" y="386272"/>
                    </a:cubicBezTo>
                    <a:cubicBezTo>
                      <a:pt x="41660" y="261289"/>
                      <a:pt x="204480" y="200692"/>
                      <a:pt x="291589" y="177967"/>
                    </a:cubicBezTo>
                    <a:cubicBezTo>
                      <a:pt x="268865" y="140094"/>
                      <a:pt x="212055" y="113582"/>
                      <a:pt x="177967" y="113582"/>
                    </a:cubicBezTo>
                    <a:lnTo>
                      <a:pt x="30298" y="113582"/>
                    </a:lnTo>
                    <a:cubicBezTo>
                      <a:pt x="22723" y="98470"/>
                      <a:pt x="7575" y="102219"/>
                      <a:pt x="0" y="109794"/>
                    </a:cubicBezTo>
                    <a:cubicBezTo>
                      <a:pt x="11362" y="106007"/>
                      <a:pt x="18936" y="94683"/>
                      <a:pt x="30298" y="87108"/>
                    </a:cubicBezTo>
                    <a:cubicBezTo>
                      <a:pt x="30298" y="87108"/>
                      <a:pt x="30298" y="83320"/>
                      <a:pt x="22723" y="83320"/>
                    </a:cubicBezTo>
                    <a:cubicBezTo>
                      <a:pt x="11362" y="83320"/>
                      <a:pt x="7575" y="87108"/>
                      <a:pt x="0" y="90895"/>
                    </a:cubicBezTo>
                    <a:cubicBezTo>
                      <a:pt x="41660" y="11360"/>
                      <a:pt x="132558" y="0"/>
                      <a:pt x="200692" y="0"/>
                    </a:cubicBezTo>
                    <a:close/>
                    <a:moveTo>
                      <a:pt x="204480" y="102219"/>
                    </a:moveTo>
                    <a:cubicBezTo>
                      <a:pt x="219629" y="106007"/>
                      <a:pt x="234779" y="109794"/>
                      <a:pt x="246142" y="113582"/>
                    </a:cubicBezTo>
                    <a:cubicBezTo>
                      <a:pt x="234779" y="109794"/>
                      <a:pt x="223417" y="106007"/>
                      <a:pt x="204480" y="102219"/>
                    </a:cubicBezTo>
                    <a:close/>
                    <a:moveTo>
                      <a:pt x="291589" y="185542"/>
                    </a:moveTo>
                    <a:cubicBezTo>
                      <a:pt x="280227" y="189329"/>
                      <a:pt x="268865" y="196904"/>
                      <a:pt x="257502" y="200692"/>
                    </a:cubicBezTo>
                    <a:cubicBezTo>
                      <a:pt x="268865" y="200692"/>
                      <a:pt x="280227" y="193117"/>
                      <a:pt x="291589" y="196904"/>
                    </a:cubicBezTo>
                    <a:lnTo>
                      <a:pt x="291589" y="185542"/>
                    </a:lnTo>
                    <a:close/>
                    <a:moveTo>
                      <a:pt x="299164" y="200692"/>
                    </a:moveTo>
                    <a:lnTo>
                      <a:pt x="253715" y="234779"/>
                    </a:lnTo>
                    <a:lnTo>
                      <a:pt x="287802" y="212054"/>
                    </a:lnTo>
                    <a:cubicBezTo>
                      <a:pt x="249927" y="257502"/>
                      <a:pt x="170394" y="310525"/>
                      <a:pt x="170394" y="359762"/>
                    </a:cubicBezTo>
                    <a:cubicBezTo>
                      <a:pt x="181755" y="363549"/>
                      <a:pt x="193117" y="367337"/>
                      <a:pt x="200692" y="367337"/>
                    </a:cubicBezTo>
                    <a:cubicBezTo>
                      <a:pt x="253715" y="367337"/>
                      <a:pt x="310527" y="314312"/>
                      <a:pt x="310527" y="249927"/>
                    </a:cubicBezTo>
                    <a:cubicBezTo>
                      <a:pt x="310527" y="242352"/>
                      <a:pt x="306739" y="215842"/>
                      <a:pt x="299164" y="200692"/>
                    </a:cubicBezTo>
                    <a:close/>
                    <a:moveTo>
                      <a:pt x="68173" y="446833"/>
                    </a:moveTo>
                    <a:lnTo>
                      <a:pt x="79535" y="458196"/>
                    </a:lnTo>
                    <a:cubicBezTo>
                      <a:pt x="79535" y="454408"/>
                      <a:pt x="71960" y="446833"/>
                      <a:pt x="68173" y="4468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131986-9756-8E33-11C8-C8A9E1052F45}"/>
                  </a:ext>
                </a:extLst>
              </p:cNvPr>
              <p:cNvSpPr/>
              <p:nvPr/>
            </p:nvSpPr>
            <p:spPr>
              <a:xfrm>
                <a:off x="7215114" y="2203939"/>
                <a:ext cx="155244" cy="518793"/>
              </a:xfrm>
              <a:custGeom>
                <a:avLst/>
                <a:gdLst>
                  <a:gd name="connsiteX0" fmla="*/ 109796 w 155244"/>
                  <a:gd name="connsiteY0" fmla="*/ 0 h 518793"/>
                  <a:gd name="connsiteX1" fmla="*/ 113584 w 155244"/>
                  <a:gd name="connsiteY1" fmla="*/ 30299 h 518793"/>
                  <a:gd name="connsiteX2" fmla="*/ 121157 w 155244"/>
                  <a:gd name="connsiteY2" fmla="*/ 15149 h 518793"/>
                  <a:gd name="connsiteX3" fmla="*/ 121157 w 155244"/>
                  <a:gd name="connsiteY3" fmla="*/ 34087 h 518793"/>
                  <a:gd name="connsiteX4" fmla="*/ 124945 w 155244"/>
                  <a:gd name="connsiteY4" fmla="*/ 337039 h 518793"/>
                  <a:gd name="connsiteX5" fmla="*/ 155244 w 155244"/>
                  <a:gd name="connsiteY5" fmla="*/ 450621 h 518793"/>
                  <a:gd name="connsiteX6" fmla="*/ 98434 w 155244"/>
                  <a:gd name="connsiteY6" fmla="*/ 518793 h 518793"/>
                  <a:gd name="connsiteX7" fmla="*/ 71922 w 155244"/>
                  <a:gd name="connsiteY7" fmla="*/ 496070 h 518793"/>
                  <a:gd name="connsiteX8" fmla="*/ 45410 w 155244"/>
                  <a:gd name="connsiteY8" fmla="*/ 488495 h 518793"/>
                  <a:gd name="connsiteX9" fmla="*/ 0 w 155244"/>
                  <a:gd name="connsiteY9" fmla="*/ 382448 h 518793"/>
                  <a:gd name="connsiteX10" fmla="*/ 0 w 155244"/>
                  <a:gd name="connsiteY10" fmla="*/ 272653 h 518793"/>
                  <a:gd name="connsiteX11" fmla="*/ 87072 w 155244"/>
                  <a:gd name="connsiteY11" fmla="*/ 7575 h 518793"/>
                  <a:gd name="connsiteX12" fmla="*/ 83284 w 155244"/>
                  <a:gd name="connsiteY12" fmla="*/ 49235 h 518793"/>
                  <a:gd name="connsiteX13" fmla="*/ 94647 w 155244"/>
                  <a:gd name="connsiteY13" fmla="*/ 34087 h 518793"/>
                  <a:gd name="connsiteX14" fmla="*/ 109796 w 155244"/>
                  <a:gd name="connsiteY14" fmla="*/ 0 h 518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244" h="518793">
                    <a:moveTo>
                      <a:pt x="109796" y="0"/>
                    </a:moveTo>
                    <a:cubicBezTo>
                      <a:pt x="109796" y="7575"/>
                      <a:pt x="109796" y="18937"/>
                      <a:pt x="113584" y="30299"/>
                    </a:cubicBezTo>
                    <a:cubicBezTo>
                      <a:pt x="117370" y="26512"/>
                      <a:pt x="117370" y="18937"/>
                      <a:pt x="121157" y="15149"/>
                    </a:cubicBezTo>
                    <a:lnTo>
                      <a:pt x="121157" y="34087"/>
                    </a:lnTo>
                    <a:cubicBezTo>
                      <a:pt x="124945" y="53022"/>
                      <a:pt x="106009" y="75709"/>
                      <a:pt x="124945" y="337039"/>
                    </a:cubicBezTo>
                    <a:cubicBezTo>
                      <a:pt x="128732" y="435473"/>
                      <a:pt x="155244" y="382448"/>
                      <a:pt x="155244" y="450621"/>
                    </a:cubicBezTo>
                    <a:cubicBezTo>
                      <a:pt x="155244" y="469558"/>
                      <a:pt x="117370" y="518793"/>
                      <a:pt x="98434" y="518793"/>
                    </a:cubicBezTo>
                    <a:cubicBezTo>
                      <a:pt x="87072" y="518793"/>
                      <a:pt x="79497" y="503645"/>
                      <a:pt x="71922" y="496070"/>
                    </a:cubicBezTo>
                    <a:cubicBezTo>
                      <a:pt x="64347" y="492283"/>
                      <a:pt x="49197" y="496070"/>
                      <a:pt x="45410" y="488495"/>
                    </a:cubicBezTo>
                    <a:cubicBezTo>
                      <a:pt x="18937" y="461983"/>
                      <a:pt x="0" y="412748"/>
                      <a:pt x="0" y="382448"/>
                    </a:cubicBezTo>
                    <a:lnTo>
                      <a:pt x="0" y="272653"/>
                    </a:lnTo>
                    <a:cubicBezTo>
                      <a:pt x="15150" y="189331"/>
                      <a:pt x="3787" y="87071"/>
                      <a:pt x="87072" y="7575"/>
                    </a:cubicBezTo>
                    <a:cubicBezTo>
                      <a:pt x="83284" y="15149"/>
                      <a:pt x="83284" y="26512"/>
                      <a:pt x="83284" y="49235"/>
                    </a:cubicBezTo>
                    <a:cubicBezTo>
                      <a:pt x="87072" y="45449"/>
                      <a:pt x="90859" y="37874"/>
                      <a:pt x="94647" y="34087"/>
                    </a:cubicBezTo>
                    <a:cubicBezTo>
                      <a:pt x="98434" y="22724"/>
                      <a:pt x="102221" y="11362"/>
                      <a:pt x="1097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863A92E-CCAC-6937-A26A-0DACB6CC5EE3}"/>
              </a:ext>
            </a:extLst>
          </p:cNvPr>
          <p:cNvSpPr txBox="1"/>
          <p:nvPr/>
        </p:nvSpPr>
        <p:spPr>
          <a:xfrm>
            <a:off x="3555997" y="4296303"/>
            <a:ext cx="508000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  <p:sp>
        <p:nvSpPr>
          <p:cNvPr id="2310" name="任意多边形: 形状 2309">
            <a:extLst>
              <a:ext uri="{FF2B5EF4-FFF2-40B4-BE49-F238E27FC236}">
                <a16:creationId xmlns:a16="http://schemas.microsoft.com/office/drawing/2014/main" id="{439E9C6B-1473-F037-51C0-3E7EF29A8F83}"/>
              </a:ext>
            </a:extLst>
          </p:cNvPr>
          <p:cNvSpPr/>
          <p:nvPr/>
        </p:nvSpPr>
        <p:spPr>
          <a:xfrm>
            <a:off x="7826462" y="1372259"/>
            <a:ext cx="606337" cy="605973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noFill/>
          <a:ln>
            <a:solidFill>
              <a:srgbClr val="FF84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11" name="任意多边形: 形状 2310">
            <a:extLst>
              <a:ext uri="{FF2B5EF4-FFF2-40B4-BE49-F238E27FC236}">
                <a16:creationId xmlns:a16="http://schemas.microsoft.com/office/drawing/2014/main" id="{E49C0733-B7B8-7811-7487-EDE5EF01861B}"/>
              </a:ext>
            </a:extLst>
          </p:cNvPr>
          <p:cNvSpPr/>
          <p:nvPr/>
        </p:nvSpPr>
        <p:spPr>
          <a:xfrm>
            <a:off x="4618268" y="2789039"/>
            <a:ext cx="303335" cy="303153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noFill/>
          <a:ln>
            <a:solidFill>
              <a:srgbClr val="FF84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4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江西拙楷</a:t>
            </a:r>
            <a:r>
              <a:rPr lang="en-US" altLang="zh-CN" dirty="0">
                <a:sym typeface="+mn-lt"/>
              </a:rPr>
              <a:t>3.0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65C06810-FFE9-693A-B984-5BBAFACEC8F1}"/>
              </a:ext>
            </a:extLst>
          </p:cNvPr>
          <p:cNvGrpSpPr/>
          <p:nvPr/>
        </p:nvGrpSpPr>
        <p:grpSpPr>
          <a:xfrm>
            <a:off x="3308424" y="1637367"/>
            <a:ext cx="2702986" cy="1020733"/>
            <a:chOff x="963276" y="3205768"/>
            <a:chExt cx="7632647" cy="2882329"/>
          </a:xfrm>
          <a:solidFill>
            <a:srgbClr val="FF84AD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FF1961B-0CC0-A713-31B9-3F3962F5386E}"/>
                </a:ext>
              </a:extLst>
            </p:cNvPr>
            <p:cNvSpPr/>
            <p:nvPr/>
          </p:nvSpPr>
          <p:spPr>
            <a:xfrm>
              <a:off x="7114063" y="4114030"/>
              <a:ext cx="1481860" cy="1974067"/>
            </a:xfrm>
            <a:custGeom>
              <a:avLst/>
              <a:gdLst>
                <a:gd name="connsiteX0" fmla="*/ 702636 w 1178115"/>
                <a:gd name="connsiteY0" fmla="*/ 0 h 1569432"/>
                <a:gd name="connsiteX1" fmla="*/ 748925 w 1178115"/>
                <a:gd name="connsiteY1" fmla="*/ 12625 h 1569432"/>
                <a:gd name="connsiteX2" fmla="*/ 803633 w 1178115"/>
                <a:gd name="connsiteY2" fmla="*/ 16833 h 1569432"/>
                <a:gd name="connsiteX3" fmla="*/ 807841 w 1178115"/>
                <a:gd name="connsiteY3" fmla="*/ 25249 h 1569432"/>
                <a:gd name="connsiteX4" fmla="*/ 786800 w 1178115"/>
                <a:gd name="connsiteY4" fmla="*/ 50497 h 1569432"/>
                <a:gd name="connsiteX5" fmla="*/ 837297 w 1178115"/>
                <a:gd name="connsiteY5" fmla="*/ 75747 h 1569432"/>
                <a:gd name="connsiteX6" fmla="*/ 837297 w 1178115"/>
                <a:gd name="connsiteY6" fmla="*/ 92580 h 1569432"/>
                <a:gd name="connsiteX7" fmla="*/ 807841 w 1178115"/>
                <a:gd name="connsiteY7" fmla="*/ 92580 h 1569432"/>
                <a:gd name="connsiteX8" fmla="*/ 799424 w 1178115"/>
                <a:gd name="connsiteY8" fmla="*/ 100996 h 1569432"/>
                <a:gd name="connsiteX9" fmla="*/ 828880 w 1178115"/>
                <a:gd name="connsiteY9" fmla="*/ 122037 h 1569432"/>
                <a:gd name="connsiteX10" fmla="*/ 812049 w 1178115"/>
                <a:gd name="connsiteY10" fmla="*/ 143034 h 1569432"/>
                <a:gd name="connsiteX11" fmla="*/ 833089 w 1178115"/>
                <a:gd name="connsiteY11" fmla="*/ 159867 h 1569432"/>
                <a:gd name="connsiteX12" fmla="*/ 791008 w 1178115"/>
                <a:gd name="connsiteY12" fmla="*/ 180909 h 1569432"/>
                <a:gd name="connsiteX13" fmla="*/ 803633 w 1178115"/>
                <a:gd name="connsiteY13" fmla="*/ 189325 h 1569432"/>
                <a:gd name="connsiteX14" fmla="*/ 803633 w 1178115"/>
                <a:gd name="connsiteY14" fmla="*/ 201950 h 1569432"/>
                <a:gd name="connsiteX15" fmla="*/ 765758 w 1178115"/>
                <a:gd name="connsiteY15" fmla="*/ 231406 h 1569432"/>
                <a:gd name="connsiteX16" fmla="*/ 727886 w 1178115"/>
                <a:gd name="connsiteY16" fmla="*/ 248239 h 1569432"/>
                <a:gd name="connsiteX17" fmla="*/ 732094 w 1178115"/>
                <a:gd name="connsiteY17" fmla="*/ 269280 h 1569432"/>
                <a:gd name="connsiteX18" fmla="*/ 744719 w 1178115"/>
                <a:gd name="connsiteY18" fmla="*/ 265072 h 1569432"/>
                <a:gd name="connsiteX19" fmla="*/ 778383 w 1178115"/>
                <a:gd name="connsiteY19" fmla="*/ 277697 h 1569432"/>
                <a:gd name="connsiteX20" fmla="*/ 824674 w 1178115"/>
                <a:gd name="connsiteY20" fmla="*/ 382901 h 1569432"/>
                <a:gd name="connsiteX21" fmla="*/ 1068705 w 1178115"/>
                <a:gd name="connsiteY21" fmla="*/ 319778 h 1569432"/>
                <a:gd name="connsiteX22" fmla="*/ 1119202 w 1178115"/>
                <a:gd name="connsiteY22" fmla="*/ 323986 h 1569432"/>
                <a:gd name="connsiteX23" fmla="*/ 1098161 w 1178115"/>
                <a:gd name="connsiteY23" fmla="*/ 345027 h 1569432"/>
                <a:gd name="connsiteX24" fmla="*/ 1144452 w 1178115"/>
                <a:gd name="connsiteY24" fmla="*/ 336611 h 1569432"/>
                <a:gd name="connsiteX25" fmla="*/ 1110786 w 1178115"/>
                <a:gd name="connsiteY25" fmla="*/ 357652 h 1569432"/>
                <a:gd name="connsiteX26" fmla="*/ 1119202 w 1178115"/>
                <a:gd name="connsiteY26" fmla="*/ 361860 h 1569432"/>
                <a:gd name="connsiteX27" fmla="*/ 1161283 w 1178115"/>
                <a:gd name="connsiteY27" fmla="*/ 349235 h 1569432"/>
                <a:gd name="connsiteX28" fmla="*/ 1152868 w 1178115"/>
                <a:gd name="connsiteY28" fmla="*/ 374485 h 1569432"/>
                <a:gd name="connsiteX29" fmla="*/ 1161283 w 1178115"/>
                <a:gd name="connsiteY29" fmla="*/ 378693 h 1569432"/>
                <a:gd name="connsiteX30" fmla="*/ 1173908 w 1178115"/>
                <a:gd name="connsiteY30" fmla="*/ 370277 h 1569432"/>
                <a:gd name="connsiteX31" fmla="*/ 1178115 w 1178115"/>
                <a:gd name="connsiteY31" fmla="*/ 378693 h 1569432"/>
                <a:gd name="connsiteX32" fmla="*/ 1152868 w 1178115"/>
                <a:gd name="connsiteY32" fmla="*/ 416566 h 1569432"/>
                <a:gd name="connsiteX33" fmla="*/ 946710 w 1178115"/>
                <a:gd name="connsiteY33" fmla="*/ 568017 h 1569432"/>
                <a:gd name="connsiteX34" fmla="*/ 820466 w 1178115"/>
                <a:gd name="connsiteY34" fmla="*/ 635349 h 1569432"/>
                <a:gd name="connsiteX35" fmla="*/ 719469 w 1178115"/>
                <a:gd name="connsiteY35" fmla="*/ 1527351 h 1569432"/>
                <a:gd name="connsiteX36" fmla="*/ 706845 w 1178115"/>
                <a:gd name="connsiteY36" fmla="*/ 1451647 h 1569432"/>
                <a:gd name="connsiteX37" fmla="*/ 698428 w 1178115"/>
                <a:gd name="connsiteY37" fmla="*/ 1569432 h 1569432"/>
                <a:gd name="connsiteX38" fmla="*/ 690054 w 1178115"/>
                <a:gd name="connsiteY38" fmla="*/ 1472687 h 1569432"/>
                <a:gd name="connsiteX39" fmla="*/ 685846 w 1178115"/>
                <a:gd name="connsiteY39" fmla="*/ 1497894 h 1569432"/>
                <a:gd name="connsiteX40" fmla="*/ 681638 w 1178115"/>
                <a:gd name="connsiteY40" fmla="*/ 1472687 h 1569432"/>
                <a:gd name="connsiteX41" fmla="*/ 677429 w 1178115"/>
                <a:gd name="connsiteY41" fmla="*/ 1502102 h 1569432"/>
                <a:gd name="connsiteX42" fmla="*/ 652180 w 1178115"/>
                <a:gd name="connsiteY42" fmla="*/ 1350651 h 1569432"/>
                <a:gd name="connsiteX43" fmla="*/ 647972 w 1178115"/>
                <a:gd name="connsiteY43" fmla="*/ 1380109 h 1569432"/>
                <a:gd name="connsiteX44" fmla="*/ 593266 w 1178115"/>
                <a:gd name="connsiteY44" fmla="*/ 971959 h 1569432"/>
                <a:gd name="connsiteX45" fmla="*/ 593266 w 1178115"/>
                <a:gd name="connsiteY45" fmla="*/ 727927 h 1569432"/>
                <a:gd name="connsiteX46" fmla="*/ 479645 w 1178115"/>
                <a:gd name="connsiteY46" fmla="*/ 770009 h 1569432"/>
                <a:gd name="connsiteX47" fmla="*/ 471229 w 1178115"/>
                <a:gd name="connsiteY47" fmla="*/ 786842 h 1569432"/>
                <a:gd name="connsiteX48" fmla="*/ 471229 w 1178115"/>
                <a:gd name="connsiteY48" fmla="*/ 883588 h 1569432"/>
                <a:gd name="connsiteX49" fmla="*/ 433356 w 1178115"/>
                <a:gd name="connsiteY49" fmla="*/ 984582 h 1569432"/>
                <a:gd name="connsiteX50" fmla="*/ 420731 w 1178115"/>
                <a:gd name="connsiteY50" fmla="*/ 992999 h 1569432"/>
                <a:gd name="connsiteX51" fmla="*/ 408107 w 1178115"/>
                <a:gd name="connsiteY51" fmla="*/ 1018248 h 1569432"/>
                <a:gd name="connsiteX52" fmla="*/ 395482 w 1178115"/>
                <a:gd name="connsiteY52" fmla="*/ 1018248 h 1569432"/>
                <a:gd name="connsiteX53" fmla="*/ 374442 w 1178115"/>
                <a:gd name="connsiteY53" fmla="*/ 988791 h 1569432"/>
                <a:gd name="connsiteX54" fmla="*/ 353444 w 1178115"/>
                <a:gd name="connsiteY54" fmla="*/ 997207 h 1569432"/>
                <a:gd name="connsiteX55" fmla="*/ 307153 w 1178115"/>
                <a:gd name="connsiteY55" fmla="*/ 959335 h 1569432"/>
                <a:gd name="connsiteX56" fmla="*/ 277697 w 1178115"/>
                <a:gd name="connsiteY56" fmla="*/ 849922 h 1569432"/>
                <a:gd name="connsiteX57" fmla="*/ 265072 w 1178115"/>
                <a:gd name="connsiteY57" fmla="*/ 845714 h 1569432"/>
                <a:gd name="connsiteX58" fmla="*/ 155659 w 1178115"/>
                <a:gd name="connsiteY58" fmla="*/ 866755 h 1569432"/>
                <a:gd name="connsiteX59" fmla="*/ 46248 w 1178115"/>
                <a:gd name="connsiteY59" fmla="*/ 816256 h 1569432"/>
                <a:gd name="connsiteX60" fmla="*/ 79912 w 1178115"/>
                <a:gd name="connsiteY60" fmla="*/ 816256 h 1569432"/>
                <a:gd name="connsiteX61" fmla="*/ 4208 w 1178115"/>
                <a:gd name="connsiteY61" fmla="*/ 774218 h 1569432"/>
                <a:gd name="connsiteX62" fmla="*/ 71496 w 1178115"/>
                <a:gd name="connsiteY62" fmla="*/ 761593 h 1569432"/>
                <a:gd name="connsiteX63" fmla="*/ 0 w 1178115"/>
                <a:gd name="connsiteY63" fmla="*/ 744760 h 1569432"/>
                <a:gd name="connsiteX64" fmla="*/ 37832 w 1178115"/>
                <a:gd name="connsiteY64" fmla="*/ 715304 h 1569432"/>
                <a:gd name="connsiteX65" fmla="*/ 273488 w 1178115"/>
                <a:gd name="connsiteY65" fmla="*/ 605891 h 1569432"/>
                <a:gd name="connsiteX66" fmla="*/ 294528 w 1178115"/>
                <a:gd name="connsiteY66" fmla="*/ 525936 h 1569432"/>
                <a:gd name="connsiteX67" fmla="*/ 361818 w 1178115"/>
                <a:gd name="connsiteY67" fmla="*/ 387108 h 1569432"/>
                <a:gd name="connsiteX68" fmla="*/ 353444 w 1178115"/>
                <a:gd name="connsiteY68" fmla="*/ 446023 h 1569432"/>
                <a:gd name="connsiteX69" fmla="*/ 361818 w 1178115"/>
                <a:gd name="connsiteY69" fmla="*/ 454440 h 1569432"/>
                <a:gd name="connsiteX70" fmla="*/ 399690 w 1178115"/>
                <a:gd name="connsiteY70" fmla="*/ 366068 h 1569432"/>
                <a:gd name="connsiteX71" fmla="*/ 395482 w 1178115"/>
                <a:gd name="connsiteY71" fmla="*/ 424982 h 1569432"/>
                <a:gd name="connsiteX72" fmla="*/ 403898 w 1178115"/>
                <a:gd name="connsiteY72" fmla="*/ 408149 h 1569432"/>
                <a:gd name="connsiteX73" fmla="*/ 408107 w 1178115"/>
                <a:gd name="connsiteY73" fmla="*/ 420774 h 1569432"/>
                <a:gd name="connsiteX74" fmla="*/ 416523 w 1178115"/>
                <a:gd name="connsiteY74" fmla="*/ 387108 h 1569432"/>
                <a:gd name="connsiteX75" fmla="*/ 437564 w 1178115"/>
                <a:gd name="connsiteY75" fmla="*/ 538561 h 1569432"/>
                <a:gd name="connsiteX76" fmla="*/ 610099 w 1178115"/>
                <a:gd name="connsiteY76" fmla="*/ 462855 h 1569432"/>
                <a:gd name="connsiteX77" fmla="*/ 618516 w 1178115"/>
                <a:gd name="connsiteY77" fmla="*/ 412357 h 1569432"/>
                <a:gd name="connsiteX78" fmla="*/ 626932 w 1178115"/>
                <a:gd name="connsiteY78" fmla="*/ 353444 h 1569432"/>
                <a:gd name="connsiteX79" fmla="*/ 664805 w 1178115"/>
                <a:gd name="connsiteY79" fmla="*/ 290322 h 1569432"/>
                <a:gd name="connsiteX80" fmla="*/ 669013 w 1178115"/>
                <a:gd name="connsiteY80" fmla="*/ 269280 h 1569432"/>
                <a:gd name="connsiteX81" fmla="*/ 656388 w 1178115"/>
                <a:gd name="connsiteY81" fmla="*/ 265072 h 1569432"/>
                <a:gd name="connsiteX82" fmla="*/ 471229 w 1178115"/>
                <a:gd name="connsiteY82" fmla="*/ 302945 h 1569432"/>
                <a:gd name="connsiteX83" fmla="*/ 416523 w 1178115"/>
                <a:gd name="connsiteY83" fmla="*/ 273489 h 1569432"/>
                <a:gd name="connsiteX84" fmla="*/ 391274 w 1178115"/>
                <a:gd name="connsiteY84" fmla="*/ 265072 h 1569432"/>
                <a:gd name="connsiteX85" fmla="*/ 387067 w 1178115"/>
                <a:gd name="connsiteY85" fmla="*/ 244031 h 1569432"/>
                <a:gd name="connsiteX86" fmla="*/ 353444 w 1178115"/>
                <a:gd name="connsiteY86" fmla="*/ 222989 h 1569432"/>
                <a:gd name="connsiteX87" fmla="*/ 340819 w 1178115"/>
                <a:gd name="connsiteY87" fmla="*/ 176700 h 1569432"/>
                <a:gd name="connsiteX88" fmla="*/ 374442 w 1178115"/>
                <a:gd name="connsiteY88" fmla="*/ 155659 h 1569432"/>
                <a:gd name="connsiteX89" fmla="*/ 378651 w 1178115"/>
                <a:gd name="connsiteY89" fmla="*/ 126246 h 1569432"/>
                <a:gd name="connsiteX90" fmla="*/ 433356 w 1178115"/>
                <a:gd name="connsiteY90" fmla="*/ 84163 h 1569432"/>
                <a:gd name="connsiteX91" fmla="*/ 702636 w 1178115"/>
                <a:gd name="connsiteY91" fmla="*/ 0 h 1569432"/>
                <a:gd name="connsiteX92" fmla="*/ 765758 w 1178115"/>
                <a:gd name="connsiteY92" fmla="*/ 37874 h 1569432"/>
                <a:gd name="connsiteX93" fmla="*/ 740511 w 1178115"/>
                <a:gd name="connsiteY93" fmla="*/ 46291 h 1569432"/>
                <a:gd name="connsiteX94" fmla="*/ 778383 w 1178115"/>
                <a:gd name="connsiteY94" fmla="*/ 42082 h 1569432"/>
                <a:gd name="connsiteX95" fmla="*/ 765758 w 1178115"/>
                <a:gd name="connsiteY95" fmla="*/ 37874 h 1569432"/>
                <a:gd name="connsiteX96" fmla="*/ 715261 w 1178115"/>
                <a:gd name="connsiteY96" fmla="*/ 265072 h 1569432"/>
                <a:gd name="connsiteX97" fmla="*/ 711053 w 1178115"/>
                <a:gd name="connsiteY97" fmla="*/ 315569 h 1569432"/>
                <a:gd name="connsiteX98" fmla="*/ 715261 w 1178115"/>
                <a:gd name="connsiteY98" fmla="*/ 265072 h 156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178115" h="1569432">
                  <a:moveTo>
                    <a:pt x="702636" y="0"/>
                  </a:moveTo>
                  <a:cubicBezTo>
                    <a:pt x="711053" y="0"/>
                    <a:pt x="727886" y="8416"/>
                    <a:pt x="748925" y="12625"/>
                  </a:cubicBezTo>
                  <a:cubicBezTo>
                    <a:pt x="761550" y="16833"/>
                    <a:pt x="786800" y="12625"/>
                    <a:pt x="803633" y="16833"/>
                  </a:cubicBezTo>
                  <a:cubicBezTo>
                    <a:pt x="803633" y="16833"/>
                    <a:pt x="807841" y="12625"/>
                    <a:pt x="807841" y="25249"/>
                  </a:cubicBezTo>
                  <a:cubicBezTo>
                    <a:pt x="807841" y="33666"/>
                    <a:pt x="795216" y="42082"/>
                    <a:pt x="786800" y="50497"/>
                  </a:cubicBezTo>
                  <a:cubicBezTo>
                    <a:pt x="799424" y="71538"/>
                    <a:pt x="816257" y="63122"/>
                    <a:pt x="837297" y="75747"/>
                  </a:cubicBezTo>
                  <a:lnTo>
                    <a:pt x="837297" y="92580"/>
                  </a:lnTo>
                  <a:lnTo>
                    <a:pt x="807841" y="92580"/>
                  </a:lnTo>
                  <a:lnTo>
                    <a:pt x="799424" y="100996"/>
                  </a:lnTo>
                  <a:cubicBezTo>
                    <a:pt x="807841" y="109413"/>
                    <a:pt x="820466" y="117829"/>
                    <a:pt x="828880" y="122037"/>
                  </a:cubicBezTo>
                  <a:cubicBezTo>
                    <a:pt x="828880" y="130452"/>
                    <a:pt x="820466" y="138869"/>
                    <a:pt x="812049" y="143034"/>
                  </a:cubicBezTo>
                  <a:cubicBezTo>
                    <a:pt x="820466" y="147243"/>
                    <a:pt x="833089" y="151451"/>
                    <a:pt x="833089" y="159867"/>
                  </a:cubicBezTo>
                  <a:cubicBezTo>
                    <a:pt x="833089" y="185117"/>
                    <a:pt x="799424" y="168284"/>
                    <a:pt x="791008" y="180909"/>
                  </a:cubicBezTo>
                  <a:cubicBezTo>
                    <a:pt x="795216" y="185117"/>
                    <a:pt x="799424" y="189325"/>
                    <a:pt x="803633" y="189325"/>
                  </a:cubicBezTo>
                  <a:lnTo>
                    <a:pt x="803633" y="201950"/>
                  </a:lnTo>
                  <a:cubicBezTo>
                    <a:pt x="782591" y="210366"/>
                    <a:pt x="774175" y="214575"/>
                    <a:pt x="765758" y="231406"/>
                  </a:cubicBezTo>
                  <a:cubicBezTo>
                    <a:pt x="757342" y="239823"/>
                    <a:pt x="740511" y="244031"/>
                    <a:pt x="727886" y="248239"/>
                  </a:cubicBezTo>
                  <a:cubicBezTo>
                    <a:pt x="732094" y="252447"/>
                    <a:pt x="732094" y="260864"/>
                    <a:pt x="732094" y="269280"/>
                  </a:cubicBezTo>
                  <a:cubicBezTo>
                    <a:pt x="736302" y="269280"/>
                    <a:pt x="732094" y="265072"/>
                    <a:pt x="744719" y="265072"/>
                  </a:cubicBezTo>
                  <a:cubicBezTo>
                    <a:pt x="753134" y="265072"/>
                    <a:pt x="765758" y="277697"/>
                    <a:pt x="778383" y="277697"/>
                  </a:cubicBezTo>
                  <a:cubicBezTo>
                    <a:pt x="795216" y="311361"/>
                    <a:pt x="812049" y="349235"/>
                    <a:pt x="824674" y="382901"/>
                  </a:cubicBezTo>
                  <a:cubicBezTo>
                    <a:pt x="862546" y="370277"/>
                    <a:pt x="1009832" y="319778"/>
                    <a:pt x="1068705" y="319778"/>
                  </a:cubicBezTo>
                  <a:cubicBezTo>
                    <a:pt x="1081328" y="319778"/>
                    <a:pt x="1102369" y="319778"/>
                    <a:pt x="1119202" y="323986"/>
                  </a:cubicBezTo>
                  <a:cubicBezTo>
                    <a:pt x="1110786" y="328194"/>
                    <a:pt x="1106577" y="328194"/>
                    <a:pt x="1098161" y="345027"/>
                  </a:cubicBezTo>
                  <a:cubicBezTo>
                    <a:pt x="1110786" y="340819"/>
                    <a:pt x="1119202" y="340819"/>
                    <a:pt x="1144452" y="336611"/>
                  </a:cubicBezTo>
                  <a:cubicBezTo>
                    <a:pt x="1136035" y="340819"/>
                    <a:pt x="1123410" y="349235"/>
                    <a:pt x="1110786" y="357652"/>
                  </a:cubicBezTo>
                  <a:cubicBezTo>
                    <a:pt x="1110786" y="357652"/>
                    <a:pt x="1106577" y="361860"/>
                    <a:pt x="1119202" y="361860"/>
                  </a:cubicBezTo>
                  <a:cubicBezTo>
                    <a:pt x="1127619" y="361860"/>
                    <a:pt x="1140243" y="353444"/>
                    <a:pt x="1161283" y="349235"/>
                  </a:cubicBezTo>
                  <a:cubicBezTo>
                    <a:pt x="1161283" y="361860"/>
                    <a:pt x="1152868" y="370277"/>
                    <a:pt x="1152868" y="374485"/>
                  </a:cubicBezTo>
                  <a:cubicBezTo>
                    <a:pt x="1152868" y="374485"/>
                    <a:pt x="1148660" y="378693"/>
                    <a:pt x="1161283" y="378693"/>
                  </a:cubicBezTo>
                  <a:cubicBezTo>
                    <a:pt x="1169699" y="378693"/>
                    <a:pt x="1169699" y="374485"/>
                    <a:pt x="1173908" y="370277"/>
                  </a:cubicBezTo>
                  <a:cubicBezTo>
                    <a:pt x="1178115" y="374485"/>
                    <a:pt x="1178115" y="370277"/>
                    <a:pt x="1178115" y="378693"/>
                  </a:cubicBezTo>
                  <a:cubicBezTo>
                    <a:pt x="1178115" y="391316"/>
                    <a:pt x="1161283" y="399733"/>
                    <a:pt x="1152868" y="416566"/>
                  </a:cubicBezTo>
                  <a:cubicBezTo>
                    <a:pt x="1102369" y="483853"/>
                    <a:pt x="1009832" y="530144"/>
                    <a:pt x="946710" y="568017"/>
                  </a:cubicBezTo>
                  <a:cubicBezTo>
                    <a:pt x="904629" y="593266"/>
                    <a:pt x="862546" y="614308"/>
                    <a:pt x="820466" y="635349"/>
                  </a:cubicBezTo>
                  <a:cubicBezTo>
                    <a:pt x="807841" y="942502"/>
                    <a:pt x="748925" y="1245446"/>
                    <a:pt x="719469" y="1527351"/>
                  </a:cubicBezTo>
                  <a:cubicBezTo>
                    <a:pt x="719469" y="1502102"/>
                    <a:pt x="711053" y="1476895"/>
                    <a:pt x="706845" y="1451647"/>
                  </a:cubicBezTo>
                  <a:cubicBezTo>
                    <a:pt x="702636" y="1489477"/>
                    <a:pt x="698428" y="1531560"/>
                    <a:pt x="698428" y="1569432"/>
                  </a:cubicBezTo>
                  <a:cubicBezTo>
                    <a:pt x="698428" y="1539976"/>
                    <a:pt x="694262" y="1506310"/>
                    <a:pt x="690054" y="1472687"/>
                  </a:cubicBezTo>
                  <a:cubicBezTo>
                    <a:pt x="685846" y="1481103"/>
                    <a:pt x="685846" y="1489477"/>
                    <a:pt x="685846" y="1497894"/>
                  </a:cubicBezTo>
                  <a:cubicBezTo>
                    <a:pt x="685846" y="1489477"/>
                    <a:pt x="685846" y="1481103"/>
                    <a:pt x="681638" y="1472687"/>
                  </a:cubicBezTo>
                  <a:cubicBezTo>
                    <a:pt x="677429" y="1481103"/>
                    <a:pt x="677429" y="1493685"/>
                    <a:pt x="677429" y="1502102"/>
                  </a:cubicBezTo>
                  <a:lnTo>
                    <a:pt x="652180" y="1350651"/>
                  </a:lnTo>
                  <a:cubicBezTo>
                    <a:pt x="647972" y="1359067"/>
                    <a:pt x="647972" y="1371692"/>
                    <a:pt x="647972" y="1380109"/>
                  </a:cubicBezTo>
                  <a:cubicBezTo>
                    <a:pt x="631139" y="1300154"/>
                    <a:pt x="593266" y="1072954"/>
                    <a:pt x="593266" y="971959"/>
                  </a:cubicBezTo>
                  <a:lnTo>
                    <a:pt x="593266" y="727927"/>
                  </a:lnTo>
                  <a:cubicBezTo>
                    <a:pt x="551184" y="740552"/>
                    <a:pt x="509103" y="753176"/>
                    <a:pt x="479645" y="770009"/>
                  </a:cubicBezTo>
                  <a:cubicBezTo>
                    <a:pt x="454397" y="778426"/>
                    <a:pt x="471229" y="778426"/>
                    <a:pt x="471229" y="786842"/>
                  </a:cubicBezTo>
                  <a:lnTo>
                    <a:pt x="471229" y="883588"/>
                  </a:lnTo>
                  <a:cubicBezTo>
                    <a:pt x="462814" y="917252"/>
                    <a:pt x="450189" y="950918"/>
                    <a:pt x="433356" y="984582"/>
                  </a:cubicBezTo>
                  <a:cubicBezTo>
                    <a:pt x="433356" y="988791"/>
                    <a:pt x="424940" y="992999"/>
                    <a:pt x="420731" y="992999"/>
                  </a:cubicBezTo>
                  <a:lnTo>
                    <a:pt x="408107" y="1018248"/>
                  </a:lnTo>
                  <a:lnTo>
                    <a:pt x="395482" y="1018248"/>
                  </a:lnTo>
                  <a:cubicBezTo>
                    <a:pt x="391274" y="1009832"/>
                    <a:pt x="382859" y="988791"/>
                    <a:pt x="374442" y="988791"/>
                  </a:cubicBezTo>
                  <a:cubicBezTo>
                    <a:pt x="361818" y="988791"/>
                    <a:pt x="361818" y="997207"/>
                    <a:pt x="353444" y="997207"/>
                  </a:cubicBezTo>
                  <a:cubicBezTo>
                    <a:pt x="340819" y="997207"/>
                    <a:pt x="319777" y="971959"/>
                    <a:pt x="307153" y="959335"/>
                  </a:cubicBezTo>
                  <a:cubicBezTo>
                    <a:pt x="281905" y="929877"/>
                    <a:pt x="277697" y="883588"/>
                    <a:pt x="277697" y="849922"/>
                  </a:cubicBezTo>
                  <a:cubicBezTo>
                    <a:pt x="273488" y="845714"/>
                    <a:pt x="277697" y="845714"/>
                    <a:pt x="265072" y="845714"/>
                  </a:cubicBezTo>
                  <a:cubicBezTo>
                    <a:pt x="256655" y="845714"/>
                    <a:pt x="164076" y="866755"/>
                    <a:pt x="155659" y="866755"/>
                  </a:cubicBezTo>
                  <a:cubicBezTo>
                    <a:pt x="105162" y="866755"/>
                    <a:pt x="100954" y="854130"/>
                    <a:pt x="46248" y="816256"/>
                  </a:cubicBezTo>
                  <a:cubicBezTo>
                    <a:pt x="54663" y="816256"/>
                    <a:pt x="67288" y="820464"/>
                    <a:pt x="79912" y="816256"/>
                  </a:cubicBezTo>
                  <a:cubicBezTo>
                    <a:pt x="58871" y="799465"/>
                    <a:pt x="16833" y="791051"/>
                    <a:pt x="4208" y="774218"/>
                  </a:cubicBezTo>
                  <a:cubicBezTo>
                    <a:pt x="16833" y="778426"/>
                    <a:pt x="54663" y="770009"/>
                    <a:pt x="71496" y="761593"/>
                  </a:cubicBezTo>
                  <a:cubicBezTo>
                    <a:pt x="50456" y="757385"/>
                    <a:pt x="25207" y="753176"/>
                    <a:pt x="0" y="744760"/>
                  </a:cubicBezTo>
                  <a:cubicBezTo>
                    <a:pt x="4208" y="732135"/>
                    <a:pt x="21041" y="723719"/>
                    <a:pt x="37832" y="715304"/>
                  </a:cubicBezTo>
                  <a:cubicBezTo>
                    <a:pt x="113578" y="677430"/>
                    <a:pt x="206158" y="656388"/>
                    <a:pt x="273488" y="605891"/>
                  </a:cubicBezTo>
                  <a:cubicBezTo>
                    <a:pt x="294528" y="589058"/>
                    <a:pt x="286113" y="546977"/>
                    <a:pt x="294528" y="525936"/>
                  </a:cubicBezTo>
                  <a:cubicBezTo>
                    <a:pt x="307153" y="479645"/>
                    <a:pt x="332402" y="433399"/>
                    <a:pt x="361818" y="387108"/>
                  </a:cubicBezTo>
                  <a:cubicBezTo>
                    <a:pt x="357652" y="399733"/>
                    <a:pt x="357652" y="412357"/>
                    <a:pt x="353444" y="446023"/>
                  </a:cubicBezTo>
                  <a:cubicBezTo>
                    <a:pt x="357652" y="446023"/>
                    <a:pt x="357652" y="450232"/>
                    <a:pt x="361818" y="454440"/>
                  </a:cubicBezTo>
                  <a:cubicBezTo>
                    <a:pt x="378651" y="424982"/>
                    <a:pt x="387067" y="395524"/>
                    <a:pt x="399690" y="366068"/>
                  </a:cubicBezTo>
                  <a:cubicBezTo>
                    <a:pt x="395482" y="378693"/>
                    <a:pt x="395482" y="395524"/>
                    <a:pt x="395482" y="424982"/>
                  </a:cubicBezTo>
                  <a:cubicBezTo>
                    <a:pt x="399690" y="420774"/>
                    <a:pt x="399690" y="412357"/>
                    <a:pt x="403898" y="408149"/>
                  </a:cubicBezTo>
                  <a:cubicBezTo>
                    <a:pt x="403898" y="412357"/>
                    <a:pt x="403898" y="416566"/>
                    <a:pt x="408107" y="420774"/>
                  </a:cubicBezTo>
                  <a:cubicBezTo>
                    <a:pt x="412315" y="412357"/>
                    <a:pt x="412315" y="399733"/>
                    <a:pt x="416523" y="387108"/>
                  </a:cubicBezTo>
                  <a:cubicBezTo>
                    <a:pt x="424940" y="437607"/>
                    <a:pt x="429148" y="488062"/>
                    <a:pt x="437564" y="538561"/>
                  </a:cubicBezTo>
                  <a:cubicBezTo>
                    <a:pt x="496478" y="513311"/>
                    <a:pt x="555392" y="488062"/>
                    <a:pt x="610099" y="462855"/>
                  </a:cubicBezTo>
                  <a:cubicBezTo>
                    <a:pt x="614307" y="446023"/>
                    <a:pt x="618516" y="429190"/>
                    <a:pt x="618516" y="412357"/>
                  </a:cubicBezTo>
                  <a:cubicBezTo>
                    <a:pt x="622724" y="395524"/>
                    <a:pt x="626932" y="374485"/>
                    <a:pt x="626932" y="353444"/>
                  </a:cubicBezTo>
                  <a:cubicBezTo>
                    <a:pt x="631139" y="336611"/>
                    <a:pt x="631139" y="277697"/>
                    <a:pt x="664805" y="290322"/>
                  </a:cubicBezTo>
                  <a:cubicBezTo>
                    <a:pt x="664805" y="286113"/>
                    <a:pt x="664805" y="277697"/>
                    <a:pt x="669013" y="269280"/>
                  </a:cubicBezTo>
                  <a:cubicBezTo>
                    <a:pt x="664805" y="265072"/>
                    <a:pt x="660596" y="265072"/>
                    <a:pt x="656388" y="265072"/>
                  </a:cubicBezTo>
                  <a:lnTo>
                    <a:pt x="471229" y="302945"/>
                  </a:lnTo>
                  <a:cubicBezTo>
                    <a:pt x="454397" y="302945"/>
                    <a:pt x="429148" y="286113"/>
                    <a:pt x="416523" y="273489"/>
                  </a:cubicBezTo>
                  <a:cubicBezTo>
                    <a:pt x="412315" y="273489"/>
                    <a:pt x="399690" y="269280"/>
                    <a:pt x="391274" y="265072"/>
                  </a:cubicBezTo>
                  <a:cubicBezTo>
                    <a:pt x="391274" y="260864"/>
                    <a:pt x="391274" y="252447"/>
                    <a:pt x="387067" y="244031"/>
                  </a:cubicBezTo>
                  <a:cubicBezTo>
                    <a:pt x="378651" y="239823"/>
                    <a:pt x="361818" y="235614"/>
                    <a:pt x="353444" y="222989"/>
                  </a:cubicBezTo>
                  <a:cubicBezTo>
                    <a:pt x="349235" y="210366"/>
                    <a:pt x="340819" y="189325"/>
                    <a:pt x="340819" y="176700"/>
                  </a:cubicBezTo>
                  <a:cubicBezTo>
                    <a:pt x="340819" y="151451"/>
                    <a:pt x="357652" y="164076"/>
                    <a:pt x="374442" y="155659"/>
                  </a:cubicBezTo>
                  <a:cubicBezTo>
                    <a:pt x="378651" y="151451"/>
                    <a:pt x="374442" y="138869"/>
                    <a:pt x="378651" y="126246"/>
                  </a:cubicBezTo>
                  <a:cubicBezTo>
                    <a:pt x="387067" y="117829"/>
                    <a:pt x="412315" y="96788"/>
                    <a:pt x="433356" y="84163"/>
                  </a:cubicBezTo>
                  <a:cubicBezTo>
                    <a:pt x="488062" y="42082"/>
                    <a:pt x="631139" y="0"/>
                    <a:pt x="702636" y="0"/>
                  </a:cubicBezTo>
                  <a:close/>
                  <a:moveTo>
                    <a:pt x="765758" y="37874"/>
                  </a:moveTo>
                  <a:cubicBezTo>
                    <a:pt x="753134" y="37874"/>
                    <a:pt x="744719" y="42082"/>
                    <a:pt x="740511" y="46291"/>
                  </a:cubicBezTo>
                  <a:cubicBezTo>
                    <a:pt x="769967" y="46291"/>
                    <a:pt x="774175" y="42082"/>
                    <a:pt x="778383" y="42082"/>
                  </a:cubicBezTo>
                  <a:cubicBezTo>
                    <a:pt x="774175" y="37874"/>
                    <a:pt x="774175" y="37874"/>
                    <a:pt x="765758" y="37874"/>
                  </a:cubicBezTo>
                  <a:close/>
                  <a:moveTo>
                    <a:pt x="715261" y="265072"/>
                  </a:moveTo>
                  <a:cubicBezTo>
                    <a:pt x="698428" y="281905"/>
                    <a:pt x="711053" y="298738"/>
                    <a:pt x="711053" y="315569"/>
                  </a:cubicBezTo>
                  <a:cubicBezTo>
                    <a:pt x="711053" y="311361"/>
                    <a:pt x="715261" y="302945"/>
                    <a:pt x="715261" y="265072"/>
                  </a:cubicBezTo>
                  <a:close/>
                </a:path>
              </a:pathLst>
            </a:custGeom>
            <a:grpFill/>
            <a:ln w="237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7634048-1389-1857-01B5-232E9952DC6E}"/>
                </a:ext>
              </a:extLst>
            </p:cNvPr>
            <p:cNvGrpSpPr/>
            <p:nvPr/>
          </p:nvGrpSpPr>
          <p:grpSpPr>
            <a:xfrm>
              <a:off x="5561828" y="3769309"/>
              <a:ext cx="1741924" cy="1582057"/>
              <a:chOff x="5546922" y="1464091"/>
              <a:chExt cx="1741924" cy="1582057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C679F97-0BE5-CBCC-77E7-F9AFD64C0960}"/>
                  </a:ext>
                </a:extLst>
              </p:cNvPr>
              <p:cNvSpPr/>
              <p:nvPr/>
            </p:nvSpPr>
            <p:spPr>
              <a:xfrm>
                <a:off x="5546922" y="1464091"/>
                <a:ext cx="1165491" cy="1354859"/>
              </a:xfrm>
              <a:custGeom>
                <a:avLst/>
                <a:gdLst>
                  <a:gd name="connsiteX0" fmla="*/ 1119202 w 1165491"/>
                  <a:gd name="connsiteY0" fmla="*/ 0 h 1354859"/>
                  <a:gd name="connsiteX1" fmla="*/ 1106577 w 1165491"/>
                  <a:gd name="connsiteY1" fmla="*/ 63122 h 1354859"/>
                  <a:gd name="connsiteX2" fmla="*/ 1119202 w 1165491"/>
                  <a:gd name="connsiteY2" fmla="*/ 33666 h 1354859"/>
                  <a:gd name="connsiteX3" fmla="*/ 1119202 w 1165491"/>
                  <a:gd name="connsiteY3" fmla="*/ 79955 h 1354859"/>
                  <a:gd name="connsiteX4" fmla="*/ 1144450 w 1165491"/>
                  <a:gd name="connsiteY4" fmla="*/ 21041 h 1354859"/>
                  <a:gd name="connsiteX5" fmla="*/ 1157074 w 1165491"/>
                  <a:gd name="connsiteY5" fmla="*/ 67330 h 1354859"/>
                  <a:gd name="connsiteX6" fmla="*/ 1161283 w 1165491"/>
                  <a:gd name="connsiteY6" fmla="*/ 54705 h 1354859"/>
                  <a:gd name="connsiteX7" fmla="*/ 1165491 w 1165491"/>
                  <a:gd name="connsiteY7" fmla="*/ 88371 h 1354859"/>
                  <a:gd name="connsiteX8" fmla="*/ 917252 w 1165491"/>
                  <a:gd name="connsiteY8" fmla="*/ 542809 h 1354859"/>
                  <a:gd name="connsiteX9" fmla="*/ 862546 w 1165491"/>
                  <a:gd name="connsiteY9" fmla="*/ 576433 h 1354859"/>
                  <a:gd name="connsiteX10" fmla="*/ 866755 w 1165491"/>
                  <a:gd name="connsiteY10" fmla="*/ 568016 h 1354859"/>
                  <a:gd name="connsiteX11" fmla="*/ 858338 w 1165491"/>
                  <a:gd name="connsiteY11" fmla="*/ 563808 h 1354859"/>
                  <a:gd name="connsiteX12" fmla="*/ 799422 w 1165491"/>
                  <a:gd name="connsiteY12" fmla="*/ 597474 h 1354859"/>
                  <a:gd name="connsiteX13" fmla="*/ 845713 w 1165491"/>
                  <a:gd name="connsiteY13" fmla="*/ 534395 h 1354859"/>
                  <a:gd name="connsiteX14" fmla="*/ 791008 w 1165491"/>
                  <a:gd name="connsiteY14" fmla="*/ 580641 h 1354859"/>
                  <a:gd name="connsiteX15" fmla="*/ 858338 w 1165491"/>
                  <a:gd name="connsiteY15" fmla="*/ 467063 h 1354859"/>
                  <a:gd name="connsiteX16" fmla="*/ 816255 w 1165491"/>
                  <a:gd name="connsiteY16" fmla="*/ 517562 h 1354859"/>
                  <a:gd name="connsiteX17" fmla="*/ 837297 w 1165491"/>
                  <a:gd name="connsiteY17" fmla="*/ 471271 h 1354859"/>
                  <a:gd name="connsiteX18" fmla="*/ 824672 w 1165491"/>
                  <a:gd name="connsiteY18" fmla="*/ 467063 h 1354859"/>
                  <a:gd name="connsiteX19" fmla="*/ 622722 w 1165491"/>
                  <a:gd name="connsiteY19" fmla="*/ 656388 h 1354859"/>
                  <a:gd name="connsiteX20" fmla="*/ 690011 w 1165491"/>
                  <a:gd name="connsiteY20" fmla="*/ 597474 h 1354859"/>
                  <a:gd name="connsiteX21" fmla="*/ 685803 w 1165491"/>
                  <a:gd name="connsiteY21" fmla="*/ 614307 h 1354859"/>
                  <a:gd name="connsiteX22" fmla="*/ 778383 w 1165491"/>
                  <a:gd name="connsiteY22" fmla="*/ 538601 h 1354859"/>
                  <a:gd name="connsiteX23" fmla="*/ 521727 w 1165491"/>
                  <a:gd name="connsiteY23" fmla="*/ 841548 h 1354859"/>
                  <a:gd name="connsiteX24" fmla="*/ 525936 w 1165491"/>
                  <a:gd name="connsiteY24" fmla="*/ 845756 h 1354859"/>
                  <a:gd name="connsiteX25" fmla="*/ 657476 w 1165491"/>
                  <a:gd name="connsiteY25" fmla="*/ 700762 h 1354859"/>
                  <a:gd name="connsiteX26" fmla="*/ 610099 w 1165491"/>
                  <a:gd name="connsiteY26" fmla="*/ 757384 h 1354859"/>
                  <a:gd name="connsiteX27" fmla="*/ 391273 w 1165491"/>
                  <a:gd name="connsiteY27" fmla="*/ 1051913 h 1354859"/>
                  <a:gd name="connsiteX28" fmla="*/ 273488 w 1165491"/>
                  <a:gd name="connsiteY28" fmla="*/ 1249654 h 1354859"/>
                  <a:gd name="connsiteX29" fmla="*/ 239822 w 1165491"/>
                  <a:gd name="connsiteY29" fmla="*/ 1321193 h 1354859"/>
                  <a:gd name="connsiteX30" fmla="*/ 214573 w 1165491"/>
                  <a:gd name="connsiteY30" fmla="*/ 1346442 h 1354859"/>
                  <a:gd name="connsiteX31" fmla="*/ 206156 w 1165491"/>
                  <a:gd name="connsiteY31" fmla="*/ 1316985 h 1354859"/>
                  <a:gd name="connsiteX32" fmla="*/ 189325 w 1165491"/>
                  <a:gd name="connsiteY32" fmla="*/ 1350651 h 1354859"/>
                  <a:gd name="connsiteX33" fmla="*/ 180908 w 1165491"/>
                  <a:gd name="connsiteY33" fmla="*/ 1342234 h 1354859"/>
                  <a:gd name="connsiteX34" fmla="*/ 176700 w 1165491"/>
                  <a:gd name="connsiteY34" fmla="*/ 1354859 h 1354859"/>
                  <a:gd name="connsiteX35" fmla="*/ 164075 w 1165491"/>
                  <a:gd name="connsiteY35" fmla="*/ 1354859 h 1354859"/>
                  <a:gd name="connsiteX36" fmla="*/ 67287 w 1165491"/>
                  <a:gd name="connsiteY36" fmla="*/ 1279112 h 1354859"/>
                  <a:gd name="connsiteX37" fmla="*/ 88329 w 1165491"/>
                  <a:gd name="connsiteY37" fmla="*/ 1203408 h 1354859"/>
                  <a:gd name="connsiteX38" fmla="*/ 437564 w 1165491"/>
                  <a:gd name="connsiteY38" fmla="*/ 727927 h 1354859"/>
                  <a:gd name="connsiteX39" fmla="*/ 652180 w 1165491"/>
                  <a:gd name="connsiteY39" fmla="*/ 534395 h 1354859"/>
                  <a:gd name="connsiteX40" fmla="*/ 643763 w 1165491"/>
                  <a:gd name="connsiteY40" fmla="*/ 530186 h 1354859"/>
                  <a:gd name="connsiteX41" fmla="*/ 458605 w 1165491"/>
                  <a:gd name="connsiteY41" fmla="*/ 576433 h 1354859"/>
                  <a:gd name="connsiteX42" fmla="*/ 159867 w 1165491"/>
                  <a:gd name="connsiteY42" fmla="*/ 652180 h 1354859"/>
                  <a:gd name="connsiteX43" fmla="*/ 147768 w 1165491"/>
                  <a:gd name="connsiteY43" fmla="*/ 665857 h 1354859"/>
                  <a:gd name="connsiteX44" fmla="*/ 147563 w 1165491"/>
                  <a:gd name="connsiteY44" fmla="*/ 670629 h 1354859"/>
                  <a:gd name="connsiteX45" fmla="*/ 138826 w 1165491"/>
                  <a:gd name="connsiteY45" fmla="*/ 664805 h 1354859"/>
                  <a:gd name="connsiteX46" fmla="*/ 126203 w 1165491"/>
                  <a:gd name="connsiteY46" fmla="*/ 690054 h 1354859"/>
                  <a:gd name="connsiteX47" fmla="*/ 138826 w 1165491"/>
                  <a:gd name="connsiteY47" fmla="*/ 702679 h 1354859"/>
                  <a:gd name="connsiteX48" fmla="*/ 117786 w 1165491"/>
                  <a:gd name="connsiteY48" fmla="*/ 694262 h 1354859"/>
                  <a:gd name="connsiteX49" fmla="*/ 113578 w 1165491"/>
                  <a:gd name="connsiteY49" fmla="*/ 702679 h 1354859"/>
                  <a:gd name="connsiteX50" fmla="*/ 84120 w 1165491"/>
                  <a:gd name="connsiteY50" fmla="*/ 694262 h 1354859"/>
                  <a:gd name="connsiteX51" fmla="*/ 96745 w 1165491"/>
                  <a:gd name="connsiteY51" fmla="*/ 706887 h 1354859"/>
                  <a:gd name="connsiteX52" fmla="*/ 0 w 1165491"/>
                  <a:gd name="connsiteY52" fmla="*/ 647972 h 1354859"/>
                  <a:gd name="connsiteX53" fmla="*/ 16790 w 1165491"/>
                  <a:gd name="connsiteY53" fmla="*/ 597474 h 1354859"/>
                  <a:gd name="connsiteX54" fmla="*/ 244030 w 1165491"/>
                  <a:gd name="connsiteY54" fmla="*/ 483896 h 1354859"/>
                  <a:gd name="connsiteX55" fmla="*/ 555392 w 1165491"/>
                  <a:gd name="connsiteY55" fmla="*/ 412357 h 1354859"/>
                  <a:gd name="connsiteX56" fmla="*/ 412315 w 1165491"/>
                  <a:gd name="connsiteY56" fmla="*/ 222989 h 1354859"/>
                  <a:gd name="connsiteX57" fmla="*/ 500686 w 1165491"/>
                  <a:gd name="connsiteY57" fmla="*/ 277697 h 1354859"/>
                  <a:gd name="connsiteX58" fmla="*/ 437564 w 1165491"/>
                  <a:gd name="connsiteY58" fmla="*/ 218781 h 1354859"/>
                  <a:gd name="connsiteX59" fmla="*/ 450189 w 1165491"/>
                  <a:gd name="connsiteY59" fmla="*/ 206199 h 1354859"/>
                  <a:gd name="connsiteX60" fmla="*/ 424939 w 1165491"/>
                  <a:gd name="connsiteY60" fmla="*/ 193576 h 1354859"/>
                  <a:gd name="connsiteX61" fmla="*/ 458605 w 1165491"/>
                  <a:gd name="connsiteY61" fmla="*/ 185159 h 1354859"/>
                  <a:gd name="connsiteX62" fmla="*/ 450189 w 1165491"/>
                  <a:gd name="connsiteY62" fmla="*/ 180951 h 1354859"/>
                  <a:gd name="connsiteX63" fmla="*/ 525936 w 1165491"/>
                  <a:gd name="connsiteY63" fmla="*/ 155701 h 1354859"/>
                  <a:gd name="connsiteX64" fmla="*/ 744717 w 1165491"/>
                  <a:gd name="connsiteY64" fmla="*/ 382899 h 1354859"/>
                  <a:gd name="connsiteX65" fmla="*/ 786800 w 1165491"/>
                  <a:gd name="connsiteY65" fmla="*/ 382899 h 1354859"/>
                  <a:gd name="connsiteX66" fmla="*/ 744717 w 1165491"/>
                  <a:gd name="connsiteY66" fmla="*/ 391316 h 1354859"/>
                  <a:gd name="connsiteX67" fmla="*/ 816255 w 1165491"/>
                  <a:gd name="connsiteY67" fmla="*/ 408149 h 1354859"/>
                  <a:gd name="connsiteX68" fmla="*/ 807839 w 1165491"/>
                  <a:gd name="connsiteY68" fmla="*/ 403941 h 1354859"/>
                  <a:gd name="connsiteX69" fmla="*/ 799422 w 1165491"/>
                  <a:gd name="connsiteY69" fmla="*/ 416565 h 1354859"/>
                  <a:gd name="connsiteX70" fmla="*/ 828880 w 1165491"/>
                  <a:gd name="connsiteY70" fmla="*/ 420774 h 1354859"/>
                  <a:gd name="connsiteX71" fmla="*/ 803631 w 1165491"/>
                  <a:gd name="connsiteY71" fmla="*/ 429190 h 1354859"/>
                  <a:gd name="connsiteX72" fmla="*/ 812047 w 1165491"/>
                  <a:gd name="connsiteY72" fmla="*/ 437607 h 1354859"/>
                  <a:gd name="connsiteX73" fmla="*/ 845713 w 1165491"/>
                  <a:gd name="connsiteY73" fmla="*/ 446023 h 1354859"/>
                  <a:gd name="connsiteX74" fmla="*/ 858338 w 1165491"/>
                  <a:gd name="connsiteY74" fmla="*/ 424982 h 1354859"/>
                  <a:gd name="connsiteX75" fmla="*/ 875171 w 1165491"/>
                  <a:gd name="connsiteY75" fmla="*/ 366068 h 1354859"/>
                  <a:gd name="connsiteX76" fmla="*/ 1081328 w 1165491"/>
                  <a:gd name="connsiteY76" fmla="*/ 46289 h 1354859"/>
                  <a:gd name="connsiteX77" fmla="*/ 1081328 w 1165491"/>
                  <a:gd name="connsiteY77" fmla="*/ 71538 h 1354859"/>
                  <a:gd name="connsiteX78" fmla="*/ 1119202 w 1165491"/>
                  <a:gd name="connsiteY78" fmla="*/ 0 h 1354859"/>
                  <a:gd name="connsiteX79" fmla="*/ 25207 w 1165491"/>
                  <a:gd name="connsiteY79" fmla="*/ 643763 h 1354859"/>
                  <a:gd name="connsiteX80" fmla="*/ 16790 w 1165491"/>
                  <a:gd name="connsiteY80" fmla="*/ 656388 h 1354859"/>
                  <a:gd name="connsiteX81" fmla="*/ 25207 w 1165491"/>
                  <a:gd name="connsiteY81" fmla="*/ 643763 h 1354859"/>
                  <a:gd name="connsiteX82" fmla="*/ 63079 w 1165491"/>
                  <a:gd name="connsiteY82" fmla="*/ 673221 h 1354859"/>
                  <a:gd name="connsiteX83" fmla="*/ 67287 w 1165491"/>
                  <a:gd name="connsiteY83" fmla="*/ 673221 h 1354859"/>
                  <a:gd name="connsiteX84" fmla="*/ 63079 w 1165491"/>
                  <a:gd name="connsiteY84" fmla="*/ 673221 h 1354859"/>
                  <a:gd name="connsiteX85" fmla="*/ 113578 w 1165491"/>
                  <a:gd name="connsiteY85" fmla="*/ 673221 h 1354859"/>
                  <a:gd name="connsiteX86" fmla="*/ 113578 w 1165491"/>
                  <a:gd name="connsiteY86" fmla="*/ 690054 h 1354859"/>
                  <a:gd name="connsiteX87" fmla="*/ 113578 w 1165491"/>
                  <a:gd name="connsiteY87" fmla="*/ 673221 h 1354859"/>
                  <a:gd name="connsiteX88" fmla="*/ 521727 w 1165491"/>
                  <a:gd name="connsiteY88" fmla="*/ 845756 h 1354859"/>
                  <a:gd name="connsiteX89" fmla="*/ 509103 w 1165491"/>
                  <a:gd name="connsiteY89" fmla="*/ 862589 h 1354859"/>
                  <a:gd name="connsiteX90" fmla="*/ 521727 w 1165491"/>
                  <a:gd name="connsiteY90" fmla="*/ 845756 h 1354859"/>
                  <a:gd name="connsiteX91" fmla="*/ 151451 w 1165491"/>
                  <a:gd name="connsiteY91" fmla="*/ 1316985 h 1354859"/>
                  <a:gd name="connsiteX92" fmla="*/ 151451 w 1165491"/>
                  <a:gd name="connsiteY92" fmla="*/ 1342234 h 1354859"/>
                  <a:gd name="connsiteX93" fmla="*/ 151451 w 1165491"/>
                  <a:gd name="connsiteY93" fmla="*/ 1316985 h 1354859"/>
                  <a:gd name="connsiteX94" fmla="*/ 1144450 w 1165491"/>
                  <a:gd name="connsiteY94" fmla="*/ 37874 h 1354859"/>
                  <a:gd name="connsiteX95" fmla="*/ 1144450 w 1165491"/>
                  <a:gd name="connsiteY95" fmla="*/ 63122 h 1354859"/>
                  <a:gd name="connsiteX96" fmla="*/ 1144450 w 1165491"/>
                  <a:gd name="connsiteY96" fmla="*/ 37874 h 135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165491" h="1354859">
                    <a:moveTo>
                      <a:pt x="1119202" y="0"/>
                    </a:moveTo>
                    <a:cubicBezTo>
                      <a:pt x="1114994" y="12624"/>
                      <a:pt x="1098161" y="33666"/>
                      <a:pt x="1106577" y="63122"/>
                    </a:cubicBezTo>
                    <a:cubicBezTo>
                      <a:pt x="1110785" y="54705"/>
                      <a:pt x="1119202" y="42080"/>
                      <a:pt x="1119202" y="33666"/>
                    </a:cubicBezTo>
                    <a:lnTo>
                      <a:pt x="1119202" y="79955"/>
                    </a:lnTo>
                    <a:cubicBezTo>
                      <a:pt x="1127618" y="58913"/>
                      <a:pt x="1136033" y="37874"/>
                      <a:pt x="1144450" y="21041"/>
                    </a:cubicBezTo>
                    <a:cubicBezTo>
                      <a:pt x="1144450" y="33666"/>
                      <a:pt x="1152866" y="50497"/>
                      <a:pt x="1157074" y="67330"/>
                    </a:cubicBezTo>
                    <a:cubicBezTo>
                      <a:pt x="1161283" y="63122"/>
                      <a:pt x="1161283" y="58913"/>
                      <a:pt x="1161283" y="54705"/>
                    </a:cubicBezTo>
                    <a:cubicBezTo>
                      <a:pt x="1161283" y="63122"/>
                      <a:pt x="1165491" y="75746"/>
                      <a:pt x="1165491" y="88371"/>
                    </a:cubicBezTo>
                    <a:cubicBezTo>
                      <a:pt x="1165491" y="201990"/>
                      <a:pt x="1039247" y="479687"/>
                      <a:pt x="917252" y="542809"/>
                    </a:cubicBezTo>
                    <a:cubicBezTo>
                      <a:pt x="896211" y="551183"/>
                      <a:pt x="879378" y="568016"/>
                      <a:pt x="862546" y="576433"/>
                    </a:cubicBezTo>
                    <a:cubicBezTo>
                      <a:pt x="862546" y="576433"/>
                      <a:pt x="862546" y="568016"/>
                      <a:pt x="866755" y="568016"/>
                    </a:cubicBezTo>
                    <a:cubicBezTo>
                      <a:pt x="866755" y="568016"/>
                      <a:pt x="866755" y="563808"/>
                      <a:pt x="858338" y="563808"/>
                    </a:cubicBezTo>
                    <a:cubicBezTo>
                      <a:pt x="845713" y="563808"/>
                      <a:pt x="820464" y="584849"/>
                      <a:pt x="799422" y="597474"/>
                    </a:cubicBezTo>
                    <a:cubicBezTo>
                      <a:pt x="807839" y="572225"/>
                      <a:pt x="845713" y="555392"/>
                      <a:pt x="845713" y="534395"/>
                    </a:cubicBezTo>
                    <a:cubicBezTo>
                      <a:pt x="828880" y="547018"/>
                      <a:pt x="807839" y="568016"/>
                      <a:pt x="791008" y="580641"/>
                    </a:cubicBezTo>
                    <a:cubicBezTo>
                      <a:pt x="812047" y="547018"/>
                      <a:pt x="858338" y="492312"/>
                      <a:pt x="858338" y="467063"/>
                    </a:cubicBezTo>
                    <a:cubicBezTo>
                      <a:pt x="845713" y="483896"/>
                      <a:pt x="833089" y="500729"/>
                      <a:pt x="816255" y="517562"/>
                    </a:cubicBezTo>
                    <a:cubicBezTo>
                      <a:pt x="824672" y="504937"/>
                      <a:pt x="833089" y="488104"/>
                      <a:pt x="837297" y="471271"/>
                    </a:cubicBezTo>
                    <a:cubicBezTo>
                      <a:pt x="833089" y="467063"/>
                      <a:pt x="837297" y="467063"/>
                      <a:pt x="824672" y="467063"/>
                    </a:cubicBezTo>
                    <a:cubicBezTo>
                      <a:pt x="774175" y="467063"/>
                      <a:pt x="631138" y="639555"/>
                      <a:pt x="622722" y="656388"/>
                    </a:cubicBezTo>
                    <a:cubicBezTo>
                      <a:pt x="643763" y="639555"/>
                      <a:pt x="669013" y="618515"/>
                      <a:pt x="690011" y="597474"/>
                    </a:cubicBezTo>
                    <a:cubicBezTo>
                      <a:pt x="685803" y="601682"/>
                      <a:pt x="685803" y="605891"/>
                      <a:pt x="685803" y="614307"/>
                    </a:cubicBezTo>
                    <a:cubicBezTo>
                      <a:pt x="719467" y="589058"/>
                      <a:pt x="748925" y="559600"/>
                      <a:pt x="778383" y="538601"/>
                    </a:cubicBezTo>
                    <a:lnTo>
                      <a:pt x="521727" y="841548"/>
                    </a:lnTo>
                    <a:lnTo>
                      <a:pt x="525936" y="845756"/>
                    </a:lnTo>
                    <a:lnTo>
                      <a:pt x="657476" y="700762"/>
                    </a:lnTo>
                    <a:lnTo>
                      <a:pt x="610099" y="757384"/>
                    </a:lnTo>
                    <a:cubicBezTo>
                      <a:pt x="534352" y="849964"/>
                      <a:pt x="458605" y="950918"/>
                      <a:pt x="391273" y="1051913"/>
                    </a:cubicBezTo>
                    <a:cubicBezTo>
                      <a:pt x="349192" y="1110828"/>
                      <a:pt x="307152" y="1182367"/>
                      <a:pt x="273488" y="1249654"/>
                    </a:cubicBezTo>
                    <a:cubicBezTo>
                      <a:pt x="260863" y="1266487"/>
                      <a:pt x="252447" y="1295945"/>
                      <a:pt x="239822" y="1321193"/>
                    </a:cubicBezTo>
                    <a:lnTo>
                      <a:pt x="214573" y="1346442"/>
                    </a:lnTo>
                    <a:cubicBezTo>
                      <a:pt x="210364" y="1338026"/>
                      <a:pt x="210364" y="1325401"/>
                      <a:pt x="206156" y="1316985"/>
                    </a:cubicBezTo>
                    <a:cubicBezTo>
                      <a:pt x="197741" y="1329609"/>
                      <a:pt x="201950" y="1350651"/>
                      <a:pt x="189325" y="1350651"/>
                    </a:cubicBezTo>
                    <a:cubicBezTo>
                      <a:pt x="180908" y="1350651"/>
                      <a:pt x="185117" y="1346442"/>
                      <a:pt x="180908" y="1342234"/>
                    </a:cubicBezTo>
                    <a:cubicBezTo>
                      <a:pt x="176700" y="1346442"/>
                      <a:pt x="176700" y="1350651"/>
                      <a:pt x="176700" y="1354859"/>
                    </a:cubicBezTo>
                    <a:lnTo>
                      <a:pt x="164075" y="1354859"/>
                    </a:lnTo>
                    <a:cubicBezTo>
                      <a:pt x="147242" y="1342234"/>
                      <a:pt x="67287" y="1321193"/>
                      <a:pt x="67287" y="1279112"/>
                    </a:cubicBezTo>
                    <a:cubicBezTo>
                      <a:pt x="67287" y="1266487"/>
                      <a:pt x="79912" y="1228613"/>
                      <a:pt x="88329" y="1203408"/>
                    </a:cubicBezTo>
                    <a:cubicBezTo>
                      <a:pt x="147242" y="1047704"/>
                      <a:pt x="294528" y="879420"/>
                      <a:pt x="437564" y="727927"/>
                    </a:cubicBezTo>
                    <a:cubicBezTo>
                      <a:pt x="504894" y="656388"/>
                      <a:pt x="580641" y="593266"/>
                      <a:pt x="652180" y="534395"/>
                    </a:cubicBezTo>
                    <a:cubicBezTo>
                      <a:pt x="652180" y="534395"/>
                      <a:pt x="652180" y="530186"/>
                      <a:pt x="643763" y="530186"/>
                    </a:cubicBezTo>
                    <a:cubicBezTo>
                      <a:pt x="631138" y="530186"/>
                      <a:pt x="517519" y="563808"/>
                      <a:pt x="458605" y="576433"/>
                    </a:cubicBezTo>
                    <a:cubicBezTo>
                      <a:pt x="361817" y="601682"/>
                      <a:pt x="256655" y="622724"/>
                      <a:pt x="159867" y="652180"/>
                    </a:cubicBezTo>
                    <a:cubicBezTo>
                      <a:pt x="153555" y="652180"/>
                      <a:pt x="149346" y="659545"/>
                      <a:pt x="147768" y="665857"/>
                    </a:cubicBezTo>
                    <a:lnTo>
                      <a:pt x="147563" y="670629"/>
                    </a:lnTo>
                    <a:lnTo>
                      <a:pt x="138826" y="664805"/>
                    </a:lnTo>
                    <a:cubicBezTo>
                      <a:pt x="134618" y="673221"/>
                      <a:pt x="126203" y="677429"/>
                      <a:pt x="126203" y="690054"/>
                    </a:cubicBezTo>
                    <a:cubicBezTo>
                      <a:pt x="126203" y="698471"/>
                      <a:pt x="134618" y="698471"/>
                      <a:pt x="138826" y="702679"/>
                    </a:cubicBezTo>
                    <a:cubicBezTo>
                      <a:pt x="134618" y="702679"/>
                      <a:pt x="126203" y="694262"/>
                      <a:pt x="117786" y="694262"/>
                    </a:cubicBezTo>
                    <a:cubicBezTo>
                      <a:pt x="105162" y="694262"/>
                      <a:pt x="109370" y="698471"/>
                      <a:pt x="113578" y="702679"/>
                    </a:cubicBezTo>
                    <a:cubicBezTo>
                      <a:pt x="100953" y="694262"/>
                      <a:pt x="100953" y="694262"/>
                      <a:pt x="84120" y="694262"/>
                    </a:cubicBezTo>
                    <a:lnTo>
                      <a:pt x="96745" y="706887"/>
                    </a:lnTo>
                    <a:cubicBezTo>
                      <a:pt x="92537" y="706887"/>
                      <a:pt x="0" y="677429"/>
                      <a:pt x="0" y="647972"/>
                    </a:cubicBezTo>
                    <a:cubicBezTo>
                      <a:pt x="0" y="635347"/>
                      <a:pt x="16790" y="614307"/>
                      <a:pt x="16790" y="597474"/>
                    </a:cubicBezTo>
                    <a:cubicBezTo>
                      <a:pt x="75704" y="509145"/>
                      <a:pt x="172492" y="504937"/>
                      <a:pt x="244030" y="483896"/>
                    </a:cubicBezTo>
                    <a:cubicBezTo>
                      <a:pt x="340818" y="458646"/>
                      <a:pt x="450189" y="437607"/>
                      <a:pt x="555392" y="412357"/>
                    </a:cubicBezTo>
                    <a:cubicBezTo>
                      <a:pt x="509103" y="353443"/>
                      <a:pt x="471228" y="273488"/>
                      <a:pt x="412315" y="222989"/>
                    </a:cubicBezTo>
                    <a:cubicBezTo>
                      <a:pt x="433356" y="214575"/>
                      <a:pt x="462812" y="256655"/>
                      <a:pt x="500686" y="277697"/>
                    </a:cubicBezTo>
                    <a:cubicBezTo>
                      <a:pt x="492270" y="260864"/>
                      <a:pt x="458605" y="218781"/>
                      <a:pt x="437564" y="218781"/>
                    </a:cubicBezTo>
                    <a:cubicBezTo>
                      <a:pt x="437564" y="214575"/>
                      <a:pt x="445981" y="210407"/>
                      <a:pt x="450189" y="206199"/>
                    </a:cubicBezTo>
                    <a:lnTo>
                      <a:pt x="424939" y="193576"/>
                    </a:lnTo>
                    <a:cubicBezTo>
                      <a:pt x="433356" y="189368"/>
                      <a:pt x="458605" y="197784"/>
                      <a:pt x="458605" y="185159"/>
                    </a:cubicBezTo>
                    <a:cubicBezTo>
                      <a:pt x="458605" y="176743"/>
                      <a:pt x="454397" y="180951"/>
                      <a:pt x="450189" y="180951"/>
                    </a:cubicBezTo>
                    <a:cubicBezTo>
                      <a:pt x="471228" y="151493"/>
                      <a:pt x="496478" y="155701"/>
                      <a:pt x="525936" y="155701"/>
                    </a:cubicBezTo>
                    <a:cubicBezTo>
                      <a:pt x="643763" y="155701"/>
                      <a:pt x="715261" y="206199"/>
                      <a:pt x="744717" y="382899"/>
                    </a:cubicBezTo>
                    <a:lnTo>
                      <a:pt x="786800" y="382899"/>
                    </a:lnTo>
                    <a:cubicBezTo>
                      <a:pt x="774175" y="382899"/>
                      <a:pt x="757342" y="387108"/>
                      <a:pt x="744717" y="391316"/>
                    </a:cubicBezTo>
                    <a:cubicBezTo>
                      <a:pt x="761550" y="399732"/>
                      <a:pt x="791008" y="382899"/>
                      <a:pt x="816255" y="408149"/>
                    </a:cubicBezTo>
                    <a:cubicBezTo>
                      <a:pt x="816255" y="408149"/>
                      <a:pt x="812047" y="408149"/>
                      <a:pt x="807839" y="403941"/>
                    </a:cubicBezTo>
                    <a:cubicBezTo>
                      <a:pt x="803631" y="408149"/>
                      <a:pt x="799422" y="412357"/>
                      <a:pt x="799422" y="416565"/>
                    </a:cubicBezTo>
                    <a:cubicBezTo>
                      <a:pt x="807839" y="420774"/>
                      <a:pt x="820464" y="416565"/>
                      <a:pt x="828880" y="420774"/>
                    </a:cubicBezTo>
                    <a:lnTo>
                      <a:pt x="803631" y="429190"/>
                    </a:lnTo>
                    <a:cubicBezTo>
                      <a:pt x="803631" y="433398"/>
                      <a:pt x="807839" y="437607"/>
                      <a:pt x="812047" y="437607"/>
                    </a:cubicBezTo>
                    <a:cubicBezTo>
                      <a:pt x="820464" y="441815"/>
                      <a:pt x="833089" y="446023"/>
                      <a:pt x="845713" y="446023"/>
                    </a:cubicBezTo>
                    <a:cubicBezTo>
                      <a:pt x="854130" y="446023"/>
                      <a:pt x="858338" y="433398"/>
                      <a:pt x="858338" y="424982"/>
                    </a:cubicBezTo>
                    <a:cubicBezTo>
                      <a:pt x="841505" y="408149"/>
                      <a:pt x="866755" y="382899"/>
                      <a:pt x="875171" y="366068"/>
                    </a:cubicBezTo>
                    <a:cubicBezTo>
                      <a:pt x="934085" y="256655"/>
                      <a:pt x="1014040" y="151493"/>
                      <a:pt x="1081328" y="46289"/>
                    </a:cubicBezTo>
                    <a:cubicBezTo>
                      <a:pt x="1081328" y="50497"/>
                      <a:pt x="1077119" y="67330"/>
                      <a:pt x="1081328" y="71538"/>
                    </a:cubicBezTo>
                    <a:cubicBezTo>
                      <a:pt x="1093952" y="50497"/>
                      <a:pt x="1110785" y="25249"/>
                      <a:pt x="1119202" y="0"/>
                    </a:cubicBezTo>
                    <a:close/>
                    <a:moveTo>
                      <a:pt x="25207" y="643763"/>
                    </a:moveTo>
                    <a:cubicBezTo>
                      <a:pt x="20998" y="647972"/>
                      <a:pt x="16790" y="652180"/>
                      <a:pt x="16790" y="656388"/>
                    </a:cubicBezTo>
                    <a:cubicBezTo>
                      <a:pt x="20998" y="656388"/>
                      <a:pt x="25207" y="647972"/>
                      <a:pt x="25207" y="643763"/>
                    </a:cubicBezTo>
                    <a:close/>
                    <a:moveTo>
                      <a:pt x="63079" y="673221"/>
                    </a:moveTo>
                    <a:cubicBezTo>
                      <a:pt x="67287" y="677429"/>
                      <a:pt x="67287" y="673221"/>
                      <a:pt x="67287" y="673221"/>
                    </a:cubicBezTo>
                    <a:lnTo>
                      <a:pt x="63079" y="673221"/>
                    </a:lnTo>
                    <a:close/>
                    <a:moveTo>
                      <a:pt x="113578" y="673221"/>
                    </a:moveTo>
                    <a:cubicBezTo>
                      <a:pt x="109370" y="677429"/>
                      <a:pt x="113578" y="685846"/>
                      <a:pt x="113578" y="690054"/>
                    </a:cubicBezTo>
                    <a:cubicBezTo>
                      <a:pt x="117786" y="685846"/>
                      <a:pt x="117786" y="677429"/>
                      <a:pt x="113578" y="673221"/>
                    </a:cubicBezTo>
                    <a:close/>
                    <a:moveTo>
                      <a:pt x="521727" y="845756"/>
                    </a:moveTo>
                    <a:cubicBezTo>
                      <a:pt x="517519" y="849964"/>
                      <a:pt x="509103" y="858381"/>
                      <a:pt x="509103" y="862589"/>
                    </a:cubicBezTo>
                    <a:cubicBezTo>
                      <a:pt x="513311" y="858381"/>
                      <a:pt x="521727" y="849964"/>
                      <a:pt x="521727" y="845756"/>
                    </a:cubicBezTo>
                    <a:close/>
                    <a:moveTo>
                      <a:pt x="151451" y="1316985"/>
                    </a:moveTo>
                    <a:cubicBezTo>
                      <a:pt x="151451" y="1329609"/>
                      <a:pt x="147242" y="1338026"/>
                      <a:pt x="151451" y="1342234"/>
                    </a:cubicBezTo>
                    <a:cubicBezTo>
                      <a:pt x="151451" y="1329609"/>
                      <a:pt x="155659" y="1316985"/>
                      <a:pt x="151451" y="1316985"/>
                    </a:cubicBezTo>
                    <a:close/>
                    <a:moveTo>
                      <a:pt x="1144450" y="37874"/>
                    </a:moveTo>
                    <a:lnTo>
                      <a:pt x="1144450" y="63122"/>
                    </a:lnTo>
                    <a:cubicBezTo>
                      <a:pt x="1144450" y="54705"/>
                      <a:pt x="1148658" y="46289"/>
                      <a:pt x="1144450" y="3787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B686128-13FF-4126-E133-0DD4F9B09DEB}"/>
                  </a:ext>
                </a:extLst>
              </p:cNvPr>
              <p:cNvSpPr/>
              <p:nvPr/>
            </p:nvSpPr>
            <p:spPr>
              <a:xfrm>
                <a:off x="6161229" y="2221475"/>
                <a:ext cx="1127617" cy="824673"/>
              </a:xfrm>
              <a:custGeom>
                <a:avLst/>
                <a:gdLst>
                  <a:gd name="connsiteX0" fmla="*/ 319778 w 1127617"/>
                  <a:gd name="connsiteY0" fmla="*/ 0 h 824673"/>
                  <a:gd name="connsiteX1" fmla="*/ 311361 w 1127617"/>
                  <a:gd name="connsiteY1" fmla="*/ 46289 h 824673"/>
                  <a:gd name="connsiteX2" fmla="*/ 319778 w 1127617"/>
                  <a:gd name="connsiteY2" fmla="*/ 37873 h 824673"/>
                  <a:gd name="connsiteX3" fmla="*/ 311361 w 1127617"/>
                  <a:gd name="connsiteY3" fmla="*/ 84164 h 824673"/>
                  <a:gd name="connsiteX4" fmla="*/ 355809 w 1127617"/>
                  <a:gd name="connsiteY4" fmla="*/ 2107 h 824673"/>
                  <a:gd name="connsiteX5" fmla="*/ 353442 w 1127617"/>
                  <a:gd name="connsiteY5" fmla="*/ 8417 h 824673"/>
                  <a:gd name="connsiteX6" fmla="*/ 357650 w 1127617"/>
                  <a:gd name="connsiteY6" fmla="*/ 42081 h 824673"/>
                  <a:gd name="connsiteX7" fmla="*/ 370275 w 1127617"/>
                  <a:gd name="connsiteY7" fmla="*/ 12625 h 824673"/>
                  <a:gd name="connsiteX8" fmla="*/ 366067 w 1127617"/>
                  <a:gd name="connsiteY8" fmla="*/ 147243 h 824673"/>
                  <a:gd name="connsiteX9" fmla="*/ 605889 w 1127617"/>
                  <a:gd name="connsiteY9" fmla="*/ 46289 h 824673"/>
                  <a:gd name="connsiteX10" fmla="*/ 622722 w 1127617"/>
                  <a:gd name="connsiteY10" fmla="*/ 58914 h 824673"/>
                  <a:gd name="connsiteX11" fmla="*/ 652180 w 1127617"/>
                  <a:gd name="connsiteY11" fmla="*/ 50498 h 824673"/>
                  <a:gd name="connsiteX12" fmla="*/ 656388 w 1127617"/>
                  <a:gd name="connsiteY12" fmla="*/ 58914 h 824673"/>
                  <a:gd name="connsiteX13" fmla="*/ 635347 w 1127617"/>
                  <a:gd name="connsiteY13" fmla="*/ 79955 h 824673"/>
                  <a:gd name="connsiteX14" fmla="*/ 643764 w 1127617"/>
                  <a:gd name="connsiteY14" fmla="*/ 84164 h 824673"/>
                  <a:gd name="connsiteX15" fmla="*/ 669013 w 1127617"/>
                  <a:gd name="connsiteY15" fmla="*/ 75747 h 824673"/>
                  <a:gd name="connsiteX16" fmla="*/ 694261 w 1127617"/>
                  <a:gd name="connsiteY16" fmla="*/ 92580 h 824673"/>
                  <a:gd name="connsiteX17" fmla="*/ 694261 w 1127617"/>
                  <a:gd name="connsiteY17" fmla="*/ 113620 h 824673"/>
                  <a:gd name="connsiteX18" fmla="*/ 715302 w 1127617"/>
                  <a:gd name="connsiteY18" fmla="*/ 168284 h 824673"/>
                  <a:gd name="connsiteX19" fmla="*/ 698469 w 1127617"/>
                  <a:gd name="connsiteY19" fmla="*/ 231406 h 824673"/>
                  <a:gd name="connsiteX20" fmla="*/ 597473 w 1127617"/>
                  <a:gd name="connsiteY20" fmla="*/ 302945 h 824673"/>
                  <a:gd name="connsiteX21" fmla="*/ 366067 w 1127617"/>
                  <a:gd name="connsiteY21" fmla="*/ 416566 h 824673"/>
                  <a:gd name="connsiteX22" fmla="*/ 479645 w 1127617"/>
                  <a:gd name="connsiteY22" fmla="*/ 572225 h 824673"/>
                  <a:gd name="connsiteX23" fmla="*/ 1018247 w 1127617"/>
                  <a:gd name="connsiteY23" fmla="*/ 298737 h 824673"/>
                  <a:gd name="connsiteX24" fmla="*/ 1005624 w 1127617"/>
                  <a:gd name="connsiteY24" fmla="*/ 311362 h 824673"/>
                  <a:gd name="connsiteX25" fmla="*/ 1009832 w 1127617"/>
                  <a:gd name="connsiteY25" fmla="*/ 311362 h 824673"/>
                  <a:gd name="connsiteX26" fmla="*/ 1030872 w 1127617"/>
                  <a:gd name="connsiteY26" fmla="*/ 298737 h 824673"/>
                  <a:gd name="connsiteX27" fmla="*/ 1005624 w 1127617"/>
                  <a:gd name="connsiteY27" fmla="*/ 323986 h 824673"/>
                  <a:gd name="connsiteX28" fmla="*/ 1009832 w 1127617"/>
                  <a:gd name="connsiteY28" fmla="*/ 323986 h 824673"/>
                  <a:gd name="connsiteX29" fmla="*/ 1119201 w 1127617"/>
                  <a:gd name="connsiteY29" fmla="*/ 235615 h 824673"/>
                  <a:gd name="connsiteX30" fmla="*/ 1064538 w 1127617"/>
                  <a:gd name="connsiteY30" fmla="*/ 294529 h 824673"/>
                  <a:gd name="connsiteX31" fmla="*/ 1072954 w 1127617"/>
                  <a:gd name="connsiteY31" fmla="*/ 302945 h 824673"/>
                  <a:gd name="connsiteX32" fmla="*/ 1127617 w 1127617"/>
                  <a:gd name="connsiteY32" fmla="*/ 252448 h 824673"/>
                  <a:gd name="connsiteX33" fmla="*/ 1102369 w 1127617"/>
                  <a:gd name="connsiteY33" fmla="*/ 286114 h 824673"/>
                  <a:gd name="connsiteX34" fmla="*/ 1106576 w 1127617"/>
                  <a:gd name="connsiteY34" fmla="*/ 294529 h 824673"/>
                  <a:gd name="connsiteX35" fmla="*/ 1119201 w 1127617"/>
                  <a:gd name="connsiteY35" fmla="*/ 281906 h 824673"/>
                  <a:gd name="connsiteX36" fmla="*/ 1051913 w 1127617"/>
                  <a:gd name="connsiteY36" fmla="*/ 357652 h 824673"/>
                  <a:gd name="connsiteX37" fmla="*/ 424940 w 1127617"/>
                  <a:gd name="connsiteY37" fmla="*/ 824673 h 824673"/>
                  <a:gd name="connsiteX38" fmla="*/ 210365 w 1127617"/>
                  <a:gd name="connsiteY38" fmla="*/ 673222 h 824673"/>
                  <a:gd name="connsiteX39" fmla="*/ 138826 w 1127617"/>
                  <a:gd name="connsiteY39" fmla="*/ 496479 h 824673"/>
                  <a:gd name="connsiteX40" fmla="*/ 12623 w 1127617"/>
                  <a:gd name="connsiteY40" fmla="*/ 538561 h 824673"/>
                  <a:gd name="connsiteX41" fmla="*/ 0 w 1127617"/>
                  <a:gd name="connsiteY41" fmla="*/ 534353 h 824673"/>
                  <a:gd name="connsiteX42" fmla="*/ 12623 w 1127617"/>
                  <a:gd name="connsiteY42" fmla="*/ 504895 h 824673"/>
                  <a:gd name="connsiteX43" fmla="*/ 58914 w 1127617"/>
                  <a:gd name="connsiteY43" fmla="*/ 450230 h 824673"/>
                  <a:gd name="connsiteX44" fmla="*/ 4208 w 1127617"/>
                  <a:gd name="connsiteY44" fmla="*/ 479646 h 824673"/>
                  <a:gd name="connsiteX45" fmla="*/ 138826 w 1127617"/>
                  <a:gd name="connsiteY45" fmla="*/ 353444 h 824673"/>
                  <a:gd name="connsiteX46" fmla="*/ 134618 w 1127617"/>
                  <a:gd name="connsiteY46" fmla="*/ 345028 h 824673"/>
                  <a:gd name="connsiteX47" fmla="*/ 46289 w 1127617"/>
                  <a:gd name="connsiteY47" fmla="*/ 408150 h 824673"/>
                  <a:gd name="connsiteX48" fmla="*/ 42081 w 1127617"/>
                  <a:gd name="connsiteY48" fmla="*/ 395525 h 824673"/>
                  <a:gd name="connsiteX49" fmla="*/ 16831 w 1127617"/>
                  <a:gd name="connsiteY49" fmla="*/ 412358 h 824673"/>
                  <a:gd name="connsiteX50" fmla="*/ 109369 w 1127617"/>
                  <a:gd name="connsiteY50" fmla="*/ 307153 h 824673"/>
                  <a:gd name="connsiteX51" fmla="*/ 147243 w 1127617"/>
                  <a:gd name="connsiteY51" fmla="*/ 277697 h 824673"/>
                  <a:gd name="connsiteX52" fmla="*/ 277695 w 1127617"/>
                  <a:gd name="connsiteY52" fmla="*/ 33666 h 824673"/>
                  <a:gd name="connsiteX53" fmla="*/ 265071 w 1127617"/>
                  <a:gd name="connsiteY53" fmla="*/ 63122 h 824673"/>
                  <a:gd name="connsiteX54" fmla="*/ 269279 w 1127617"/>
                  <a:gd name="connsiteY54" fmla="*/ 71539 h 824673"/>
                  <a:gd name="connsiteX55" fmla="*/ 319778 w 1127617"/>
                  <a:gd name="connsiteY55" fmla="*/ 0 h 824673"/>
                  <a:gd name="connsiteX56" fmla="*/ 1001416 w 1127617"/>
                  <a:gd name="connsiteY56" fmla="*/ 332403 h 824673"/>
                  <a:gd name="connsiteX57" fmla="*/ 984583 w 1127617"/>
                  <a:gd name="connsiteY57" fmla="*/ 345028 h 824673"/>
                  <a:gd name="connsiteX58" fmla="*/ 1001416 w 1127617"/>
                  <a:gd name="connsiteY58" fmla="*/ 332403 h 82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127617" h="824673">
                    <a:moveTo>
                      <a:pt x="319778" y="0"/>
                    </a:moveTo>
                    <a:cubicBezTo>
                      <a:pt x="315570" y="12625"/>
                      <a:pt x="311361" y="29458"/>
                      <a:pt x="311361" y="46289"/>
                    </a:cubicBezTo>
                    <a:lnTo>
                      <a:pt x="319778" y="37873"/>
                    </a:lnTo>
                    <a:cubicBezTo>
                      <a:pt x="319778" y="50498"/>
                      <a:pt x="311361" y="67331"/>
                      <a:pt x="311361" y="84164"/>
                    </a:cubicBezTo>
                    <a:lnTo>
                      <a:pt x="355809" y="2107"/>
                    </a:lnTo>
                    <a:lnTo>
                      <a:pt x="353442" y="8417"/>
                    </a:lnTo>
                    <a:lnTo>
                      <a:pt x="357650" y="42081"/>
                    </a:lnTo>
                    <a:cubicBezTo>
                      <a:pt x="361859" y="33666"/>
                      <a:pt x="366067" y="21042"/>
                      <a:pt x="370275" y="12625"/>
                    </a:cubicBezTo>
                    <a:cubicBezTo>
                      <a:pt x="370275" y="54706"/>
                      <a:pt x="366067" y="100997"/>
                      <a:pt x="366067" y="147243"/>
                    </a:cubicBezTo>
                    <a:cubicBezTo>
                      <a:pt x="366067" y="147243"/>
                      <a:pt x="563809" y="46289"/>
                      <a:pt x="605889" y="46289"/>
                    </a:cubicBezTo>
                    <a:cubicBezTo>
                      <a:pt x="614306" y="46289"/>
                      <a:pt x="610098" y="58914"/>
                      <a:pt x="622722" y="58914"/>
                    </a:cubicBezTo>
                    <a:cubicBezTo>
                      <a:pt x="631139" y="58914"/>
                      <a:pt x="635347" y="54706"/>
                      <a:pt x="652180" y="50498"/>
                    </a:cubicBezTo>
                    <a:cubicBezTo>
                      <a:pt x="652180" y="50498"/>
                      <a:pt x="652180" y="54706"/>
                      <a:pt x="656388" y="58914"/>
                    </a:cubicBezTo>
                    <a:cubicBezTo>
                      <a:pt x="652180" y="63122"/>
                      <a:pt x="643764" y="67331"/>
                      <a:pt x="635347" y="79955"/>
                    </a:cubicBezTo>
                    <a:cubicBezTo>
                      <a:pt x="635347" y="79955"/>
                      <a:pt x="631139" y="84164"/>
                      <a:pt x="643764" y="84164"/>
                    </a:cubicBezTo>
                    <a:cubicBezTo>
                      <a:pt x="652180" y="84164"/>
                      <a:pt x="656388" y="75747"/>
                      <a:pt x="669013" y="75747"/>
                    </a:cubicBezTo>
                    <a:cubicBezTo>
                      <a:pt x="677428" y="75747"/>
                      <a:pt x="685844" y="88372"/>
                      <a:pt x="694261" y="92580"/>
                    </a:cubicBezTo>
                    <a:cubicBezTo>
                      <a:pt x="698469" y="96788"/>
                      <a:pt x="698469" y="105205"/>
                      <a:pt x="694261" y="113620"/>
                    </a:cubicBezTo>
                    <a:cubicBezTo>
                      <a:pt x="702677" y="122036"/>
                      <a:pt x="715302" y="147243"/>
                      <a:pt x="715302" y="168284"/>
                    </a:cubicBezTo>
                    <a:cubicBezTo>
                      <a:pt x="715302" y="176701"/>
                      <a:pt x="711094" y="210365"/>
                      <a:pt x="698469" y="231406"/>
                    </a:cubicBezTo>
                    <a:cubicBezTo>
                      <a:pt x="677428" y="260864"/>
                      <a:pt x="622722" y="290320"/>
                      <a:pt x="597473" y="302945"/>
                    </a:cubicBezTo>
                    <a:cubicBezTo>
                      <a:pt x="546976" y="328195"/>
                      <a:pt x="366067" y="395525"/>
                      <a:pt x="366067" y="416566"/>
                    </a:cubicBezTo>
                    <a:cubicBezTo>
                      <a:pt x="366067" y="462855"/>
                      <a:pt x="412315" y="572225"/>
                      <a:pt x="479645" y="572225"/>
                    </a:cubicBezTo>
                    <a:cubicBezTo>
                      <a:pt x="597473" y="572225"/>
                      <a:pt x="959333" y="357652"/>
                      <a:pt x="1018247" y="298737"/>
                    </a:cubicBezTo>
                    <a:lnTo>
                      <a:pt x="1005624" y="311362"/>
                    </a:lnTo>
                    <a:lnTo>
                      <a:pt x="1009832" y="311362"/>
                    </a:lnTo>
                    <a:cubicBezTo>
                      <a:pt x="1018247" y="311362"/>
                      <a:pt x="1026663" y="302945"/>
                      <a:pt x="1030872" y="298737"/>
                    </a:cubicBezTo>
                    <a:lnTo>
                      <a:pt x="1005624" y="323986"/>
                    </a:lnTo>
                    <a:lnTo>
                      <a:pt x="1009832" y="323986"/>
                    </a:lnTo>
                    <a:cubicBezTo>
                      <a:pt x="1047705" y="298737"/>
                      <a:pt x="1085536" y="265073"/>
                      <a:pt x="1119201" y="235615"/>
                    </a:cubicBezTo>
                    <a:cubicBezTo>
                      <a:pt x="1106576" y="252448"/>
                      <a:pt x="1085536" y="273489"/>
                      <a:pt x="1064538" y="294529"/>
                    </a:cubicBezTo>
                    <a:lnTo>
                      <a:pt x="1072954" y="302945"/>
                    </a:lnTo>
                    <a:cubicBezTo>
                      <a:pt x="1089745" y="286114"/>
                      <a:pt x="1110784" y="269281"/>
                      <a:pt x="1127617" y="252448"/>
                    </a:cubicBezTo>
                    <a:cubicBezTo>
                      <a:pt x="1119201" y="260864"/>
                      <a:pt x="1114992" y="273489"/>
                      <a:pt x="1102369" y="286114"/>
                    </a:cubicBezTo>
                    <a:lnTo>
                      <a:pt x="1106576" y="294529"/>
                    </a:lnTo>
                    <a:lnTo>
                      <a:pt x="1119201" y="281906"/>
                    </a:lnTo>
                    <a:cubicBezTo>
                      <a:pt x="1098161" y="307153"/>
                      <a:pt x="1072954" y="328195"/>
                      <a:pt x="1051913" y="357652"/>
                    </a:cubicBezTo>
                    <a:cubicBezTo>
                      <a:pt x="950917" y="500687"/>
                      <a:pt x="589058" y="824673"/>
                      <a:pt x="424940" y="824673"/>
                    </a:cubicBezTo>
                    <a:cubicBezTo>
                      <a:pt x="332403" y="824673"/>
                      <a:pt x="290320" y="761593"/>
                      <a:pt x="210365" y="673222"/>
                    </a:cubicBezTo>
                    <a:cubicBezTo>
                      <a:pt x="164076" y="622724"/>
                      <a:pt x="159868" y="551184"/>
                      <a:pt x="138826" y="496479"/>
                    </a:cubicBezTo>
                    <a:lnTo>
                      <a:pt x="12623" y="538561"/>
                    </a:lnTo>
                    <a:cubicBezTo>
                      <a:pt x="8415" y="534353"/>
                      <a:pt x="4208" y="534353"/>
                      <a:pt x="0" y="534353"/>
                    </a:cubicBezTo>
                    <a:cubicBezTo>
                      <a:pt x="4208" y="525936"/>
                      <a:pt x="8415" y="509103"/>
                      <a:pt x="12623" y="504895"/>
                    </a:cubicBezTo>
                    <a:cubicBezTo>
                      <a:pt x="21040" y="483854"/>
                      <a:pt x="58914" y="471229"/>
                      <a:pt x="58914" y="450230"/>
                    </a:cubicBezTo>
                    <a:cubicBezTo>
                      <a:pt x="42081" y="462855"/>
                      <a:pt x="21040" y="475437"/>
                      <a:pt x="4208" y="479646"/>
                    </a:cubicBezTo>
                    <a:cubicBezTo>
                      <a:pt x="29456" y="437607"/>
                      <a:pt x="96746" y="374484"/>
                      <a:pt x="138826" y="353444"/>
                    </a:cubicBezTo>
                    <a:cubicBezTo>
                      <a:pt x="138826" y="353444"/>
                      <a:pt x="138826" y="349236"/>
                      <a:pt x="134618" y="345028"/>
                    </a:cubicBezTo>
                    <a:lnTo>
                      <a:pt x="46289" y="408150"/>
                    </a:lnTo>
                    <a:cubicBezTo>
                      <a:pt x="46289" y="408150"/>
                      <a:pt x="54706" y="395525"/>
                      <a:pt x="42081" y="395525"/>
                    </a:cubicBezTo>
                    <a:cubicBezTo>
                      <a:pt x="33664" y="395525"/>
                      <a:pt x="25248" y="403941"/>
                      <a:pt x="16831" y="412358"/>
                    </a:cubicBezTo>
                    <a:cubicBezTo>
                      <a:pt x="25248" y="382900"/>
                      <a:pt x="71496" y="332403"/>
                      <a:pt x="109369" y="307153"/>
                    </a:cubicBezTo>
                    <a:cubicBezTo>
                      <a:pt x="121993" y="298737"/>
                      <a:pt x="143035" y="286114"/>
                      <a:pt x="147243" y="277697"/>
                    </a:cubicBezTo>
                    <a:cubicBezTo>
                      <a:pt x="180909" y="201950"/>
                      <a:pt x="201948" y="105205"/>
                      <a:pt x="277695" y="33666"/>
                    </a:cubicBezTo>
                    <a:cubicBezTo>
                      <a:pt x="277695" y="42081"/>
                      <a:pt x="269279" y="54706"/>
                      <a:pt x="265071" y="63122"/>
                    </a:cubicBezTo>
                    <a:cubicBezTo>
                      <a:pt x="265071" y="63122"/>
                      <a:pt x="265071" y="67331"/>
                      <a:pt x="269279" y="71539"/>
                    </a:cubicBezTo>
                    <a:cubicBezTo>
                      <a:pt x="286112" y="46289"/>
                      <a:pt x="302945" y="16833"/>
                      <a:pt x="319778" y="0"/>
                    </a:cubicBezTo>
                    <a:close/>
                    <a:moveTo>
                      <a:pt x="1001416" y="332403"/>
                    </a:moveTo>
                    <a:cubicBezTo>
                      <a:pt x="997207" y="332403"/>
                      <a:pt x="988791" y="340819"/>
                      <a:pt x="984583" y="345028"/>
                    </a:cubicBezTo>
                    <a:cubicBezTo>
                      <a:pt x="988791" y="345028"/>
                      <a:pt x="997207" y="336611"/>
                      <a:pt x="1001416" y="33240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1E6140B-87F9-7F12-E366-FE145C437119}"/>
                  </a:ext>
                </a:extLst>
              </p:cNvPr>
              <p:cNvSpPr/>
              <p:nvPr/>
            </p:nvSpPr>
            <p:spPr>
              <a:xfrm>
                <a:off x="5980278" y="2478131"/>
                <a:ext cx="147285" cy="399733"/>
              </a:xfrm>
              <a:custGeom>
                <a:avLst/>
                <a:gdLst>
                  <a:gd name="connsiteX0" fmla="*/ 105204 w 147285"/>
                  <a:gd name="connsiteY0" fmla="*/ 0 h 399733"/>
                  <a:gd name="connsiteX1" fmla="*/ 122036 w 147285"/>
                  <a:gd name="connsiteY1" fmla="*/ 50497 h 399733"/>
                  <a:gd name="connsiteX2" fmla="*/ 117827 w 147285"/>
                  <a:gd name="connsiteY2" fmla="*/ 96788 h 399733"/>
                  <a:gd name="connsiteX3" fmla="*/ 134660 w 147285"/>
                  <a:gd name="connsiteY3" fmla="*/ 33664 h 399733"/>
                  <a:gd name="connsiteX4" fmla="*/ 147285 w 147285"/>
                  <a:gd name="connsiteY4" fmla="*/ 113619 h 399733"/>
                  <a:gd name="connsiteX5" fmla="*/ 126244 w 147285"/>
                  <a:gd name="connsiteY5" fmla="*/ 340819 h 399733"/>
                  <a:gd name="connsiteX6" fmla="*/ 122036 w 147285"/>
                  <a:gd name="connsiteY6" fmla="*/ 391316 h 399733"/>
                  <a:gd name="connsiteX7" fmla="*/ 75747 w 147285"/>
                  <a:gd name="connsiteY7" fmla="*/ 374483 h 399733"/>
                  <a:gd name="connsiteX8" fmla="*/ 88371 w 147285"/>
                  <a:gd name="connsiteY8" fmla="*/ 391316 h 399733"/>
                  <a:gd name="connsiteX9" fmla="*/ 84163 w 147285"/>
                  <a:gd name="connsiteY9" fmla="*/ 399733 h 399733"/>
                  <a:gd name="connsiteX10" fmla="*/ 33664 w 147285"/>
                  <a:gd name="connsiteY10" fmla="*/ 374483 h 399733"/>
                  <a:gd name="connsiteX11" fmla="*/ 0 w 147285"/>
                  <a:gd name="connsiteY11" fmla="*/ 210365 h 399733"/>
                  <a:gd name="connsiteX12" fmla="*/ 71538 w 147285"/>
                  <a:gd name="connsiteY12" fmla="*/ 12625 h 399733"/>
                  <a:gd name="connsiteX13" fmla="*/ 46289 w 147285"/>
                  <a:gd name="connsiteY13" fmla="*/ 126244 h 399733"/>
                  <a:gd name="connsiteX14" fmla="*/ 84163 w 147285"/>
                  <a:gd name="connsiteY14" fmla="*/ 37873 h 399733"/>
                  <a:gd name="connsiteX15" fmla="*/ 88371 w 147285"/>
                  <a:gd name="connsiteY15" fmla="*/ 50497 h 399733"/>
                  <a:gd name="connsiteX16" fmla="*/ 105204 w 147285"/>
                  <a:gd name="connsiteY16" fmla="*/ 0 h 399733"/>
                  <a:gd name="connsiteX17" fmla="*/ 37872 w 147285"/>
                  <a:gd name="connsiteY17" fmla="*/ 328194 h 399733"/>
                  <a:gd name="connsiteX18" fmla="*/ 54705 w 147285"/>
                  <a:gd name="connsiteY18" fmla="*/ 378691 h 399733"/>
                  <a:gd name="connsiteX19" fmla="*/ 37872 w 147285"/>
                  <a:gd name="connsiteY19" fmla="*/ 328194 h 39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7285" h="399733">
                    <a:moveTo>
                      <a:pt x="105204" y="0"/>
                    </a:moveTo>
                    <a:cubicBezTo>
                      <a:pt x="105204" y="16833"/>
                      <a:pt x="122036" y="33664"/>
                      <a:pt x="122036" y="50497"/>
                    </a:cubicBezTo>
                    <a:cubicBezTo>
                      <a:pt x="122036" y="58914"/>
                      <a:pt x="117827" y="71539"/>
                      <a:pt x="117827" y="96788"/>
                    </a:cubicBezTo>
                    <a:cubicBezTo>
                      <a:pt x="126244" y="75747"/>
                      <a:pt x="130452" y="54706"/>
                      <a:pt x="134660" y="33664"/>
                    </a:cubicBezTo>
                    <a:cubicBezTo>
                      <a:pt x="143077" y="58914"/>
                      <a:pt x="147285" y="100996"/>
                      <a:pt x="147285" y="113619"/>
                    </a:cubicBezTo>
                    <a:cubicBezTo>
                      <a:pt x="147285" y="189368"/>
                      <a:pt x="109411" y="265072"/>
                      <a:pt x="126244" y="340819"/>
                    </a:cubicBezTo>
                    <a:cubicBezTo>
                      <a:pt x="126244" y="349235"/>
                      <a:pt x="134660" y="391316"/>
                      <a:pt x="122036" y="391316"/>
                    </a:cubicBezTo>
                    <a:cubicBezTo>
                      <a:pt x="113619" y="391316"/>
                      <a:pt x="92580" y="370275"/>
                      <a:pt x="75747" y="374483"/>
                    </a:cubicBezTo>
                    <a:cubicBezTo>
                      <a:pt x="79955" y="378691"/>
                      <a:pt x="88371" y="387108"/>
                      <a:pt x="88371" y="391316"/>
                    </a:cubicBezTo>
                    <a:lnTo>
                      <a:pt x="84163" y="399733"/>
                    </a:lnTo>
                    <a:cubicBezTo>
                      <a:pt x="67330" y="391316"/>
                      <a:pt x="46289" y="387108"/>
                      <a:pt x="33664" y="374483"/>
                    </a:cubicBezTo>
                    <a:cubicBezTo>
                      <a:pt x="8416" y="345027"/>
                      <a:pt x="0" y="248239"/>
                      <a:pt x="0" y="210365"/>
                    </a:cubicBezTo>
                    <a:cubicBezTo>
                      <a:pt x="0" y="138869"/>
                      <a:pt x="37872" y="88372"/>
                      <a:pt x="71538" y="12625"/>
                    </a:cubicBezTo>
                    <a:cubicBezTo>
                      <a:pt x="58914" y="50497"/>
                      <a:pt x="46289" y="67330"/>
                      <a:pt x="46289" y="126244"/>
                    </a:cubicBezTo>
                    <a:cubicBezTo>
                      <a:pt x="58914" y="96788"/>
                      <a:pt x="67330" y="67330"/>
                      <a:pt x="84163" y="37873"/>
                    </a:cubicBezTo>
                    <a:cubicBezTo>
                      <a:pt x="84163" y="42081"/>
                      <a:pt x="84163" y="46289"/>
                      <a:pt x="88371" y="50497"/>
                    </a:cubicBezTo>
                    <a:cubicBezTo>
                      <a:pt x="96788" y="33664"/>
                      <a:pt x="100996" y="16833"/>
                      <a:pt x="105204" y="0"/>
                    </a:cubicBezTo>
                    <a:close/>
                    <a:moveTo>
                      <a:pt x="37872" y="328194"/>
                    </a:moveTo>
                    <a:cubicBezTo>
                      <a:pt x="42081" y="349235"/>
                      <a:pt x="37872" y="366068"/>
                      <a:pt x="54705" y="378691"/>
                    </a:cubicBezTo>
                    <a:cubicBezTo>
                      <a:pt x="50497" y="361860"/>
                      <a:pt x="42081" y="345027"/>
                      <a:pt x="37872" y="328194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4424F15-7718-DEA1-CF87-FAAF07182B5C}"/>
                </a:ext>
              </a:extLst>
            </p:cNvPr>
            <p:cNvGrpSpPr/>
            <p:nvPr/>
          </p:nvGrpSpPr>
          <p:grpSpPr>
            <a:xfrm>
              <a:off x="3711036" y="3602238"/>
              <a:ext cx="2095410" cy="2032289"/>
              <a:chOff x="5361762" y="3786699"/>
              <a:chExt cx="2095410" cy="2032289"/>
            </a:xfrm>
            <a:grp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AE9EA0D-BDE4-4847-EDAF-7260BC94197D}"/>
                  </a:ext>
                </a:extLst>
              </p:cNvPr>
              <p:cNvSpPr/>
              <p:nvPr/>
            </p:nvSpPr>
            <p:spPr>
              <a:xfrm>
                <a:off x="6005526" y="3786699"/>
                <a:ext cx="1451646" cy="2032289"/>
              </a:xfrm>
              <a:custGeom>
                <a:avLst/>
                <a:gdLst>
                  <a:gd name="connsiteX0" fmla="*/ 795257 w 1451646"/>
                  <a:gd name="connsiteY0" fmla="*/ 0 h 2032289"/>
                  <a:gd name="connsiteX1" fmla="*/ 786841 w 1451646"/>
                  <a:gd name="connsiteY1" fmla="*/ 8417 h 2032289"/>
                  <a:gd name="connsiteX2" fmla="*/ 845755 w 1451646"/>
                  <a:gd name="connsiteY2" fmla="*/ 16833 h 2032289"/>
                  <a:gd name="connsiteX3" fmla="*/ 786841 w 1451646"/>
                  <a:gd name="connsiteY3" fmla="*/ 42083 h 2032289"/>
                  <a:gd name="connsiteX4" fmla="*/ 795257 w 1451646"/>
                  <a:gd name="connsiteY4" fmla="*/ 46291 h 2032289"/>
                  <a:gd name="connsiteX5" fmla="*/ 833130 w 1451646"/>
                  <a:gd name="connsiteY5" fmla="*/ 37875 h 2032289"/>
                  <a:gd name="connsiteX6" fmla="*/ 723719 w 1451646"/>
                  <a:gd name="connsiteY6" fmla="*/ 92580 h 2032289"/>
                  <a:gd name="connsiteX7" fmla="*/ 744760 w 1451646"/>
                  <a:gd name="connsiteY7" fmla="*/ 92580 h 2032289"/>
                  <a:gd name="connsiteX8" fmla="*/ 328195 w 1451646"/>
                  <a:gd name="connsiteY8" fmla="*/ 311363 h 2032289"/>
                  <a:gd name="connsiteX9" fmla="*/ 345026 w 1451646"/>
                  <a:gd name="connsiteY9" fmla="*/ 340819 h 2032289"/>
                  <a:gd name="connsiteX10" fmla="*/ 345026 w 1451646"/>
                  <a:gd name="connsiteY10" fmla="*/ 323986 h 2032289"/>
                  <a:gd name="connsiteX11" fmla="*/ 361859 w 1451646"/>
                  <a:gd name="connsiteY11" fmla="*/ 353444 h 2032289"/>
                  <a:gd name="connsiteX12" fmla="*/ 357650 w 1451646"/>
                  <a:gd name="connsiteY12" fmla="*/ 328194 h 2032289"/>
                  <a:gd name="connsiteX13" fmla="*/ 416566 w 1451646"/>
                  <a:gd name="connsiteY13" fmla="*/ 467065 h 2032289"/>
                  <a:gd name="connsiteX14" fmla="*/ 412358 w 1451646"/>
                  <a:gd name="connsiteY14" fmla="*/ 496521 h 2032289"/>
                  <a:gd name="connsiteX15" fmla="*/ 399733 w 1451646"/>
                  <a:gd name="connsiteY15" fmla="*/ 488105 h 2032289"/>
                  <a:gd name="connsiteX16" fmla="*/ 391317 w 1451646"/>
                  <a:gd name="connsiteY16" fmla="*/ 542812 h 2032289"/>
                  <a:gd name="connsiteX17" fmla="*/ 572225 w 1451646"/>
                  <a:gd name="connsiteY17" fmla="*/ 471273 h 2032289"/>
                  <a:gd name="connsiteX18" fmla="*/ 791049 w 1451646"/>
                  <a:gd name="connsiteY18" fmla="*/ 244074 h 2032289"/>
                  <a:gd name="connsiteX19" fmla="*/ 757383 w 1451646"/>
                  <a:gd name="connsiteY19" fmla="*/ 298738 h 2032289"/>
                  <a:gd name="connsiteX20" fmla="*/ 791049 w 1451646"/>
                  <a:gd name="connsiteY20" fmla="*/ 265072 h 2032289"/>
                  <a:gd name="connsiteX21" fmla="*/ 782633 w 1451646"/>
                  <a:gd name="connsiteY21" fmla="*/ 286114 h 2032289"/>
                  <a:gd name="connsiteX22" fmla="*/ 824715 w 1451646"/>
                  <a:gd name="connsiteY22" fmla="*/ 239865 h 2032289"/>
                  <a:gd name="connsiteX23" fmla="*/ 812090 w 1451646"/>
                  <a:gd name="connsiteY23" fmla="*/ 269281 h 2032289"/>
                  <a:gd name="connsiteX24" fmla="*/ 816299 w 1451646"/>
                  <a:gd name="connsiteY24" fmla="*/ 281905 h 2032289"/>
                  <a:gd name="connsiteX25" fmla="*/ 820507 w 1451646"/>
                  <a:gd name="connsiteY25" fmla="*/ 273489 h 2032289"/>
                  <a:gd name="connsiteX26" fmla="*/ 812090 w 1451646"/>
                  <a:gd name="connsiteY26" fmla="*/ 307155 h 2032289"/>
                  <a:gd name="connsiteX27" fmla="*/ 828923 w 1451646"/>
                  <a:gd name="connsiteY27" fmla="*/ 281905 h 2032289"/>
                  <a:gd name="connsiteX28" fmla="*/ 551227 w 1451646"/>
                  <a:gd name="connsiteY28" fmla="*/ 601683 h 2032289"/>
                  <a:gd name="connsiteX29" fmla="*/ 521769 w 1451646"/>
                  <a:gd name="connsiteY29" fmla="*/ 626933 h 2032289"/>
                  <a:gd name="connsiteX30" fmla="*/ 467063 w 1451646"/>
                  <a:gd name="connsiteY30" fmla="*/ 685846 h 2032289"/>
                  <a:gd name="connsiteX31" fmla="*/ 469386 w 1451646"/>
                  <a:gd name="connsiteY31" fmla="*/ 684556 h 2032289"/>
                  <a:gd name="connsiteX32" fmla="*/ 466225 w 1451646"/>
                  <a:gd name="connsiteY32" fmla="*/ 686742 h 2032289"/>
                  <a:gd name="connsiteX33" fmla="*/ 391317 w 1451646"/>
                  <a:gd name="connsiteY33" fmla="*/ 849965 h 2032289"/>
                  <a:gd name="connsiteX34" fmla="*/ 378692 w 1451646"/>
                  <a:gd name="connsiteY34" fmla="*/ 858381 h 2032289"/>
                  <a:gd name="connsiteX35" fmla="*/ 382900 w 1451646"/>
                  <a:gd name="connsiteY35" fmla="*/ 871006 h 2032289"/>
                  <a:gd name="connsiteX36" fmla="*/ 545257 w 1451646"/>
                  <a:gd name="connsiteY36" fmla="*/ 788083 h 2032289"/>
                  <a:gd name="connsiteX37" fmla="*/ 540437 w 1451646"/>
                  <a:gd name="connsiteY37" fmla="*/ 792497 h 2032289"/>
                  <a:gd name="connsiteX38" fmla="*/ 534394 w 1451646"/>
                  <a:gd name="connsiteY38" fmla="*/ 807884 h 2032289"/>
                  <a:gd name="connsiteX39" fmla="*/ 572225 w 1451646"/>
                  <a:gd name="connsiteY39" fmla="*/ 786843 h 2032289"/>
                  <a:gd name="connsiteX40" fmla="*/ 576434 w 1451646"/>
                  <a:gd name="connsiteY40" fmla="*/ 795259 h 2032289"/>
                  <a:gd name="connsiteX41" fmla="*/ 587940 w 1451646"/>
                  <a:gd name="connsiteY41" fmla="*/ 791774 h 2032289"/>
                  <a:gd name="connsiteX42" fmla="*/ 590670 w 1451646"/>
                  <a:gd name="connsiteY42" fmla="*/ 790126 h 2032289"/>
                  <a:gd name="connsiteX43" fmla="*/ 577288 w 1451646"/>
                  <a:gd name="connsiteY43" fmla="*/ 804201 h 2032289"/>
                  <a:gd name="connsiteX44" fmla="*/ 572225 w 1451646"/>
                  <a:gd name="connsiteY44" fmla="*/ 824715 h 2032289"/>
                  <a:gd name="connsiteX45" fmla="*/ 639556 w 1451646"/>
                  <a:gd name="connsiteY45" fmla="*/ 778426 h 2032289"/>
                  <a:gd name="connsiteX46" fmla="*/ 424981 w 1451646"/>
                  <a:gd name="connsiteY46" fmla="*/ 934085 h 2032289"/>
                  <a:gd name="connsiteX47" fmla="*/ 340817 w 1451646"/>
                  <a:gd name="connsiteY47" fmla="*/ 992999 h 2032289"/>
                  <a:gd name="connsiteX48" fmla="*/ 273487 w 1451646"/>
                  <a:gd name="connsiteY48" fmla="*/ 1245489 h 2032289"/>
                  <a:gd name="connsiteX49" fmla="*/ 273487 w 1451646"/>
                  <a:gd name="connsiteY49" fmla="*/ 1262280 h 2032289"/>
                  <a:gd name="connsiteX50" fmla="*/ 403941 w 1451646"/>
                  <a:gd name="connsiteY50" fmla="*/ 1190784 h 2032289"/>
                  <a:gd name="connsiteX51" fmla="*/ 391317 w 1451646"/>
                  <a:gd name="connsiteY51" fmla="*/ 1190784 h 2032289"/>
                  <a:gd name="connsiteX52" fmla="*/ 420773 w 1451646"/>
                  <a:gd name="connsiteY52" fmla="*/ 1161326 h 2032289"/>
                  <a:gd name="connsiteX53" fmla="*/ 412358 w 1451646"/>
                  <a:gd name="connsiteY53" fmla="*/ 1157118 h 2032289"/>
                  <a:gd name="connsiteX54" fmla="*/ 370275 w 1451646"/>
                  <a:gd name="connsiteY54" fmla="*/ 1190784 h 2032289"/>
                  <a:gd name="connsiteX55" fmla="*/ 391317 w 1451646"/>
                  <a:gd name="connsiteY55" fmla="*/ 1136078 h 2032289"/>
                  <a:gd name="connsiteX56" fmla="*/ 799466 w 1451646"/>
                  <a:gd name="connsiteY56" fmla="*/ 875214 h 2032289"/>
                  <a:gd name="connsiteX57" fmla="*/ 892045 w 1451646"/>
                  <a:gd name="connsiteY57" fmla="*/ 862589 h 2032289"/>
                  <a:gd name="connsiteX58" fmla="*/ 1136076 w 1451646"/>
                  <a:gd name="connsiteY58" fmla="*/ 1106620 h 2032289"/>
                  <a:gd name="connsiteX59" fmla="*/ 1043497 w 1451646"/>
                  <a:gd name="connsiteY59" fmla="*/ 1359068 h 2032289"/>
                  <a:gd name="connsiteX60" fmla="*/ 1451646 w 1451646"/>
                  <a:gd name="connsiteY60" fmla="*/ 1847172 h 2032289"/>
                  <a:gd name="connsiteX61" fmla="*/ 1384315 w 1451646"/>
                  <a:gd name="connsiteY61" fmla="*/ 1998625 h 2032289"/>
                  <a:gd name="connsiteX62" fmla="*/ 1388524 w 1451646"/>
                  <a:gd name="connsiteY62" fmla="*/ 1969167 h 2032289"/>
                  <a:gd name="connsiteX63" fmla="*/ 1346441 w 1451646"/>
                  <a:gd name="connsiteY63" fmla="*/ 2032289 h 2032289"/>
                  <a:gd name="connsiteX64" fmla="*/ 1346441 w 1451646"/>
                  <a:gd name="connsiteY64" fmla="*/ 1977584 h 2032289"/>
                  <a:gd name="connsiteX65" fmla="*/ 1338026 w 1451646"/>
                  <a:gd name="connsiteY65" fmla="*/ 1969167 h 2032289"/>
                  <a:gd name="connsiteX66" fmla="*/ 1316985 w 1451646"/>
                  <a:gd name="connsiteY66" fmla="*/ 2028081 h 2032289"/>
                  <a:gd name="connsiteX67" fmla="*/ 1216031 w 1451646"/>
                  <a:gd name="connsiteY67" fmla="*/ 1838756 h 2032289"/>
                  <a:gd name="connsiteX68" fmla="*/ 1119243 w 1451646"/>
                  <a:gd name="connsiteY68" fmla="*/ 1729344 h 2032289"/>
                  <a:gd name="connsiteX69" fmla="*/ 858379 w 1451646"/>
                  <a:gd name="connsiteY69" fmla="*/ 1552644 h 2032289"/>
                  <a:gd name="connsiteX70" fmla="*/ 778424 w 1451646"/>
                  <a:gd name="connsiteY70" fmla="*/ 1603099 h 2032289"/>
                  <a:gd name="connsiteX71" fmla="*/ 475480 w 1451646"/>
                  <a:gd name="connsiteY71" fmla="*/ 1691470 h 2032289"/>
                  <a:gd name="connsiteX72" fmla="*/ 273487 w 1451646"/>
                  <a:gd name="connsiteY72" fmla="*/ 1649389 h 2032289"/>
                  <a:gd name="connsiteX73" fmla="*/ 298737 w 1451646"/>
                  <a:gd name="connsiteY73" fmla="*/ 1657806 h 2032289"/>
                  <a:gd name="connsiteX74" fmla="*/ 315570 w 1451646"/>
                  <a:gd name="connsiteY74" fmla="*/ 1653598 h 2032289"/>
                  <a:gd name="connsiteX75" fmla="*/ 248239 w 1451646"/>
                  <a:gd name="connsiteY75" fmla="*/ 1619932 h 2032289"/>
                  <a:gd name="connsiteX76" fmla="*/ 244031 w 1451646"/>
                  <a:gd name="connsiteY76" fmla="*/ 1628348 h 2032289"/>
                  <a:gd name="connsiteX77" fmla="*/ 269279 w 1451646"/>
                  <a:gd name="connsiteY77" fmla="*/ 1741969 h 2032289"/>
                  <a:gd name="connsiteX78" fmla="*/ 252448 w 1451646"/>
                  <a:gd name="connsiteY78" fmla="*/ 1716720 h 2032289"/>
                  <a:gd name="connsiteX79" fmla="*/ 248239 w 1451646"/>
                  <a:gd name="connsiteY79" fmla="*/ 1725136 h 2032289"/>
                  <a:gd name="connsiteX80" fmla="*/ 269279 w 1451646"/>
                  <a:gd name="connsiteY80" fmla="*/ 1784050 h 2032289"/>
                  <a:gd name="connsiteX81" fmla="*/ 222990 w 1451646"/>
                  <a:gd name="connsiteY81" fmla="*/ 1746177 h 2032289"/>
                  <a:gd name="connsiteX82" fmla="*/ 248239 w 1451646"/>
                  <a:gd name="connsiteY82" fmla="*/ 1796675 h 2032289"/>
                  <a:gd name="connsiteX83" fmla="*/ 227198 w 1451646"/>
                  <a:gd name="connsiteY83" fmla="*/ 1796675 h 2032289"/>
                  <a:gd name="connsiteX84" fmla="*/ 235615 w 1451646"/>
                  <a:gd name="connsiteY84" fmla="*/ 1813508 h 2032289"/>
                  <a:gd name="connsiteX85" fmla="*/ 201991 w 1451646"/>
                  <a:gd name="connsiteY85" fmla="*/ 1809300 h 2032289"/>
                  <a:gd name="connsiteX86" fmla="*/ 214616 w 1451646"/>
                  <a:gd name="connsiteY86" fmla="*/ 1817716 h 2032289"/>
                  <a:gd name="connsiteX87" fmla="*/ 172533 w 1451646"/>
                  <a:gd name="connsiteY87" fmla="*/ 1821924 h 2032289"/>
                  <a:gd name="connsiteX88" fmla="*/ 12623 w 1451646"/>
                  <a:gd name="connsiteY88" fmla="*/ 1662014 h 2032289"/>
                  <a:gd name="connsiteX89" fmla="*/ 0 w 1451646"/>
                  <a:gd name="connsiteY89" fmla="*/ 1586308 h 2032289"/>
                  <a:gd name="connsiteX90" fmla="*/ 0 w 1451646"/>
                  <a:gd name="connsiteY90" fmla="*/ 1476897 h 2032289"/>
                  <a:gd name="connsiteX91" fmla="*/ 71539 w 1451646"/>
                  <a:gd name="connsiteY91" fmla="*/ 1140286 h 2032289"/>
                  <a:gd name="connsiteX92" fmla="*/ 46289 w 1451646"/>
                  <a:gd name="connsiteY92" fmla="*/ 1127662 h 2032289"/>
                  <a:gd name="connsiteX93" fmla="*/ 16832 w 1451646"/>
                  <a:gd name="connsiteY93" fmla="*/ 1098204 h 2032289"/>
                  <a:gd name="connsiteX94" fmla="*/ 16832 w 1451646"/>
                  <a:gd name="connsiteY94" fmla="*/ 1068748 h 2032289"/>
                  <a:gd name="connsiteX95" fmla="*/ 0 w 1451646"/>
                  <a:gd name="connsiteY95" fmla="*/ 1060331 h 2032289"/>
                  <a:gd name="connsiteX96" fmla="*/ 75747 w 1451646"/>
                  <a:gd name="connsiteY96" fmla="*/ 980376 h 2032289"/>
                  <a:gd name="connsiteX97" fmla="*/ 117828 w 1451646"/>
                  <a:gd name="connsiteY97" fmla="*/ 942502 h 2032289"/>
                  <a:gd name="connsiteX98" fmla="*/ 109411 w 1451646"/>
                  <a:gd name="connsiteY98" fmla="*/ 971960 h 2032289"/>
                  <a:gd name="connsiteX99" fmla="*/ 130453 w 1451646"/>
                  <a:gd name="connsiteY99" fmla="*/ 955127 h 2032289"/>
                  <a:gd name="connsiteX100" fmla="*/ 214616 w 1451646"/>
                  <a:gd name="connsiteY100" fmla="*/ 791051 h 2032289"/>
                  <a:gd name="connsiteX101" fmla="*/ 185158 w 1451646"/>
                  <a:gd name="connsiteY101" fmla="*/ 774218 h 2032289"/>
                  <a:gd name="connsiteX102" fmla="*/ 197783 w 1451646"/>
                  <a:gd name="connsiteY102" fmla="*/ 765801 h 2032289"/>
                  <a:gd name="connsiteX103" fmla="*/ 168325 w 1451646"/>
                  <a:gd name="connsiteY103" fmla="*/ 761593 h 2032289"/>
                  <a:gd name="connsiteX104" fmla="*/ 290320 w 1451646"/>
                  <a:gd name="connsiteY104" fmla="*/ 669013 h 2032289"/>
                  <a:gd name="connsiteX105" fmla="*/ 290320 w 1451646"/>
                  <a:gd name="connsiteY105" fmla="*/ 664805 h 2032289"/>
                  <a:gd name="connsiteX106" fmla="*/ 189366 w 1451646"/>
                  <a:gd name="connsiteY106" fmla="*/ 715304 h 2032289"/>
                  <a:gd name="connsiteX107" fmla="*/ 248239 w 1451646"/>
                  <a:gd name="connsiteY107" fmla="*/ 652182 h 2032289"/>
                  <a:gd name="connsiteX108" fmla="*/ 231406 w 1451646"/>
                  <a:gd name="connsiteY108" fmla="*/ 664805 h 2032289"/>
                  <a:gd name="connsiteX109" fmla="*/ 218824 w 1451646"/>
                  <a:gd name="connsiteY109" fmla="*/ 664805 h 2032289"/>
                  <a:gd name="connsiteX110" fmla="*/ 387108 w 1451646"/>
                  <a:gd name="connsiteY110" fmla="*/ 538604 h 2032289"/>
                  <a:gd name="connsiteX111" fmla="*/ 370275 w 1451646"/>
                  <a:gd name="connsiteY111" fmla="*/ 479690 h 2032289"/>
                  <a:gd name="connsiteX112" fmla="*/ 366067 w 1451646"/>
                  <a:gd name="connsiteY112" fmla="*/ 530187 h 2032289"/>
                  <a:gd name="connsiteX113" fmla="*/ 307153 w 1451646"/>
                  <a:gd name="connsiteY113" fmla="*/ 345027 h 2032289"/>
                  <a:gd name="connsiteX114" fmla="*/ 307153 w 1451646"/>
                  <a:gd name="connsiteY114" fmla="*/ 340819 h 2032289"/>
                  <a:gd name="connsiteX115" fmla="*/ 323986 w 1451646"/>
                  <a:gd name="connsiteY115" fmla="*/ 387110 h 2032289"/>
                  <a:gd name="connsiteX116" fmla="*/ 323986 w 1451646"/>
                  <a:gd name="connsiteY116" fmla="*/ 349236 h 2032289"/>
                  <a:gd name="connsiteX117" fmla="*/ 323985 w 1451646"/>
                  <a:gd name="connsiteY117" fmla="*/ 349234 h 2032289"/>
                  <a:gd name="connsiteX118" fmla="*/ 332403 w 1451646"/>
                  <a:gd name="connsiteY118" fmla="*/ 361860 h 2032289"/>
                  <a:gd name="connsiteX119" fmla="*/ 336611 w 1451646"/>
                  <a:gd name="connsiteY119" fmla="*/ 349236 h 2032289"/>
                  <a:gd name="connsiteX120" fmla="*/ 323986 w 1451646"/>
                  <a:gd name="connsiteY120" fmla="*/ 311363 h 2032289"/>
                  <a:gd name="connsiteX121" fmla="*/ 130453 w 1451646"/>
                  <a:gd name="connsiteY121" fmla="*/ 416566 h 2032289"/>
                  <a:gd name="connsiteX122" fmla="*/ 159910 w 1451646"/>
                  <a:gd name="connsiteY122" fmla="*/ 382902 h 2032289"/>
                  <a:gd name="connsiteX123" fmla="*/ 100995 w 1451646"/>
                  <a:gd name="connsiteY123" fmla="*/ 412358 h 2032289"/>
                  <a:gd name="connsiteX124" fmla="*/ 126244 w 1451646"/>
                  <a:gd name="connsiteY124" fmla="*/ 374485 h 2032289"/>
                  <a:gd name="connsiteX125" fmla="*/ 117828 w 1451646"/>
                  <a:gd name="connsiteY125" fmla="*/ 366069 h 2032289"/>
                  <a:gd name="connsiteX126" fmla="*/ 75747 w 1451646"/>
                  <a:gd name="connsiteY126" fmla="*/ 399735 h 2032289"/>
                  <a:gd name="connsiteX127" fmla="*/ 105203 w 1451646"/>
                  <a:gd name="connsiteY127" fmla="*/ 370277 h 2032289"/>
                  <a:gd name="connsiteX128" fmla="*/ 88370 w 1451646"/>
                  <a:gd name="connsiteY128" fmla="*/ 361860 h 2032289"/>
                  <a:gd name="connsiteX129" fmla="*/ 795257 w 1451646"/>
                  <a:gd name="connsiteY129" fmla="*/ 0 h 2032289"/>
                  <a:gd name="connsiteX130" fmla="*/ 29456 w 1451646"/>
                  <a:gd name="connsiteY130" fmla="*/ 1030874 h 2032289"/>
                  <a:gd name="connsiteX131" fmla="*/ 21040 w 1451646"/>
                  <a:gd name="connsiteY131" fmla="*/ 1043498 h 2032289"/>
                  <a:gd name="connsiteX132" fmla="*/ 42081 w 1451646"/>
                  <a:gd name="connsiteY132" fmla="*/ 1030874 h 2032289"/>
                  <a:gd name="connsiteX133" fmla="*/ 29456 w 1451646"/>
                  <a:gd name="connsiteY133" fmla="*/ 1030874 h 2032289"/>
                  <a:gd name="connsiteX134" fmla="*/ 244031 w 1451646"/>
                  <a:gd name="connsiteY134" fmla="*/ 1590516 h 2032289"/>
                  <a:gd name="connsiteX135" fmla="*/ 244031 w 1451646"/>
                  <a:gd name="connsiteY135" fmla="*/ 1603099 h 2032289"/>
                  <a:gd name="connsiteX136" fmla="*/ 357650 w 1451646"/>
                  <a:gd name="connsiteY136" fmla="*/ 1632556 h 2032289"/>
                  <a:gd name="connsiteX137" fmla="*/ 244031 w 1451646"/>
                  <a:gd name="connsiteY137" fmla="*/ 1590516 h 2032289"/>
                  <a:gd name="connsiteX138" fmla="*/ 513352 w 1451646"/>
                  <a:gd name="connsiteY138" fmla="*/ 1657806 h 2032289"/>
                  <a:gd name="connsiteX139" fmla="*/ 403941 w 1451646"/>
                  <a:gd name="connsiteY139" fmla="*/ 1666222 h 2032289"/>
                  <a:gd name="connsiteX140" fmla="*/ 446022 w 1451646"/>
                  <a:gd name="connsiteY140" fmla="*/ 1670429 h 2032289"/>
                  <a:gd name="connsiteX141" fmla="*/ 534394 w 1451646"/>
                  <a:gd name="connsiteY141" fmla="*/ 1657806 h 2032289"/>
                  <a:gd name="connsiteX142" fmla="*/ 513352 w 1451646"/>
                  <a:gd name="connsiteY142" fmla="*/ 1657806 h 2032289"/>
                  <a:gd name="connsiteX143" fmla="*/ 816299 w 1451646"/>
                  <a:gd name="connsiteY143" fmla="*/ 997208 h 2032289"/>
                  <a:gd name="connsiteX144" fmla="*/ 782633 w 1451646"/>
                  <a:gd name="connsiteY144" fmla="*/ 1005624 h 2032289"/>
                  <a:gd name="connsiteX145" fmla="*/ 841546 w 1451646"/>
                  <a:gd name="connsiteY145" fmla="*/ 1001416 h 2032289"/>
                  <a:gd name="connsiteX146" fmla="*/ 816299 w 1451646"/>
                  <a:gd name="connsiteY146" fmla="*/ 997208 h 2032289"/>
                  <a:gd name="connsiteX147" fmla="*/ 812090 w 1451646"/>
                  <a:gd name="connsiteY147" fmla="*/ 1026665 h 2032289"/>
                  <a:gd name="connsiteX148" fmla="*/ 639556 w 1451646"/>
                  <a:gd name="connsiteY148" fmla="*/ 1077163 h 2032289"/>
                  <a:gd name="connsiteX149" fmla="*/ 641726 w 1451646"/>
                  <a:gd name="connsiteY149" fmla="*/ 1066183 h 2032289"/>
                  <a:gd name="connsiteX150" fmla="*/ 644606 w 1451646"/>
                  <a:gd name="connsiteY150" fmla="*/ 1064031 h 2032289"/>
                  <a:gd name="connsiteX151" fmla="*/ 664805 w 1451646"/>
                  <a:gd name="connsiteY151" fmla="*/ 1056123 h 2032289"/>
                  <a:gd name="connsiteX152" fmla="*/ 647446 w 1451646"/>
                  <a:gd name="connsiteY152" fmla="*/ 1061909 h 2032289"/>
                  <a:gd name="connsiteX153" fmla="*/ 644606 w 1451646"/>
                  <a:gd name="connsiteY153" fmla="*/ 1064031 h 2032289"/>
                  <a:gd name="connsiteX154" fmla="*/ 598467 w 1451646"/>
                  <a:gd name="connsiteY154" fmla="*/ 1082095 h 2032289"/>
                  <a:gd name="connsiteX155" fmla="*/ 395525 w 1451646"/>
                  <a:gd name="connsiteY155" fmla="*/ 1203408 h 2032289"/>
                  <a:gd name="connsiteX156" fmla="*/ 563809 w 1451646"/>
                  <a:gd name="connsiteY156" fmla="*/ 1182367 h 2032289"/>
                  <a:gd name="connsiteX157" fmla="*/ 887837 w 1451646"/>
                  <a:gd name="connsiteY157" fmla="*/ 1274904 h 2032289"/>
                  <a:gd name="connsiteX158" fmla="*/ 950917 w 1451646"/>
                  <a:gd name="connsiteY158" fmla="*/ 1127662 h 2032289"/>
                  <a:gd name="connsiteX159" fmla="*/ 812090 w 1451646"/>
                  <a:gd name="connsiteY159" fmla="*/ 1026665 h 2032289"/>
                  <a:gd name="connsiteX160" fmla="*/ 422812 w 1451646"/>
                  <a:gd name="connsiteY160" fmla="*/ 1235495 h 2032289"/>
                  <a:gd name="connsiteX161" fmla="*/ 323986 w 1451646"/>
                  <a:gd name="connsiteY161" fmla="*/ 1249697 h 2032289"/>
                  <a:gd name="connsiteX162" fmla="*/ 269279 w 1451646"/>
                  <a:gd name="connsiteY162" fmla="*/ 1283321 h 2032289"/>
                  <a:gd name="connsiteX163" fmla="*/ 248239 w 1451646"/>
                  <a:gd name="connsiteY163" fmla="*/ 1396942 h 2032289"/>
                  <a:gd name="connsiteX164" fmla="*/ 239823 w 1451646"/>
                  <a:gd name="connsiteY164" fmla="*/ 1455856 h 2032289"/>
                  <a:gd name="connsiteX165" fmla="*/ 332403 w 1451646"/>
                  <a:gd name="connsiteY165" fmla="*/ 1502145 h 2032289"/>
                  <a:gd name="connsiteX166" fmla="*/ 416566 w 1451646"/>
                  <a:gd name="connsiteY166" fmla="*/ 1510561 h 2032289"/>
                  <a:gd name="connsiteX167" fmla="*/ 664805 w 1451646"/>
                  <a:gd name="connsiteY167" fmla="*/ 1451647 h 2032289"/>
                  <a:gd name="connsiteX168" fmla="*/ 462855 w 1451646"/>
                  <a:gd name="connsiteY168" fmla="*/ 1329612 h 2032289"/>
                  <a:gd name="connsiteX169" fmla="*/ 504936 w 1451646"/>
                  <a:gd name="connsiteY169" fmla="*/ 1338026 h 2032289"/>
                  <a:gd name="connsiteX170" fmla="*/ 399733 w 1451646"/>
                  <a:gd name="connsiteY170" fmla="*/ 1287529 h 2032289"/>
                  <a:gd name="connsiteX171" fmla="*/ 521769 w 1451646"/>
                  <a:gd name="connsiteY171" fmla="*/ 1308570 h 2032289"/>
                  <a:gd name="connsiteX172" fmla="*/ 391317 w 1451646"/>
                  <a:gd name="connsiteY172" fmla="*/ 1262280 h 2032289"/>
                  <a:gd name="connsiteX173" fmla="*/ 391317 w 1451646"/>
                  <a:gd name="connsiteY173" fmla="*/ 1258071 h 2032289"/>
                  <a:gd name="connsiteX174" fmla="*/ 357650 w 1451646"/>
                  <a:gd name="connsiteY174" fmla="*/ 1258071 h 2032289"/>
                  <a:gd name="connsiteX175" fmla="*/ 290320 w 1451646"/>
                  <a:gd name="connsiteY175" fmla="*/ 1279113 h 2032289"/>
                  <a:gd name="connsiteX176" fmla="*/ 290320 w 1451646"/>
                  <a:gd name="connsiteY176" fmla="*/ 1270696 h 2032289"/>
                  <a:gd name="connsiteX177" fmla="*/ 379218 w 1451646"/>
                  <a:gd name="connsiteY177" fmla="*/ 1239698 h 2032289"/>
                  <a:gd name="connsiteX178" fmla="*/ 411609 w 1451646"/>
                  <a:gd name="connsiteY178" fmla="*/ 1237073 h 2032289"/>
                  <a:gd name="connsiteX179" fmla="*/ 427020 w 1451646"/>
                  <a:gd name="connsiteY179" fmla="*/ 1235824 h 2032289"/>
                  <a:gd name="connsiteX180" fmla="*/ 432514 w 1451646"/>
                  <a:gd name="connsiteY180" fmla="*/ 1235979 h 2032289"/>
                  <a:gd name="connsiteX181" fmla="*/ 454439 w 1451646"/>
                  <a:gd name="connsiteY181" fmla="*/ 1237073 h 2032289"/>
                  <a:gd name="connsiteX182" fmla="*/ 471272 w 1451646"/>
                  <a:gd name="connsiteY182" fmla="*/ 1237073 h 2032289"/>
                  <a:gd name="connsiteX183" fmla="*/ 432514 w 1451646"/>
                  <a:gd name="connsiteY183" fmla="*/ 1235979 h 2032289"/>
                  <a:gd name="connsiteX184" fmla="*/ 422812 w 1451646"/>
                  <a:gd name="connsiteY184" fmla="*/ 1235495 h 2032289"/>
                  <a:gd name="connsiteX185" fmla="*/ 605890 w 1451646"/>
                  <a:gd name="connsiteY185" fmla="*/ 462857 h 2032289"/>
                  <a:gd name="connsiteX186" fmla="*/ 593265 w 1451646"/>
                  <a:gd name="connsiteY186" fmla="*/ 475482 h 2032289"/>
                  <a:gd name="connsiteX187" fmla="*/ 605890 w 1451646"/>
                  <a:gd name="connsiteY187" fmla="*/ 462857 h 2032289"/>
                  <a:gd name="connsiteX188" fmla="*/ 542810 w 1451646"/>
                  <a:gd name="connsiteY188" fmla="*/ 496521 h 2032289"/>
                  <a:gd name="connsiteX189" fmla="*/ 315570 w 1451646"/>
                  <a:gd name="connsiteY189" fmla="*/ 614308 h 2032289"/>
                  <a:gd name="connsiteX190" fmla="*/ 542810 w 1451646"/>
                  <a:gd name="connsiteY190" fmla="*/ 496521 h 20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1451646" h="2032289">
                    <a:moveTo>
                      <a:pt x="795257" y="0"/>
                    </a:moveTo>
                    <a:cubicBezTo>
                      <a:pt x="795257" y="4209"/>
                      <a:pt x="791049" y="4209"/>
                      <a:pt x="786841" y="8417"/>
                    </a:cubicBezTo>
                    <a:cubicBezTo>
                      <a:pt x="799466" y="33666"/>
                      <a:pt x="820507" y="16833"/>
                      <a:pt x="845755" y="16833"/>
                    </a:cubicBezTo>
                    <a:cubicBezTo>
                      <a:pt x="828923" y="21042"/>
                      <a:pt x="807882" y="33666"/>
                      <a:pt x="786841" y="42083"/>
                    </a:cubicBezTo>
                    <a:cubicBezTo>
                      <a:pt x="791049" y="46291"/>
                      <a:pt x="786841" y="46291"/>
                      <a:pt x="795257" y="46291"/>
                    </a:cubicBezTo>
                    <a:cubicBezTo>
                      <a:pt x="807882" y="46291"/>
                      <a:pt x="824715" y="42083"/>
                      <a:pt x="833130" y="37875"/>
                    </a:cubicBezTo>
                    <a:lnTo>
                      <a:pt x="723719" y="92580"/>
                    </a:lnTo>
                    <a:cubicBezTo>
                      <a:pt x="727927" y="96788"/>
                      <a:pt x="736344" y="96788"/>
                      <a:pt x="744760" y="92580"/>
                    </a:cubicBezTo>
                    <a:lnTo>
                      <a:pt x="328195" y="311363"/>
                    </a:lnTo>
                    <a:cubicBezTo>
                      <a:pt x="328195" y="319780"/>
                      <a:pt x="336611" y="332403"/>
                      <a:pt x="345026" y="340819"/>
                    </a:cubicBezTo>
                    <a:cubicBezTo>
                      <a:pt x="349234" y="336611"/>
                      <a:pt x="349234" y="328194"/>
                      <a:pt x="345026" y="323986"/>
                    </a:cubicBezTo>
                    <a:cubicBezTo>
                      <a:pt x="349234" y="332403"/>
                      <a:pt x="357650" y="345027"/>
                      <a:pt x="361859" y="353444"/>
                    </a:cubicBezTo>
                    <a:cubicBezTo>
                      <a:pt x="366067" y="345027"/>
                      <a:pt x="361859" y="336611"/>
                      <a:pt x="357650" y="328194"/>
                    </a:cubicBezTo>
                    <a:cubicBezTo>
                      <a:pt x="399733" y="374485"/>
                      <a:pt x="416566" y="420774"/>
                      <a:pt x="416566" y="467065"/>
                    </a:cubicBezTo>
                    <a:cubicBezTo>
                      <a:pt x="416566" y="475482"/>
                      <a:pt x="416566" y="492313"/>
                      <a:pt x="412358" y="496521"/>
                    </a:cubicBezTo>
                    <a:cubicBezTo>
                      <a:pt x="408150" y="492313"/>
                      <a:pt x="403941" y="492313"/>
                      <a:pt x="399733" y="488105"/>
                    </a:cubicBezTo>
                    <a:cubicBezTo>
                      <a:pt x="382900" y="504938"/>
                      <a:pt x="387108" y="513354"/>
                      <a:pt x="391317" y="542812"/>
                    </a:cubicBezTo>
                    <a:cubicBezTo>
                      <a:pt x="454439" y="513354"/>
                      <a:pt x="521769" y="509146"/>
                      <a:pt x="572225" y="471273"/>
                    </a:cubicBezTo>
                    <a:cubicBezTo>
                      <a:pt x="652180" y="412358"/>
                      <a:pt x="719511" y="319780"/>
                      <a:pt x="791049" y="244074"/>
                    </a:cubicBezTo>
                    <a:cubicBezTo>
                      <a:pt x="778424" y="260864"/>
                      <a:pt x="765800" y="277697"/>
                      <a:pt x="757383" y="298738"/>
                    </a:cubicBezTo>
                    <a:cubicBezTo>
                      <a:pt x="770008" y="290322"/>
                      <a:pt x="782633" y="277697"/>
                      <a:pt x="791049" y="265072"/>
                    </a:cubicBezTo>
                    <a:cubicBezTo>
                      <a:pt x="791049" y="269281"/>
                      <a:pt x="786841" y="277697"/>
                      <a:pt x="782633" y="286114"/>
                    </a:cubicBezTo>
                    <a:cubicBezTo>
                      <a:pt x="799466" y="286114"/>
                      <a:pt x="812090" y="248239"/>
                      <a:pt x="824715" y="239865"/>
                    </a:cubicBezTo>
                    <a:cubicBezTo>
                      <a:pt x="820507" y="248239"/>
                      <a:pt x="812090" y="260864"/>
                      <a:pt x="812090" y="269281"/>
                    </a:cubicBezTo>
                    <a:cubicBezTo>
                      <a:pt x="812090" y="281905"/>
                      <a:pt x="812090" y="277697"/>
                      <a:pt x="816299" y="281905"/>
                    </a:cubicBezTo>
                    <a:cubicBezTo>
                      <a:pt x="816299" y="281905"/>
                      <a:pt x="820507" y="277697"/>
                      <a:pt x="820507" y="273489"/>
                    </a:cubicBezTo>
                    <a:cubicBezTo>
                      <a:pt x="816299" y="281905"/>
                      <a:pt x="812090" y="294530"/>
                      <a:pt x="812090" y="307155"/>
                    </a:cubicBezTo>
                    <a:cubicBezTo>
                      <a:pt x="820507" y="298738"/>
                      <a:pt x="824715" y="290322"/>
                      <a:pt x="828923" y="281905"/>
                    </a:cubicBezTo>
                    <a:cubicBezTo>
                      <a:pt x="812090" y="387110"/>
                      <a:pt x="656389" y="542812"/>
                      <a:pt x="551227" y="601683"/>
                    </a:cubicBezTo>
                    <a:cubicBezTo>
                      <a:pt x="538602" y="605891"/>
                      <a:pt x="525977" y="618516"/>
                      <a:pt x="521769" y="626933"/>
                    </a:cubicBezTo>
                    <a:cubicBezTo>
                      <a:pt x="500728" y="647974"/>
                      <a:pt x="471272" y="660597"/>
                      <a:pt x="467063" y="685846"/>
                    </a:cubicBezTo>
                    <a:lnTo>
                      <a:pt x="469386" y="684556"/>
                    </a:lnTo>
                    <a:lnTo>
                      <a:pt x="466225" y="686742"/>
                    </a:lnTo>
                    <a:cubicBezTo>
                      <a:pt x="433201" y="718329"/>
                      <a:pt x="391317" y="813144"/>
                      <a:pt x="391317" y="849965"/>
                    </a:cubicBezTo>
                    <a:cubicBezTo>
                      <a:pt x="391317" y="858381"/>
                      <a:pt x="382900" y="854173"/>
                      <a:pt x="378692" y="858381"/>
                    </a:cubicBezTo>
                    <a:cubicBezTo>
                      <a:pt x="378692" y="862589"/>
                      <a:pt x="378692" y="866798"/>
                      <a:pt x="382900" y="871006"/>
                    </a:cubicBezTo>
                    <a:lnTo>
                      <a:pt x="545257" y="788083"/>
                    </a:lnTo>
                    <a:lnTo>
                      <a:pt x="540437" y="792497"/>
                    </a:lnTo>
                    <a:cubicBezTo>
                      <a:pt x="537548" y="796574"/>
                      <a:pt x="535446" y="801572"/>
                      <a:pt x="534394" y="807884"/>
                    </a:cubicBezTo>
                    <a:cubicBezTo>
                      <a:pt x="551227" y="799467"/>
                      <a:pt x="563809" y="786843"/>
                      <a:pt x="572225" y="786843"/>
                    </a:cubicBezTo>
                    <a:cubicBezTo>
                      <a:pt x="584850" y="786843"/>
                      <a:pt x="568017" y="795259"/>
                      <a:pt x="576434" y="795259"/>
                    </a:cubicBezTo>
                    <a:cubicBezTo>
                      <a:pt x="579590" y="795259"/>
                      <a:pt x="583535" y="793944"/>
                      <a:pt x="587940" y="791774"/>
                    </a:cubicBezTo>
                    <a:lnTo>
                      <a:pt x="590670" y="790126"/>
                    </a:lnTo>
                    <a:lnTo>
                      <a:pt x="577288" y="804201"/>
                    </a:lnTo>
                    <a:cubicBezTo>
                      <a:pt x="573277" y="810513"/>
                      <a:pt x="571173" y="817351"/>
                      <a:pt x="572225" y="824715"/>
                    </a:cubicBezTo>
                    <a:cubicBezTo>
                      <a:pt x="597473" y="807884"/>
                      <a:pt x="618514" y="795259"/>
                      <a:pt x="639556" y="778426"/>
                    </a:cubicBezTo>
                    <a:cubicBezTo>
                      <a:pt x="568017" y="841548"/>
                      <a:pt x="496521" y="892047"/>
                      <a:pt x="424981" y="934085"/>
                    </a:cubicBezTo>
                    <a:cubicBezTo>
                      <a:pt x="399733" y="950918"/>
                      <a:pt x="353442" y="959335"/>
                      <a:pt x="340817" y="992999"/>
                    </a:cubicBezTo>
                    <a:cubicBezTo>
                      <a:pt x="302945" y="1068748"/>
                      <a:pt x="298737" y="1161326"/>
                      <a:pt x="273487" y="1245489"/>
                    </a:cubicBezTo>
                    <a:lnTo>
                      <a:pt x="273487" y="1262280"/>
                    </a:lnTo>
                    <a:cubicBezTo>
                      <a:pt x="328195" y="1237073"/>
                      <a:pt x="361859" y="1224450"/>
                      <a:pt x="403941" y="1190784"/>
                    </a:cubicBezTo>
                    <a:cubicBezTo>
                      <a:pt x="399733" y="1186575"/>
                      <a:pt x="395525" y="1186575"/>
                      <a:pt x="391317" y="1190784"/>
                    </a:cubicBezTo>
                    <a:lnTo>
                      <a:pt x="420773" y="1161326"/>
                    </a:lnTo>
                    <a:cubicBezTo>
                      <a:pt x="420773" y="1161326"/>
                      <a:pt x="420773" y="1157118"/>
                      <a:pt x="412358" y="1157118"/>
                    </a:cubicBezTo>
                    <a:cubicBezTo>
                      <a:pt x="399733" y="1157118"/>
                      <a:pt x="382900" y="1182367"/>
                      <a:pt x="370275" y="1190784"/>
                    </a:cubicBezTo>
                    <a:cubicBezTo>
                      <a:pt x="395525" y="1165534"/>
                      <a:pt x="378692" y="1148703"/>
                      <a:pt x="391317" y="1136078"/>
                    </a:cubicBezTo>
                    <a:cubicBezTo>
                      <a:pt x="500728" y="1014041"/>
                      <a:pt x="694261" y="896255"/>
                      <a:pt x="799466" y="875214"/>
                    </a:cubicBezTo>
                    <a:cubicBezTo>
                      <a:pt x="824715" y="866798"/>
                      <a:pt x="883629" y="862589"/>
                      <a:pt x="892045" y="862589"/>
                    </a:cubicBezTo>
                    <a:cubicBezTo>
                      <a:pt x="1035080" y="862589"/>
                      <a:pt x="1136076" y="992999"/>
                      <a:pt x="1136076" y="1106620"/>
                    </a:cubicBezTo>
                    <a:cubicBezTo>
                      <a:pt x="1136076" y="1186575"/>
                      <a:pt x="1093994" y="1274904"/>
                      <a:pt x="1043497" y="1359068"/>
                    </a:cubicBezTo>
                    <a:cubicBezTo>
                      <a:pt x="1232822" y="1476897"/>
                      <a:pt x="1451646" y="1662014"/>
                      <a:pt x="1451646" y="1847172"/>
                    </a:cubicBezTo>
                    <a:cubicBezTo>
                      <a:pt x="1451646" y="1910294"/>
                      <a:pt x="1434813" y="1922919"/>
                      <a:pt x="1384315" y="1998625"/>
                    </a:cubicBezTo>
                    <a:cubicBezTo>
                      <a:pt x="1388524" y="1994417"/>
                      <a:pt x="1392732" y="1986000"/>
                      <a:pt x="1388524" y="1969167"/>
                    </a:cubicBezTo>
                    <a:lnTo>
                      <a:pt x="1346441" y="2032289"/>
                    </a:lnTo>
                    <a:cubicBezTo>
                      <a:pt x="1350649" y="2015456"/>
                      <a:pt x="1346441" y="1998625"/>
                      <a:pt x="1346441" y="1977584"/>
                    </a:cubicBezTo>
                    <a:cubicBezTo>
                      <a:pt x="1342233" y="1977584"/>
                      <a:pt x="1342233" y="1973375"/>
                      <a:pt x="1338026" y="1969167"/>
                    </a:cubicBezTo>
                    <a:cubicBezTo>
                      <a:pt x="1333818" y="1990208"/>
                      <a:pt x="1321193" y="2007040"/>
                      <a:pt x="1316985" y="2028081"/>
                    </a:cubicBezTo>
                    <a:cubicBezTo>
                      <a:pt x="1283319" y="1964959"/>
                      <a:pt x="1270694" y="1901879"/>
                      <a:pt x="1216031" y="1838756"/>
                    </a:cubicBezTo>
                    <a:cubicBezTo>
                      <a:pt x="1190782" y="1805091"/>
                      <a:pt x="1157118" y="1763009"/>
                      <a:pt x="1119243" y="1729344"/>
                    </a:cubicBezTo>
                    <a:cubicBezTo>
                      <a:pt x="1077163" y="1691470"/>
                      <a:pt x="879421" y="1552644"/>
                      <a:pt x="858379" y="1552644"/>
                    </a:cubicBezTo>
                    <a:cubicBezTo>
                      <a:pt x="849963" y="1552644"/>
                      <a:pt x="803674" y="1590516"/>
                      <a:pt x="778424" y="1603099"/>
                    </a:cubicBezTo>
                    <a:cubicBezTo>
                      <a:pt x="664805" y="1666222"/>
                      <a:pt x="580642" y="1691470"/>
                      <a:pt x="475480" y="1691470"/>
                    </a:cubicBezTo>
                    <a:cubicBezTo>
                      <a:pt x="420773" y="1691470"/>
                      <a:pt x="315570" y="1678845"/>
                      <a:pt x="273487" y="1649389"/>
                    </a:cubicBezTo>
                    <a:cubicBezTo>
                      <a:pt x="286112" y="1649389"/>
                      <a:pt x="294528" y="1653598"/>
                      <a:pt x="298737" y="1657806"/>
                    </a:cubicBezTo>
                    <a:lnTo>
                      <a:pt x="315570" y="1653598"/>
                    </a:lnTo>
                    <a:cubicBezTo>
                      <a:pt x="294528" y="1640973"/>
                      <a:pt x="269279" y="1632556"/>
                      <a:pt x="248239" y="1619932"/>
                    </a:cubicBezTo>
                    <a:cubicBezTo>
                      <a:pt x="244031" y="1624140"/>
                      <a:pt x="244031" y="1619932"/>
                      <a:pt x="244031" y="1628348"/>
                    </a:cubicBezTo>
                    <a:cubicBezTo>
                      <a:pt x="244031" y="1640973"/>
                      <a:pt x="260862" y="1695678"/>
                      <a:pt x="269279" y="1741969"/>
                    </a:cubicBezTo>
                    <a:cubicBezTo>
                      <a:pt x="265071" y="1737761"/>
                      <a:pt x="256656" y="1725136"/>
                      <a:pt x="252448" y="1716720"/>
                    </a:cubicBezTo>
                    <a:cubicBezTo>
                      <a:pt x="252448" y="1716720"/>
                      <a:pt x="248239" y="1712511"/>
                      <a:pt x="248239" y="1725136"/>
                    </a:cubicBezTo>
                    <a:cubicBezTo>
                      <a:pt x="248239" y="1733553"/>
                      <a:pt x="265071" y="1763009"/>
                      <a:pt x="269279" y="1784050"/>
                    </a:cubicBezTo>
                    <a:cubicBezTo>
                      <a:pt x="252448" y="1767217"/>
                      <a:pt x="222990" y="1737761"/>
                      <a:pt x="222990" y="1746177"/>
                    </a:cubicBezTo>
                    <a:cubicBezTo>
                      <a:pt x="222990" y="1758800"/>
                      <a:pt x="239823" y="1779842"/>
                      <a:pt x="248239" y="1796675"/>
                    </a:cubicBezTo>
                    <a:cubicBezTo>
                      <a:pt x="244031" y="1796675"/>
                      <a:pt x="227198" y="1788258"/>
                      <a:pt x="227198" y="1796675"/>
                    </a:cubicBezTo>
                    <a:cubicBezTo>
                      <a:pt x="227198" y="1809300"/>
                      <a:pt x="235615" y="1809300"/>
                      <a:pt x="235615" y="1813508"/>
                    </a:cubicBezTo>
                    <a:cubicBezTo>
                      <a:pt x="227198" y="1813508"/>
                      <a:pt x="214616" y="1809300"/>
                      <a:pt x="201991" y="1809300"/>
                    </a:cubicBezTo>
                    <a:cubicBezTo>
                      <a:pt x="206199" y="1813508"/>
                      <a:pt x="210408" y="1817716"/>
                      <a:pt x="214616" y="1817716"/>
                    </a:cubicBezTo>
                    <a:cubicBezTo>
                      <a:pt x="201991" y="1817716"/>
                      <a:pt x="180950" y="1821924"/>
                      <a:pt x="172533" y="1821924"/>
                    </a:cubicBezTo>
                    <a:cubicBezTo>
                      <a:pt x="92578" y="1821924"/>
                      <a:pt x="12623" y="1763009"/>
                      <a:pt x="12623" y="1662014"/>
                    </a:cubicBezTo>
                    <a:cubicBezTo>
                      <a:pt x="12623" y="1636765"/>
                      <a:pt x="0" y="1594682"/>
                      <a:pt x="0" y="1586308"/>
                    </a:cubicBezTo>
                    <a:lnTo>
                      <a:pt x="0" y="1476897"/>
                    </a:lnTo>
                    <a:cubicBezTo>
                      <a:pt x="8415" y="1367484"/>
                      <a:pt x="37873" y="1249697"/>
                      <a:pt x="71539" y="1140286"/>
                    </a:cubicBezTo>
                    <a:cubicBezTo>
                      <a:pt x="63122" y="1136078"/>
                      <a:pt x="54706" y="1136078"/>
                      <a:pt x="46289" y="1127662"/>
                    </a:cubicBezTo>
                    <a:cubicBezTo>
                      <a:pt x="46289" y="1115037"/>
                      <a:pt x="33665" y="1089787"/>
                      <a:pt x="16832" y="1098204"/>
                    </a:cubicBezTo>
                    <a:cubicBezTo>
                      <a:pt x="12623" y="1089787"/>
                      <a:pt x="16832" y="1081371"/>
                      <a:pt x="16832" y="1068748"/>
                    </a:cubicBezTo>
                    <a:cubicBezTo>
                      <a:pt x="16832" y="1060331"/>
                      <a:pt x="4207" y="1064540"/>
                      <a:pt x="0" y="1060331"/>
                    </a:cubicBezTo>
                    <a:cubicBezTo>
                      <a:pt x="12623" y="1026665"/>
                      <a:pt x="54706" y="984585"/>
                      <a:pt x="75747" y="980376"/>
                    </a:cubicBezTo>
                    <a:cubicBezTo>
                      <a:pt x="84162" y="967752"/>
                      <a:pt x="100995" y="955127"/>
                      <a:pt x="117828" y="942502"/>
                    </a:cubicBezTo>
                    <a:cubicBezTo>
                      <a:pt x="100995" y="950918"/>
                      <a:pt x="96787" y="963543"/>
                      <a:pt x="109411" y="971960"/>
                    </a:cubicBezTo>
                    <a:cubicBezTo>
                      <a:pt x="117828" y="967752"/>
                      <a:pt x="126244" y="963543"/>
                      <a:pt x="130453" y="955127"/>
                    </a:cubicBezTo>
                    <a:cubicBezTo>
                      <a:pt x="155702" y="900462"/>
                      <a:pt x="180950" y="845756"/>
                      <a:pt x="214616" y="791051"/>
                    </a:cubicBezTo>
                    <a:cubicBezTo>
                      <a:pt x="206199" y="782634"/>
                      <a:pt x="185158" y="786843"/>
                      <a:pt x="185158" y="774218"/>
                    </a:cubicBezTo>
                    <a:cubicBezTo>
                      <a:pt x="185158" y="765801"/>
                      <a:pt x="193575" y="770010"/>
                      <a:pt x="197783" y="765801"/>
                    </a:cubicBezTo>
                    <a:cubicBezTo>
                      <a:pt x="189366" y="761593"/>
                      <a:pt x="176742" y="765801"/>
                      <a:pt x="168325" y="761593"/>
                    </a:cubicBezTo>
                    <a:cubicBezTo>
                      <a:pt x="210408" y="727929"/>
                      <a:pt x="252448" y="698471"/>
                      <a:pt x="290320" y="669013"/>
                    </a:cubicBezTo>
                    <a:lnTo>
                      <a:pt x="290320" y="664805"/>
                    </a:lnTo>
                    <a:cubicBezTo>
                      <a:pt x="260862" y="677430"/>
                      <a:pt x="227198" y="711096"/>
                      <a:pt x="189366" y="715304"/>
                    </a:cubicBezTo>
                    <a:cubicBezTo>
                      <a:pt x="206199" y="694263"/>
                      <a:pt x="244031" y="673222"/>
                      <a:pt x="248239" y="652182"/>
                    </a:cubicBezTo>
                    <a:cubicBezTo>
                      <a:pt x="244031" y="656390"/>
                      <a:pt x="235615" y="660597"/>
                      <a:pt x="231406" y="664805"/>
                    </a:cubicBezTo>
                    <a:lnTo>
                      <a:pt x="218824" y="664805"/>
                    </a:lnTo>
                    <a:cubicBezTo>
                      <a:pt x="269279" y="597475"/>
                      <a:pt x="387108" y="547020"/>
                      <a:pt x="387108" y="538604"/>
                    </a:cubicBezTo>
                    <a:cubicBezTo>
                      <a:pt x="387108" y="525979"/>
                      <a:pt x="374484" y="500729"/>
                      <a:pt x="370275" y="479690"/>
                    </a:cubicBezTo>
                    <a:cubicBezTo>
                      <a:pt x="366067" y="496521"/>
                      <a:pt x="361859" y="513354"/>
                      <a:pt x="366067" y="530187"/>
                    </a:cubicBezTo>
                    <a:cubicBezTo>
                      <a:pt x="340817" y="475482"/>
                      <a:pt x="319778" y="403941"/>
                      <a:pt x="307153" y="345027"/>
                    </a:cubicBezTo>
                    <a:lnTo>
                      <a:pt x="307153" y="340819"/>
                    </a:lnTo>
                    <a:cubicBezTo>
                      <a:pt x="311361" y="353444"/>
                      <a:pt x="315570" y="370277"/>
                      <a:pt x="323986" y="387110"/>
                    </a:cubicBezTo>
                    <a:cubicBezTo>
                      <a:pt x="328195" y="374485"/>
                      <a:pt x="323986" y="361860"/>
                      <a:pt x="323986" y="349236"/>
                    </a:cubicBezTo>
                    <a:lnTo>
                      <a:pt x="323985" y="349234"/>
                    </a:lnTo>
                    <a:lnTo>
                      <a:pt x="332403" y="361860"/>
                    </a:lnTo>
                    <a:cubicBezTo>
                      <a:pt x="336611" y="357652"/>
                      <a:pt x="336611" y="357652"/>
                      <a:pt x="336611" y="349236"/>
                    </a:cubicBezTo>
                    <a:cubicBezTo>
                      <a:pt x="336611" y="336611"/>
                      <a:pt x="328195" y="323986"/>
                      <a:pt x="323986" y="311363"/>
                    </a:cubicBezTo>
                    <a:lnTo>
                      <a:pt x="130453" y="416566"/>
                    </a:lnTo>
                    <a:cubicBezTo>
                      <a:pt x="143077" y="399735"/>
                      <a:pt x="159910" y="399735"/>
                      <a:pt x="159910" y="382902"/>
                    </a:cubicBezTo>
                    <a:cubicBezTo>
                      <a:pt x="143077" y="387110"/>
                      <a:pt x="122036" y="399735"/>
                      <a:pt x="100995" y="412358"/>
                    </a:cubicBezTo>
                    <a:cubicBezTo>
                      <a:pt x="105203" y="399735"/>
                      <a:pt x="117828" y="387110"/>
                      <a:pt x="126244" y="374485"/>
                    </a:cubicBezTo>
                    <a:lnTo>
                      <a:pt x="117828" y="366069"/>
                    </a:lnTo>
                    <a:cubicBezTo>
                      <a:pt x="105203" y="378693"/>
                      <a:pt x="88370" y="391318"/>
                      <a:pt x="75747" y="399735"/>
                    </a:cubicBezTo>
                    <a:lnTo>
                      <a:pt x="105203" y="370277"/>
                    </a:lnTo>
                    <a:cubicBezTo>
                      <a:pt x="96787" y="353444"/>
                      <a:pt x="96787" y="357652"/>
                      <a:pt x="88370" y="361860"/>
                    </a:cubicBezTo>
                    <a:cubicBezTo>
                      <a:pt x="302945" y="113621"/>
                      <a:pt x="559601" y="50499"/>
                      <a:pt x="795257" y="0"/>
                    </a:cubicBezTo>
                    <a:close/>
                    <a:moveTo>
                      <a:pt x="29456" y="1030874"/>
                    </a:moveTo>
                    <a:cubicBezTo>
                      <a:pt x="25248" y="1035082"/>
                      <a:pt x="25248" y="1039290"/>
                      <a:pt x="21040" y="1043498"/>
                    </a:cubicBezTo>
                    <a:cubicBezTo>
                      <a:pt x="29456" y="1039290"/>
                      <a:pt x="37873" y="1035082"/>
                      <a:pt x="42081" y="1030874"/>
                    </a:cubicBezTo>
                    <a:lnTo>
                      <a:pt x="29456" y="1030874"/>
                    </a:lnTo>
                    <a:close/>
                    <a:moveTo>
                      <a:pt x="244031" y="1590516"/>
                    </a:moveTo>
                    <a:lnTo>
                      <a:pt x="244031" y="1603099"/>
                    </a:lnTo>
                    <a:cubicBezTo>
                      <a:pt x="281904" y="1615723"/>
                      <a:pt x="319778" y="1624140"/>
                      <a:pt x="357650" y="1632556"/>
                    </a:cubicBezTo>
                    <a:cubicBezTo>
                      <a:pt x="319778" y="1624140"/>
                      <a:pt x="281904" y="1607307"/>
                      <a:pt x="244031" y="1590516"/>
                    </a:cubicBezTo>
                    <a:close/>
                    <a:moveTo>
                      <a:pt x="513352" y="1657806"/>
                    </a:moveTo>
                    <a:cubicBezTo>
                      <a:pt x="483896" y="1662014"/>
                      <a:pt x="441814" y="1666222"/>
                      <a:pt x="403941" y="1666222"/>
                    </a:cubicBezTo>
                    <a:cubicBezTo>
                      <a:pt x="416566" y="1666222"/>
                      <a:pt x="437606" y="1670429"/>
                      <a:pt x="446022" y="1670429"/>
                    </a:cubicBezTo>
                    <a:cubicBezTo>
                      <a:pt x="458647" y="1670429"/>
                      <a:pt x="504936" y="1662014"/>
                      <a:pt x="534394" y="1657806"/>
                    </a:cubicBezTo>
                    <a:lnTo>
                      <a:pt x="513352" y="1657806"/>
                    </a:lnTo>
                    <a:close/>
                    <a:moveTo>
                      <a:pt x="816299" y="997208"/>
                    </a:moveTo>
                    <a:cubicBezTo>
                      <a:pt x="807882" y="997208"/>
                      <a:pt x="795257" y="1001416"/>
                      <a:pt x="782633" y="1005624"/>
                    </a:cubicBezTo>
                    <a:cubicBezTo>
                      <a:pt x="807882" y="1005624"/>
                      <a:pt x="824715" y="1005624"/>
                      <a:pt x="841546" y="1001416"/>
                    </a:cubicBezTo>
                    <a:cubicBezTo>
                      <a:pt x="833130" y="1001416"/>
                      <a:pt x="828923" y="997208"/>
                      <a:pt x="816299" y="997208"/>
                    </a:cubicBezTo>
                    <a:close/>
                    <a:moveTo>
                      <a:pt x="812090" y="1026665"/>
                    </a:moveTo>
                    <a:cubicBezTo>
                      <a:pt x="753175" y="1026665"/>
                      <a:pt x="706886" y="1056123"/>
                      <a:pt x="639556" y="1077163"/>
                    </a:cubicBezTo>
                    <a:cubicBezTo>
                      <a:pt x="639556" y="1071903"/>
                      <a:pt x="640345" y="1068484"/>
                      <a:pt x="641726" y="1066183"/>
                    </a:cubicBezTo>
                    <a:lnTo>
                      <a:pt x="644606" y="1064031"/>
                    </a:lnTo>
                    <a:lnTo>
                      <a:pt x="664805" y="1056123"/>
                    </a:lnTo>
                    <a:cubicBezTo>
                      <a:pt x="658493" y="1060332"/>
                      <a:pt x="652180" y="1060332"/>
                      <a:pt x="647446" y="1061909"/>
                    </a:cubicBezTo>
                    <a:lnTo>
                      <a:pt x="644606" y="1064031"/>
                    </a:lnTo>
                    <a:lnTo>
                      <a:pt x="598467" y="1082095"/>
                    </a:lnTo>
                    <a:cubicBezTo>
                      <a:pt x="529637" y="1111881"/>
                      <a:pt x="455491" y="1152911"/>
                      <a:pt x="395525" y="1203408"/>
                    </a:cubicBezTo>
                    <a:cubicBezTo>
                      <a:pt x="454439" y="1194992"/>
                      <a:pt x="551227" y="1182367"/>
                      <a:pt x="563809" y="1182367"/>
                    </a:cubicBezTo>
                    <a:cubicBezTo>
                      <a:pt x="669013" y="1182367"/>
                      <a:pt x="782633" y="1228658"/>
                      <a:pt x="887837" y="1274904"/>
                    </a:cubicBezTo>
                    <a:cubicBezTo>
                      <a:pt x="892045" y="1266488"/>
                      <a:pt x="950917" y="1148703"/>
                      <a:pt x="950917" y="1127662"/>
                    </a:cubicBezTo>
                    <a:cubicBezTo>
                      <a:pt x="950917" y="1060331"/>
                      <a:pt x="849963" y="1026665"/>
                      <a:pt x="812090" y="1026665"/>
                    </a:cubicBezTo>
                    <a:close/>
                    <a:moveTo>
                      <a:pt x="422812" y="1235495"/>
                    </a:moveTo>
                    <a:cubicBezTo>
                      <a:pt x="388686" y="1235496"/>
                      <a:pt x="349234" y="1240229"/>
                      <a:pt x="323986" y="1249697"/>
                    </a:cubicBezTo>
                    <a:cubicBezTo>
                      <a:pt x="307153" y="1258071"/>
                      <a:pt x="277695" y="1262280"/>
                      <a:pt x="269279" y="1283321"/>
                    </a:cubicBezTo>
                    <a:cubicBezTo>
                      <a:pt x="252448" y="1316987"/>
                      <a:pt x="256656" y="1359068"/>
                      <a:pt x="248239" y="1396942"/>
                    </a:cubicBezTo>
                    <a:cubicBezTo>
                      <a:pt x="248239" y="1417981"/>
                      <a:pt x="239823" y="1443231"/>
                      <a:pt x="239823" y="1455856"/>
                    </a:cubicBezTo>
                    <a:cubicBezTo>
                      <a:pt x="239823" y="1476897"/>
                      <a:pt x="302945" y="1497936"/>
                      <a:pt x="332403" y="1502145"/>
                    </a:cubicBezTo>
                    <a:cubicBezTo>
                      <a:pt x="357650" y="1506353"/>
                      <a:pt x="403941" y="1510561"/>
                      <a:pt x="416566" y="1510561"/>
                    </a:cubicBezTo>
                    <a:cubicBezTo>
                      <a:pt x="492313" y="1510561"/>
                      <a:pt x="597473" y="1472689"/>
                      <a:pt x="664805" y="1451647"/>
                    </a:cubicBezTo>
                    <a:cubicBezTo>
                      <a:pt x="601681" y="1409567"/>
                      <a:pt x="517561" y="1367484"/>
                      <a:pt x="462855" y="1329612"/>
                    </a:cubicBezTo>
                    <a:cubicBezTo>
                      <a:pt x="479688" y="1321195"/>
                      <a:pt x="488105" y="1329612"/>
                      <a:pt x="504936" y="1338026"/>
                    </a:cubicBezTo>
                    <a:cubicBezTo>
                      <a:pt x="471272" y="1321195"/>
                      <a:pt x="433397" y="1300154"/>
                      <a:pt x="399733" y="1287529"/>
                    </a:cubicBezTo>
                    <a:cubicBezTo>
                      <a:pt x="458647" y="1287529"/>
                      <a:pt x="483896" y="1304362"/>
                      <a:pt x="521769" y="1308570"/>
                    </a:cubicBezTo>
                    <a:cubicBezTo>
                      <a:pt x="479688" y="1291737"/>
                      <a:pt x="433397" y="1279113"/>
                      <a:pt x="391317" y="1262280"/>
                    </a:cubicBezTo>
                    <a:lnTo>
                      <a:pt x="391317" y="1258071"/>
                    </a:lnTo>
                    <a:lnTo>
                      <a:pt x="357650" y="1258071"/>
                    </a:lnTo>
                    <a:cubicBezTo>
                      <a:pt x="345026" y="1258071"/>
                      <a:pt x="315570" y="1270696"/>
                      <a:pt x="290320" y="1279113"/>
                    </a:cubicBezTo>
                    <a:lnTo>
                      <a:pt x="290320" y="1270696"/>
                    </a:lnTo>
                    <a:cubicBezTo>
                      <a:pt x="315569" y="1253885"/>
                      <a:pt x="347130" y="1244427"/>
                      <a:pt x="379218" y="1239698"/>
                    </a:cubicBezTo>
                    <a:lnTo>
                      <a:pt x="411609" y="1237073"/>
                    </a:lnTo>
                    <a:lnTo>
                      <a:pt x="427020" y="1235824"/>
                    </a:lnTo>
                    <a:lnTo>
                      <a:pt x="432514" y="1235979"/>
                    </a:lnTo>
                    <a:lnTo>
                      <a:pt x="454439" y="1237073"/>
                    </a:lnTo>
                    <a:lnTo>
                      <a:pt x="471272" y="1237073"/>
                    </a:lnTo>
                    <a:lnTo>
                      <a:pt x="432514" y="1235979"/>
                    </a:lnTo>
                    <a:lnTo>
                      <a:pt x="422812" y="1235495"/>
                    </a:lnTo>
                    <a:close/>
                    <a:moveTo>
                      <a:pt x="605890" y="462857"/>
                    </a:moveTo>
                    <a:cubicBezTo>
                      <a:pt x="601681" y="462857"/>
                      <a:pt x="593265" y="471273"/>
                      <a:pt x="593265" y="475482"/>
                    </a:cubicBezTo>
                    <a:lnTo>
                      <a:pt x="605890" y="462857"/>
                    </a:lnTo>
                    <a:close/>
                    <a:moveTo>
                      <a:pt x="542810" y="496521"/>
                    </a:moveTo>
                    <a:cubicBezTo>
                      <a:pt x="467063" y="513354"/>
                      <a:pt x="391317" y="559645"/>
                      <a:pt x="315570" y="614308"/>
                    </a:cubicBezTo>
                    <a:cubicBezTo>
                      <a:pt x="391317" y="572268"/>
                      <a:pt x="467063" y="534395"/>
                      <a:pt x="542810" y="496521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3FB83D2-A202-CB60-9730-5EAC4F24B59B}"/>
                  </a:ext>
                </a:extLst>
              </p:cNvPr>
              <p:cNvSpPr/>
              <p:nvPr/>
            </p:nvSpPr>
            <p:spPr>
              <a:xfrm>
                <a:off x="6569335" y="4013940"/>
                <a:ext cx="71538" cy="185117"/>
              </a:xfrm>
              <a:custGeom>
                <a:avLst/>
                <a:gdLst>
                  <a:gd name="connsiteX0" fmla="*/ 29456 w 71538"/>
                  <a:gd name="connsiteY0" fmla="*/ 0 h 185117"/>
                  <a:gd name="connsiteX1" fmla="*/ 37872 w 71538"/>
                  <a:gd name="connsiteY1" fmla="*/ 25207 h 185117"/>
                  <a:gd name="connsiteX2" fmla="*/ 46289 w 71538"/>
                  <a:gd name="connsiteY2" fmla="*/ 96745 h 185117"/>
                  <a:gd name="connsiteX3" fmla="*/ 58914 w 71538"/>
                  <a:gd name="connsiteY3" fmla="*/ 25207 h 185117"/>
                  <a:gd name="connsiteX4" fmla="*/ 71538 w 71538"/>
                  <a:gd name="connsiteY4" fmla="*/ 92539 h 185117"/>
                  <a:gd name="connsiteX5" fmla="*/ 54705 w 71538"/>
                  <a:gd name="connsiteY5" fmla="*/ 172494 h 185117"/>
                  <a:gd name="connsiteX6" fmla="*/ 50497 w 71538"/>
                  <a:gd name="connsiteY6" fmla="*/ 151452 h 185117"/>
                  <a:gd name="connsiteX7" fmla="*/ 42081 w 71538"/>
                  <a:gd name="connsiteY7" fmla="*/ 147244 h 185117"/>
                  <a:gd name="connsiteX8" fmla="*/ 25249 w 71538"/>
                  <a:gd name="connsiteY8" fmla="*/ 185117 h 185117"/>
                  <a:gd name="connsiteX9" fmla="*/ 8416 w 71538"/>
                  <a:gd name="connsiteY9" fmla="*/ 151452 h 185117"/>
                  <a:gd name="connsiteX10" fmla="*/ 4208 w 71538"/>
                  <a:gd name="connsiteY10" fmla="*/ 172494 h 185117"/>
                  <a:gd name="connsiteX11" fmla="*/ 4208 w 71538"/>
                  <a:gd name="connsiteY11" fmla="*/ 176700 h 185117"/>
                  <a:gd name="connsiteX12" fmla="*/ 0 w 71538"/>
                  <a:gd name="connsiteY12" fmla="*/ 143036 h 185117"/>
                  <a:gd name="connsiteX13" fmla="*/ 0 w 71538"/>
                  <a:gd name="connsiteY13" fmla="*/ 88330 h 185117"/>
                  <a:gd name="connsiteX14" fmla="*/ 16833 w 71538"/>
                  <a:gd name="connsiteY14" fmla="*/ 75706 h 185117"/>
                  <a:gd name="connsiteX15" fmla="*/ 37872 w 71538"/>
                  <a:gd name="connsiteY15" fmla="*/ 29415 h 185117"/>
                  <a:gd name="connsiteX16" fmla="*/ 29456 w 71538"/>
                  <a:gd name="connsiteY16" fmla="*/ 20998 h 185117"/>
                  <a:gd name="connsiteX17" fmla="*/ 29456 w 71538"/>
                  <a:gd name="connsiteY17" fmla="*/ 0 h 18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538" h="185117">
                    <a:moveTo>
                      <a:pt x="29456" y="0"/>
                    </a:moveTo>
                    <a:cubicBezTo>
                      <a:pt x="29456" y="8416"/>
                      <a:pt x="37872" y="12624"/>
                      <a:pt x="37872" y="25207"/>
                    </a:cubicBezTo>
                    <a:cubicBezTo>
                      <a:pt x="46289" y="42040"/>
                      <a:pt x="42081" y="71497"/>
                      <a:pt x="46289" y="96745"/>
                    </a:cubicBezTo>
                    <a:cubicBezTo>
                      <a:pt x="50497" y="75706"/>
                      <a:pt x="54705" y="50456"/>
                      <a:pt x="58914" y="25207"/>
                    </a:cubicBezTo>
                    <a:cubicBezTo>
                      <a:pt x="67330" y="46248"/>
                      <a:pt x="71538" y="84122"/>
                      <a:pt x="71538" y="92539"/>
                    </a:cubicBezTo>
                    <a:cubicBezTo>
                      <a:pt x="71538" y="130411"/>
                      <a:pt x="71538" y="130411"/>
                      <a:pt x="54705" y="172494"/>
                    </a:cubicBezTo>
                    <a:cubicBezTo>
                      <a:pt x="54705" y="168285"/>
                      <a:pt x="54705" y="159869"/>
                      <a:pt x="50497" y="151452"/>
                    </a:cubicBezTo>
                    <a:cubicBezTo>
                      <a:pt x="46289" y="155661"/>
                      <a:pt x="46289" y="151452"/>
                      <a:pt x="42081" y="147244"/>
                    </a:cubicBezTo>
                    <a:cubicBezTo>
                      <a:pt x="33664" y="159869"/>
                      <a:pt x="29456" y="172494"/>
                      <a:pt x="25249" y="185117"/>
                    </a:cubicBezTo>
                    <a:cubicBezTo>
                      <a:pt x="21041" y="176700"/>
                      <a:pt x="16833" y="164077"/>
                      <a:pt x="8416" y="151452"/>
                    </a:cubicBezTo>
                    <a:cubicBezTo>
                      <a:pt x="8416" y="151452"/>
                      <a:pt x="0" y="159869"/>
                      <a:pt x="4208" y="172494"/>
                    </a:cubicBezTo>
                    <a:lnTo>
                      <a:pt x="4208" y="176700"/>
                    </a:lnTo>
                    <a:cubicBezTo>
                      <a:pt x="0" y="168285"/>
                      <a:pt x="0" y="155661"/>
                      <a:pt x="0" y="143036"/>
                    </a:cubicBezTo>
                    <a:cubicBezTo>
                      <a:pt x="0" y="126203"/>
                      <a:pt x="4208" y="105162"/>
                      <a:pt x="0" y="88330"/>
                    </a:cubicBezTo>
                    <a:cubicBezTo>
                      <a:pt x="4208" y="71497"/>
                      <a:pt x="0" y="75706"/>
                      <a:pt x="16833" y="75706"/>
                    </a:cubicBezTo>
                    <a:cubicBezTo>
                      <a:pt x="16833" y="29415"/>
                      <a:pt x="37872" y="33623"/>
                      <a:pt x="37872" y="29415"/>
                    </a:cubicBezTo>
                    <a:cubicBezTo>
                      <a:pt x="37872" y="20998"/>
                      <a:pt x="33664" y="25207"/>
                      <a:pt x="29456" y="20998"/>
                    </a:cubicBezTo>
                    <a:lnTo>
                      <a:pt x="29456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004B7C9-5EBD-F5DB-2C5F-A93CFB587DC4}"/>
                  </a:ext>
                </a:extLst>
              </p:cNvPr>
              <p:cNvSpPr/>
              <p:nvPr/>
            </p:nvSpPr>
            <p:spPr>
              <a:xfrm>
                <a:off x="6321097" y="4123310"/>
                <a:ext cx="8415" cy="12623"/>
              </a:xfrm>
              <a:custGeom>
                <a:avLst/>
                <a:gdLst>
                  <a:gd name="connsiteX0" fmla="*/ 0 w 8415"/>
                  <a:gd name="connsiteY0" fmla="*/ 0 h 12623"/>
                  <a:gd name="connsiteX1" fmla="*/ 5786 w 8415"/>
                  <a:gd name="connsiteY1" fmla="*/ 4734 h 12623"/>
                  <a:gd name="connsiteX2" fmla="*/ 8415 w 8415"/>
                  <a:gd name="connsiteY2" fmla="*/ 12623 h 12623"/>
                  <a:gd name="connsiteX3" fmla="*/ 0 w 8415"/>
                  <a:gd name="connsiteY3" fmla="*/ 0 h 1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15" h="12623">
                    <a:moveTo>
                      <a:pt x="0" y="0"/>
                    </a:moveTo>
                    <a:cubicBezTo>
                      <a:pt x="2104" y="2104"/>
                      <a:pt x="4208" y="3156"/>
                      <a:pt x="5786" y="4734"/>
                    </a:cubicBezTo>
                    <a:lnTo>
                      <a:pt x="8415" y="12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7B0BDBB-B700-A6A8-5D83-253B3A933BB5}"/>
                  </a:ext>
                </a:extLst>
              </p:cNvPr>
              <p:cNvSpPr/>
              <p:nvPr/>
            </p:nvSpPr>
            <p:spPr>
              <a:xfrm>
                <a:off x="5361762" y="4325303"/>
                <a:ext cx="631141" cy="980374"/>
              </a:xfrm>
              <a:custGeom>
                <a:avLst/>
                <a:gdLst>
                  <a:gd name="connsiteX0" fmla="*/ 138869 w 631141"/>
                  <a:gd name="connsiteY0" fmla="*/ 0 h 980374"/>
                  <a:gd name="connsiteX1" fmla="*/ 172535 w 631141"/>
                  <a:gd name="connsiteY1" fmla="*/ 8416 h 980374"/>
                  <a:gd name="connsiteX2" fmla="*/ 201950 w 631141"/>
                  <a:gd name="connsiteY2" fmla="*/ 8416 h 980374"/>
                  <a:gd name="connsiteX3" fmla="*/ 214575 w 631141"/>
                  <a:gd name="connsiteY3" fmla="*/ 16833 h 980374"/>
                  <a:gd name="connsiteX4" fmla="*/ 201950 w 631141"/>
                  <a:gd name="connsiteY4" fmla="*/ 29456 h 980374"/>
                  <a:gd name="connsiteX5" fmla="*/ 222991 w 631141"/>
                  <a:gd name="connsiteY5" fmla="*/ 33664 h 980374"/>
                  <a:gd name="connsiteX6" fmla="*/ 227200 w 631141"/>
                  <a:gd name="connsiteY6" fmla="*/ 42080 h 980374"/>
                  <a:gd name="connsiteX7" fmla="*/ 206158 w 631141"/>
                  <a:gd name="connsiteY7" fmla="*/ 79912 h 980374"/>
                  <a:gd name="connsiteX8" fmla="*/ 218783 w 631141"/>
                  <a:gd name="connsiteY8" fmla="*/ 84120 h 980374"/>
                  <a:gd name="connsiteX9" fmla="*/ 248239 w 631141"/>
                  <a:gd name="connsiteY9" fmla="*/ 33664 h 980374"/>
                  <a:gd name="connsiteX10" fmla="*/ 269280 w 631141"/>
                  <a:gd name="connsiteY10" fmla="*/ 33664 h 980374"/>
                  <a:gd name="connsiteX11" fmla="*/ 260864 w 631141"/>
                  <a:gd name="connsiteY11" fmla="*/ 75704 h 980374"/>
                  <a:gd name="connsiteX12" fmla="*/ 265072 w 631141"/>
                  <a:gd name="connsiteY12" fmla="*/ 96745 h 980374"/>
                  <a:gd name="connsiteX13" fmla="*/ 281905 w 631141"/>
                  <a:gd name="connsiteY13" fmla="*/ 71496 h 980374"/>
                  <a:gd name="connsiteX14" fmla="*/ 290322 w 631141"/>
                  <a:gd name="connsiteY14" fmla="*/ 75704 h 980374"/>
                  <a:gd name="connsiteX15" fmla="*/ 281905 w 631141"/>
                  <a:gd name="connsiteY15" fmla="*/ 113578 h 980374"/>
                  <a:gd name="connsiteX16" fmla="*/ 290322 w 631141"/>
                  <a:gd name="connsiteY16" fmla="*/ 121993 h 980374"/>
                  <a:gd name="connsiteX17" fmla="*/ 277697 w 631141"/>
                  <a:gd name="connsiteY17" fmla="*/ 134618 h 980374"/>
                  <a:gd name="connsiteX18" fmla="*/ 281905 w 631141"/>
                  <a:gd name="connsiteY18" fmla="*/ 147242 h 980374"/>
                  <a:gd name="connsiteX19" fmla="*/ 382901 w 631141"/>
                  <a:gd name="connsiteY19" fmla="*/ 126201 h 980374"/>
                  <a:gd name="connsiteX20" fmla="*/ 593266 w 631141"/>
                  <a:gd name="connsiteY20" fmla="*/ 256655 h 980374"/>
                  <a:gd name="connsiteX21" fmla="*/ 614308 w 631141"/>
                  <a:gd name="connsiteY21" fmla="*/ 248239 h 980374"/>
                  <a:gd name="connsiteX22" fmla="*/ 597475 w 631141"/>
                  <a:gd name="connsiteY22" fmla="*/ 265072 h 980374"/>
                  <a:gd name="connsiteX23" fmla="*/ 597475 w 631141"/>
                  <a:gd name="connsiteY23" fmla="*/ 277696 h 980374"/>
                  <a:gd name="connsiteX24" fmla="*/ 605891 w 631141"/>
                  <a:gd name="connsiteY24" fmla="*/ 281903 h 980374"/>
                  <a:gd name="connsiteX25" fmla="*/ 608183 w 631141"/>
                  <a:gd name="connsiteY25" fmla="*/ 280237 h 980374"/>
                  <a:gd name="connsiteX26" fmla="*/ 605891 w 631141"/>
                  <a:gd name="connsiteY26" fmla="*/ 290319 h 980374"/>
                  <a:gd name="connsiteX27" fmla="*/ 618516 w 631141"/>
                  <a:gd name="connsiteY27" fmla="*/ 340818 h 980374"/>
                  <a:gd name="connsiteX28" fmla="*/ 631141 w 631141"/>
                  <a:gd name="connsiteY28" fmla="*/ 429148 h 980374"/>
                  <a:gd name="connsiteX29" fmla="*/ 416566 w 631141"/>
                  <a:gd name="connsiteY29" fmla="*/ 795214 h 980374"/>
                  <a:gd name="connsiteX30" fmla="*/ 340819 w 631141"/>
                  <a:gd name="connsiteY30" fmla="*/ 828880 h 980374"/>
                  <a:gd name="connsiteX31" fmla="*/ 294530 w 631141"/>
                  <a:gd name="connsiteY31" fmla="*/ 812047 h 980374"/>
                  <a:gd name="connsiteX32" fmla="*/ 277697 w 631141"/>
                  <a:gd name="connsiteY32" fmla="*/ 812047 h 980374"/>
                  <a:gd name="connsiteX33" fmla="*/ 273489 w 631141"/>
                  <a:gd name="connsiteY33" fmla="*/ 820464 h 980374"/>
                  <a:gd name="connsiteX34" fmla="*/ 286113 w 631141"/>
                  <a:gd name="connsiteY34" fmla="*/ 875169 h 980374"/>
                  <a:gd name="connsiteX35" fmla="*/ 281905 w 631141"/>
                  <a:gd name="connsiteY35" fmla="*/ 887794 h 980374"/>
                  <a:gd name="connsiteX36" fmla="*/ 260864 w 631141"/>
                  <a:gd name="connsiteY36" fmla="*/ 845713 h 980374"/>
                  <a:gd name="connsiteX37" fmla="*/ 256656 w 631141"/>
                  <a:gd name="connsiteY37" fmla="*/ 854130 h 980374"/>
                  <a:gd name="connsiteX38" fmla="*/ 281905 w 631141"/>
                  <a:gd name="connsiteY38" fmla="*/ 955124 h 980374"/>
                  <a:gd name="connsiteX39" fmla="*/ 239823 w 631141"/>
                  <a:gd name="connsiteY39" fmla="*/ 866754 h 980374"/>
                  <a:gd name="connsiteX40" fmla="*/ 235614 w 631141"/>
                  <a:gd name="connsiteY40" fmla="*/ 875169 h 980374"/>
                  <a:gd name="connsiteX41" fmla="*/ 265072 w 631141"/>
                  <a:gd name="connsiteY41" fmla="*/ 967749 h 980374"/>
                  <a:gd name="connsiteX42" fmla="*/ 252447 w 631141"/>
                  <a:gd name="connsiteY42" fmla="*/ 959332 h 980374"/>
                  <a:gd name="connsiteX43" fmla="*/ 252447 w 631141"/>
                  <a:gd name="connsiteY43" fmla="*/ 971957 h 980374"/>
                  <a:gd name="connsiteX44" fmla="*/ 227200 w 631141"/>
                  <a:gd name="connsiteY44" fmla="*/ 963541 h 980374"/>
                  <a:gd name="connsiteX45" fmla="*/ 235614 w 631141"/>
                  <a:gd name="connsiteY45" fmla="*/ 980374 h 980374"/>
                  <a:gd name="connsiteX46" fmla="*/ 0 w 631141"/>
                  <a:gd name="connsiteY46" fmla="*/ 471228 h 980374"/>
                  <a:gd name="connsiteX47" fmla="*/ 4208 w 631141"/>
                  <a:gd name="connsiteY47" fmla="*/ 391273 h 980374"/>
                  <a:gd name="connsiteX48" fmla="*/ 12625 w 631141"/>
                  <a:gd name="connsiteY48" fmla="*/ 302944 h 980374"/>
                  <a:gd name="connsiteX49" fmla="*/ 109413 w 631141"/>
                  <a:gd name="connsiteY49" fmla="*/ 21041 h 980374"/>
                  <a:gd name="connsiteX50" fmla="*/ 138869 w 631141"/>
                  <a:gd name="connsiteY50" fmla="*/ 0 h 980374"/>
                  <a:gd name="connsiteX51" fmla="*/ 147285 w 631141"/>
                  <a:gd name="connsiteY51" fmla="*/ 21041 h 980374"/>
                  <a:gd name="connsiteX52" fmla="*/ 155702 w 631141"/>
                  <a:gd name="connsiteY52" fmla="*/ 29456 h 980374"/>
                  <a:gd name="connsiteX53" fmla="*/ 168327 w 631141"/>
                  <a:gd name="connsiteY53" fmla="*/ 29456 h 980374"/>
                  <a:gd name="connsiteX54" fmla="*/ 168327 w 631141"/>
                  <a:gd name="connsiteY54" fmla="*/ 21041 h 980374"/>
                  <a:gd name="connsiteX55" fmla="*/ 147285 w 631141"/>
                  <a:gd name="connsiteY55" fmla="*/ 21041 h 980374"/>
                  <a:gd name="connsiteX56" fmla="*/ 353444 w 631141"/>
                  <a:gd name="connsiteY56" fmla="*/ 795214 h 980374"/>
                  <a:gd name="connsiteX57" fmla="*/ 336611 w 631141"/>
                  <a:gd name="connsiteY57" fmla="*/ 807839 h 980374"/>
                  <a:gd name="connsiteX58" fmla="*/ 378693 w 631141"/>
                  <a:gd name="connsiteY58" fmla="*/ 799422 h 980374"/>
                  <a:gd name="connsiteX59" fmla="*/ 353444 w 631141"/>
                  <a:gd name="connsiteY59" fmla="*/ 795214 h 980374"/>
                  <a:gd name="connsiteX60" fmla="*/ 370277 w 631141"/>
                  <a:gd name="connsiteY60" fmla="*/ 134618 h 980374"/>
                  <a:gd name="connsiteX61" fmla="*/ 277697 w 631141"/>
                  <a:gd name="connsiteY61" fmla="*/ 155659 h 980374"/>
                  <a:gd name="connsiteX62" fmla="*/ 269280 w 631141"/>
                  <a:gd name="connsiteY62" fmla="*/ 197741 h 980374"/>
                  <a:gd name="connsiteX63" fmla="*/ 265072 w 631141"/>
                  <a:gd name="connsiteY63" fmla="*/ 227197 h 980374"/>
                  <a:gd name="connsiteX64" fmla="*/ 256656 w 631141"/>
                  <a:gd name="connsiteY64" fmla="*/ 286111 h 980374"/>
                  <a:gd name="connsiteX65" fmla="*/ 252447 w 631141"/>
                  <a:gd name="connsiteY65" fmla="*/ 340818 h 980374"/>
                  <a:gd name="connsiteX66" fmla="*/ 256656 w 631141"/>
                  <a:gd name="connsiteY66" fmla="*/ 605891 h 980374"/>
                  <a:gd name="connsiteX67" fmla="*/ 265072 w 631141"/>
                  <a:gd name="connsiteY67" fmla="*/ 504894 h 980374"/>
                  <a:gd name="connsiteX68" fmla="*/ 525978 w 631141"/>
                  <a:gd name="connsiteY68" fmla="*/ 252447 h 980374"/>
                  <a:gd name="connsiteX69" fmla="*/ 525978 w 631141"/>
                  <a:gd name="connsiteY69" fmla="*/ 235614 h 980374"/>
                  <a:gd name="connsiteX70" fmla="*/ 538561 w 631141"/>
                  <a:gd name="connsiteY70" fmla="*/ 248239 h 980374"/>
                  <a:gd name="connsiteX71" fmla="*/ 370277 w 631141"/>
                  <a:gd name="connsiteY71" fmla="*/ 151451 h 980374"/>
                  <a:gd name="connsiteX72" fmla="*/ 294530 w 631141"/>
                  <a:gd name="connsiteY72" fmla="*/ 159867 h 980374"/>
                  <a:gd name="connsiteX73" fmla="*/ 286113 w 631141"/>
                  <a:gd name="connsiteY73" fmla="*/ 155659 h 980374"/>
                  <a:gd name="connsiteX74" fmla="*/ 370277 w 631141"/>
                  <a:gd name="connsiteY74" fmla="*/ 138826 h 980374"/>
                  <a:gd name="connsiteX75" fmla="*/ 471271 w 631141"/>
                  <a:gd name="connsiteY75" fmla="*/ 164075 h 980374"/>
                  <a:gd name="connsiteX76" fmla="*/ 370277 w 631141"/>
                  <a:gd name="connsiteY76" fmla="*/ 134618 h 980374"/>
                  <a:gd name="connsiteX77" fmla="*/ 593266 w 631141"/>
                  <a:gd name="connsiteY77" fmla="*/ 349235 h 980374"/>
                  <a:gd name="connsiteX78" fmla="*/ 589058 w 631141"/>
                  <a:gd name="connsiteY78" fmla="*/ 467020 h 980374"/>
                  <a:gd name="connsiteX79" fmla="*/ 597475 w 631141"/>
                  <a:gd name="connsiteY79" fmla="*/ 408106 h 980374"/>
                  <a:gd name="connsiteX80" fmla="*/ 593266 w 631141"/>
                  <a:gd name="connsiteY80" fmla="*/ 349235 h 980374"/>
                  <a:gd name="connsiteX81" fmla="*/ 614308 w 631141"/>
                  <a:gd name="connsiteY81" fmla="*/ 382857 h 980374"/>
                  <a:gd name="connsiteX82" fmla="*/ 610099 w 631141"/>
                  <a:gd name="connsiteY82" fmla="*/ 496478 h 980374"/>
                  <a:gd name="connsiteX83" fmla="*/ 618516 w 631141"/>
                  <a:gd name="connsiteY83" fmla="*/ 416523 h 980374"/>
                  <a:gd name="connsiteX84" fmla="*/ 614308 w 631141"/>
                  <a:gd name="connsiteY84" fmla="*/ 382857 h 980374"/>
                  <a:gd name="connsiteX85" fmla="*/ 572225 w 631141"/>
                  <a:gd name="connsiteY85" fmla="*/ 353443 h 980374"/>
                  <a:gd name="connsiteX86" fmla="*/ 546977 w 631141"/>
                  <a:gd name="connsiteY86" fmla="*/ 471228 h 980374"/>
                  <a:gd name="connsiteX87" fmla="*/ 563810 w 631141"/>
                  <a:gd name="connsiteY87" fmla="*/ 382857 h 980374"/>
                  <a:gd name="connsiteX88" fmla="*/ 568017 w 631141"/>
                  <a:gd name="connsiteY88" fmla="*/ 458604 h 980374"/>
                  <a:gd name="connsiteX89" fmla="*/ 572225 w 631141"/>
                  <a:gd name="connsiteY89" fmla="*/ 353443 h 980374"/>
                  <a:gd name="connsiteX90" fmla="*/ 538561 w 631141"/>
                  <a:gd name="connsiteY90" fmla="*/ 408106 h 980374"/>
                  <a:gd name="connsiteX91" fmla="*/ 340819 w 631141"/>
                  <a:gd name="connsiteY91" fmla="*/ 605891 h 980374"/>
                  <a:gd name="connsiteX92" fmla="*/ 412357 w 631141"/>
                  <a:gd name="connsiteY92" fmla="*/ 635347 h 980374"/>
                  <a:gd name="connsiteX93" fmla="*/ 538561 w 631141"/>
                  <a:gd name="connsiteY93" fmla="*/ 408106 h 980374"/>
                  <a:gd name="connsiteX94" fmla="*/ 349235 w 631141"/>
                  <a:gd name="connsiteY94" fmla="*/ 576433 h 980374"/>
                  <a:gd name="connsiteX95" fmla="*/ 332402 w 631141"/>
                  <a:gd name="connsiteY95" fmla="*/ 589058 h 980374"/>
                  <a:gd name="connsiteX96" fmla="*/ 349235 w 631141"/>
                  <a:gd name="connsiteY96" fmla="*/ 576433 h 98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31141" h="980374">
                    <a:moveTo>
                      <a:pt x="138869" y="0"/>
                    </a:moveTo>
                    <a:cubicBezTo>
                      <a:pt x="147285" y="0"/>
                      <a:pt x="155702" y="4208"/>
                      <a:pt x="172535" y="8416"/>
                    </a:cubicBezTo>
                    <a:cubicBezTo>
                      <a:pt x="176743" y="12624"/>
                      <a:pt x="193534" y="8416"/>
                      <a:pt x="201950" y="8416"/>
                    </a:cubicBezTo>
                    <a:cubicBezTo>
                      <a:pt x="206158" y="8416"/>
                      <a:pt x="210367" y="12624"/>
                      <a:pt x="214575" y="16833"/>
                    </a:cubicBezTo>
                    <a:cubicBezTo>
                      <a:pt x="214575" y="21041"/>
                      <a:pt x="206158" y="21041"/>
                      <a:pt x="201950" y="29456"/>
                    </a:cubicBezTo>
                    <a:cubicBezTo>
                      <a:pt x="206158" y="33664"/>
                      <a:pt x="210367" y="29456"/>
                      <a:pt x="222991" y="33664"/>
                    </a:cubicBezTo>
                    <a:cubicBezTo>
                      <a:pt x="222991" y="33664"/>
                      <a:pt x="227200" y="29456"/>
                      <a:pt x="227200" y="42080"/>
                    </a:cubicBezTo>
                    <a:cubicBezTo>
                      <a:pt x="227200" y="50454"/>
                      <a:pt x="214575" y="67287"/>
                      <a:pt x="206158" y="79912"/>
                    </a:cubicBezTo>
                    <a:cubicBezTo>
                      <a:pt x="210367" y="84120"/>
                      <a:pt x="206158" y="84120"/>
                      <a:pt x="218783" y="84120"/>
                    </a:cubicBezTo>
                    <a:cubicBezTo>
                      <a:pt x="235614" y="84120"/>
                      <a:pt x="235614" y="54663"/>
                      <a:pt x="248239" y="33664"/>
                    </a:cubicBezTo>
                    <a:lnTo>
                      <a:pt x="269280" y="33664"/>
                    </a:lnTo>
                    <a:cubicBezTo>
                      <a:pt x="265072" y="54663"/>
                      <a:pt x="260864" y="67287"/>
                      <a:pt x="260864" y="75704"/>
                    </a:cubicBezTo>
                    <a:cubicBezTo>
                      <a:pt x="260864" y="88329"/>
                      <a:pt x="260864" y="92537"/>
                      <a:pt x="265072" y="96745"/>
                    </a:cubicBezTo>
                    <a:cubicBezTo>
                      <a:pt x="273489" y="88329"/>
                      <a:pt x="273489" y="79912"/>
                      <a:pt x="281905" y="71496"/>
                    </a:cubicBezTo>
                    <a:cubicBezTo>
                      <a:pt x="281905" y="71496"/>
                      <a:pt x="286113" y="75704"/>
                      <a:pt x="290322" y="75704"/>
                    </a:cubicBezTo>
                    <a:cubicBezTo>
                      <a:pt x="286113" y="92537"/>
                      <a:pt x="281905" y="100953"/>
                      <a:pt x="281905" y="113578"/>
                    </a:cubicBezTo>
                    <a:cubicBezTo>
                      <a:pt x="281905" y="121993"/>
                      <a:pt x="286113" y="121993"/>
                      <a:pt x="290322" y="121993"/>
                    </a:cubicBezTo>
                    <a:cubicBezTo>
                      <a:pt x="281905" y="126201"/>
                      <a:pt x="277697" y="134618"/>
                      <a:pt x="277697" y="134618"/>
                    </a:cubicBezTo>
                    <a:cubicBezTo>
                      <a:pt x="277697" y="147242"/>
                      <a:pt x="277697" y="143034"/>
                      <a:pt x="281905" y="147242"/>
                    </a:cubicBezTo>
                    <a:cubicBezTo>
                      <a:pt x="357652" y="121993"/>
                      <a:pt x="332402" y="126201"/>
                      <a:pt x="382901" y="126201"/>
                    </a:cubicBezTo>
                    <a:cubicBezTo>
                      <a:pt x="454440" y="126201"/>
                      <a:pt x="555394" y="151451"/>
                      <a:pt x="593266" y="256655"/>
                    </a:cubicBezTo>
                    <a:cubicBezTo>
                      <a:pt x="597475" y="256655"/>
                      <a:pt x="605891" y="252447"/>
                      <a:pt x="614308" y="248239"/>
                    </a:cubicBezTo>
                    <a:lnTo>
                      <a:pt x="597475" y="265072"/>
                    </a:lnTo>
                    <a:lnTo>
                      <a:pt x="597475" y="277696"/>
                    </a:lnTo>
                    <a:cubicBezTo>
                      <a:pt x="597475" y="277696"/>
                      <a:pt x="593266" y="281903"/>
                      <a:pt x="605891" y="281903"/>
                    </a:cubicBezTo>
                    <a:lnTo>
                      <a:pt x="608183" y="280237"/>
                    </a:lnTo>
                    <a:lnTo>
                      <a:pt x="605891" y="290319"/>
                    </a:lnTo>
                    <a:cubicBezTo>
                      <a:pt x="605891" y="298736"/>
                      <a:pt x="618516" y="323985"/>
                      <a:pt x="618516" y="340818"/>
                    </a:cubicBezTo>
                    <a:cubicBezTo>
                      <a:pt x="622724" y="370274"/>
                      <a:pt x="631141" y="420731"/>
                      <a:pt x="631141" y="429148"/>
                    </a:cubicBezTo>
                    <a:cubicBezTo>
                      <a:pt x="631141" y="546975"/>
                      <a:pt x="572225" y="723676"/>
                      <a:pt x="416566" y="795214"/>
                    </a:cubicBezTo>
                    <a:cubicBezTo>
                      <a:pt x="387110" y="807839"/>
                      <a:pt x="349235" y="828880"/>
                      <a:pt x="340819" y="828880"/>
                    </a:cubicBezTo>
                    <a:cubicBezTo>
                      <a:pt x="328194" y="828880"/>
                      <a:pt x="311363" y="820464"/>
                      <a:pt x="294530" y="812047"/>
                    </a:cubicBezTo>
                    <a:lnTo>
                      <a:pt x="277697" y="812047"/>
                    </a:lnTo>
                    <a:cubicBezTo>
                      <a:pt x="277697" y="812047"/>
                      <a:pt x="273489" y="807839"/>
                      <a:pt x="273489" y="820464"/>
                    </a:cubicBezTo>
                    <a:cubicBezTo>
                      <a:pt x="273489" y="828880"/>
                      <a:pt x="281905" y="858338"/>
                      <a:pt x="286113" y="875169"/>
                    </a:cubicBezTo>
                    <a:lnTo>
                      <a:pt x="281905" y="887794"/>
                    </a:lnTo>
                    <a:cubicBezTo>
                      <a:pt x="273489" y="875169"/>
                      <a:pt x="269280" y="858338"/>
                      <a:pt x="260864" y="845713"/>
                    </a:cubicBezTo>
                    <a:cubicBezTo>
                      <a:pt x="256656" y="849921"/>
                      <a:pt x="256656" y="845713"/>
                      <a:pt x="256656" y="854130"/>
                    </a:cubicBezTo>
                    <a:cubicBezTo>
                      <a:pt x="256656" y="866754"/>
                      <a:pt x="269280" y="921460"/>
                      <a:pt x="281905" y="955124"/>
                    </a:cubicBezTo>
                    <a:cubicBezTo>
                      <a:pt x="265072" y="925668"/>
                      <a:pt x="252447" y="896210"/>
                      <a:pt x="239823" y="866754"/>
                    </a:cubicBezTo>
                    <a:cubicBezTo>
                      <a:pt x="239823" y="866754"/>
                      <a:pt x="235614" y="862546"/>
                      <a:pt x="235614" y="875169"/>
                    </a:cubicBezTo>
                    <a:cubicBezTo>
                      <a:pt x="235614" y="883586"/>
                      <a:pt x="256656" y="946709"/>
                      <a:pt x="265072" y="967749"/>
                    </a:cubicBezTo>
                    <a:cubicBezTo>
                      <a:pt x="260864" y="963541"/>
                      <a:pt x="256656" y="963541"/>
                      <a:pt x="252447" y="959332"/>
                    </a:cubicBezTo>
                    <a:cubicBezTo>
                      <a:pt x="248239" y="963541"/>
                      <a:pt x="248239" y="967749"/>
                      <a:pt x="252447" y="971957"/>
                    </a:cubicBezTo>
                    <a:cubicBezTo>
                      <a:pt x="248239" y="971957"/>
                      <a:pt x="227200" y="976165"/>
                      <a:pt x="227200" y="963541"/>
                    </a:cubicBezTo>
                    <a:cubicBezTo>
                      <a:pt x="227200" y="976165"/>
                      <a:pt x="235614" y="976165"/>
                      <a:pt x="235614" y="980374"/>
                    </a:cubicBezTo>
                    <a:cubicBezTo>
                      <a:pt x="54705" y="904627"/>
                      <a:pt x="0" y="605891"/>
                      <a:pt x="0" y="471228"/>
                    </a:cubicBezTo>
                    <a:cubicBezTo>
                      <a:pt x="0" y="462812"/>
                      <a:pt x="4208" y="416523"/>
                      <a:pt x="4208" y="391273"/>
                    </a:cubicBezTo>
                    <a:cubicBezTo>
                      <a:pt x="8416" y="361858"/>
                      <a:pt x="8416" y="332402"/>
                      <a:pt x="12625" y="302944"/>
                    </a:cubicBezTo>
                    <a:cubicBezTo>
                      <a:pt x="37874" y="214573"/>
                      <a:pt x="37874" y="105162"/>
                      <a:pt x="109413" y="21041"/>
                    </a:cubicBezTo>
                    <a:cubicBezTo>
                      <a:pt x="122037" y="4208"/>
                      <a:pt x="122037" y="0"/>
                      <a:pt x="138869" y="0"/>
                    </a:cubicBezTo>
                    <a:close/>
                    <a:moveTo>
                      <a:pt x="147285" y="21041"/>
                    </a:moveTo>
                    <a:cubicBezTo>
                      <a:pt x="147285" y="25247"/>
                      <a:pt x="151493" y="25247"/>
                      <a:pt x="155702" y="29456"/>
                    </a:cubicBezTo>
                    <a:lnTo>
                      <a:pt x="168327" y="29456"/>
                    </a:lnTo>
                    <a:lnTo>
                      <a:pt x="168327" y="21041"/>
                    </a:lnTo>
                    <a:lnTo>
                      <a:pt x="147285" y="21041"/>
                    </a:lnTo>
                    <a:close/>
                    <a:moveTo>
                      <a:pt x="353444" y="795214"/>
                    </a:moveTo>
                    <a:cubicBezTo>
                      <a:pt x="345027" y="799422"/>
                      <a:pt x="336611" y="803631"/>
                      <a:pt x="336611" y="807839"/>
                    </a:cubicBezTo>
                    <a:cubicBezTo>
                      <a:pt x="357652" y="803631"/>
                      <a:pt x="370277" y="803631"/>
                      <a:pt x="378693" y="799422"/>
                    </a:cubicBezTo>
                    <a:lnTo>
                      <a:pt x="353444" y="795214"/>
                    </a:lnTo>
                    <a:close/>
                    <a:moveTo>
                      <a:pt x="370277" y="134618"/>
                    </a:moveTo>
                    <a:cubicBezTo>
                      <a:pt x="353444" y="134618"/>
                      <a:pt x="281905" y="151451"/>
                      <a:pt x="277697" y="155659"/>
                    </a:cubicBezTo>
                    <a:cubicBezTo>
                      <a:pt x="277697" y="168284"/>
                      <a:pt x="273489" y="185117"/>
                      <a:pt x="269280" y="197741"/>
                    </a:cubicBezTo>
                    <a:cubicBezTo>
                      <a:pt x="269280" y="206156"/>
                      <a:pt x="269280" y="218781"/>
                      <a:pt x="265072" y="227197"/>
                    </a:cubicBezTo>
                    <a:cubicBezTo>
                      <a:pt x="265072" y="248239"/>
                      <a:pt x="260864" y="269280"/>
                      <a:pt x="256656" y="286111"/>
                    </a:cubicBezTo>
                    <a:cubicBezTo>
                      <a:pt x="256656" y="302944"/>
                      <a:pt x="256656" y="323985"/>
                      <a:pt x="252447" y="340818"/>
                    </a:cubicBezTo>
                    <a:cubicBezTo>
                      <a:pt x="252447" y="681637"/>
                      <a:pt x="248239" y="521727"/>
                      <a:pt x="256656" y="605891"/>
                    </a:cubicBezTo>
                    <a:cubicBezTo>
                      <a:pt x="256656" y="572225"/>
                      <a:pt x="248239" y="538559"/>
                      <a:pt x="265072" y="504894"/>
                    </a:cubicBezTo>
                    <a:cubicBezTo>
                      <a:pt x="294530" y="441772"/>
                      <a:pt x="399733" y="286111"/>
                      <a:pt x="525978" y="252447"/>
                    </a:cubicBezTo>
                    <a:cubicBezTo>
                      <a:pt x="525978" y="248239"/>
                      <a:pt x="521770" y="239822"/>
                      <a:pt x="525978" y="235614"/>
                    </a:cubicBezTo>
                    <a:cubicBezTo>
                      <a:pt x="530144" y="239822"/>
                      <a:pt x="534352" y="248239"/>
                      <a:pt x="538561" y="248239"/>
                    </a:cubicBezTo>
                    <a:cubicBezTo>
                      <a:pt x="488104" y="168284"/>
                      <a:pt x="433399" y="151451"/>
                      <a:pt x="370277" y="151451"/>
                    </a:cubicBezTo>
                    <a:cubicBezTo>
                      <a:pt x="357652" y="151451"/>
                      <a:pt x="302946" y="159867"/>
                      <a:pt x="294530" y="159867"/>
                    </a:cubicBezTo>
                    <a:cubicBezTo>
                      <a:pt x="281905" y="159867"/>
                      <a:pt x="286113" y="155659"/>
                      <a:pt x="286113" y="155659"/>
                    </a:cubicBezTo>
                    <a:cubicBezTo>
                      <a:pt x="315569" y="147242"/>
                      <a:pt x="361860" y="138826"/>
                      <a:pt x="370277" y="138826"/>
                    </a:cubicBezTo>
                    <a:cubicBezTo>
                      <a:pt x="395524" y="138826"/>
                      <a:pt x="450232" y="151451"/>
                      <a:pt x="471271" y="164075"/>
                    </a:cubicBezTo>
                    <a:cubicBezTo>
                      <a:pt x="458648" y="147242"/>
                      <a:pt x="387110" y="134618"/>
                      <a:pt x="370277" y="134618"/>
                    </a:cubicBezTo>
                    <a:close/>
                    <a:moveTo>
                      <a:pt x="593266" y="349235"/>
                    </a:moveTo>
                    <a:cubicBezTo>
                      <a:pt x="593266" y="366066"/>
                      <a:pt x="589058" y="450189"/>
                      <a:pt x="589058" y="467020"/>
                    </a:cubicBezTo>
                    <a:cubicBezTo>
                      <a:pt x="593266" y="445981"/>
                      <a:pt x="597475" y="416523"/>
                      <a:pt x="597475" y="408106"/>
                    </a:cubicBezTo>
                    <a:cubicBezTo>
                      <a:pt x="597475" y="395481"/>
                      <a:pt x="593266" y="366066"/>
                      <a:pt x="593266" y="349235"/>
                    </a:cubicBezTo>
                    <a:close/>
                    <a:moveTo>
                      <a:pt x="614308" y="382857"/>
                    </a:moveTo>
                    <a:cubicBezTo>
                      <a:pt x="614308" y="420731"/>
                      <a:pt x="614308" y="458604"/>
                      <a:pt x="610099" y="496478"/>
                    </a:cubicBezTo>
                    <a:cubicBezTo>
                      <a:pt x="614308" y="471228"/>
                      <a:pt x="618516" y="429148"/>
                      <a:pt x="618516" y="416523"/>
                    </a:cubicBezTo>
                    <a:cubicBezTo>
                      <a:pt x="618516" y="408106"/>
                      <a:pt x="618516" y="395481"/>
                      <a:pt x="614308" y="382857"/>
                    </a:cubicBezTo>
                    <a:close/>
                    <a:moveTo>
                      <a:pt x="572225" y="353443"/>
                    </a:moveTo>
                    <a:cubicBezTo>
                      <a:pt x="538561" y="391273"/>
                      <a:pt x="555394" y="429148"/>
                      <a:pt x="546977" y="471228"/>
                    </a:cubicBezTo>
                    <a:cubicBezTo>
                      <a:pt x="555394" y="437564"/>
                      <a:pt x="542769" y="412314"/>
                      <a:pt x="563810" y="382857"/>
                    </a:cubicBezTo>
                    <a:cubicBezTo>
                      <a:pt x="568017" y="408106"/>
                      <a:pt x="568017" y="433356"/>
                      <a:pt x="568017" y="458604"/>
                    </a:cubicBezTo>
                    <a:cubicBezTo>
                      <a:pt x="568017" y="450189"/>
                      <a:pt x="572225" y="441772"/>
                      <a:pt x="572225" y="353443"/>
                    </a:cubicBezTo>
                    <a:close/>
                    <a:moveTo>
                      <a:pt x="538561" y="408106"/>
                    </a:moveTo>
                    <a:cubicBezTo>
                      <a:pt x="496521" y="467020"/>
                      <a:pt x="403941" y="572225"/>
                      <a:pt x="340819" y="605891"/>
                    </a:cubicBezTo>
                    <a:cubicBezTo>
                      <a:pt x="349235" y="622722"/>
                      <a:pt x="399733" y="635347"/>
                      <a:pt x="412357" y="635347"/>
                    </a:cubicBezTo>
                    <a:cubicBezTo>
                      <a:pt x="509145" y="635347"/>
                      <a:pt x="542769" y="424939"/>
                      <a:pt x="538561" y="408106"/>
                    </a:cubicBezTo>
                    <a:close/>
                    <a:moveTo>
                      <a:pt x="349235" y="576433"/>
                    </a:moveTo>
                    <a:cubicBezTo>
                      <a:pt x="340819" y="580641"/>
                      <a:pt x="332402" y="584849"/>
                      <a:pt x="332402" y="589058"/>
                    </a:cubicBezTo>
                    <a:cubicBezTo>
                      <a:pt x="336611" y="584849"/>
                      <a:pt x="345027" y="580641"/>
                      <a:pt x="349235" y="5764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45F8308-46C8-9441-304D-0357BC4D0852}"/>
                  </a:ext>
                </a:extLst>
              </p:cNvPr>
              <p:cNvSpPr/>
              <p:nvPr/>
            </p:nvSpPr>
            <p:spPr>
              <a:xfrm>
                <a:off x="6474912" y="4464129"/>
                <a:ext cx="10302" cy="7126"/>
              </a:xfrm>
              <a:custGeom>
                <a:avLst/>
                <a:gdLst>
                  <a:gd name="connsiteX0" fmla="*/ 10302 w 10302"/>
                  <a:gd name="connsiteY0" fmla="*/ 0 h 7126"/>
                  <a:gd name="connsiteX1" fmla="*/ 2412 w 10302"/>
                  <a:gd name="connsiteY1" fmla="*/ 5786 h 7126"/>
                  <a:gd name="connsiteX2" fmla="*/ 0 w 10302"/>
                  <a:gd name="connsiteY2" fmla="*/ 7126 h 7126"/>
                  <a:gd name="connsiteX3" fmla="*/ 10302 w 10302"/>
                  <a:gd name="connsiteY3" fmla="*/ 0 h 7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02" h="7126">
                    <a:moveTo>
                      <a:pt x="10302" y="0"/>
                    </a:moveTo>
                    <a:cubicBezTo>
                      <a:pt x="8198" y="2104"/>
                      <a:pt x="5042" y="4208"/>
                      <a:pt x="2412" y="5786"/>
                    </a:cubicBezTo>
                    <a:lnTo>
                      <a:pt x="0" y="7126"/>
                    </a:lnTo>
                    <a:lnTo>
                      <a:pt x="10302" y="0"/>
                    </a:ln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9C445EC-5108-A4CC-EBD2-FCE0ED04F33B}"/>
                  </a:ext>
                </a:extLst>
              </p:cNvPr>
              <p:cNvSpPr/>
              <p:nvPr/>
            </p:nvSpPr>
            <p:spPr>
              <a:xfrm>
                <a:off x="6598792" y="4249556"/>
                <a:ext cx="12625" cy="12625"/>
              </a:xfrm>
              <a:custGeom>
                <a:avLst/>
                <a:gdLst>
                  <a:gd name="connsiteX0" fmla="*/ 12625 w 12625"/>
                  <a:gd name="connsiteY0" fmla="*/ 0 h 12625"/>
                  <a:gd name="connsiteX1" fmla="*/ 0 w 12625"/>
                  <a:gd name="connsiteY1" fmla="*/ 12625 h 12625"/>
                  <a:gd name="connsiteX2" fmla="*/ 12625 w 12625"/>
                  <a:gd name="connsiteY2" fmla="*/ 0 h 1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25" h="12625">
                    <a:moveTo>
                      <a:pt x="12625" y="0"/>
                    </a:moveTo>
                    <a:lnTo>
                      <a:pt x="0" y="12625"/>
                    </a:lnTo>
                    <a:cubicBezTo>
                      <a:pt x="0" y="8416"/>
                      <a:pt x="8416" y="0"/>
                      <a:pt x="1262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ABDA150-BF48-547D-782F-6B77E08D1D0C}"/>
                  </a:ext>
                </a:extLst>
              </p:cNvPr>
              <p:cNvSpPr/>
              <p:nvPr/>
            </p:nvSpPr>
            <p:spPr>
              <a:xfrm>
                <a:off x="6321096" y="4283220"/>
                <a:ext cx="227240" cy="117787"/>
              </a:xfrm>
              <a:custGeom>
                <a:avLst/>
                <a:gdLst>
                  <a:gd name="connsiteX0" fmla="*/ 227240 w 227240"/>
                  <a:gd name="connsiteY0" fmla="*/ 0 h 117787"/>
                  <a:gd name="connsiteX1" fmla="*/ 0 w 227240"/>
                  <a:gd name="connsiteY1" fmla="*/ 117787 h 117787"/>
                  <a:gd name="connsiteX2" fmla="*/ 227240 w 227240"/>
                  <a:gd name="connsiteY2" fmla="*/ 0 h 11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240" h="117787">
                    <a:moveTo>
                      <a:pt x="227240" y="0"/>
                    </a:moveTo>
                    <a:cubicBezTo>
                      <a:pt x="151493" y="37874"/>
                      <a:pt x="75747" y="75747"/>
                      <a:pt x="0" y="117787"/>
                    </a:cubicBezTo>
                    <a:cubicBezTo>
                      <a:pt x="75747" y="63124"/>
                      <a:pt x="151493" y="16833"/>
                      <a:pt x="22724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EED290D-E56F-BB40-60DD-7CAC91640468}"/>
                </a:ext>
              </a:extLst>
            </p:cNvPr>
            <p:cNvGrpSpPr/>
            <p:nvPr/>
          </p:nvGrpSpPr>
          <p:grpSpPr>
            <a:xfrm>
              <a:off x="963276" y="3205768"/>
              <a:ext cx="3018784" cy="2614149"/>
              <a:chOff x="6412266" y="1321594"/>
              <a:chExt cx="1779838" cy="1541270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CCAA19D-2B59-DCDC-C92A-6CFB76D649F5}"/>
                  </a:ext>
                </a:extLst>
              </p:cNvPr>
              <p:cNvSpPr/>
              <p:nvPr/>
            </p:nvSpPr>
            <p:spPr>
              <a:xfrm>
                <a:off x="6412266" y="1321594"/>
                <a:ext cx="1779838" cy="1541270"/>
              </a:xfrm>
              <a:custGeom>
                <a:avLst/>
                <a:gdLst>
                  <a:gd name="connsiteX0" fmla="*/ 1215596 w 1779838"/>
                  <a:gd name="connsiteY0" fmla="*/ 0 h 1541270"/>
                  <a:gd name="connsiteX1" fmla="*/ 1215596 w 1779838"/>
                  <a:gd name="connsiteY1" fmla="*/ 18936 h 1541270"/>
                  <a:gd name="connsiteX2" fmla="*/ 1219384 w 1779838"/>
                  <a:gd name="connsiteY2" fmla="*/ 11363 h 1541270"/>
                  <a:gd name="connsiteX3" fmla="*/ 1223169 w 1779838"/>
                  <a:gd name="connsiteY3" fmla="*/ 18936 h 1541270"/>
                  <a:gd name="connsiteX4" fmla="*/ 1170147 w 1779838"/>
                  <a:gd name="connsiteY4" fmla="*/ 193118 h 1541270"/>
                  <a:gd name="connsiteX5" fmla="*/ 1302704 w 1779838"/>
                  <a:gd name="connsiteY5" fmla="*/ 177968 h 1541270"/>
                  <a:gd name="connsiteX6" fmla="*/ 1386027 w 1779838"/>
                  <a:gd name="connsiteY6" fmla="*/ 196905 h 1541270"/>
                  <a:gd name="connsiteX7" fmla="*/ 1374664 w 1779838"/>
                  <a:gd name="connsiteY7" fmla="*/ 212055 h 1541270"/>
                  <a:gd name="connsiteX8" fmla="*/ 1382239 w 1779838"/>
                  <a:gd name="connsiteY8" fmla="*/ 227205 h 1541270"/>
                  <a:gd name="connsiteX9" fmla="*/ 1219384 w 1779838"/>
                  <a:gd name="connsiteY9" fmla="*/ 272653 h 1541270"/>
                  <a:gd name="connsiteX10" fmla="*/ 1132312 w 1779838"/>
                  <a:gd name="connsiteY10" fmla="*/ 291590 h 1541270"/>
                  <a:gd name="connsiteX11" fmla="*/ 1105800 w 1779838"/>
                  <a:gd name="connsiteY11" fmla="*/ 367299 h 1541270"/>
                  <a:gd name="connsiteX12" fmla="*/ 1139849 w 1779838"/>
                  <a:gd name="connsiteY12" fmla="*/ 355937 h 1541270"/>
                  <a:gd name="connsiteX13" fmla="*/ 1132312 w 1779838"/>
                  <a:gd name="connsiteY13" fmla="*/ 359724 h 1541270"/>
                  <a:gd name="connsiteX14" fmla="*/ 1158784 w 1779838"/>
                  <a:gd name="connsiteY14" fmla="*/ 363512 h 1541270"/>
                  <a:gd name="connsiteX15" fmla="*/ 1192871 w 1779838"/>
                  <a:gd name="connsiteY15" fmla="*/ 352149 h 1541270"/>
                  <a:gd name="connsiteX16" fmla="*/ 1185297 w 1779838"/>
                  <a:gd name="connsiteY16" fmla="*/ 355937 h 1541270"/>
                  <a:gd name="connsiteX17" fmla="*/ 1189084 w 1779838"/>
                  <a:gd name="connsiteY17" fmla="*/ 367299 h 1541270"/>
                  <a:gd name="connsiteX18" fmla="*/ 1204234 w 1779838"/>
                  <a:gd name="connsiteY18" fmla="*/ 355937 h 1541270"/>
                  <a:gd name="connsiteX19" fmla="*/ 1196659 w 1779838"/>
                  <a:gd name="connsiteY19" fmla="*/ 363512 h 1541270"/>
                  <a:gd name="connsiteX20" fmla="*/ 1200446 w 1779838"/>
                  <a:gd name="connsiteY20" fmla="*/ 371087 h 1541270"/>
                  <a:gd name="connsiteX21" fmla="*/ 1223169 w 1779838"/>
                  <a:gd name="connsiteY21" fmla="*/ 363512 h 1541270"/>
                  <a:gd name="connsiteX22" fmla="*/ 1204234 w 1779838"/>
                  <a:gd name="connsiteY22" fmla="*/ 378661 h 1541270"/>
                  <a:gd name="connsiteX23" fmla="*/ 1223169 w 1779838"/>
                  <a:gd name="connsiteY23" fmla="*/ 382449 h 1541270"/>
                  <a:gd name="connsiteX24" fmla="*/ 1204234 w 1779838"/>
                  <a:gd name="connsiteY24" fmla="*/ 401386 h 1541270"/>
                  <a:gd name="connsiteX25" fmla="*/ 1086863 w 1779838"/>
                  <a:gd name="connsiteY25" fmla="*/ 469559 h 1541270"/>
                  <a:gd name="connsiteX26" fmla="*/ 1113375 w 1779838"/>
                  <a:gd name="connsiteY26" fmla="*/ 450621 h 1541270"/>
                  <a:gd name="connsiteX27" fmla="*/ 1102012 w 1779838"/>
                  <a:gd name="connsiteY27" fmla="*/ 450621 h 1541270"/>
                  <a:gd name="connsiteX28" fmla="*/ 1109587 w 1779838"/>
                  <a:gd name="connsiteY28" fmla="*/ 443047 h 1541270"/>
                  <a:gd name="connsiteX29" fmla="*/ 1071713 w 1779838"/>
                  <a:gd name="connsiteY29" fmla="*/ 461984 h 1541270"/>
                  <a:gd name="connsiteX30" fmla="*/ 1109587 w 1779838"/>
                  <a:gd name="connsiteY30" fmla="*/ 420322 h 1541270"/>
                  <a:gd name="connsiteX31" fmla="*/ 1067925 w 1779838"/>
                  <a:gd name="connsiteY31" fmla="*/ 443047 h 1541270"/>
                  <a:gd name="connsiteX32" fmla="*/ 988392 w 1779838"/>
                  <a:gd name="connsiteY32" fmla="*/ 602117 h 1541270"/>
                  <a:gd name="connsiteX33" fmla="*/ 995965 w 1779838"/>
                  <a:gd name="connsiteY33" fmla="*/ 605904 h 1541270"/>
                  <a:gd name="connsiteX34" fmla="*/ 1753327 w 1779838"/>
                  <a:gd name="connsiteY34" fmla="*/ 390024 h 1541270"/>
                  <a:gd name="connsiteX35" fmla="*/ 1734428 w 1779838"/>
                  <a:gd name="connsiteY35" fmla="*/ 408961 h 1541270"/>
                  <a:gd name="connsiteX36" fmla="*/ 1742003 w 1779838"/>
                  <a:gd name="connsiteY36" fmla="*/ 412747 h 1541270"/>
                  <a:gd name="connsiteX37" fmla="*/ 1776050 w 1779838"/>
                  <a:gd name="connsiteY37" fmla="*/ 401386 h 1541270"/>
                  <a:gd name="connsiteX38" fmla="*/ 1760900 w 1779838"/>
                  <a:gd name="connsiteY38" fmla="*/ 424109 h 1541270"/>
                  <a:gd name="connsiteX39" fmla="*/ 1768475 w 1779838"/>
                  <a:gd name="connsiteY39" fmla="*/ 427897 h 1541270"/>
                  <a:gd name="connsiteX40" fmla="*/ 1779838 w 1779838"/>
                  <a:gd name="connsiteY40" fmla="*/ 420322 h 1541270"/>
                  <a:gd name="connsiteX41" fmla="*/ 1768475 w 1779838"/>
                  <a:gd name="connsiteY41" fmla="*/ 435472 h 1541270"/>
                  <a:gd name="connsiteX42" fmla="*/ 1643531 w 1779838"/>
                  <a:gd name="connsiteY42" fmla="*/ 518794 h 1541270"/>
                  <a:gd name="connsiteX43" fmla="*/ 935367 w 1779838"/>
                  <a:gd name="connsiteY43" fmla="*/ 715699 h 1541270"/>
                  <a:gd name="connsiteX44" fmla="*/ 897495 w 1779838"/>
                  <a:gd name="connsiteY44" fmla="*/ 791446 h 1541270"/>
                  <a:gd name="connsiteX45" fmla="*/ 632416 w 1779838"/>
                  <a:gd name="connsiteY45" fmla="*/ 1208020 h 1541270"/>
                  <a:gd name="connsiteX46" fmla="*/ 106047 w 1779838"/>
                  <a:gd name="connsiteY46" fmla="*/ 1541270 h 1541270"/>
                  <a:gd name="connsiteX47" fmla="*/ 0 w 1779838"/>
                  <a:gd name="connsiteY47" fmla="*/ 1488247 h 1541270"/>
                  <a:gd name="connsiteX48" fmla="*/ 41662 w 1779838"/>
                  <a:gd name="connsiteY48" fmla="*/ 1473097 h 1541270"/>
                  <a:gd name="connsiteX49" fmla="*/ 11362 w 1779838"/>
                  <a:gd name="connsiteY49" fmla="*/ 1461737 h 1541270"/>
                  <a:gd name="connsiteX50" fmla="*/ 90897 w 1779838"/>
                  <a:gd name="connsiteY50" fmla="*/ 1427650 h 1541270"/>
                  <a:gd name="connsiteX51" fmla="*/ 83322 w 1779838"/>
                  <a:gd name="connsiteY51" fmla="*/ 1423862 h 1541270"/>
                  <a:gd name="connsiteX52" fmla="*/ 30300 w 1779838"/>
                  <a:gd name="connsiteY52" fmla="*/ 1435225 h 1541270"/>
                  <a:gd name="connsiteX53" fmla="*/ 94685 w 1779838"/>
                  <a:gd name="connsiteY53" fmla="*/ 1401137 h 1541270"/>
                  <a:gd name="connsiteX54" fmla="*/ 499896 w 1779838"/>
                  <a:gd name="connsiteY54" fmla="*/ 1139848 h 1541270"/>
                  <a:gd name="connsiteX55" fmla="*/ 791486 w 1779838"/>
                  <a:gd name="connsiteY55" fmla="*/ 757361 h 1541270"/>
                  <a:gd name="connsiteX56" fmla="*/ 780123 w 1779838"/>
                  <a:gd name="connsiteY56" fmla="*/ 753573 h 1541270"/>
                  <a:gd name="connsiteX57" fmla="*/ 480959 w 1779838"/>
                  <a:gd name="connsiteY57" fmla="*/ 817959 h 1541270"/>
                  <a:gd name="connsiteX58" fmla="*/ 446873 w 1779838"/>
                  <a:gd name="connsiteY58" fmla="*/ 817959 h 1541270"/>
                  <a:gd name="connsiteX59" fmla="*/ 454448 w 1779838"/>
                  <a:gd name="connsiteY59" fmla="*/ 802809 h 1541270"/>
                  <a:gd name="connsiteX60" fmla="*/ 431724 w 1779838"/>
                  <a:gd name="connsiteY60" fmla="*/ 795234 h 1541270"/>
                  <a:gd name="connsiteX61" fmla="*/ 446873 w 1779838"/>
                  <a:gd name="connsiteY61" fmla="*/ 776298 h 1541270"/>
                  <a:gd name="connsiteX62" fmla="*/ 431724 w 1779838"/>
                  <a:gd name="connsiteY62" fmla="*/ 780086 h 1541270"/>
                  <a:gd name="connsiteX63" fmla="*/ 738463 w 1779838"/>
                  <a:gd name="connsiteY63" fmla="*/ 674038 h 1541270"/>
                  <a:gd name="connsiteX64" fmla="*/ 852045 w 1779838"/>
                  <a:gd name="connsiteY64" fmla="*/ 639989 h 1541270"/>
                  <a:gd name="connsiteX65" fmla="*/ 942942 w 1779838"/>
                  <a:gd name="connsiteY65" fmla="*/ 492282 h 1541270"/>
                  <a:gd name="connsiteX66" fmla="*/ 931580 w 1779838"/>
                  <a:gd name="connsiteY66" fmla="*/ 488494 h 1541270"/>
                  <a:gd name="connsiteX67" fmla="*/ 829360 w 1779838"/>
                  <a:gd name="connsiteY67" fmla="*/ 511219 h 1541270"/>
                  <a:gd name="connsiteX68" fmla="*/ 817998 w 1779838"/>
                  <a:gd name="connsiteY68" fmla="*/ 507432 h 1541270"/>
                  <a:gd name="connsiteX69" fmla="*/ 795273 w 1779838"/>
                  <a:gd name="connsiteY69" fmla="*/ 488494 h 1541270"/>
                  <a:gd name="connsiteX70" fmla="*/ 814210 w 1779838"/>
                  <a:gd name="connsiteY70" fmla="*/ 477134 h 1541270"/>
                  <a:gd name="connsiteX71" fmla="*/ 795273 w 1779838"/>
                  <a:gd name="connsiteY71" fmla="*/ 477134 h 1541270"/>
                  <a:gd name="connsiteX72" fmla="*/ 901282 w 1779838"/>
                  <a:gd name="connsiteY72" fmla="*/ 450621 h 1541270"/>
                  <a:gd name="connsiteX73" fmla="*/ 988392 w 1779838"/>
                  <a:gd name="connsiteY73" fmla="*/ 412747 h 1541270"/>
                  <a:gd name="connsiteX74" fmla="*/ 1045202 w 1779838"/>
                  <a:gd name="connsiteY74" fmla="*/ 310527 h 1541270"/>
                  <a:gd name="connsiteX75" fmla="*/ 1037627 w 1779838"/>
                  <a:gd name="connsiteY75" fmla="*/ 306740 h 1541270"/>
                  <a:gd name="connsiteX76" fmla="*/ 810423 w 1779838"/>
                  <a:gd name="connsiteY76" fmla="*/ 344613 h 1541270"/>
                  <a:gd name="connsiteX77" fmla="*/ 711951 w 1779838"/>
                  <a:gd name="connsiteY77" fmla="*/ 325675 h 1541270"/>
                  <a:gd name="connsiteX78" fmla="*/ 742250 w 1779838"/>
                  <a:gd name="connsiteY78" fmla="*/ 321888 h 1541270"/>
                  <a:gd name="connsiteX79" fmla="*/ 749825 w 1779838"/>
                  <a:gd name="connsiteY79" fmla="*/ 314315 h 1541270"/>
                  <a:gd name="connsiteX80" fmla="*/ 696801 w 1779838"/>
                  <a:gd name="connsiteY80" fmla="*/ 302952 h 1541270"/>
                  <a:gd name="connsiteX81" fmla="*/ 738463 w 1779838"/>
                  <a:gd name="connsiteY81" fmla="*/ 299165 h 1541270"/>
                  <a:gd name="connsiteX82" fmla="*/ 708163 w 1779838"/>
                  <a:gd name="connsiteY82" fmla="*/ 287802 h 1541270"/>
                  <a:gd name="connsiteX83" fmla="*/ 1090650 w 1779838"/>
                  <a:gd name="connsiteY83" fmla="*/ 208267 h 1541270"/>
                  <a:gd name="connsiteX84" fmla="*/ 1164111 w 1779838"/>
                  <a:gd name="connsiteY84" fmla="*/ 79394 h 1541270"/>
                  <a:gd name="connsiteX85" fmla="*/ 1172784 w 1779838"/>
                  <a:gd name="connsiteY85" fmla="*/ 54920 h 1541270"/>
                  <a:gd name="connsiteX86" fmla="*/ 1173934 w 1779838"/>
                  <a:gd name="connsiteY86" fmla="*/ 68135 h 1541270"/>
                  <a:gd name="connsiteX87" fmla="*/ 1192406 w 1779838"/>
                  <a:gd name="connsiteY87" fmla="*/ 25941 h 1541270"/>
                  <a:gd name="connsiteX88" fmla="*/ 1192871 w 1779838"/>
                  <a:gd name="connsiteY88" fmla="*/ 49197 h 1541270"/>
                  <a:gd name="connsiteX89" fmla="*/ 1215596 w 1779838"/>
                  <a:gd name="connsiteY89" fmla="*/ 0 h 1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79838" h="1541270">
                    <a:moveTo>
                      <a:pt x="1215596" y="0"/>
                    </a:moveTo>
                    <a:cubicBezTo>
                      <a:pt x="1211809" y="3788"/>
                      <a:pt x="1211809" y="7575"/>
                      <a:pt x="1215596" y="18936"/>
                    </a:cubicBezTo>
                    <a:cubicBezTo>
                      <a:pt x="1215596" y="18936"/>
                      <a:pt x="1219384" y="15150"/>
                      <a:pt x="1219384" y="11363"/>
                    </a:cubicBezTo>
                    <a:cubicBezTo>
                      <a:pt x="1223169" y="15150"/>
                      <a:pt x="1223169" y="11363"/>
                      <a:pt x="1223169" y="18936"/>
                    </a:cubicBezTo>
                    <a:cubicBezTo>
                      <a:pt x="1223169" y="68135"/>
                      <a:pt x="1181509" y="140095"/>
                      <a:pt x="1170147" y="193118"/>
                    </a:cubicBezTo>
                    <a:cubicBezTo>
                      <a:pt x="1226957" y="185543"/>
                      <a:pt x="1295130" y="177968"/>
                      <a:pt x="1302704" y="177968"/>
                    </a:cubicBezTo>
                    <a:cubicBezTo>
                      <a:pt x="1333004" y="177968"/>
                      <a:pt x="1359516" y="174182"/>
                      <a:pt x="1386027" y="196905"/>
                    </a:cubicBezTo>
                    <a:cubicBezTo>
                      <a:pt x="1382239" y="200692"/>
                      <a:pt x="1374664" y="204480"/>
                      <a:pt x="1374664" y="212055"/>
                    </a:cubicBezTo>
                    <a:cubicBezTo>
                      <a:pt x="1374664" y="223417"/>
                      <a:pt x="1382239" y="223417"/>
                      <a:pt x="1382239" y="227205"/>
                    </a:cubicBezTo>
                    <a:cubicBezTo>
                      <a:pt x="1344366" y="257503"/>
                      <a:pt x="1268619" y="261290"/>
                      <a:pt x="1219384" y="272653"/>
                    </a:cubicBezTo>
                    <a:cubicBezTo>
                      <a:pt x="1192871" y="280227"/>
                      <a:pt x="1154997" y="272653"/>
                      <a:pt x="1132312" y="291590"/>
                    </a:cubicBezTo>
                    <a:cubicBezTo>
                      <a:pt x="1109587" y="306740"/>
                      <a:pt x="1113375" y="340825"/>
                      <a:pt x="1105800" y="367299"/>
                    </a:cubicBezTo>
                    <a:lnTo>
                      <a:pt x="1139849" y="355937"/>
                    </a:lnTo>
                    <a:cubicBezTo>
                      <a:pt x="1139849" y="355937"/>
                      <a:pt x="1136098" y="355937"/>
                      <a:pt x="1132312" y="359724"/>
                    </a:cubicBezTo>
                    <a:cubicBezTo>
                      <a:pt x="1139849" y="363512"/>
                      <a:pt x="1147424" y="363512"/>
                      <a:pt x="1158784" y="363512"/>
                    </a:cubicBezTo>
                    <a:cubicBezTo>
                      <a:pt x="1173934" y="363512"/>
                      <a:pt x="1181509" y="355937"/>
                      <a:pt x="1192871" y="352149"/>
                    </a:cubicBezTo>
                    <a:cubicBezTo>
                      <a:pt x="1192871" y="352149"/>
                      <a:pt x="1189084" y="352149"/>
                      <a:pt x="1185297" y="355937"/>
                    </a:cubicBezTo>
                    <a:cubicBezTo>
                      <a:pt x="1185297" y="359724"/>
                      <a:pt x="1185297" y="363512"/>
                      <a:pt x="1189084" y="367299"/>
                    </a:cubicBezTo>
                    <a:cubicBezTo>
                      <a:pt x="1192871" y="363512"/>
                      <a:pt x="1200446" y="359724"/>
                      <a:pt x="1204234" y="355937"/>
                    </a:cubicBezTo>
                    <a:lnTo>
                      <a:pt x="1196659" y="363512"/>
                    </a:lnTo>
                    <a:cubicBezTo>
                      <a:pt x="1200446" y="367299"/>
                      <a:pt x="1204234" y="367299"/>
                      <a:pt x="1200446" y="371087"/>
                    </a:cubicBezTo>
                    <a:cubicBezTo>
                      <a:pt x="1211809" y="371087"/>
                      <a:pt x="1215596" y="363512"/>
                      <a:pt x="1223169" y="363512"/>
                    </a:cubicBezTo>
                    <a:cubicBezTo>
                      <a:pt x="1219384" y="367299"/>
                      <a:pt x="1211809" y="374874"/>
                      <a:pt x="1204234" y="378661"/>
                    </a:cubicBezTo>
                    <a:cubicBezTo>
                      <a:pt x="1208021" y="382449"/>
                      <a:pt x="1215596" y="382449"/>
                      <a:pt x="1223169" y="382449"/>
                    </a:cubicBezTo>
                    <a:cubicBezTo>
                      <a:pt x="1215596" y="386236"/>
                      <a:pt x="1208021" y="393811"/>
                      <a:pt x="1204234" y="401386"/>
                    </a:cubicBezTo>
                    <a:cubicBezTo>
                      <a:pt x="1173934" y="427897"/>
                      <a:pt x="1124737" y="454409"/>
                      <a:pt x="1086863" y="469559"/>
                    </a:cubicBezTo>
                    <a:cubicBezTo>
                      <a:pt x="1094437" y="465771"/>
                      <a:pt x="1105800" y="458196"/>
                      <a:pt x="1113375" y="450621"/>
                    </a:cubicBezTo>
                    <a:cubicBezTo>
                      <a:pt x="1109587" y="446834"/>
                      <a:pt x="1105800" y="446834"/>
                      <a:pt x="1102012" y="450621"/>
                    </a:cubicBezTo>
                    <a:lnTo>
                      <a:pt x="1109587" y="443047"/>
                    </a:lnTo>
                    <a:cubicBezTo>
                      <a:pt x="1094437" y="443047"/>
                      <a:pt x="1075500" y="458196"/>
                      <a:pt x="1071713" y="461984"/>
                    </a:cubicBezTo>
                    <a:cubicBezTo>
                      <a:pt x="1083075" y="446834"/>
                      <a:pt x="1105800" y="443047"/>
                      <a:pt x="1109587" y="420322"/>
                    </a:cubicBezTo>
                    <a:cubicBezTo>
                      <a:pt x="1098225" y="424109"/>
                      <a:pt x="1075500" y="427897"/>
                      <a:pt x="1067925" y="443047"/>
                    </a:cubicBezTo>
                    <a:cubicBezTo>
                      <a:pt x="1033840" y="492282"/>
                      <a:pt x="1014902" y="549094"/>
                      <a:pt x="988392" y="602117"/>
                    </a:cubicBezTo>
                    <a:cubicBezTo>
                      <a:pt x="988392" y="602117"/>
                      <a:pt x="992178" y="605904"/>
                      <a:pt x="995965" y="605904"/>
                    </a:cubicBezTo>
                    <a:lnTo>
                      <a:pt x="1753327" y="390024"/>
                    </a:lnTo>
                    <a:cubicBezTo>
                      <a:pt x="1749540" y="397599"/>
                      <a:pt x="1742003" y="401386"/>
                      <a:pt x="1734428" y="408961"/>
                    </a:cubicBezTo>
                    <a:cubicBezTo>
                      <a:pt x="1738216" y="412747"/>
                      <a:pt x="1734428" y="412747"/>
                      <a:pt x="1742003" y="412747"/>
                    </a:cubicBezTo>
                    <a:cubicBezTo>
                      <a:pt x="1753327" y="412747"/>
                      <a:pt x="1764688" y="405174"/>
                      <a:pt x="1776050" y="401386"/>
                    </a:cubicBezTo>
                    <a:cubicBezTo>
                      <a:pt x="1772263" y="408961"/>
                      <a:pt x="1764688" y="416534"/>
                      <a:pt x="1760900" y="424109"/>
                    </a:cubicBezTo>
                    <a:cubicBezTo>
                      <a:pt x="1760900" y="424109"/>
                      <a:pt x="1757115" y="427897"/>
                      <a:pt x="1768475" y="427897"/>
                    </a:cubicBezTo>
                    <a:cubicBezTo>
                      <a:pt x="1776050" y="427897"/>
                      <a:pt x="1776050" y="424109"/>
                      <a:pt x="1779838" y="420322"/>
                    </a:cubicBezTo>
                    <a:cubicBezTo>
                      <a:pt x="1779838" y="424109"/>
                      <a:pt x="1772263" y="431684"/>
                      <a:pt x="1768475" y="435472"/>
                    </a:cubicBezTo>
                    <a:cubicBezTo>
                      <a:pt x="1753327" y="480920"/>
                      <a:pt x="1681404" y="507432"/>
                      <a:pt x="1643531" y="518794"/>
                    </a:cubicBezTo>
                    <a:cubicBezTo>
                      <a:pt x="1412539" y="598329"/>
                      <a:pt x="1162572" y="662676"/>
                      <a:pt x="935367" y="715699"/>
                    </a:cubicBezTo>
                    <a:cubicBezTo>
                      <a:pt x="924005" y="738423"/>
                      <a:pt x="908857" y="761148"/>
                      <a:pt x="897495" y="791446"/>
                    </a:cubicBezTo>
                    <a:cubicBezTo>
                      <a:pt x="836897" y="920218"/>
                      <a:pt x="757400" y="1071675"/>
                      <a:pt x="632416" y="1208020"/>
                    </a:cubicBezTo>
                    <a:cubicBezTo>
                      <a:pt x="515046" y="1336752"/>
                      <a:pt x="257504" y="1541270"/>
                      <a:pt x="106047" y="1541270"/>
                    </a:cubicBezTo>
                    <a:cubicBezTo>
                      <a:pt x="68173" y="1541270"/>
                      <a:pt x="22725" y="1518547"/>
                      <a:pt x="0" y="1488247"/>
                    </a:cubicBezTo>
                    <a:cubicBezTo>
                      <a:pt x="11362" y="1476885"/>
                      <a:pt x="26512" y="1480672"/>
                      <a:pt x="41662" y="1473097"/>
                    </a:cubicBezTo>
                    <a:cubicBezTo>
                      <a:pt x="34087" y="1465524"/>
                      <a:pt x="22725" y="1465524"/>
                      <a:pt x="11362" y="1461737"/>
                    </a:cubicBezTo>
                    <a:lnTo>
                      <a:pt x="90897" y="1427650"/>
                    </a:lnTo>
                    <a:cubicBezTo>
                      <a:pt x="90897" y="1427650"/>
                      <a:pt x="90897" y="1423862"/>
                      <a:pt x="83322" y="1423862"/>
                    </a:cubicBezTo>
                    <a:cubicBezTo>
                      <a:pt x="71960" y="1423862"/>
                      <a:pt x="49237" y="1435225"/>
                      <a:pt x="30300" y="1435225"/>
                    </a:cubicBezTo>
                    <a:cubicBezTo>
                      <a:pt x="49237" y="1423862"/>
                      <a:pt x="71960" y="1408712"/>
                      <a:pt x="94685" y="1401137"/>
                    </a:cubicBezTo>
                    <a:cubicBezTo>
                      <a:pt x="219668" y="1351902"/>
                      <a:pt x="367338" y="1261005"/>
                      <a:pt x="499896" y="1139848"/>
                    </a:cubicBezTo>
                    <a:cubicBezTo>
                      <a:pt x="636203" y="1018651"/>
                      <a:pt x="723313" y="882344"/>
                      <a:pt x="791486" y="757361"/>
                    </a:cubicBezTo>
                    <a:cubicBezTo>
                      <a:pt x="787698" y="753573"/>
                      <a:pt x="783911" y="753573"/>
                      <a:pt x="780123" y="753573"/>
                    </a:cubicBezTo>
                    <a:lnTo>
                      <a:pt x="480959" y="817959"/>
                    </a:lnTo>
                    <a:lnTo>
                      <a:pt x="446873" y="817959"/>
                    </a:lnTo>
                    <a:cubicBezTo>
                      <a:pt x="446873" y="814171"/>
                      <a:pt x="450661" y="806596"/>
                      <a:pt x="454448" y="802809"/>
                    </a:cubicBezTo>
                    <a:cubicBezTo>
                      <a:pt x="446873" y="799021"/>
                      <a:pt x="439299" y="795234"/>
                      <a:pt x="431724" y="795234"/>
                    </a:cubicBezTo>
                    <a:cubicBezTo>
                      <a:pt x="435511" y="791446"/>
                      <a:pt x="443086" y="787659"/>
                      <a:pt x="446873" y="776298"/>
                    </a:cubicBezTo>
                    <a:cubicBezTo>
                      <a:pt x="443086" y="776298"/>
                      <a:pt x="435511" y="780086"/>
                      <a:pt x="431724" y="780086"/>
                    </a:cubicBezTo>
                    <a:cubicBezTo>
                      <a:pt x="533945" y="715699"/>
                      <a:pt x="632416" y="704338"/>
                      <a:pt x="738463" y="674038"/>
                    </a:cubicBezTo>
                    <a:cubicBezTo>
                      <a:pt x="772548" y="662676"/>
                      <a:pt x="821785" y="666463"/>
                      <a:pt x="852045" y="639989"/>
                    </a:cubicBezTo>
                    <a:cubicBezTo>
                      <a:pt x="893707" y="602117"/>
                      <a:pt x="912644" y="541519"/>
                      <a:pt x="942942" y="492282"/>
                    </a:cubicBezTo>
                    <a:cubicBezTo>
                      <a:pt x="939155" y="488494"/>
                      <a:pt x="942942" y="488494"/>
                      <a:pt x="931580" y="488494"/>
                    </a:cubicBezTo>
                    <a:cubicBezTo>
                      <a:pt x="924005" y="488494"/>
                      <a:pt x="840684" y="511219"/>
                      <a:pt x="829360" y="511219"/>
                    </a:cubicBezTo>
                    <a:cubicBezTo>
                      <a:pt x="821785" y="511219"/>
                      <a:pt x="821785" y="511219"/>
                      <a:pt x="817998" y="507432"/>
                    </a:cubicBezTo>
                    <a:cubicBezTo>
                      <a:pt x="814210" y="496069"/>
                      <a:pt x="802848" y="492282"/>
                      <a:pt x="795273" y="488494"/>
                    </a:cubicBezTo>
                    <a:cubicBezTo>
                      <a:pt x="795273" y="484707"/>
                      <a:pt x="806635" y="496069"/>
                      <a:pt x="814210" y="477134"/>
                    </a:cubicBezTo>
                    <a:lnTo>
                      <a:pt x="795273" y="477134"/>
                    </a:lnTo>
                    <a:cubicBezTo>
                      <a:pt x="829360" y="473346"/>
                      <a:pt x="867195" y="461984"/>
                      <a:pt x="901282" y="450621"/>
                    </a:cubicBezTo>
                    <a:cubicBezTo>
                      <a:pt x="912644" y="450621"/>
                      <a:pt x="961880" y="435472"/>
                      <a:pt x="988392" y="412747"/>
                    </a:cubicBezTo>
                    <a:cubicBezTo>
                      <a:pt x="1014902" y="390024"/>
                      <a:pt x="1030052" y="344613"/>
                      <a:pt x="1045202" y="310527"/>
                    </a:cubicBezTo>
                    <a:cubicBezTo>
                      <a:pt x="1045202" y="310527"/>
                      <a:pt x="1045202" y="306740"/>
                      <a:pt x="1037627" y="306740"/>
                    </a:cubicBezTo>
                    <a:cubicBezTo>
                      <a:pt x="1026265" y="306740"/>
                      <a:pt x="817998" y="344613"/>
                      <a:pt x="810423" y="344613"/>
                    </a:cubicBezTo>
                    <a:cubicBezTo>
                      <a:pt x="799061" y="344613"/>
                      <a:pt x="746038" y="337038"/>
                      <a:pt x="711951" y="325675"/>
                    </a:cubicBezTo>
                    <a:cubicBezTo>
                      <a:pt x="719526" y="325675"/>
                      <a:pt x="730888" y="321888"/>
                      <a:pt x="742250" y="321888"/>
                    </a:cubicBezTo>
                    <a:cubicBezTo>
                      <a:pt x="742250" y="318102"/>
                      <a:pt x="746038" y="318102"/>
                      <a:pt x="749825" y="314315"/>
                    </a:cubicBezTo>
                    <a:cubicBezTo>
                      <a:pt x="734675" y="306740"/>
                      <a:pt x="715738" y="306740"/>
                      <a:pt x="696801" y="302952"/>
                    </a:cubicBezTo>
                    <a:cubicBezTo>
                      <a:pt x="708163" y="302952"/>
                      <a:pt x="723313" y="302952"/>
                      <a:pt x="738463" y="299165"/>
                    </a:cubicBezTo>
                    <a:cubicBezTo>
                      <a:pt x="730888" y="295377"/>
                      <a:pt x="719526" y="291590"/>
                      <a:pt x="708163" y="287802"/>
                    </a:cubicBezTo>
                    <a:cubicBezTo>
                      <a:pt x="833146" y="265078"/>
                      <a:pt x="973242" y="272653"/>
                      <a:pt x="1090650" y="208267"/>
                    </a:cubicBezTo>
                    <a:cubicBezTo>
                      <a:pt x="1133231" y="185543"/>
                      <a:pt x="1148136" y="130863"/>
                      <a:pt x="1164111" y="79394"/>
                    </a:cubicBezTo>
                    <a:lnTo>
                      <a:pt x="1172784" y="54920"/>
                    </a:lnTo>
                    <a:lnTo>
                      <a:pt x="1173934" y="68135"/>
                    </a:lnTo>
                    <a:lnTo>
                      <a:pt x="1192406" y="25941"/>
                    </a:lnTo>
                    <a:lnTo>
                      <a:pt x="1192871" y="49197"/>
                    </a:lnTo>
                    <a:cubicBezTo>
                      <a:pt x="1200446" y="34086"/>
                      <a:pt x="1208021" y="15150"/>
                      <a:pt x="12155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E4452FF-2766-4FCD-88EF-A2BEEF396A02}"/>
                  </a:ext>
                </a:extLst>
              </p:cNvPr>
              <p:cNvSpPr/>
              <p:nvPr/>
            </p:nvSpPr>
            <p:spPr>
              <a:xfrm>
                <a:off x="7604664" y="1329169"/>
                <a:ext cx="8048" cy="18366"/>
              </a:xfrm>
              <a:custGeom>
                <a:avLst/>
                <a:gdLst>
                  <a:gd name="connsiteX0" fmla="*/ 8048 w 8048"/>
                  <a:gd name="connsiteY0" fmla="*/ 0 h 18366"/>
                  <a:gd name="connsiteX1" fmla="*/ 8 w 8048"/>
                  <a:gd name="connsiteY1" fmla="*/ 18366 h 18366"/>
                  <a:gd name="connsiteX2" fmla="*/ 0 w 8048"/>
                  <a:gd name="connsiteY2" fmla="*/ 17985 h 18366"/>
                  <a:gd name="connsiteX3" fmla="*/ 8048 w 8048"/>
                  <a:gd name="connsiteY3" fmla="*/ 0 h 1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" h="18366">
                    <a:moveTo>
                      <a:pt x="8048" y="0"/>
                    </a:moveTo>
                    <a:lnTo>
                      <a:pt x="8" y="18366"/>
                    </a:lnTo>
                    <a:lnTo>
                      <a:pt x="0" y="17985"/>
                    </a:lnTo>
                    <a:cubicBezTo>
                      <a:pt x="2367" y="10415"/>
                      <a:pt x="6155" y="3788"/>
                      <a:pt x="8048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0BCB0BD-A6B2-C539-6860-73BBA4A44D8B}"/>
                  </a:ext>
                </a:extLst>
              </p:cNvPr>
              <p:cNvSpPr/>
              <p:nvPr/>
            </p:nvSpPr>
            <p:spPr>
              <a:xfrm>
                <a:off x="7584306" y="1351892"/>
                <a:ext cx="9469" cy="24622"/>
              </a:xfrm>
              <a:custGeom>
                <a:avLst/>
                <a:gdLst>
                  <a:gd name="connsiteX0" fmla="*/ 9469 w 9469"/>
                  <a:gd name="connsiteY0" fmla="*/ 0 h 24622"/>
                  <a:gd name="connsiteX1" fmla="*/ 744 w 9469"/>
                  <a:gd name="connsiteY1" fmla="*/ 24622 h 24622"/>
                  <a:gd name="connsiteX2" fmla="*/ 0 w 9469"/>
                  <a:gd name="connsiteY2" fmla="*/ 16078 h 24622"/>
                  <a:gd name="connsiteX3" fmla="*/ 9469 w 9469"/>
                  <a:gd name="connsiteY3" fmla="*/ 0 h 2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69" h="24622">
                    <a:moveTo>
                      <a:pt x="9469" y="0"/>
                    </a:moveTo>
                    <a:lnTo>
                      <a:pt x="744" y="24622"/>
                    </a:lnTo>
                    <a:lnTo>
                      <a:pt x="0" y="16078"/>
                    </a:lnTo>
                    <a:cubicBezTo>
                      <a:pt x="1894" y="10406"/>
                      <a:pt x="5682" y="5682"/>
                      <a:pt x="9469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7506735-3910-34F1-BF97-2613581546E8}"/>
                  </a:ext>
                </a:extLst>
              </p:cNvPr>
              <p:cNvSpPr/>
              <p:nvPr/>
            </p:nvSpPr>
            <p:spPr>
              <a:xfrm>
                <a:off x="7305973" y="1768429"/>
                <a:ext cx="7575" cy="3787"/>
              </a:xfrm>
              <a:custGeom>
                <a:avLst/>
                <a:gdLst>
                  <a:gd name="connsiteX0" fmla="*/ 0 w 7575"/>
                  <a:gd name="connsiteY0" fmla="*/ 0 h 3787"/>
                  <a:gd name="connsiteX1" fmla="*/ 7575 w 7575"/>
                  <a:gd name="connsiteY1" fmla="*/ 3787 h 3787"/>
                  <a:gd name="connsiteX2" fmla="*/ 0 w 7575"/>
                  <a:gd name="connsiteY2" fmla="*/ 0 h 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75" h="3787">
                    <a:moveTo>
                      <a:pt x="0" y="0"/>
                    </a:moveTo>
                    <a:cubicBezTo>
                      <a:pt x="3788" y="0"/>
                      <a:pt x="7575" y="3787"/>
                      <a:pt x="7575" y="3787"/>
                    </a:cubicBezTo>
                    <a:cubicBezTo>
                      <a:pt x="0" y="3787"/>
                      <a:pt x="3788" y="0"/>
                      <a:pt x="0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8A7B6C4-9855-59AA-CBD4-B38F80D37C21}"/>
                  </a:ext>
                </a:extLst>
              </p:cNvPr>
              <p:cNvSpPr/>
              <p:nvPr/>
            </p:nvSpPr>
            <p:spPr>
              <a:xfrm>
                <a:off x="7537003" y="2002971"/>
                <a:ext cx="461984" cy="246417"/>
              </a:xfrm>
              <a:custGeom>
                <a:avLst/>
                <a:gdLst>
                  <a:gd name="connsiteX0" fmla="*/ 63045 w 461984"/>
                  <a:gd name="connsiteY0" fmla="*/ 0 h 246417"/>
                  <a:gd name="connsiteX1" fmla="*/ 83284 w 461984"/>
                  <a:gd name="connsiteY1" fmla="*/ 237 h 246417"/>
                  <a:gd name="connsiteX2" fmla="*/ 393811 w 461984"/>
                  <a:gd name="connsiteY2" fmla="*/ 94922 h 246417"/>
                  <a:gd name="connsiteX3" fmla="*/ 461984 w 461984"/>
                  <a:gd name="connsiteY3" fmla="*/ 144157 h 246417"/>
                  <a:gd name="connsiteX4" fmla="*/ 431684 w 461984"/>
                  <a:gd name="connsiteY4" fmla="*/ 182030 h 246417"/>
                  <a:gd name="connsiteX5" fmla="*/ 446834 w 461984"/>
                  <a:gd name="connsiteY5" fmla="*/ 204755 h 246417"/>
                  <a:gd name="connsiteX6" fmla="*/ 431684 w 461984"/>
                  <a:gd name="connsiteY6" fmla="*/ 216117 h 246417"/>
                  <a:gd name="connsiteX7" fmla="*/ 408959 w 461984"/>
                  <a:gd name="connsiteY7" fmla="*/ 208543 h 246417"/>
                  <a:gd name="connsiteX8" fmla="*/ 401384 w 461984"/>
                  <a:gd name="connsiteY8" fmla="*/ 216117 h 246417"/>
                  <a:gd name="connsiteX9" fmla="*/ 424109 w 461984"/>
                  <a:gd name="connsiteY9" fmla="*/ 235055 h 246417"/>
                  <a:gd name="connsiteX10" fmla="*/ 412747 w 461984"/>
                  <a:gd name="connsiteY10" fmla="*/ 246417 h 246417"/>
                  <a:gd name="connsiteX11" fmla="*/ 382449 w 461984"/>
                  <a:gd name="connsiteY11" fmla="*/ 227480 h 246417"/>
                  <a:gd name="connsiteX12" fmla="*/ 367299 w 461984"/>
                  <a:gd name="connsiteY12" fmla="*/ 238842 h 246417"/>
                  <a:gd name="connsiteX13" fmla="*/ 272652 w 461984"/>
                  <a:gd name="connsiteY13" fmla="*/ 189605 h 246417"/>
                  <a:gd name="connsiteX14" fmla="*/ 30260 w 461984"/>
                  <a:gd name="connsiteY14" fmla="*/ 72197 h 246417"/>
                  <a:gd name="connsiteX15" fmla="*/ 11361 w 461984"/>
                  <a:gd name="connsiteY15" fmla="*/ 53260 h 246417"/>
                  <a:gd name="connsiteX16" fmla="*/ 24958 w 461984"/>
                  <a:gd name="connsiteY16" fmla="*/ 63864 h 246417"/>
                  <a:gd name="connsiteX17" fmla="*/ 41622 w 461984"/>
                  <a:gd name="connsiteY17" fmla="*/ 64622 h 246417"/>
                  <a:gd name="connsiteX18" fmla="*/ 0 w 461984"/>
                  <a:gd name="connsiteY18" fmla="*/ 34323 h 246417"/>
                  <a:gd name="connsiteX19" fmla="*/ 15112 w 461984"/>
                  <a:gd name="connsiteY19" fmla="*/ 30537 h 246417"/>
                  <a:gd name="connsiteX20" fmla="*/ 56772 w 461984"/>
                  <a:gd name="connsiteY20" fmla="*/ 34323 h 246417"/>
                  <a:gd name="connsiteX21" fmla="*/ 15112 w 461984"/>
                  <a:gd name="connsiteY21" fmla="*/ 19175 h 246417"/>
                  <a:gd name="connsiteX22" fmla="*/ 63045 w 461984"/>
                  <a:gd name="connsiteY22" fmla="*/ 0 h 24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1984" h="246417">
                    <a:moveTo>
                      <a:pt x="63045" y="0"/>
                    </a:moveTo>
                    <a:cubicBezTo>
                      <a:pt x="67661" y="0"/>
                      <a:pt x="73816" y="237"/>
                      <a:pt x="83284" y="237"/>
                    </a:cubicBezTo>
                    <a:cubicBezTo>
                      <a:pt x="174180" y="237"/>
                      <a:pt x="325637" y="68410"/>
                      <a:pt x="393811" y="94922"/>
                    </a:cubicBezTo>
                    <a:cubicBezTo>
                      <a:pt x="416534" y="102497"/>
                      <a:pt x="439259" y="125220"/>
                      <a:pt x="461984" y="144157"/>
                    </a:cubicBezTo>
                    <a:cubicBezTo>
                      <a:pt x="454409" y="159307"/>
                      <a:pt x="431684" y="174457"/>
                      <a:pt x="431684" y="182030"/>
                    </a:cubicBezTo>
                    <a:cubicBezTo>
                      <a:pt x="431684" y="193393"/>
                      <a:pt x="443046" y="197180"/>
                      <a:pt x="446834" y="204755"/>
                    </a:cubicBezTo>
                    <a:cubicBezTo>
                      <a:pt x="443046" y="208543"/>
                      <a:pt x="439259" y="216117"/>
                      <a:pt x="431684" y="216117"/>
                    </a:cubicBezTo>
                    <a:cubicBezTo>
                      <a:pt x="420322" y="216117"/>
                      <a:pt x="416534" y="212330"/>
                      <a:pt x="408959" y="208543"/>
                    </a:cubicBezTo>
                    <a:lnTo>
                      <a:pt x="401384" y="216117"/>
                    </a:lnTo>
                    <a:cubicBezTo>
                      <a:pt x="408959" y="219905"/>
                      <a:pt x="420322" y="227480"/>
                      <a:pt x="424109" y="235055"/>
                    </a:cubicBezTo>
                    <a:cubicBezTo>
                      <a:pt x="420322" y="238842"/>
                      <a:pt x="420322" y="246417"/>
                      <a:pt x="412747" y="246417"/>
                    </a:cubicBezTo>
                    <a:cubicBezTo>
                      <a:pt x="401384" y="246417"/>
                      <a:pt x="390023" y="227480"/>
                      <a:pt x="382449" y="227480"/>
                    </a:cubicBezTo>
                    <a:cubicBezTo>
                      <a:pt x="371086" y="227480"/>
                      <a:pt x="378661" y="238842"/>
                      <a:pt x="367299" y="238842"/>
                    </a:cubicBezTo>
                    <a:cubicBezTo>
                      <a:pt x="359724" y="238842"/>
                      <a:pt x="299164" y="204755"/>
                      <a:pt x="272652" y="189605"/>
                    </a:cubicBezTo>
                    <a:cubicBezTo>
                      <a:pt x="193117" y="151732"/>
                      <a:pt x="106007" y="113858"/>
                      <a:pt x="30260" y="72197"/>
                    </a:cubicBezTo>
                    <a:cubicBezTo>
                      <a:pt x="18899" y="68410"/>
                      <a:pt x="15112" y="60835"/>
                      <a:pt x="11361" y="53260"/>
                    </a:cubicBezTo>
                    <a:cubicBezTo>
                      <a:pt x="29352" y="60040"/>
                      <a:pt x="24617" y="62767"/>
                      <a:pt x="24958" y="63864"/>
                    </a:cubicBezTo>
                    <a:cubicBezTo>
                      <a:pt x="25224" y="64622"/>
                      <a:pt x="27836" y="64622"/>
                      <a:pt x="41622" y="64622"/>
                    </a:cubicBezTo>
                    <a:cubicBezTo>
                      <a:pt x="30260" y="49473"/>
                      <a:pt x="15112" y="41898"/>
                      <a:pt x="0" y="34323"/>
                    </a:cubicBezTo>
                    <a:cubicBezTo>
                      <a:pt x="3788" y="30537"/>
                      <a:pt x="3788" y="30537"/>
                      <a:pt x="15112" y="30537"/>
                    </a:cubicBezTo>
                    <a:cubicBezTo>
                      <a:pt x="22687" y="30537"/>
                      <a:pt x="41622" y="34323"/>
                      <a:pt x="56772" y="34323"/>
                    </a:cubicBezTo>
                    <a:cubicBezTo>
                      <a:pt x="45410" y="26749"/>
                      <a:pt x="30260" y="22962"/>
                      <a:pt x="15112" y="19175"/>
                    </a:cubicBezTo>
                    <a:cubicBezTo>
                      <a:pt x="49198" y="2131"/>
                      <a:pt x="49198" y="1"/>
                      <a:pt x="63045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28F6E04-CA96-B7BB-EA27-816589396785}"/>
                  </a:ext>
                </a:extLst>
              </p:cNvPr>
              <p:cNvSpPr/>
              <p:nvPr/>
            </p:nvSpPr>
            <p:spPr>
              <a:xfrm>
                <a:off x="7385508" y="2173640"/>
                <a:ext cx="443801" cy="503644"/>
              </a:xfrm>
              <a:custGeom>
                <a:avLst/>
                <a:gdLst>
                  <a:gd name="connsiteX0" fmla="*/ 200692 w 443801"/>
                  <a:gd name="connsiteY0" fmla="*/ 0 h 503644"/>
                  <a:gd name="connsiteX1" fmla="*/ 443084 w 443801"/>
                  <a:gd name="connsiteY1" fmla="*/ 253715 h 503644"/>
                  <a:gd name="connsiteX2" fmla="*/ 416572 w 443801"/>
                  <a:gd name="connsiteY2" fmla="*/ 359762 h 503644"/>
                  <a:gd name="connsiteX3" fmla="*/ 170394 w 443801"/>
                  <a:gd name="connsiteY3" fmla="*/ 503644 h 503644"/>
                  <a:gd name="connsiteX4" fmla="*/ 41660 w 443801"/>
                  <a:gd name="connsiteY4" fmla="*/ 386272 h 503644"/>
                  <a:gd name="connsiteX5" fmla="*/ 291589 w 443801"/>
                  <a:gd name="connsiteY5" fmla="*/ 177967 h 503644"/>
                  <a:gd name="connsiteX6" fmla="*/ 177967 w 443801"/>
                  <a:gd name="connsiteY6" fmla="*/ 113582 h 503644"/>
                  <a:gd name="connsiteX7" fmla="*/ 30298 w 443801"/>
                  <a:gd name="connsiteY7" fmla="*/ 113582 h 503644"/>
                  <a:gd name="connsiteX8" fmla="*/ 0 w 443801"/>
                  <a:gd name="connsiteY8" fmla="*/ 109794 h 503644"/>
                  <a:gd name="connsiteX9" fmla="*/ 30298 w 443801"/>
                  <a:gd name="connsiteY9" fmla="*/ 87108 h 503644"/>
                  <a:gd name="connsiteX10" fmla="*/ 22723 w 443801"/>
                  <a:gd name="connsiteY10" fmla="*/ 83320 h 503644"/>
                  <a:gd name="connsiteX11" fmla="*/ 0 w 443801"/>
                  <a:gd name="connsiteY11" fmla="*/ 90895 h 503644"/>
                  <a:gd name="connsiteX12" fmla="*/ 200692 w 443801"/>
                  <a:gd name="connsiteY12" fmla="*/ 0 h 503644"/>
                  <a:gd name="connsiteX13" fmla="*/ 204480 w 443801"/>
                  <a:gd name="connsiteY13" fmla="*/ 102219 h 503644"/>
                  <a:gd name="connsiteX14" fmla="*/ 246142 w 443801"/>
                  <a:gd name="connsiteY14" fmla="*/ 113582 h 503644"/>
                  <a:gd name="connsiteX15" fmla="*/ 204480 w 443801"/>
                  <a:gd name="connsiteY15" fmla="*/ 102219 h 503644"/>
                  <a:gd name="connsiteX16" fmla="*/ 291589 w 443801"/>
                  <a:gd name="connsiteY16" fmla="*/ 185542 h 503644"/>
                  <a:gd name="connsiteX17" fmla="*/ 257502 w 443801"/>
                  <a:gd name="connsiteY17" fmla="*/ 200692 h 503644"/>
                  <a:gd name="connsiteX18" fmla="*/ 291589 w 443801"/>
                  <a:gd name="connsiteY18" fmla="*/ 196904 h 503644"/>
                  <a:gd name="connsiteX19" fmla="*/ 291589 w 443801"/>
                  <a:gd name="connsiteY19" fmla="*/ 185542 h 503644"/>
                  <a:gd name="connsiteX20" fmla="*/ 299164 w 443801"/>
                  <a:gd name="connsiteY20" fmla="*/ 200692 h 503644"/>
                  <a:gd name="connsiteX21" fmla="*/ 253715 w 443801"/>
                  <a:gd name="connsiteY21" fmla="*/ 234779 h 503644"/>
                  <a:gd name="connsiteX22" fmla="*/ 287802 w 443801"/>
                  <a:gd name="connsiteY22" fmla="*/ 212054 h 503644"/>
                  <a:gd name="connsiteX23" fmla="*/ 170394 w 443801"/>
                  <a:gd name="connsiteY23" fmla="*/ 359762 h 503644"/>
                  <a:gd name="connsiteX24" fmla="*/ 200692 w 443801"/>
                  <a:gd name="connsiteY24" fmla="*/ 367337 h 503644"/>
                  <a:gd name="connsiteX25" fmla="*/ 310527 w 443801"/>
                  <a:gd name="connsiteY25" fmla="*/ 249927 h 503644"/>
                  <a:gd name="connsiteX26" fmla="*/ 299164 w 443801"/>
                  <a:gd name="connsiteY26" fmla="*/ 200692 h 503644"/>
                  <a:gd name="connsiteX27" fmla="*/ 68173 w 443801"/>
                  <a:gd name="connsiteY27" fmla="*/ 446833 h 503644"/>
                  <a:gd name="connsiteX28" fmla="*/ 79535 w 443801"/>
                  <a:gd name="connsiteY28" fmla="*/ 458196 h 503644"/>
                  <a:gd name="connsiteX29" fmla="*/ 68173 w 443801"/>
                  <a:gd name="connsiteY29" fmla="*/ 446833 h 50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3801" h="503644">
                    <a:moveTo>
                      <a:pt x="200692" y="0"/>
                    </a:moveTo>
                    <a:cubicBezTo>
                      <a:pt x="359762" y="0"/>
                      <a:pt x="443084" y="113582"/>
                      <a:pt x="443084" y="253715"/>
                    </a:cubicBezTo>
                    <a:cubicBezTo>
                      <a:pt x="443084" y="310525"/>
                      <a:pt x="450659" y="291589"/>
                      <a:pt x="416572" y="359762"/>
                    </a:cubicBezTo>
                    <a:cubicBezTo>
                      <a:pt x="382487" y="431683"/>
                      <a:pt x="242354" y="503644"/>
                      <a:pt x="170394" y="503644"/>
                    </a:cubicBezTo>
                    <a:cubicBezTo>
                      <a:pt x="98471" y="503644"/>
                      <a:pt x="41660" y="465771"/>
                      <a:pt x="41660" y="386272"/>
                    </a:cubicBezTo>
                    <a:cubicBezTo>
                      <a:pt x="41660" y="261289"/>
                      <a:pt x="204480" y="200692"/>
                      <a:pt x="291589" y="177967"/>
                    </a:cubicBezTo>
                    <a:cubicBezTo>
                      <a:pt x="268865" y="140094"/>
                      <a:pt x="212055" y="113582"/>
                      <a:pt x="177967" y="113582"/>
                    </a:cubicBezTo>
                    <a:lnTo>
                      <a:pt x="30298" y="113582"/>
                    </a:lnTo>
                    <a:cubicBezTo>
                      <a:pt x="22723" y="98470"/>
                      <a:pt x="7575" y="102219"/>
                      <a:pt x="0" y="109794"/>
                    </a:cubicBezTo>
                    <a:cubicBezTo>
                      <a:pt x="11362" y="106007"/>
                      <a:pt x="18936" y="94683"/>
                      <a:pt x="30298" y="87108"/>
                    </a:cubicBezTo>
                    <a:cubicBezTo>
                      <a:pt x="30298" y="87108"/>
                      <a:pt x="30298" y="83320"/>
                      <a:pt x="22723" y="83320"/>
                    </a:cubicBezTo>
                    <a:cubicBezTo>
                      <a:pt x="11362" y="83320"/>
                      <a:pt x="7575" y="87108"/>
                      <a:pt x="0" y="90895"/>
                    </a:cubicBezTo>
                    <a:cubicBezTo>
                      <a:pt x="41660" y="11360"/>
                      <a:pt x="132558" y="0"/>
                      <a:pt x="200692" y="0"/>
                    </a:cubicBezTo>
                    <a:close/>
                    <a:moveTo>
                      <a:pt x="204480" y="102219"/>
                    </a:moveTo>
                    <a:cubicBezTo>
                      <a:pt x="219629" y="106007"/>
                      <a:pt x="234779" y="109794"/>
                      <a:pt x="246142" y="113582"/>
                    </a:cubicBezTo>
                    <a:cubicBezTo>
                      <a:pt x="234779" y="109794"/>
                      <a:pt x="223417" y="106007"/>
                      <a:pt x="204480" y="102219"/>
                    </a:cubicBezTo>
                    <a:close/>
                    <a:moveTo>
                      <a:pt x="291589" y="185542"/>
                    </a:moveTo>
                    <a:cubicBezTo>
                      <a:pt x="280227" y="189329"/>
                      <a:pt x="268865" y="196904"/>
                      <a:pt x="257502" y="200692"/>
                    </a:cubicBezTo>
                    <a:cubicBezTo>
                      <a:pt x="268865" y="200692"/>
                      <a:pt x="280227" y="193117"/>
                      <a:pt x="291589" y="196904"/>
                    </a:cubicBezTo>
                    <a:lnTo>
                      <a:pt x="291589" y="185542"/>
                    </a:lnTo>
                    <a:close/>
                    <a:moveTo>
                      <a:pt x="299164" y="200692"/>
                    </a:moveTo>
                    <a:lnTo>
                      <a:pt x="253715" y="234779"/>
                    </a:lnTo>
                    <a:lnTo>
                      <a:pt x="287802" y="212054"/>
                    </a:lnTo>
                    <a:cubicBezTo>
                      <a:pt x="249927" y="257502"/>
                      <a:pt x="170394" y="310525"/>
                      <a:pt x="170394" y="359762"/>
                    </a:cubicBezTo>
                    <a:cubicBezTo>
                      <a:pt x="181755" y="363549"/>
                      <a:pt x="193117" y="367337"/>
                      <a:pt x="200692" y="367337"/>
                    </a:cubicBezTo>
                    <a:cubicBezTo>
                      <a:pt x="253715" y="367337"/>
                      <a:pt x="310527" y="314312"/>
                      <a:pt x="310527" y="249927"/>
                    </a:cubicBezTo>
                    <a:cubicBezTo>
                      <a:pt x="310527" y="242352"/>
                      <a:pt x="306739" y="215842"/>
                      <a:pt x="299164" y="200692"/>
                    </a:cubicBezTo>
                    <a:close/>
                    <a:moveTo>
                      <a:pt x="68173" y="446833"/>
                    </a:moveTo>
                    <a:lnTo>
                      <a:pt x="79535" y="458196"/>
                    </a:lnTo>
                    <a:cubicBezTo>
                      <a:pt x="79535" y="454408"/>
                      <a:pt x="71960" y="446833"/>
                      <a:pt x="68173" y="446833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4DBE8CB-8D29-4C54-B019-A55990A3625F}"/>
                  </a:ext>
                </a:extLst>
              </p:cNvPr>
              <p:cNvSpPr/>
              <p:nvPr/>
            </p:nvSpPr>
            <p:spPr>
              <a:xfrm>
                <a:off x="7215114" y="2203939"/>
                <a:ext cx="155244" cy="518793"/>
              </a:xfrm>
              <a:custGeom>
                <a:avLst/>
                <a:gdLst>
                  <a:gd name="connsiteX0" fmla="*/ 109796 w 155244"/>
                  <a:gd name="connsiteY0" fmla="*/ 0 h 518793"/>
                  <a:gd name="connsiteX1" fmla="*/ 113584 w 155244"/>
                  <a:gd name="connsiteY1" fmla="*/ 30299 h 518793"/>
                  <a:gd name="connsiteX2" fmla="*/ 121157 w 155244"/>
                  <a:gd name="connsiteY2" fmla="*/ 15149 h 518793"/>
                  <a:gd name="connsiteX3" fmla="*/ 121157 w 155244"/>
                  <a:gd name="connsiteY3" fmla="*/ 34087 h 518793"/>
                  <a:gd name="connsiteX4" fmla="*/ 124945 w 155244"/>
                  <a:gd name="connsiteY4" fmla="*/ 337039 h 518793"/>
                  <a:gd name="connsiteX5" fmla="*/ 155244 w 155244"/>
                  <a:gd name="connsiteY5" fmla="*/ 450621 h 518793"/>
                  <a:gd name="connsiteX6" fmla="*/ 98434 w 155244"/>
                  <a:gd name="connsiteY6" fmla="*/ 518793 h 518793"/>
                  <a:gd name="connsiteX7" fmla="*/ 71922 w 155244"/>
                  <a:gd name="connsiteY7" fmla="*/ 496070 h 518793"/>
                  <a:gd name="connsiteX8" fmla="*/ 45410 w 155244"/>
                  <a:gd name="connsiteY8" fmla="*/ 488495 h 518793"/>
                  <a:gd name="connsiteX9" fmla="*/ 0 w 155244"/>
                  <a:gd name="connsiteY9" fmla="*/ 382448 h 518793"/>
                  <a:gd name="connsiteX10" fmla="*/ 0 w 155244"/>
                  <a:gd name="connsiteY10" fmla="*/ 272653 h 518793"/>
                  <a:gd name="connsiteX11" fmla="*/ 87072 w 155244"/>
                  <a:gd name="connsiteY11" fmla="*/ 7575 h 518793"/>
                  <a:gd name="connsiteX12" fmla="*/ 83284 w 155244"/>
                  <a:gd name="connsiteY12" fmla="*/ 49235 h 518793"/>
                  <a:gd name="connsiteX13" fmla="*/ 94647 w 155244"/>
                  <a:gd name="connsiteY13" fmla="*/ 34087 h 518793"/>
                  <a:gd name="connsiteX14" fmla="*/ 109796 w 155244"/>
                  <a:gd name="connsiteY14" fmla="*/ 0 h 518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244" h="518793">
                    <a:moveTo>
                      <a:pt x="109796" y="0"/>
                    </a:moveTo>
                    <a:cubicBezTo>
                      <a:pt x="109796" y="7575"/>
                      <a:pt x="109796" y="18937"/>
                      <a:pt x="113584" y="30299"/>
                    </a:cubicBezTo>
                    <a:cubicBezTo>
                      <a:pt x="117370" y="26512"/>
                      <a:pt x="117370" y="18937"/>
                      <a:pt x="121157" y="15149"/>
                    </a:cubicBezTo>
                    <a:lnTo>
                      <a:pt x="121157" y="34087"/>
                    </a:lnTo>
                    <a:cubicBezTo>
                      <a:pt x="124945" y="53022"/>
                      <a:pt x="106009" y="75709"/>
                      <a:pt x="124945" y="337039"/>
                    </a:cubicBezTo>
                    <a:cubicBezTo>
                      <a:pt x="128732" y="435473"/>
                      <a:pt x="155244" y="382448"/>
                      <a:pt x="155244" y="450621"/>
                    </a:cubicBezTo>
                    <a:cubicBezTo>
                      <a:pt x="155244" y="469558"/>
                      <a:pt x="117370" y="518793"/>
                      <a:pt x="98434" y="518793"/>
                    </a:cubicBezTo>
                    <a:cubicBezTo>
                      <a:pt x="87072" y="518793"/>
                      <a:pt x="79497" y="503645"/>
                      <a:pt x="71922" y="496070"/>
                    </a:cubicBezTo>
                    <a:cubicBezTo>
                      <a:pt x="64347" y="492283"/>
                      <a:pt x="49197" y="496070"/>
                      <a:pt x="45410" y="488495"/>
                    </a:cubicBezTo>
                    <a:cubicBezTo>
                      <a:pt x="18937" y="461983"/>
                      <a:pt x="0" y="412748"/>
                      <a:pt x="0" y="382448"/>
                    </a:cubicBezTo>
                    <a:lnTo>
                      <a:pt x="0" y="272653"/>
                    </a:lnTo>
                    <a:cubicBezTo>
                      <a:pt x="15150" y="189331"/>
                      <a:pt x="3787" y="87071"/>
                      <a:pt x="87072" y="7575"/>
                    </a:cubicBezTo>
                    <a:cubicBezTo>
                      <a:pt x="83284" y="15149"/>
                      <a:pt x="83284" y="26512"/>
                      <a:pt x="83284" y="49235"/>
                    </a:cubicBezTo>
                    <a:cubicBezTo>
                      <a:pt x="87072" y="45449"/>
                      <a:pt x="90859" y="37874"/>
                      <a:pt x="94647" y="34087"/>
                    </a:cubicBezTo>
                    <a:cubicBezTo>
                      <a:pt x="98434" y="22724"/>
                      <a:pt x="102221" y="11362"/>
                      <a:pt x="109796" y="0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E69D4E3-E11B-DB45-8C95-410D00BBB743}"/>
              </a:ext>
            </a:extLst>
          </p:cNvPr>
          <p:cNvSpPr txBox="1"/>
          <p:nvPr/>
        </p:nvSpPr>
        <p:spPr>
          <a:xfrm>
            <a:off x="6700630" y="1887850"/>
            <a:ext cx="3233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江西拙楷3.0" pitchFamily="2" charset="-122"/>
                <a:ea typeface="江西拙楷3.0" pitchFamily="2" charset="-122"/>
              </a:rPr>
              <a:t>春季工作计划</a:t>
            </a:r>
            <a:r>
              <a:rPr lang="en-US" altLang="zh-CN" sz="2400" dirty="0">
                <a:latin typeface="江西拙楷3.0" pitchFamily="2" charset="-122"/>
                <a:ea typeface="江西拙楷3.0" pitchFamily="2" charset="-122"/>
              </a:rPr>
              <a:t>PPT</a:t>
            </a:r>
            <a:r>
              <a:rPr lang="zh-CN" altLang="en-US" sz="2400" dirty="0">
                <a:latin typeface="江西拙楷3.0" pitchFamily="2" charset="-122"/>
                <a:ea typeface="江西拙楷3.0" pitchFamily="2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7E9180C-C856-07AB-8ABB-133C0D39FBA4}"/>
              </a:ext>
            </a:extLst>
          </p:cNvPr>
          <p:cNvSpPr/>
          <p:nvPr/>
        </p:nvSpPr>
        <p:spPr>
          <a:xfrm>
            <a:off x="4827998" y="2198167"/>
            <a:ext cx="3176342" cy="791518"/>
          </a:xfrm>
          <a:prstGeom prst="roundRect">
            <a:avLst>
              <a:gd name="adj" fmla="val 17936"/>
            </a:avLst>
          </a:prstGeom>
          <a:solidFill>
            <a:schemeClr val="bg1"/>
          </a:solidFill>
          <a:ln w="25400">
            <a:solidFill>
              <a:srgbClr val="FF84AD"/>
            </a:solidFill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3017D51-AEC9-4AD3-1DF0-AECA1DCC180E}"/>
              </a:ext>
            </a:extLst>
          </p:cNvPr>
          <p:cNvSpPr/>
          <p:nvPr/>
        </p:nvSpPr>
        <p:spPr>
          <a:xfrm>
            <a:off x="4187659" y="1448044"/>
            <a:ext cx="1280678" cy="1279908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81C64F9-5FEF-1B4A-A49E-02594336F29B}"/>
              </a:ext>
            </a:extLst>
          </p:cNvPr>
          <p:cNvSpPr txBox="1"/>
          <p:nvPr/>
        </p:nvSpPr>
        <p:spPr>
          <a:xfrm>
            <a:off x="5800863" y="2393870"/>
            <a:ext cx="18814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333EF8-CD0A-A67E-6067-84ED209C3506}"/>
              </a:ext>
            </a:extLst>
          </p:cNvPr>
          <p:cNvSpPr txBox="1"/>
          <p:nvPr/>
        </p:nvSpPr>
        <p:spPr>
          <a:xfrm>
            <a:off x="4404908" y="1671618"/>
            <a:ext cx="7216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A35A25-6378-D700-E459-367C37FCFF3B}"/>
              </a:ext>
            </a:extLst>
          </p:cNvPr>
          <p:cNvSpPr txBox="1"/>
          <p:nvPr/>
        </p:nvSpPr>
        <p:spPr>
          <a:xfrm>
            <a:off x="2552700" y="3226189"/>
            <a:ext cx="7086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CC0C8C8-FE5B-A976-97EF-B9587B4CEABA}"/>
              </a:ext>
            </a:extLst>
          </p:cNvPr>
          <p:cNvGrpSpPr/>
          <p:nvPr/>
        </p:nvGrpSpPr>
        <p:grpSpPr>
          <a:xfrm>
            <a:off x="4613678" y="5041239"/>
            <a:ext cx="3122444" cy="1250062"/>
            <a:chOff x="2207763" y="861547"/>
            <a:chExt cx="7266602" cy="290916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C59EDC-5EE6-365A-5643-8C2A18340C26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F9442A6-2FF3-1442-695D-B1CC3893F2DD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EA9B45-A569-0AF7-82EB-6880D3B46F50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DF67195E-811C-CF4A-05F3-76C2BBFAA37D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911D1F-49DA-155E-6D32-BB13C0DC3D11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8B4E3CA-E56D-B221-8360-B589CFA6E577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FB0A4EA-21AC-9F5C-5119-46C9699B87CF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D5AEF8CE-558A-1C26-922A-EFCA3FDB6573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57B759A-466A-D50E-D56D-39260D1FFA8F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7849FDF-9AE5-88F8-F591-B7AA111B5E2E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2B058F3-5F65-80EC-F722-6EBF2C09F2BD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BCF8CB3-4B0C-3989-8A4E-E70CDC21B6C6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089CFBD-AE5A-EA5B-5E18-381F5413E7FF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90ADA2E-2697-E058-17B0-CD630F24E428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FCAEC5-1E70-C6C9-0773-D1A5FA6E9B77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797A67EE-78F7-BB3B-C715-1B958BEB8619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C8D6135-F393-8196-62E8-DF7F33C42755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37603A8-853E-E345-0587-EE0CD963E91B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133BF77-54D2-5414-8DDD-F6063C5CF75B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4A538FB-13F0-4DE7-CC91-1E5D6362A938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872DF84-8067-527F-4E20-E6B078CA5767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60B364C-6B68-2353-453B-199580023325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E627DB42-9981-9528-6733-E86831D3778F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450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453039" y="120477"/>
                <a:ext cx="62388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83CA6AA4-9D10-4B55-8627-AE2AEBFA6634}"/>
              </a:ext>
            </a:extLst>
          </p:cNvPr>
          <p:cNvSpPr/>
          <p:nvPr/>
        </p:nvSpPr>
        <p:spPr>
          <a:xfrm rot="2700000">
            <a:off x="1475871" y="2335250"/>
            <a:ext cx="2187497" cy="2187498"/>
          </a:xfrm>
          <a:prstGeom prst="rect">
            <a:avLst/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6" name="椭圆 2" descr="D:\51PPT模板网\51pptmoban.com\图片.jpg">
            <a:extLst>
              <a:ext uri="{FF2B5EF4-FFF2-40B4-BE49-F238E27FC236}">
                <a16:creationId xmlns:a16="http://schemas.microsoft.com/office/drawing/2014/main" id="{88CEB950-7F41-43A1-98CB-1293275F6B85}"/>
              </a:ext>
            </a:extLst>
          </p:cNvPr>
          <p:cNvSpPr/>
          <p:nvPr/>
        </p:nvSpPr>
        <p:spPr>
          <a:xfrm>
            <a:off x="2229546" y="2540463"/>
            <a:ext cx="680146" cy="62810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B0679DC-81DF-49C8-A8E3-1F79EACF01AF}"/>
              </a:ext>
            </a:extLst>
          </p:cNvPr>
          <p:cNvSpPr/>
          <p:nvPr/>
        </p:nvSpPr>
        <p:spPr>
          <a:xfrm>
            <a:off x="1096660" y="3369313"/>
            <a:ext cx="2945920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DA1EE26-31BD-4D97-8282-8950BAAB65C7}"/>
              </a:ext>
            </a:extLst>
          </p:cNvPr>
          <p:cNvSpPr txBox="1"/>
          <p:nvPr/>
        </p:nvSpPr>
        <p:spPr>
          <a:xfrm>
            <a:off x="1595498" y="3789443"/>
            <a:ext cx="1948243" cy="2936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E51D653-516F-4B9B-82FF-A4816F288C0D}"/>
              </a:ext>
            </a:extLst>
          </p:cNvPr>
          <p:cNvSpPr/>
          <p:nvPr/>
        </p:nvSpPr>
        <p:spPr>
          <a:xfrm rot="2700000">
            <a:off x="5002251" y="2335250"/>
            <a:ext cx="2187497" cy="2187498"/>
          </a:xfrm>
          <a:prstGeom prst="rect">
            <a:avLst/>
          </a:pr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椭圆 8">
            <a:extLst>
              <a:ext uri="{FF2B5EF4-FFF2-40B4-BE49-F238E27FC236}">
                <a16:creationId xmlns:a16="http://schemas.microsoft.com/office/drawing/2014/main" id="{798A5853-C177-4A8A-85A0-2DC8EBCA381A}"/>
              </a:ext>
            </a:extLst>
          </p:cNvPr>
          <p:cNvSpPr/>
          <p:nvPr/>
        </p:nvSpPr>
        <p:spPr>
          <a:xfrm>
            <a:off x="5761132" y="2514443"/>
            <a:ext cx="669734" cy="680146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A05A5E-9E18-4D18-92EE-ED29C65C5BDE}"/>
              </a:ext>
            </a:extLst>
          </p:cNvPr>
          <p:cNvSpPr/>
          <p:nvPr/>
        </p:nvSpPr>
        <p:spPr>
          <a:xfrm>
            <a:off x="4623040" y="3369313"/>
            <a:ext cx="2945920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1D8AE3F-81FB-4723-8649-5AA69AFA04E4}"/>
              </a:ext>
            </a:extLst>
          </p:cNvPr>
          <p:cNvSpPr txBox="1"/>
          <p:nvPr/>
        </p:nvSpPr>
        <p:spPr>
          <a:xfrm>
            <a:off x="5121878" y="3789443"/>
            <a:ext cx="1948243" cy="2936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2D3A8C2-A6D2-4363-B01E-A51D8B614C65}"/>
              </a:ext>
            </a:extLst>
          </p:cNvPr>
          <p:cNvSpPr/>
          <p:nvPr/>
        </p:nvSpPr>
        <p:spPr>
          <a:xfrm rot="2700000">
            <a:off x="8528631" y="2335250"/>
            <a:ext cx="2187497" cy="2187498"/>
          </a:xfrm>
          <a:prstGeom prst="rect">
            <a:avLst/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4" name="椭圆 13" descr="D:\51PPT模板网\51pptmoban.com\图片.jpg">
            <a:extLst>
              <a:ext uri="{FF2B5EF4-FFF2-40B4-BE49-F238E27FC236}">
                <a16:creationId xmlns:a16="http://schemas.microsoft.com/office/drawing/2014/main" id="{BCB4C1AD-5885-4386-8B5E-7AE6DDD0283F}"/>
              </a:ext>
            </a:extLst>
          </p:cNvPr>
          <p:cNvSpPr/>
          <p:nvPr/>
        </p:nvSpPr>
        <p:spPr>
          <a:xfrm>
            <a:off x="9282306" y="2539364"/>
            <a:ext cx="680146" cy="630305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D598EBE-F9EA-418D-889B-670D1C322A61}"/>
              </a:ext>
            </a:extLst>
          </p:cNvPr>
          <p:cNvSpPr/>
          <p:nvPr/>
        </p:nvSpPr>
        <p:spPr>
          <a:xfrm>
            <a:off x="8149420" y="3369313"/>
            <a:ext cx="2945920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F31E08E-D402-4B38-8691-5201A8B1C5CF}"/>
              </a:ext>
            </a:extLst>
          </p:cNvPr>
          <p:cNvSpPr txBox="1"/>
          <p:nvPr/>
        </p:nvSpPr>
        <p:spPr>
          <a:xfrm>
            <a:off x="8648258" y="3789443"/>
            <a:ext cx="1948243" cy="2936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20EAE80D-2469-4D5C-9E02-59581ED3A16B}"/>
              </a:ext>
            </a:extLst>
          </p:cNvPr>
          <p:cNvSpPr/>
          <p:nvPr/>
        </p:nvSpPr>
        <p:spPr>
          <a:xfrm rot="2700000">
            <a:off x="3766730" y="1922962"/>
            <a:ext cx="1132159" cy="113216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矩形 57" descr="D:\51PPT模板网\51pptmoban.com\图片.jpg">
            <a:extLst>
              <a:ext uri="{FF2B5EF4-FFF2-40B4-BE49-F238E27FC236}">
                <a16:creationId xmlns:a16="http://schemas.microsoft.com/office/drawing/2014/main" id="{73819882-9BAA-413C-8545-8E51D79A9EF6}"/>
              </a:ext>
            </a:extLst>
          </p:cNvPr>
          <p:cNvSpPr/>
          <p:nvPr/>
        </p:nvSpPr>
        <p:spPr>
          <a:xfrm rot="2700000">
            <a:off x="7293110" y="1922962"/>
            <a:ext cx="1132159" cy="1132160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6336A2F1-D7C9-45DC-B0EB-D099618990CE}"/>
              </a:ext>
            </a:extLst>
          </p:cNvPr>
          <p:cNvSpPr/>
          <p:nvPr/>
        </p:nvSpPr>
        <p:spPr>
          <a:xfrm rot="2700000">
            <a:off x="3766730" y="3800864"/>
            <a:ext cx="1132159" cy="1132160"/>
          </a:xfrm>
          <a:prstGeom prst="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F152D945-1CFA-408D-9901-A6509A6FEF68}"/>
              </a:ext>
            </a:extLst>
          </p:cNvPr>
          <p:cNvSpPr/>
          <p:nvPr/>
        </p:nvSpPr>
        <p:spPr>
          <a:xfrm rot="2700000">
            <a:off x="7293110" y="3800864"/>
            <a:ext cx="1132159" cy="1132160"/>
          </a:xfrm>
          <a:prstGeom prst="rect">
            <a:avLst/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17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453039" y="120477"/>
                <a:ext cx="62388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616E81-75B7-D17F-AECE-A6C90F3DE673}"/>
              </a:ext>
            </a:extLst>
          </p:cNvPr>
          <p:cNvGrpSpPr/>
          <p:nvPr/>
        </p:nvGrpSpPr>
        <p:grpSpPr>
          <a:xfrm>
            <a:off x="4991380" y="3517902"/>
            <a:ext cx="6252883" cy="1414463"/>
            <a:chOff x="970035" y="3517902"/>
            <a:chExt cx="6252883" cy="1414463"/>
          </a:xfrm>
        </p:grpSpPr>
        <p:sp>
          <p:nvSpPr>
            <p:cNvPr id="39" name="矩形 38"/>
            <p:cNvSpPr/>
            <p:nvPr/>
          </p:nvSpPr>
          <p:spPr>
            <a:xfrm>
              <a:off x="970035" y="3517902"/>
              <a:ext cx="6252883" cy="1414463"/>
            </a:xfrm>
            <a:prstGeom prst="rect">
              <a:avLst/>
            </a:prstGeom>
            <a:solidFill>
              <a:srgbClr val="FFC6E5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1489161" y="3863767"/>
              <a:ext cx="639868" cy="64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91415" tIns="45709" rIns="91415" bIns="45709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 defTabSz="121877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defTabSz="121877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2849248" y="3699594"/>
              <a:ext cx="3707295" cy="10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15" tIns="45709" rIns="91415" bIns="45709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38A7BB5-2D68-C868-F438-4A4BD5905B44}"/>
              </a:ext>
            </a:extLst>
          </p:cNvPr>
          <p:cNvGrpSpPr/>
          <p:nvPr/>
        </p:nvGrpSpPr>
        <p:grpSpPr>
          <a:xfrm>
            <a:off x="970035" y="1654071"/>
            <a:ext cx="6252883" cy="1414463"/>
            <a:chOff x="970035" y="1654071"/>
            <a:chExt cx="6252883" cy="1414463"/>
          </a:xfrm>
        </p:grpSpPr>
        <p:sp>
          <p:nvSpPr>
            <p:cNvPr id="11" name="矩形 10"/>
            <p:cNvSpPr/>
            <p:nvPr/>
          </p:nvSpPr>
          <p:spPr>
            <a:xfrm>
              <a:off x="970035" y="1654071"/>
              <a:ext cx="6252883" cy="1414463"/>
            </a:xfrm>
            <a:prstGeom prst="rect">
              <a:avLst/>
            </a:prstGeom>
            <a:solidFill>
              <a:srgbClr val="FF84AD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489161" y="1994455"/>
              <a:ext cx="639868" cy="64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91415" tIns="45709" rIns="91415" bIns="45709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 defTabSz="121877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defTabSz="121877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2" name="TextBox 55"/>
            <p:cNvSpPr txBox="1"/>
            <p:nvPr/>
          </p:nvSpPr>
          <p:spPr>
            <a:xfrm>
              <a:off x="2849248" y="1825770"/>
              <a:ext cx="3961177" cy="103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15" tIns="45709" rIns="91415" bIns="45709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kern="0">
                  <a:solidFill>
                    <a:srgbClr val="0070C0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charset="-122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charset="-122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charset="-122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charset="-122"/>
                </a:defRPr>
              </a:lvl5pPr>
              <a:lvl6pPr marL="2286000" defTabSz="914400">
                <a:defRPr>
                  <a:latin typeface="Calibri" pitchFamily="34" charset="0"/>
                  <a:ea typeface="宋体" charset="-122"/>
                </a:defRPr>
              </a:lvl6pPr>
              <a:lvl7pPr marL="2743200" defTabSz="914400">
                <a:defRPr>
                  <a:latin typeface="Calibri" pitchFamily="34" charset="0"/>
                  <a:ea typeface="宋体" charset="-122"/>
                </a:defRPr>
              </a:lvl7pPr>
              <a:lvl8pPr marL="3200400" defTabSz="914400">
                <a:defRPr>
                  <a:latin typeface="Calibri" pitchFamily="34" charset="0"/>
                  <a:ea typeface="宋体" charset="-122"/>
                </a:defRPr>
              </a:lvl8pPr>
              <a:lvl9pPr marL="3657600" defTabSz="914400">
                <a:defRPr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600C5F5A-49F1-4ED4-8347-8563CADA9F18}"/>
              </a:ext>
            </a:extLst>
          </p:cNvPr>
          <p:cNvSpPr/>
          <p:nvPr/>
        </p:nvSpPr>
        <p:spPr>
          <a:xfrm>
            <a:off x="7454900" y="1654071"/>
            <a:ext cx="3789363" cy="1414463"/>
          </a:xfrm>
          <a:prstGeom prst="rect">
            <a:avLst/>
          </a:prstGeom>
          <a:blipFill dpi="0" rotWithShape="1">
            <a:blip r:embed="rId3"/>
            <a:srcRect/>
            <a:tile tx="0" ty="-12001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D:\51PPT模板网\51pptmoban.com\图片.jpg">
            <a:extLst>
              <a:ext uri="{FF2B5EF4-FFF2-40B4-BE49-F238E27FC236}">
                <a16:creationId xmlns:a16="http://schemas.microsoft.com/office/drawing/2014/main" id="{92BB9E85-89B3-167C-4D40-9326AAC44C44}"/>
              </a:ext>
            </a:extLst>
          </p:cNvPr>
          <p:cNvSpPr/>
          <p:nvPr/>
        </p:nvSpPr>
        <p:spPr>
          <a:xfrm>
            <a:off x="954566" y="3510313"/>
            <a:ext cx="3789363" cy="1414463"/>
          </a:xfrm>
          <a:prstGeom prst="rect">
            <a:avLst/>
          </a:prstGeom>
          <a:blipFill dpi="0" rotWithShape="0">
            <a:blip r:embed="rId4"/>
            <a:srcRect/>
            <a:tile tx="0" ty="-5016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8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453039" y="120477"/>
                <a:ext cx="62388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6693E0-7140-01CD-14E3-B57D431140F9}"/>
              </a:ext>
            </a:extLst>
          </p:cNvPr>
          <p:cNvGrpSpPr/>
          <p:nvPr/>
        </p:nvGrpSpPr>
        <p:grpSpPr>
          <a:xfrm>
            <a:off x="1180087" y="1366791"/>
            <a:ext cx="4607091" cy="1727659"/>
            <a:chOff x="947738" y="1640204"/>
            <a:chExt cx="4607091" cy="1727659"/>
          </a:xfrm>
        </p:grpSpPr>
        <p:sp>
          <p:nvSpPr>
            <p:cNvPr id="8" name="圆角矩形 7"/>
            <p:cNvSpPr/>
            <p:nvPr/>
          </p:nvSpPr>
          <p:spPr>
            <a:xfrm>
              <a:off x="947738" y="1880156"/>
              <a:ext cx="4607091" cy="1487707"/>
            </a:xfrm>
            <a:prstGeom prst="roundRect">
              <a:avLst>
                <a:gd name="adj" fmla="val 3888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619606" y="1640204"/>
              <a:ext cx="3263355" cy="479905"/>
            </a:xfrm>
            <a:prstGeom prst="roundRect">
              <a:avLst/>
            </a:prstGeom>
            <a:solidFill>
              <a:srgbClr val="FF84AD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ym typeface="+mn-lt"/>
                </a:rPr>
                <a:t>添加标题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80086" y="2265231"/>
              <a:ext cx="4142393" cy="7967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A5F3B99-877A-D748-50EC-B5B8E6F48CDF}"/>
              </a:ext>
            </a:extLst>
          </p:cNvPr>
          <p:cNvGrpSpPr/>
          <p:nvPr/>
        </p:nvGrpSpPr>
        <p:grpSpPr>
          <a:xfrm>
            <a:off x="6404823" y="1366791"/>
            <a:ext cx="4607091" cy="1727659"/>
            <a:chOff x="947738" y="1640204"/>
            <a:chExt cx="4607091" cy="1727659"/>
          </a:xfrm>
        </p:grpSpPr>
        <p:sp>
          <p:nvSpPr>
            <p:cNvPr id="6" name="圆角矩形 7">
              <a:extLst>
                <a:ext uri="{FF2B5EF4-FFF2-40B4-BE49-F238E27FC236}">
                  <a16:creationId xmlns:a16="http://schemas.microsoft.com/office/drawing/2014/main" id="{44A9DBDE-D11E-5C77-8351-157A546625BE}"/>
                </a:ext>
              </a:extLst>
            </p:cNvPr>
            <p:cNvSpPr/>
            <p:nvPr/>
          </p:nvSpPr>
          <p:spPr>
            <a:xfrm>
              <a:off x="947738" y="1880156"/>
              <a:ext cx="4607091" cy="1487707"/>
            </a:xfrm>
            <a:prstGeom prst="roundRect">
              <a:avLst>
                <a:gd name="adj" fmla="val 3888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id="{D6C0382E-0486-3D0C-26BE-57261C7A02E4}"/>
                </a:ext>
              </a:extLst>
            </p:cNvPr>
            <p:cNvSpPr/>
            <p:nvPr/>
          </p:nvSpPr>
          <p:spPr>
            <a:xfrm>
              <a:off x="1619606" y="1640204"/>
              <a:ext cx="3263355" cy="479905"/>
            </a:xfrm>
            <a:prstGeom prst="roundRect">
              <a:avLst/>
            </a:prstGeom>
            <a:solidFill>
              <a:srgbClr val="FFC6E5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ym typeface="+mn-lt"/>
                </a:rPr>
                <a:t>添加标题</a:t>
              </a:r>
            </a:p>
          </p:txBody>
        </p:sp>
        <p:sp>
          <p:nvSpPr>
            <p:cNvPr id="15" name="Rectangle 12">
              <a:extLst>
                <a:ext uri="{FF2B5EF4-FFF2-40B4-BE49-F238E27FC236}">
                  <a16:creationId xmlns:a16="http://schemas.microsoft.com/office/drawing/2014/main" id="{0AA97088-2291-93D8-D7E4-656177161262}"/>
                </a:ext>
              </a:extLst>
            </p:cNvPr>
            <p:cNvSpPr/>
            <p:nvPr/>
          </p:nvSpPr>
          <p:spPr>
            <a:xfrm>
              <a:off x="1180086" y="2265231"/>
              <a:ext cx="4142393" cy="7967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8C6A4D-FA93-5E8A-AED3-04257A9131AA}"/>
              </a:ext>
            </a:extLst>
          </p:cNvPr>
          <p:cNvGrpSpPr/>
          <p:nvPr/>
        </p:nvGrpSpPr>
        <p:grpSpPr>
          <a:xfrm>
            <a:off x="1180087" y="3513091"/>
            <a:ext cx="4607091" cy="1727659"/>
            <a:chOff x="947738" y="1640204"/>
            <a:chExt cx="4607091" cy="1727659"/>
          </a:xfrm>
        </p:grpSpPr>
        <p:sp>
          <p:nvSpPr>
            <p:cNvPr id="17" name="圆角矩形 7">
              <a:extLst>
                <a:ext uri="{FF2B5EF4-FFF2-40B4-BE49-F238E27FC236}">
                  <a16:creationId xmlns:a16="http://schemas.microsoft.com/office/drawing/2014/main" id="{36E72BD8-0161-0B99-4B3D-652BE19604B4}"/>
                </a:ext>
              </a:extLst>
            </p:cNvPr>
            <p:cNvSpPr/>
            <p:nvPr/>
          </p:nvSpPr>
          <p:spPr>
            <a:xfrm>
              <a:off x="947738" y="1880156"/>
              <a:ext cx="4607091" cy="1487707"/>
            </a:xfrm>
            <a:prstGeom prst="roundRect">
              <a:avLst>
                <a:gd name="adj" fmla="val 3888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8" name="圆角矩形 9">
              <a:extLst>
                <a:ext uri="{FF2B5EF4-FFF2-40B4-BE49-F238E27FC236}">
                  <a16:creationId xmlns:a16="http://schemas.microsoft.com/office/drawing/2014/main" id="{F8D8F0B9-B265-BF15-70A3-1914A308C66B}"/>
                </a:ext>
              </a:extLst>
            </p:cNvPr>
            <p:cNvSpPr/>
            <p:nvPr/>
          </p:nvSpPr>
          <p:spPr>
            <a:xfrm>
              <a:off x="1619606" y="1640204"/>
              <a:ext cx="3263355" cy="479905"/>
            </a:xfrm>
            <a:prstGeom prst="roundRect">
              <a:avLst/>
            </a:prstGeom>
            <a:solidFill>
              <a:srgbClr val="FFC6E5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ym typeface="+mn-lt"/>
                </a:rPr>
                <a:t>添加标题</a:t>
              </a:r>
            </a:p>
          </p:txBody>
        </p:sp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9678A07B-2C91-6673-8133-C5D8A46FDF66}"/>
                </a:ext>
              </a:extLst>
            </p:cNvPr>
            <p:cNvSpPr/>
            <p:nvPr/>
          </p:nvSpPr>
          <p:spPr>
            <a:xfrm>
              <a:off x="1180086" y="2265231"/>
              <a:ext cx="4142393" cy="7967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1BCFB7C-A455-0149-7689-FED09A0E0A2B}"/>
              </a:ext>
            </a:extLst>
          </p:cNvPr>
          <p:cNvGrpSpPr/>
          <p:nvPr/>
        </p:nvGrpSpPr>
        <p:grpSpPr>
          <a:xfrm>
            <a:off x="6404823" y="3513091"/>
            <a:ext cx="4607091" cy="1727659"/>
            <a:chOff x="947738" y="1640204"/>
            <a:chExt cx="4607091" cy="1727659"/>
          </a:xfrm>
        </p:grpSpPr>
        <p:sp>
          <p:nvSpPr>
            <p:cNvPr id="21" name="圆角矩形 7">
              <a:extLst>
                <a:ext uri="{FF2B5EF4-FFF2-40B4-BE49-F238E27FC236}">
                  <a16:creationId xmlns:a16="http://schemas.microsoft.com/office/drawing/2014/main" id="{1B015E25-0CDE-DCE5-52E5-995DC2AD9E44}"/>
                </a:ext>
              </a:extLst>
            </p:cNvPr>
            <p:cNvSpPr/>
            <p:nvPr/>
          </p:nvSpPr>
          <p:spPr>
            <a:xfrm>
              <a:off x="947738" y="1880156"/>
              <a:ext cx="4607091" cy="1487707"/>
            </a:xfrm>
            <a:prstGeom prst="roundRect">
              <a:avLst>
                <a:gd name="adj" fmla="val 3888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76200" dist="762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2" name="圆角矩形 9">
              <a:extLst>
                <a:ext uri="{FF2B5EF4-FFF2-40B4-BE49-F238E27FC236}">
                  <a16:creationId xmlns:a16="http://schemas.microsoft.com/office/drawing/2014/main" id="{A5DCA499-347F-D666-0E23-B7604B4ECFDA}"/>
                </a:ext>
              </a:extLst>
            </p:cNvPr>
            <p:cNvSpPr/>
            <p:nvPr/>
          </p:nvSpPr>
          <p:spPr>
            <a:xfrm>
              <a:off x="1619606" y="1640204"/>
              <a:ext cx="3263355" cy="479905"/>
            </a:xfrm>
            <a:prstGeom prst="roundRect">
              <a:avLst/>
            </a:prstGeom>
            <a:solidFill>
              <a:srgbClr val="FF84AD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ym typeface="+mn-lt"/>
                </a:rPr>
                <a:t>添加标题</a:t>
              </a:r>
            </a:p>
          </p:txBody>
        </p:sp>
        <p:sp>
          <p:nvSpPr>
            <p:cNvPr id="23" name="Rectangle 12">
              <a:extLst>
                <a:ext uri="{FF2B5EF4-FFF2-40B4-BE49-F238E27FC236}">
                  <a16:creationId xmlns:a16="http://schemas.microsoft.com/office/drawing/2014/main" id="{E9C99CDA-654A-53A9-DE39-EA3800F6F8A1}"/>
                </a:ext>
              </a:extLst>
            </p:cNvPr>
            <p:cNvSpPr/>
            <p:nvPr/>
          </p:nvSpPr>
          <p:spPr>
            <a:xfrm>
              <a:off x="1180086" y="2265231"/>
              <a:ext cx="4142393" cy="7967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827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453039" y="120477"/>
                <a:ext cx="62388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sp>
        <p:nvSpPr>
          <p:cNvPr id="2" name="任意多边形 4">
            <a:extLst>
              <a:ext uri="{FF2B5EF4-FFF2-40B4-BE49-F238E27FC236}">
                <a16:creationId xmlns:a16="http://schemas.microsoft.com/office/drawing/2014/main" id="{FFE6403F-4416-6C23-DEC1-0C7D65053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480" y="1600765"/>
            <a:ext cx="1638846" cy="1638844"/>
          </a:xfrm>
          <a:custGeom>
            <a:avLst/>
            <a:gdLst>
              <a:gd name="T0" fmla="*/ 960122 w 1217261"/>
              <a:gd name="T1" fmla="*/ 0 h 1216852"/>
              <a:gd name="T2" fmla="*/ 1762689 w 1217261"/>
              <a:gd name="T3" fmla="*/ 162248 h 1216852"/>
              <a:gd name="T4" fmla="*/ 1935161 w 1217261"/>
              <a:gd name="T5" fmla="*/ 245443 h 1216852"/>
              <a:gd name="T6" fmla="*/ 1033572 w 1217261"/>
              <a:gd name="T7" fmla="*/ 1937108 h 1216852"/>
              <a:gd name="T8" fmla="*/ 1025319 w 1217261"/>
              <a:gd name="T9" fmla="*/ 1931536 h 1216852"/>
              <a:gd name="T10" fmla="*/ 967579 w 1217261"/>
              <a:gd name="T11" fmla="*/ 1919862 h 1216852"/>
              <a:gd name="T12" fmla="*/ 909843 w 1217261"/>
              <a:gd name="T13" fmla="*/ 1931536 h 1216852"/>
              <a:gd name="T14" fmla="*/ 904410 w 1217261"/>
              <a:gd name="T15" fmla="*/ 1935201 h 1216852"/>
              <a:gd name="T16" fmla="*/ 0 w 1217261"/>
              <a:gd name="T17" fmla="*/ 238249 h 1216852"/>
              <a:gd name="T18" fmla="*/ 157556 w 1217261"/>
              <a:gd name="T19" fmla="*/ 162248 h 1216852"/>
              <a:gd name="T20" fmla="*/ 960122 w 1217261"/>
              <a:gd name="T21" fmla="*/ 0 h 12168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7261"/>
              <a:gd name="T34" fmla="*/ 0 h 1216852"/>
              <a:gd name="T35" fmla="*/ 1217261 w 1217261"/>
              <a:gd name="T36" fmla="*/ 1216852 h 12168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7261" h="1216852">
                <a:moveTo>
                  <a:pt x="603939" y="0"/>
                </a:moveTo>
                <a:cubicBezTo>
                  <a:pt x="783011" y="0"/>
                  <a:pt x="953607" y="36292"/>
                  <a:pt x="1108772" y="101921"/>
                </a:cubicBezTo>
                <a:lnTo>
                  <a:pt x="1217261" y="154183"/>
                </a:lnTo>
                <a:lnTo>
                  <a:pt x="650141" y="1216852"/>
                </a:lnTo>
                <a:lnTo>
                  <a:pt x="644949" y="1213352"/>
                </a:lnTo>
                <a:cubicBezTo>
                  <a:pt x="633786" y="1208630"/>
                  <a:pt x="621513" y="1206019"/>
                  <a:pt x="608630" y="1206019"/>
                </a:cubicBezTo>
                <a:cubicBezTo>
                  <a:pt x="595748" y="1206019"/>
                  <a:pt x="583475" y="1208630"/>
                  <a:pt x="572312" y="1213352"/>
                </a:cubicBezTo>
                <a:lnTo>
                  <a:pt x="568895" y="1215655"/>
                </a:lnTo>
                <a:lnTo>
                  <a:pt x="0" y="149663"/>
                </a:lnTo>
                <a:lnTo>
                  <a:pt x="99106" y="101921"/>
                </a:lnTo>
                <a:cubicBezTo>
                  <a:pt x="254272" y="36292"/>
                  <a:pt x="424867" y="0"/>
                  <a:pt x="603939" y="0"/>
                </a:cubicBezTo>
                <a:close/>
              </a:path>
            </a:pathLst>
          </a:cu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1562DE0C-3FC1-3074-9FF1-F72359B805AB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6151199" y="2106123"/>
            <a:ext cx="1638846" cy="1636942"/>
          </a:xfrm>
          <a:custGeom>
            <a:avLst/>
            <a:gdLst>
              <a:gd name="T0" fmla="*/ 960122 w 1217261"/>
              <a:gd name="T1" fmla="*/ 0 h 1216852"/>
              <a:gd name="T2" fmla="*/ 1762689 w 1217261"/>
              <a:gd name="T3" fmla="*/ 161496 h 1216852"/>
              <a:gd name="T4" fmla="*/ 1935161 w 1217261"/>
              <a:gd name="T5" fmla="*/ 244306 h 1216852"/>
              <a:gd name="T6" fmla="*/ 1033572 w 1217261"/>
              <a:gd name="T7" fmla="*/ 1928126 h 1216852"/>
              <a:gd name="T8" fmla="*/ 1025319 w 1217261"/>
              <a:gd name="T9" fmla="*/ 1922581 h 1216852"/>
              <a:gd name="T10" fmla="*/ 967579 w 1217261"/>
              <a:gd name="T11" fmla="*/ 1910961 h 1216852"/>
              <a:gd name="T12" fmla="*/ 909843 w 1217261"/>
              <a:gd name="T13" fmla="*/ 1922581 h 1216852"/>
              <a:gd name="T14" fmla="*/ 904410 w 1217261"/>
              <a:gd name="T15" fmla="*/ 1926230 h 1216852"/>
              <a:gd name="T16" fmla="*/ 0 w 1217261"/>
              <a:gd name="T17" fmla="*/ 237145 h 1216852"/>
              <a:gd name="T18" fmla="*/ 157556 w 1217261"/>
              <a:gd name="T19" fmla="*/ 161496 h 1216852"/>
              <a:gd name="T20" fmla="*/ 960122 w 1217261"/>
              <a:gd name="T21" fmla="*/ 0 h 12168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7261"/>
              <a:gd name="T34" fmla="*/ 0 h 1216852"/>
              <a:gd name="T35" fmla="*/ 1217261 w 1217261"/>
              <a:gd name="T36" fmla="*/ 1216852 h 12168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7261" h="1216852">
                <a:moveTo>
                  <a:pt x="603939" y="0"/>
                </a:moveTo>
                <a:cubicBezTo>
                  <a:pt x="783011" y="0"/>
                  <a:pt x="953607" y="36292"/>
                  <a:pt x="1108772" y="101921"/>
                </a:cubicBezTo>
                <a:lnTo>
                  <a:pt x="1217261" y="154183"/>
                </a:lnTo>
                <a:lnTo>
                  <a:pt x="650141" y="1216852"/>
                </a:lnTo>
                <a:lnTo>
                  <a:pt x="644949" y="1213352"/>
                </a:lnTo>
                <a:cubicBezTo>
                  <a:pt x="633786" y="1208630"/>
                  <a:pt x="621513" y="1206019"/>
                  <a:pt x="608630" y="1206019"/>
                </a:cubicBezTo>
                <a:cubicBezTo>
                  <a:pt x="595748" y="1206019"/>
                  <a:pt x="583475" y="1208630"/>
                  <a:pt x="572312" y="1213352"/>
                </a:cubicBezTo>
                <a:lnTo>
                  <a:pt x="568895" y="1215655"/>
                </a:lnTo>
                <a:lnTo>
                  <a:pt x="0" y="149663"/>
                </a:lnTo>
                <a:lnTo>
                  <a:pt x="99106" y="101921"/>
                </a:lnTo>
                <a:cubicBezTo>
                  <a:pt x="254272" y="36292"/>
                  <a:pt x="424867" y="0"/>
                  <a:pt x="603939" y="0"/>
                </a:cubicBezTo>
                <a:close/>
              </a:path>
            </a:pathLst>
          </a:cu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4D1E213B-A8D3-908B-6082-142E3F674C01}"/>
              </a:ext>
            </a:extLst>
          </p:cNvPr>
          <p:cNvSpPr>
            <a:spLocks noChangeArrowheads="1"/>
          </p:cNvSpPr>
          <p:nvPr/>
        </p:nvSpPr>
        <p:spPr bwMode="auto">
          <a:xfrm rot="18000000">
            <a:off x="4404811" y="2105171"/>
            <a:ext cx="1638846" cy="1638844"/>
          </a:xfrm>
          <a:custGeom>
            <a:avLst/>
            <a:gdLst>
              <a:gd name="T0" fmla="*/ 960122 w 1217261"/>
              <a:gd name="T1" fmla="*/ 0 h 1216852"/>
              <a:gd name="T2" fmla="*/ 1762689 w 1217261"/>
              <a:gd name="T3" fmla="*/ 162248 h 1216852"/>
              <a:gd name="T4" fmla="*/ 1935161 w 1217261"/>
              <a:gd name="T5" fmla="*/ 245443 h 1216852"/>
              <a:gd name="T6" fmla="*/ 1033572 w 1217261"/>
              <a:gd name="T7" fmla="*/ 1937108 h 1216852"/>
              <a:gd name="T8" fmla="*/ 1025319 w 1217261"/>
              <a:gd name="T9" fmla="*/ 1931536 h 1216852"/>
              <a:gd name="T10" fmla="*/ 967579 w 1217261"/>
              <a:gd name="T11" fmla="*/ 1919862 h 1216852"/>
              <a:gd name="T12" fmla="*/ 909843 w 1217261"/>
              <a:gd name="T13" fmla="*/ 1931536 h 1216852"/>
              <a:gd name="T14" fmla="*/ 904410 w 1217261"/>
              <a:gd name="T15" fmla="*/ 1935201 h 1216852"/>
              <a:gd name="T16" fmla="*/ 0 w 1217261"/>
              <a:gd name="T17" fmla="*/ 238249 h 1216852"/>
              <a:gd name="T18" fmla="*/ 157556 w 1217261"/>
              <a:gd name="T19" fmla="*/ 162248 h 1216852"/>
              <a:gd name="T20" fmla="*/ 960122 w 1217261"/>
              <a:gd name="T21" fmla="*/ 0 h 12168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7261"/>
              <a:gd name="T34" fmla="*/ 0 h 1216852"/>
              <a:gd name="T35" fmla="*/ 1217261 w 1217261"/>
              <a:gd name="T36" fmla="*/ 1216852 h 12168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7261" h="1216852">
                <a:moveTo>
                  <a:pt x="603939" y="0"/>
                </a:moveTo>
                <a:cubicBezTo>
                  <a:pt x="783011" y="0"/>
                  <a:pt x="953607" y="36292"/>
                  <a:pt x="1108772" y="101921"/>
                </a:cubicBezTo>
                <a:lnTo>
                  <a:pt x="1217261" y="154183"/>
                </a:lnTo>
                <a:lnTo>
                  <a:pt x="650141" y="1216852"/>
                </a:lnTo>
                <a:lnTo>
                  <a:pt x="644949" y="1213352"/>
                </a:lnTo>
                <a:cubicBezTo>
                  <a:pt x="633786" y="1208630"/>
                  <a:pt x="621513" y="1206019"/>
                  <a:pt x="608630" y="1206019"/>
                </a:cubicBezTo>
                <a:cubicBezTo>
                  <a:pt x="595748" y="1206019"/>
                  <a:pt x="583475" y="1208630"/>
                  <a:pt x="572312" y="1213352"/>
                </a:cubicBezTo>
                <a:lnTo>
                  <a:pt x="568895" y="1215655"/>
                </a:lnTo>
                <a:lnTo>
                  <a:pt x="0" y="149663"/>
                </a:lnTo>
                <a:lnTo>
                  <a:pt x="99106" y="101921"/>
                </a:lnTo>
                <a:cubicBezTo>
                  <a:pt x="254272" y="36292"/>
                  <a:pt x="424867" y="0"/>
                  <a:pt x="603939" y="0"/>
                </a:cubicBezTo>
                <a:close/>
              </a:path>
            </a:pathLst>
          </a:cu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714FBFBA-BC77-3D89-FB47-EFEF05739076}"/>
              </a:ext>
            </a:extLst>
          </p:cNvPr>
          <p:cNvSpPr>
            <a:spLocks noChangeArrowheads="1"/>
          </p:cNvSpPr>
          <p:nvPr/>
        </p:nvSpPr>
        <p:spPr bwMode="auto">
          <a:xfrm rot="18255227">
            <a:off x="6179749" y="3076867"/>
            <a:ext cx="1635039" cy="1640748"/>
          </a:xfrm>
          <a:custGeom>
            <a:avLst/>
            <a:gdLst>
              <a:gd name="T0" fmla="*/ 1312343 w 1072099"/>
              <a:gd name="T1" fmla="*/ 0 h 1075891"/>
              <a:gd name="T2" fmla="*/ 2806233 w 1072099"/>
              <a:gd name="T3" fmla="*/ 2358880 h 1075891"/>
              <a:gd name="T4" fmla="*/ 2586001 w 1072099"/>
              <a:gd name="T5" fmla="*/ 2485879 h 1075891"/>
              <a:gd name="T6" fmla="*/ 1439971 w 1072099"/>
              <a:gd name="T7" fmla="*/ 2807261 h 1075891"/>
              <a:gd name="T8" fmla="*/ 258998 w 1072099"/>
              <a:gd name="T9" fmla="*/ 2658928 h 1075891"/>
              <a:gd name="T10" fmla="*/ 0 w 1072099"/>
              <a:gd name="T11" fmla="*/ 2557095 h 1075891"/>
              <a:gd name="T12" fmla="*/ 1124893 w 1072099"/>
              <a:gd name="T13" fmla="*/ 11167 h 1075891"/>
              <a:gd name="T14" fmla="*/ 1137454 w 1072099"/>
              <a:gd name="T15" fmla="*/ 18338 h 1075891"/>
              <a:gd name="T16" fmla="*/ 1222421 w 1072099"/>
              <a:gd name="T17" fmla="*/ 29012 h 1075891"/>
              <a:gd name="T18" fmla="*/ 1304866 w 1072099"/>
              <a:gd name="T19" fmla="*/ 5890 h 107589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72099"/>
              <a:gd name="T31" fmla="*/ 0 h 1075891"/>
              <a:gd name="T32" fmla="*/ 1072099 w 1072099"/>
              <a:gd name="T33" fmla="*/ 1075891 h 107589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72099" h="1075891">
                <a:moveTo>
                  <a:pt x="501371" y="0"/>
                </a:moveTo>
                <a:lnTo>
                  <a:pt x="1072099" y="901353"/>
                </a:lnTo>
                <a:lnTo>
                  <a:pt x="987962" y="949880"/>
                </a:lnTo>
                <a:cubicBezTo>
                  <a:pt x="855636" y="1017829"/>
                  <a:pt x="707803" y="1060957"/>
                  <a:pt x="550130" y="1072684"/>
                </a:cubicBezTo>
                <a:cubicBezTo>
                  <a:pt x="392456" y="1084412"/>
                  <a:pt x="239869" y="1063629"/>
                  <a:pt x="98948" y="1016005"/>
                </a:cubicBezTo>
                <a:lnTo>
                  <a:pt x="0" y="977093"/>
                </a:lnTo>
                <a:lnTo>
                  <a:pt x="429756" y="4267"/>
                </a:lnTo>
                <a:lnTo>
                  <a:pt x="434556" y="7008"/>
                </a:lnTo>
                <a:cubicBezTo>
                  <a:pt x="444695" y="10435"/>
                  <a:pt x="455672" y="11930"/>
                  <a:pt x="467016" y="11086"/>
                </a:cubicBezTo>
                <a:cubicBezTo>
                  <a:pt x="478358" y="10243"/>
                  <a:pt x="488994" y="7140"/>
                  <a:pt x="498514" y="2251"/>
                </a:cubicBezTo>
                <a:lnTo>
                  <a:pt x="501371" y="0"/>
                </a:lnTo>
                <a:close/>
              </a:path>
            </a:pathLst>
          </a:cu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sp>
        <p:nvSpPr>
          <p:cNvPr id="8" name="任意多边形 8">
            <a:extLst>
              <a:ext uri="{FF2B5EF4-FFF2-40B4-BE49-F238E27FC236}">
                <a16:creationId xmlns:a16="http://schemas.microsoft.com/office/drawing/2014/main" id="{2BB7AD22-109A-3935-B180-EA7B68633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480" y="3618391"/>
            <a:ext cx="1638846" cy="1638844"/>
          </a:xfrm>
          <a:custGeom>
            <a:avLst/>
            <a:gdLst>
              <a:gd name="T0" fmla="*/ 1309847 w 1074764"/>
              <a:gd name="T1" fmla="*/ 0 h 1074402"/>
              <a:gd name="T2" fmla="*/ 1321838 w 1074764"/>
              <a:gd name="T3" fmla="*/ 8094 h 1074402"/>
              <a:gd name="T4" fmla="*/ 1405722 w 1074764"/>
              <a:gd name="T5" fmla="*/ 25053 h 1074402"/>
              <a:gd name="T6" fmla="*/ 1489602 w 1074764"/>
              <a:gd name="T7" fmla="*/ 8094 h 1074402"/>
              <a:gd name="T8" fmla="*/ 1497494 w 1074764"/>
              <a:gd name="T9" fmla="*/ 2770 h 1074402"/>
              <a:gd name="T10" fmla="*/ 2811440 w 1074764"/>
              <a:gd name="T11" fmla="*/ 2468141 h 1074402"/>
              <a:gd name="T12" fmla="*/ 2582540 w 1074764"/>
              <a:gd name="T13" fmla="*/ 2578555 h 1074402"/>
              <a:gd name="T14" fmla="*/ 1416557 w 1074764"/>
              <a:gd name="T15" fmla="*/ 2814274 h 1074402"/>
              <a:gd name="T16" fmla="*/ 250570 w 1074764"/>
              <a:gd name="T17" fmla="*/ 2578555 h 1074402"/>
              <a:gd name="T18" fmla="*/ 0 w 1074764"/>
              <a:gd name="T19" fmla="*/ 2457688 h 10744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74764"/>
              <a:gd name="T31" fmla="*/ 0 h 1074402"/>
              <a:gd name="T32" fmla="*/ 1074764 w 1074764"/>
              <a:gd name="T33" fmla="*/ 1074402 h 10744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74764" h="1074402">
                <a:moveTo>
                  <a:pt x="500731" y="0"/>
                </a:moveTo>
                <a:lnTo>
                  <a:pt x="505315" y="3090"/>
                </a:lnTo>
                <a:cubicBezTo>
                  <a:pt x="515172" y="7259"/>
                  <a:pt x="526008" y="9565"/>
                  <a:pt x="537383" y="9565"/>
                </a:cubicBezTo>
                <a:cubicBezTo>
                  <a:pt x="548757" y="9565"/>
                  <a:pt x="559593" y="7259"/>
                  <a:pt x="569449" y="3090"/>
                </a:cubicBezTo>
                <a:lnTo>
                  <a:pt x="572466" y="1057"/>
                </a:lnTo>
                <a:lnTo>
                  <a:pt x="1074764" y="942259"/>
                </a:lnTo>
                <a:lnTo>
                  <a:pt x="987260" y="984412"/>
                </a:lnTo>
                <a:cubicBezTo>
                  <a:pt x="850258" y="1042358"/>
                  <a:pt x="699634" y="1074402"/>
                  <a:pt x="541525" y="1074402"/>
                </a:cubicBezTo>
                <a:cubicBezTo>
                  <a:pt x="383415" y="1074402"/>
                  <a:pt x="232790" y="1042358"/>
                  <a:pt x="95789" y="984412"/>
                </a:cubicBezTo>
                <a:lnTo>
                  <a:pt x="0" y="938268"/>
                </a:lnTo>
                <a:lnTo>
                  <a:pt x="500731" y="0"/>
                </a:lnTo>
                <a:close/>
              </a:path>
            </a:pathLst>
          </a:cu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sp>
        <p:nvSpPr>
          <p:cNvPr id="9" name="任意多边形 9">
            <a:extLst>
              <a:ext uri="{FF2B5EF4-FFF2-40B4-BE49-F238E27FC236}">
                <a16:creationId xmlns:a16="http://schemas.microsoft.com/office/drawing/2014/main" id="{C8547498-C84D-4DC4-E658-2537BB0ED570}"/>
              </a:ext>
            </a:extLst>
          </p:cNvPr>
          <p:cNvSpPr>
            <a:spLocks noChangeArrowheads="1"/>
          </p:cNvSpPr>
          <p:nvPr/>
        </p:nvSpPr>
        <p:spPr bwMode="auto">
          <a:xfrm rot="3332381">
            <a:off x="4379114" y="3073062"/>
            <a:ext cx="1633135" cy="1642651"/>
          </a:xfrm>
          <a:custGeom>
            <a:avLst/>
            <a:gdLst>
              <a:gd name="T0" fmla="*/ 1495751 w 1071198"/>
              <a:gd name="T1" fmla="*/ 0 h 1077846"/>
              <a:gd name="T2" fmla="*/ 1507070 w 1071198"/>
              <a:gd name="T3" fmla="*/ 8971 h 1077846"/>
              <a:gd name="T4" fmla="*/ 1589329 w 1071198"/>
              <a:gd name="T5" fmla="*/ 32328 h 1077846"/>
              <a:gd name="T6" fmla="*/ 1674217 w 1071198"/>
              <a:gd name="T7" fmla="*/ 21992 h 1077846"/>
              <a:gd name="T8" fmla="*/ 1682493 w 1071198"/>
              <a:gd name="T9" fmla="*/ 17311 h 1077846"/>
              <a:gd name="T10" fmla="*/ 2800238 w 1071198"/>
              <a:gd name="T11" fmla="*/ 2568545 h 1077846"/>
              <a:gd name="T12" fmla="*/ 2563613 w 1071198"/>
              <a:gd name="T13" fmla="*/ 2660474 h 1077846"/>
              <a:gd name="T14" fmla="*/ 1383643 w 1071198"/>
              <a:gd name="T15" fmla="*/ 2804171 h 1077846"/>
              <a:gd name="T16" fmla="*/ 240265 w 1071198"/>
              <a:gd name="T17" fmla="*/ 2479515 h 1077846"/>
              <a:gd name="T18" fmla="*/ 0 w 1071198"/>
              <a:gd name="T19" fmla="*/ 2339991 h 10778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71198"/>
              <a:gd name="T31" fmla="*/ 0 h 1077846"/>
              <a:gd name="T32" fmla="*/ 1071198 w 1071198"/>
              <a:gd name="T33" fmla="*/ 1077846 h 107784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71198" h="1077846">
                <a:moveTo>
                  <a:pt x="572182" y="0"/>
                </a:moveTo>
                <a:lnTo>
                  <a:pt x="576512" y="3437"/>
                </a:lnTo>
                <a:cubicBezTo>
                  <a:pt x="586014" y="8360"/>
                  <a:pt x="596638" y="11501"/>
                  <a:pt x="607979" y="12386"/>
                </a:cubicBezTo>
                <a:cubicBezTo>
                  <a:pt x="619318" y="13270"/>
                  <a:pt x="630301" y="11815"/>
                  <a:pt x="640452" y="8425"/>
                </a:cubicBezTo>
                <a:lnTo>
                  <a:pt x="643618" y="6632"/>
                </a:lnTo>
                <a:lnTo>
                  <a:pt x="1071198" y="984048"/>
                </a:lnTo>
                <a:lnTo>
                  <a:pt x="980680" y="1019268"/>
                </a:lnTo>
                <a:cubicBezTo>
                  <a:pt x="839587" y="1066385"/>
                  <a:pt x="686927" y="1086617"/>
                  <a:pt x="529297" y="1074321"/>
                </a:cubicBezTo>
                <a:cubicBezTo>
                  <a:pt x="371667" y="1062025"/>
                  <a:pt x="223989" y="1018365"/>
                  <a:pt x="91910" y="949940"/>
                </a:cubicBezTo>
                <a:lnTo>
                  <a:pt x="0" y="896486"/>
                </a:lnTo>
                <a:lnTo>
                  <a:pt x="572182" y="0"/>
                </a:lnTo>
                <a:close/>
              </a:path>
            </a:pathLst>
          </a:cu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lt1"/>
                </a:solidFill>
              </a:rPr>
              <a:t>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1DA266-06C7-D287-B2D1-B6005EBDB0B0}"/>
              </a:ext>
            </a:extLst>
          </p:cNvPr>
          <p:cNvGrpSpPr/>
          <p:nvPr/>
        </p:nvGrpSpPr>
        <p:grpSpPr>
          <a:xfrm>
            <a:off x="7892657" y="2123279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8E430CA-1A9D-9365-250A-A94EFFBF4A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FB946D6-AD46-8EAC-9105-712109AB53B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A65EEE4-615D-3013-6A13-C19439768DE9}"/>
              </a:ext>
            </a:extLst>
          </p:cNvPr>
          <p:cNvGrpSpPr/>
          <p:nvPr/>
        </p:nvGrpSpPr>
        <p:grpSpPr>
          <a:xfrm>
            <a:off x="1318609" y="2123279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1C53E7-2DA7-D813-0967-E0AE38960A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01DAB1-3D7F-8891-4AC7-98F0A6B360B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18B4476-F42E-8344-4FB6-A529C94D6424}"/>
              </a:ext>
            </a:extLst>
          </p:cNvPr>
          <p:cNvGrpSpPr/>
          <p:nvPr/>
        </p:nvGrpSpPr>
        <p:grpSpPr>
          <a:xfrm>
            <a:off x="7892657" y="3918873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587BF42-4D70-02BE-44E3-61095A0EA6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BA353F-C3F0-8F77-9E66-B3A1E022A1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16CC26-0BA1-CE4D-7F9F-F006B940C470}"/>
              </a:ext>
            </a:extLst>
          </p:cNvPr>
          <p:cNvGrpSpPr/>
          <p:nvPr/>
        </p:nvGrpSpPr>
        <p:grpSpPr>
          <a:xfrm>
            <a:off x="1318609" y="3918873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36A3996-50EA-1852-7A17-B96E378617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0B9A04F-9D3E-BFDE-1A18-606236624D9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3286F80-A6F9-2397-E4F7-E12C160115AE}"/>
              </a:ext>
            </a:extLst>
          </p:cNvPr>
          <p:cNvGrpSpPr/>
          <p:nvPr/>
        </p:nvGrpSpPr>
        <p:grpSpPr>
          <a:xfrm>
            <a:off x="6000591" y="1012753"/>
            <a:ext cx="5040472" cy="585690"/>
            <a:chOff x="283598" y="1906534"/>
            <a:chExt cx="5040472" cy="58569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D13021-90D7-0048-4694-2B4D386DF0E7}"/>
                </a:ext>
              </a:extLst>
            </p:cNvPr>
            <p:cNvSpPr txBox="1"/>
            <p:nvPr/>
          </p:nvSpPr>
          <p:spPr>
            <a:xfrm>
              <a:off x="283598" y="2190603"/>
              <a:ext cx="504047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FC98841-83E7-8EB5-1DD0-5B13AF6439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DF78C4B-943C-1FBB-8E12-9E8735D6E8C3}"/>
              </a:ext>
            </a:extLst>
          </p:cNvPr>
          <p:cNvGrpSpPr/>
          <p:nvPr/>
        </p:nvGrpSpPr>
        <p:grpSpPr>
          <a:xfrm>
            <a:off x="647795" y="5306612"/>
            <a:ext cx="5695791" cy="585690"/>
            <a:chOff x="-2427654" y="1906534"/>
            <a:chExt cx="5695791" cy="5856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DE5661-99AE-D80B-EA19-2061684CE11A}"/>
                </a:ext>
              </a:extLst>
            </p:cNvPr>
            <p:cNvSpPr txBox="1"/>
            <p:nvPr/>
          </p:nvSpPr>
          <p:spPr>
            <a:xfrm>
              <a:off x="-2427654" y="2190603"/>
              <a:ext cx="567767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8586BB-DBED-4A82-48AC-28EE6F6B003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642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7E9180C-C856-07AB-8ABB-133C0D39FBA4}"/>
              </a:ext>
            </a:extLst>
          </p:cNvPr>
          <p:cNvSpPr/>
          <p:nvPr/>
        </p:nvSpPr>
        <p:spPr>
          <a:xfrm>
            <a:off x="4827998" y="2198167"/>
            <a:ext cx="3176342" cy="791518"/>
          </a:xfrm>
          <a:prstGeom prst="roundRect">
            <a:avLst>
              <a:gd name="adj" fmla="val 17936"/>
            </a:avLst>
          </a:prstGeom>
          <a:solidFill>
            <a:schemeClr val="bg1"/>
          </a:solidFill>
          <a:ln w="25400">
            <a:solidFill>
              <a:srgbClr val="FF84AD"/>
            </a:solidFill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3017D51-AEC9-4AD3-1DF0-AECA1DCC180E}"/>
              </a:ext>
            </a:extLst>
          </p:cNvPr>
          <p:cNvSpPr/>
          <p:nvPr/>
        </p:nvSpPr>
        <p:spPr>
          <a:xfrm>
            <a:off x="4187659" y="1448044"/>
            <a:ext cx="1280678" cy="1279908"/>
          </a:xfrm>
          <a:custGeom>
            <a:avLst/>
            <a:gdLst>
              <a:gd name="connsiteX0" fmla="*/ 19194 w 47963"/>
              <a:gd name="connsiteY0" fmla="*/ 28585 h 47934"/>
              <a:gd name="connsiteX1" fmla="*/ 28919 w 47963"/>
              <a:gd name="connsiteY1" fmla="*/ 27232 h 47934"/>
              <a:gd name="connsiteX2" fmla="*/ 30663 w 47963"/>
              <a:gd name="connsiteY2" fmla="*/ 17574 h 47934"/>
              <a:gd name="connsiteX3" fmla="*/ 22004 w 47963"/>
              <a:gd name="connsiteY3" fmla="*/ 12945 h 47934"/>
              <a:gd name="connsiteX4" fmla="*/ 14937 w 47963"/>
              <a:gd name="connsiteY4" fmla="*/ 19746 h 47934"/>
              <a:gd name="connsiteX5" fmla="*/ 19194 w 47963"/>
              <a:gd name="connsiteY5" fmla="*/ 28585 h 4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3" h="47934">
                <a:moveTo>
                  <a:pt x="19194" y="28585"/>
                </a:moveTo>
                <a:cubicBezTo>
                  <a:pt x="5564" y="57541"/>
                  <a:pt x="49865" y="51416"/>
                  <a:pt x="28919" y="27232"/>
                </a:cubicBezTo>
                <a:cubicBezTo>
                  <a:pt x="49855" y="51416"/>
                  <a:pt x="57714" y="7401"/>
                  <a:pt x="30663" y="17574"/>
                </a:cubicBezTo>
                <a:cubicBezTo>
                  <a:pt x="57742" y="7401"/>
                  <a:pt x="18299" y="-13687"/>
                  <a:pt x="22004" y="12945"/>
                </a:cubicBezTo>
                <a:cubicBezTo>
                  <a:pt x="18299" y="-13677"/>
                  <a:pt x="-13924" y="17307"/>
                  <a:pt x="14937" y="19746"/>
                </a:cubicBezTo>
                <a:cubicBezTo>
                  <a:pt x="-13943" y="17317"/>
                  <a:pt x="5574" y="57541"/>
                  <a:pt x="19194" y="28585"/>
                </a:cubicBezTo>
                <a:close/>
              </a:path>
            </a:pathLst>
          </a:custGeom>
          <a:solidFill>
            <a:srgbClr val="FF84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81C64F9-5FEF-1B4A-A49E-02594336F29B}"/>
              </a:ext>
            </a:extLst>
          </p:cNvPr>
          <p:cNvSpPr txBox="1"/>
          <p:nvPr/>
        </p:nvSpPr>
        <p:spPr>
          <a:xfrm>
            <a:off x="5800863" y="2393870"/>
            <a:ext cx="18814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333EF8-CD0A-A67E-6067-84ED209C3506}"/>
              </a:ext>
            </a:extLst>
          </p:cNvPr>
          <p:cNvSpPr txBox="1"/>
          <p:nvPr/>
        </p:nvSpPr>
        <p:spPr>
          <a:xfrm>
            <a:off x="4354108" y="1671618"/>
            <a:ext cx="947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A35A25-6378-D700-E459-367C37FCFF3B}"/>
              </a:ext>
            </a:extLst>
          </p:cNvPr>
          <p:cNvSpPr txBox="1"/>
          <p:nvPr/>
        </p:nvSpPr>
        <p:spPr>
          <a:xfrm>
            <a:off x="2552700" y="3226189"/>
            <a:ext cx="7086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CC0C8C8-FE5B-A976-97EF-B9587B4CEABA}"/>
              </a:ext>
            </a:extLst>
          </p:cNvPr>
          <p:cNvGrpSpPr/>
          <p:nvPr/>
        </p:nvGrpSpPr>
        <p:grpSpPr>
          <a:xfrm>
            <a:off x="4613678" y="5041239"/>
            <a:ext cx="3122444" cy="1250062"/>
            <a:chOff x="2207763" y="861547"/>
            <a:chExt cx="7266602" cy="290916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C59EDC-5EE6-365A-5643-8C2A18340C26}"/>
                </a:ext>
              </a:extLst>
            </p:cNvPr>
            <p:cNvSpPr/>
            <p:nvPr/>
          </p:nvSpPr>
          <p:spPr>
            <a:xfrm>
              <a:off x="2654875" y="3173829"/>
              <a:ext cx="6336725" cy="596883"/>
            </a:xfrm>
            <a:custGeom>
              <a:avLst/>
              <a:gdLst>
                <a:gd name="connsiteX0" fmla="*/ 3441125 w 6882250"/>
                <a:gd name="connsiteY0" fmla="*/ 0 h 596883"/>
                <a:gd name="connsiteX1" fmla="*/ 6866803 w 6882250"/>
                <a:gd name="connsiteY1" fmla="*/ 582196 h 596883"/>
                <a:gd name="connsiteX2" fmla="*/ 6882250 w 6882250"/>
                <a:gd name="connsiteY2" fmla="*/ 596883 h 596883"/>
                <a:gd name="connsiteX3" fmla="*/ 6811300 w 6882250"/>
                <a:gd name="connsiteY3" fmla="*/ 564304 h 596883"/>
                <a:gd name="connsiteX4" fmla="*/ 3441125 w 6882250"/>
                <a:gd name="connsiteY4" fmla="*/ 124633 h 596883"/>
                <a:gd name="connsiteX5" fmla="*/ 70950 w 6882250"/>
                <a:gd name="connsiteY5" fmla="*/ 564304 h 596883"/>
                <a:gd name="connsiteX6" fmla="*/ 0 w 6882250"/>
                <a:gd name="connsiteY6" fmla="*/ 596883 h 596883"/>
                <a:gd name="connsiteX7" fmla="*/ 15447 w 6882250"/>
                <a:gd name="connsiteY7" fmla="*/ 582196 h 596883"/>
                <a:gd name="connsiteX8" fmla="*/ 3441125 w 6882250"/>
                <a:gd name="connsiteY8" fmla="*/ 0 h 5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2250" h="596883">
                  <a:moveTo>
                    <a:pt x="3441125" y="0"/>
                  </a:moveTo>
                  <a:cubicBezTo>
                    <a:pt x="5089348" y="0"/>
                    <a:pt x="6474258" y="247394"/>
                    <a:pt x="6866803" y="582196"/>
                  </a:cubicBezTo>
                  <a:lnTo>
                    <a:pt x="6882250" y="596883"/>
                  </a:lnTo>
                  <a:lnTo>
                    <a:pt x="6811300" y="564304"/>
                  </a:lnTo>
                  <a:cubicBezTo>
                    <a:pt x="6207471" y="304155"/>
                    <a:pt x="4925286" y="124633"/>
                    <a:pt x="3441125" y="124633"/>
                  </a:cubicBezTo>
                  <a:cubicBezTo>
                    <a:pt x="1956964" y="124633"/>
                    <a:pt x="674779" y="304155"/>
                    <a:pt x="70950" y="564304"/>
                  </a:cubicBezTo>
                  <a:lnTo>
                    <a:pt x="0" y="596883"/>
                  </a:lnTo>
                  <a:lnTo>
                    <a:pt x="15447" y="582196"/>
                  </a:lnTo>
                  <a:cubicBezTo>
                    <a:pt x="407992" y="247394"/>
                    <a:pt x="1792903" y="0"/>
                    <a:pt x="3441125" y="0"/>
                  </a:cubicBezTo>
                  <a:close/>
                </a:path>
              </a:pathLst>
            </a:custGeom>
            <a:solidFill>
              <a:srgbClr val="FFC6E5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F9442A6-2FF3-1442-695D-B1CC3893F2DD}"/>
                </a:ext>
              </a:extLst>
            </p:cNvPr>
            <p:cNvGrpSpPr/>
            <p:nvPr/>
          </p:nvGrpSpPr>
          <p:grpSpPr>
            <a:xfrm>
              <a:off x="2207763" y="861547"/>
              <a:ext cx="7266602" cy="2744099"/>
              <a:chOff x="963276" y="3205768"/>
              <a:chExt cx="7632647" cy="2882329"/>
            </a:xfrm>
            <a:solidFill>
              <a:srgbClr val="FF84AD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0EA9B45-A569-0AF7-82EB-6880D3B46F50}"/>
                  </a:ext>
                </a:extLst>
              </p:cNvPr>
              <p:cNvSpPr/>
              <p:nvPr/>
            </p:nvSpPr>
            <p:spPr>
              <a:xfrm>
                <a:off x="7114063" y="4114030"/>
                <a:ext cx="1481860" cy="1974067"/>
              </a:xfrm>
              <a:custGeom>
                <a:avLst/>
                <a:gdLst>
                  <a:gd name="connsiteX0" fmla="*/ 702636 w 1178115"/>
                  <a:gd name="connsiteY0" fmla="*/ 0 h 1569432"/>
                  <a:gd name="connsiteX1" fmla="*/ 748925 w 1178115"/>
                  <a:gd name="connsiteY1" fmla="*/ 12625 h 1569432"/>
                  <a:gd name="connsiteX2" fmla="*/ 803633 w 1178115"/>
                  <a:gd name="connsiteY2" fmla="*/ 16833 h 1569432"/>
                  <a:gd name="connsiteX3" fmla="*/ 807841 w 1178115"/>
                  <a:gd name="connsiteY3" fmla="*/ 25249 h 1569432"/>
                  <a:gd name="connsiteX4" fmla="*/ 786800 w 1178115"/>
                  <a:gd name="connsiteY4" fmla="*/ 50497 h 1569432"/>
                  <a:gd name="connsiteX5" fmla="*/ 837297 w 1178115"/>
                  <a:gd name="connsiteY5" fmla="*/ 75747 h 1569432"/>
                  <a:gd name="connsiteX6" fmla="*/ 837297 w 1178115"/>
                  <a:gd name="connsiteY6" fmla="*/ 92580 h 1569432"/>
                  <a:gd name="connsiteX7" fmla="*/ 807841 w 1178115"/>
                  <a:gd name="connsiteY7" fmla="*/ 92580 h 1569432"/>
                  <a:gd name="connsiteX8" fmla="*/ 799424 w 1178115"/>
                  <a:gd name="connsiteY8" fmla="*/ 100996 h 1569432"/>
                  <a:gd name="connsiteX9" fmla="*/ 828880 w 1178115"/>
                  <a:gd name="connsiteY9" fmla="*/ 122037 h 1569432"/>
                  <a:gd name="connsiteX10" fmla="*/ 812049 w 1178115"/>
                  <a:gd name="connsiteY10" fmla="*/ 143034 h 1569432"/>
                  <a:gd name="connsiteX11" fmla="*/ 833089 w 1178115"/>
                  <a:gd name="connsiteY11" fmla="*/ 159867 h 1569432"/>
                  <a:gd name="connsiteX12" fmla="*/ 791008 w 1178115"/>
                  <a:gd name="connsiteY12" fmla="*/ 180909 h 1569432"/>
                  <a:gd name="connsiteX13" fmla="*/ 803633 w 1178115"/>
                  <a:gd name="connsiteY13" fmla="*/ 189325 h 1569432"/>
                  <a:gd name="connsiteX14" fmla="*/ 803633 w 1178115"/>
                  <a:gd name="connsiteY14" fmla="*/ 201950 h 1569432"/>
                  <a:gd name="connsiteX15" fmla="*/ 765758 w 1178115"/>
                  <a:gd name="connsiteY15" fmla="*/ 231406 h 1569432"/>
                  <a:gd name="connsiteX16" fmla="*/ 727886 w 1178115"/>
                  <a:gd name="connsiteY16" fmla="*/ 248239 h 1569432"/>
                  <a:gd name="connsiteX17" fmla="*/ 732094 w 1178115"/>
                  <a:gd name="connsiteY17" fmla="*/ 269280 h 1569432"/>
                  <a:gd name="connsiteX18" fmla="*/ 744719 w 1178115"/>
                  <a:gd name="connsiteY18" fmla="*/ 265072 h 1569432"/>
                  <a:gd name="connsiteX19" fmla="*/ 778383 w 1178115"/>
                  <a:gd name="connsiteY19" fmla="*/ 277697 h 1569432"/>
                  <a:gd name="connsiteX20" fmla="*/ 824674 w 1178115"/>
                  <a:gd name="connsiteY20" fmla="*/ 382901 h 1569432"/>
                  <a:gd name="connsiteX21" fmla="*/ 1068705 w 1178115"/>
                  <a:gd name="connsiteY21" fmla="*/ 319778 h 1569432"/>
                  <a:gd name="connsiteX22" fmla="*/ 1119202 w 1178115"/>
                  <a:gd name="connsiteY22" fmla="*/ 323986 h 1569432"/>
                  <a:gd name="connsiteX23" fmla="*/ 1098161 w 1178115"/>
                  <a:gd name="connsiteY23" fmla="*/ 345027 h 1569432"/>
                  <a:gd name="connsiteX24" fmla="*/ 1144452 w 1178115"/>
                  <a:gd name="connsiteY24" fmla="*/ 336611 h 1569432"/>
                  <a:gd name="connsiteX25" fmla="*/ 1110786 w 1178115"/>
                  <a:gd name="connsiteY25" fmla="*/ 357652 h 1569432"/>
                  <a:gd name="connsiteX26" fmla="*/ 1119202 w 1178115"/>
                  <a:gd name="connsiteY26" fmla="*/ 361860 h 1569432"/>
                  <a:gd name="connsiteX27" fmla="*/ 1161283 w 1178115"/>
                  <a:gd name="connsiteY27" fmla="*/ 349235 h 1569432"/>
                  <a:gd name="connsiteX28" fmla="*/ 1152868 w 1178115"/>
                  <a:gd name="connsiteY28" fmla="*/ 374485 h 1569432"/>
                  <a:gd name="connsiteX29" fmla="*/ 1161283 w 1178115"/>
                  <a:gd name="connsiteY29" fmla="*/ 378693 h 1569432"/>
                  <a:gd name="connsiteX30" fmla="*/ 1173908 w 1178115"/>
                  <a:gd name="connsiteY30" fmla="*/ 370277 h 1569432"/>
                  <a:gd name="connsiteX31" fmla="*/ 1178115 w 1178115"/>
                  <a:gd name="connsiteY31" fmla="*/ 378693 h 1569432"/>
                  <a:gd name="connsiteX32" fmla="*/ 1152868 w 1178115"/>
                  <a:gd name="connsiteY32" fmla="*/ 416566 h 1569432"/>
                  <a:gd name="connsiteX33" fmla="*/ 946710 w 1178115"/>
                  <a:gd name="connsiteY33" fmla="*/ 568017 h 1569432"/>
                  <a:gd name="connsiteX34" fmla="*/ 820466 w 1178115"/>
                  <a:gd name="connsiteY34" fmla="*/ 635349 h 1569432"/>
                  <a:gd name="connsiteX35" fmla="*/ 719469 w 1178115"/>
                  <a:gd name="connsiteY35" fmla="*/ 1527351 h 1569432"/>
                  <a:gd name="connsiteX36" fmla="*/ 706845 w 1178115"/>
                  <a:gd name="connsiteY36" fmla="*/ 1451647 h 1569432"/>
                  <a:gd name="connsiteX37" fmla="*/ 698428 w 1178115"/>
                  <a:gd name="connsiteY37" fmla="*/ 1569432 h 1569432"/>
                  <a:gd name="connsiteX38" fmla="*/ 690054 w 1178115"/>
                  <a:gd name="connsiteY38" fmla="*/ 1472687 h 1569432"/>
                  <a:gd name="connsiteX39" fmla="*/ 685846 w 1178115"/>
                  <a:gd name="connsiteY39" fmla="*/ 1497894 h 1569432"/>
                  <a:gd name="connsiteX40" fmla="*/ 681638 w 1178115"/>
                  <a:gd name="connsiteY40" fmla="*/ 1472687 h 1569432"/>
                  <a:gd name="connsiteX41" fmla="*/ 677429 w 1178115"/>
                  <a:gd name="connsiteY41" fmla="*/ 1502102 h 1569432"/>
                  <a:gd name="connsiteX42" fmla="*/ 652180 w 1178115"/>
                  <a:gd name="connsiteY42" fmla="*/ 1350651 h 1569432"/>
                  <a:gd name="connsiteX43" fmla="*/ 647972 w 1178115"/>
                  <a:gd name="connsiteY43" fmla="*/ 1380109 h 1569432"/>
                  <a:gd name="connsiteX44" fmla="*/ 593266 w 1178115"/>
                  <a:gd name="connsiteY44" fmla="*/ 971959 h 1569432"/>
                  <a:gd name="connsiteX45" fmla="*/ 593266 w 1178115"/>
                  <a:gd name="connsiteY45" fmla="*/ 727927 h 1569432"/>
                  <a:gd name="connsiteX46" fmla="*/ 479645 w 1178115"/>
                  <a:gd name="connsiteY46" fmla="*/ 770009 h 1569432"/>
                  <a:gd name="connsiteX47" fmla="*/ 471229 w 1178115"/>
                  <a:gd name="connsiteY47" fmla="*/ 786842 h 1569432"/>
                  <a:gd name="connsiteX48" fmla="*/ 471229 w 1178115"/>
                  <a:gd name="connsiteY48" fmla="*/ 883588 h 1569432"/>
                  <a:gd name="connsiteX49" fmla="*/ 433356 w 1178115"/>
                  <a:gd name="connsiteY49" fmla="*/ 984582 h 1569432"/>
                  <a:gd name="connsiteX50" fmla="*/ 420731 w 1178115"/>
                  <a:gd name="connsiteY50" fmla="*/ 992999 h 1569432"/>
                  <a:gd name="connsiteX51" fmla="*/ 408107 w 1178115"/>
                  <a:gd name="connsiteY51" fmla="*/ 1018248 h 1569432"/>
                  <a:gd name="connsiteX52" fmla="*/ 395482 w 1178115"/>
                  <a:gd name="connsiteY52" fmla="*/ 1018248 h 1569432"/>
                  <a:gd name="connsiteX53" fmla="*/ 374442 w 1178115"/>
                  <a:gd name="connsiteY53" fmla="*/ 988791 h 1569432"/>
                  <a:gd name="connsiteX54" fmla="*/ 353444 w 1178115"/>
                  <a:gd name="connsiteY54" fmla="*/ 997207 h 1569432"/>
                  <a:gd name="connsiteX55" fmla="*/ 307153 w 1178115"/>
                  <a:gd name="connsiteY55" fmla="*/ 959335 h 1569432"/>
                  <a:gd name="connsiteX56" fmla="*/ 277697 w 1178115"/>
                  <a:gd name="connsiteY56" fmla="*/ 849922 h 1569432"/>
                  <a:gd name="connsiteX57" fmla="*/ 265072 w 1178115"/>
                  <a:gd name="connsiteY57" fmla="*/ 845714 h 1569432"/>
                  <a:gd name="connsiteX58" fmla="*/ 155659 w 1178115"/>
                  <a:gd name="connsiteY58" fmla="*/ 866755 h 1569432"/>
                  <a:gd name="connsiteX59" fmla="*/ 46248 w 1178115"/>
                  <a:gd name="connsiteY59" fmla="*/ 816256 h 1569432"/>
                  <a:gd name="connsiteX60" fmla="*/ 79912 w 1178115"/>
                  <a:gd name="connsiteY60" fmla="*/ 816256 h 1569432"/>
                  <a:gd name="connsiteX61" fmla="*/ 4208 w 1178115"/>
                  <a:gd name="connsiteY61" fmla="*/ 774218 h 1569432"/>
                  <a:gd name="connsiteX62" fmla="*/ 71496 w 1178115"/>
                  <a:gd name="connsiteY62" fmla="*/ 761593 h 1569432"/>
                  <a:gd name="connsiteX63" fmla="*/ 0 w 1178115"/>
                  <a:gd name="connsiteY63" fmla="*/ 744760 h 1569432"/>
                  <a:gd name="connsiteX64" fmla="*/ 37832 w 1178115"/>
                  <a:gd name="connsiteY64" fmla="*/ 715304 h 1569432"/>
                  <a:gd name="connsiteX65" fmla="*/ 273488 w 1178115"/>
                  <a:gd name="connsiteY65" fmla="*/ 605891 h 1569432"/>
                  <a:gd name="connsiteX66" fmla="*/ 294528 w 1178115"/>
                  <a:gd name="connsiteY66" fmla="*/ 525936 h 1569432"/>
                  <a:gd name="connsiteX67" fmla="*/ 361818 w 1178115"/>
                  <a:gd name="connsiteY67" fmla="*/ 387108 h 1569432"/>
                  <a:gd name="connsiteX68" fmla="*/ 353444 w 1178115"/>
                  <a:gd name="connsiteY68" fmla="*/ 446023 h 1569432"/>
                  <a:gd name="connsiteX69" fmla="*/ 361818 w 1178115"/>
                  <a:gd name="connsiteY69" fmla="*/ 454440 h 1569432"/>
                  <a:gd name="connsiteX70" fmla="*/ 399690 w 1178115"/>
                  <a:gd name="connsiteY70" fmla="*/ 366068 h 1569432"/>
                  <a:gd name="connsiteX71" fmla="*/ 395482 w 1178115"/>
                  <a:gd name="connsiteY71" fmla="*/ 424982 h 1569432"/>
                  <a:gd name="connsiteX72" fmla="*/ 403898 w 1178115"/>
                  <a:gd name="connsiteY72" fmla="*/ 408149 h 1569432"/>
                  <a:gd name="connsiteX73" fmla="*/ 408107 w 1178115"/>
                  <a:gd name="connsiteY73" fmla="*/ 420774 h 1569432"/>
                  <a:gd name="connsiteX74" fmla="*/ 416523 w 1178115"/>
                  <a:gd name="connsiteY74" fmla="*/ 387108 h 1569432"/>
                  <a:gd name="connsiteX75" fmla="*/ 437564 w 1178115"/>
                  <a:gd name="connsiteY75" fmla="*/ 538561 h 1569432"/>
                  <a:gd name="connsiteX76" fmla="*/ 610099 w 1178115"/>
                  <a:gd name="connsiteY76" fmla="*/ 462855 h 1569432"/>
                  <a:gd name="connsiteX77" fmla="*/ 618516 w 1178115"/>
                  <a:gd name="connsiteY77" fmla="*/ 412357 h 1569432"/>
                  <a:gd name="connsiteX78" fmla="*/ 626932 w 1178115"/>
                  <a:gd name="connsiteY78" fmla="*/ 353444 h 1569432"/>
                  <a:gd name="connsiteX79" fmla="*/ 664805 w 1178115"/>
                  <a:gd name="connsiteY79" fmla="*/ 290322 h 1569432"/>
                  <a:gd name="connsiteX80" fmla="*/ 669013 w 1178115"/>
                  <a:gd name="connsiteY80" fmla="*/ 269280 h 1569432"/>
                  <a:gd name="connsiteX81" fmla="*/ 656388 w 1178115"/>
                  <a:gd name="connsiteY81" fmla="*/ 265072 h 1569432"/>
                  <a:gd name="connsiteX82" fmla="*/ 471229 w 1178115"/>
                  <a:gd name="connsiteY82" fmla="*/ 302945 h 1569432"/>
                  <a:gd name="connsiteX83" fmla="*/ 416523 w 1178115"/>
                  <a:gd name="connsiteY83" fmla="*/ 273489 h 1569432"/>
                  <a:gd name="connsiteX84" fmla="*/ 391274 w 1178115"/>
                  <a:gd name="connsiteY84" fmla="*/ 265072 h 1569432"/>
                  <a:gd name="connsiteX85" fmla="*/ 387067 w 1178115"/>
                  <a:gd name="connsiteY85" fmla="*/ 244031 h 1569432"/>
                  <a:gd name="connsiteX86" fmla="*/ 353444 w 1178115"/>
                  <a:gd name="connsiteY86" fmla="*/ 222989 h 1569432"/>
                  <a:gd name="connsiteX87" fmla="*/ 340819 w 1178115"/>
                  <a:gd name="connsiteY87" fmla="*/ 176700 h 1569432"/>
                  <a:gd name="connsiteX88" fmla="*/ 374442 w 1178115"/>
                  <a:gd name="connsiteY88" fmla="*/ 155659 h 1569432"/>
                  <a:gd name="connsiteX89" fmla="*/ 378651 w 1178115"/>
                  <a:gd name="connsiteY89" fmla="*/ 126246 h 1569432"/>
                  <a:gd name="connsiteX90" fmla="*/ 433356 w 1178115"/>
                  <a:gd name="connsiteY90" fmla="*/ 84163 h 1569432"/>
                  <a:gd name="connsiteX91" fmla="*/ 702636 w 1178115"/>
                  <a:gd name="connsiteY91" fmla="*/ 0 h 1569432"/>
                  <a:gd name="connsiteX92" fmla="*/ 765758 w 1178115"/>
                  <a:gd name="connsiteY92" fmla="*/ 37874 h 1569432"/>
                  <a:gd name="connsiteX93" fmla="*/ 740511 w 1178115"/>
                  <a:gd name="connsiteY93" fmla="*/ 46291 h 1569432"/>
                  <a:gd name="connsiteX94" fmla="*/ 778383 w 1178115"/>
                  <a:gd name="connsiteY94" fmla="*/ 42082 h 1569432"/>
                  <a:gd name="connsiteX95" fmla="*/ 765758 w 1178115"/>
                  <a:gd name="connsiteY95" fmla="*/ 37874 h 1569432"/>
                  <a:gd name="connsiteX96" fmla="*/ 715261 w 1178115"/>
                  <a:gd name="connsiteY96" fmla="*/ 265072 h 1569432"/>
                  <a:gd name="connsiteX97" fmla="*/ 711053 w 1178115"/>
                  <a:gd name="connsiteY97" fmla="*/ 315569 h 1569432"/>
                  <a:gd name="connsiteX98" fmla="*/ 715261 w 1178115"/>
                  <a:gd name="connsiteY98" fmla="*/ 265072 h 156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178115" h="1569432">
                    <a:moveTo>
                      <a:pt x="702636" y="0"/>
                    </a:moveTo>
                    <a:cubicBezTo>
                      <a:pt x="711053" y="0"/>
                      <a:pt x="727886" y="8416"/>
                      <a:pt x="748925" y="12625"/>
                    </a:cubicBezTo>
                    <a:cubicBezTo>
                      <a:pt x="761550" y="16833"/>
                      <a:pt x="786800" y="12625"/>
                      <a:pt x="803633" y="16833"/>
                    </a:cubicBezTo>
                    <a:cubicBezTo>
                      <a:pt x="803633" y="16833"/>
                      <a:pt x="807841" y="12625"/>
                      <a:pt x="807841" y="25249"/>
                    </a:cubicBezTo>
                    <a:cubicBezTo>
                      <a:pt x="807841" y="33666"/>
                      <a:pt x="795216" y="42082"/>
                      <a:pt x="786800" y="50497"/>
                    </a:cubicBezTo>
                    <a:cubicBezTo>
                      <a:pt x="799424" y="71538"/>
                      <a:pt x="816257" y="63122"/>
                      <a:pt x="837297" y="75747"/>
                    </a:cubicBezTo>
                    <a:lnTo>
                      <a:pt x="837297" y="92580"/>
                    </a:lnTo>
                    <a:lnTo>
                      <a:pt x="807841" y="92580"/>
                    </a:lnTo>
                    <a:lnTo>
                      <a:pt x="799424" y="100996"/>
                    </a:lnTo>
                    <a:cubicBezTo>
                      <a:pt x="807841" y="109413"/>
                      <a:pt x="820466" y="117829"/>
                      <a:pt x="828880" y="122037"/>
                    </a:cubicBezTo>
                    <a:cubicBezTo>
                      <a:pt x="828880" y="130452"/>
                      <a:pt x="820466" y="138869"/>
                      <a:pt x="812049" y="143034"/>
                    </a:cubicBezTo>
                    <a:cubicBezTo>
                      <a:pt x="820466" y="147243"/>
                      <a:pt x="833089" y="151451"/>
                      <a:pt x="833089" y="159867"/>
                    </a:cubicBezTo>
                    <a:cubicBezTo>
                      <a:pt x="833089" y="185117"/>
                      <a:pt x="799424" y="168284"/>
                      <a:pt x="791008" y="180909"/>
                    </a:cubicBezTo>
                    <a:cubicBezTo>
                      <a:pt x="795216" y="185117"/>
                      <a:pt x="799424" y="189325"/>
                      <a:pt x="803633" y="189325"/>
                    </a:cubicBezTo>
                    <a:lnTo>
                      <a:pt x="803633" y="201950"/>
                    </a:lnTo>
                    <a:cubicBezTo>
                      <a:pt x="782591" y="210366"/>
                      <a:pt x="774175" y="214575"/>
                      <a:pt x="765758" y="231406"/>
                    </a:cubicBezTo>
                    <a:cubicBezTo>
                      <a:pt x="757342" y="239823"/>
                      <a:pt x="740511" y="244031"/>
                      <a:pt x="727886" y="248239"/>
                    </a:cubicBezTo>
                    <a:cubicBezTo>
                      <a:pt x="732094" y="252447"/>
                      <a:pt x="732094" y="260864"/>
                      <a:pt x="732094" y="269280"/>
                    </a:cubicBezTo>
                    <a:cubicBezTo>
                      <a:pt x="736302" y="269280"/>
                      <a:pt x="732094" y="265072"/>
                      <a:pt x="744719" y="265072"/>
                    </a:cubicBezTo>
                    <a:cubicBezTo>
                      <a:pt x="753134" y="265072"/>
                      <a:pt x="765758" y="277697"/>
                      <a:pt x="778383" y="277697"/>
                    </a:cubicBezTo>
                    <a:cubicBezTo>
                      <a:pt x="795216" y="311361"/>
                      <a:pt x="812049" y="349235"/>
                      <a:pt x="824674" y="382901"/>
                    </a:cubicBezTo>
                    <a:cubicBezTo>
                      <a:pt x="862546" y="370277"/>
                      <a:pt x="1009832" y="319778"/>
                      <a:pt x="1068705" y="319778"/>
                    </a:cubicBezTo>
                    <a:cubicBezTo>
                      <a:pt x="1081328" y="319778"/>
                      <a:pt x="1102369" y="319778"/>
                      <a:pt x="1119202" y="323986"/>
                    </a:cubicBezTo>
                    <a:cubicBezTo>
                      <a:pt x="1110786" y="328194"/>
                      <a:pt x="1106577" y="328194"/>
                      <a:pt x="1098161" y="345027"/>
                    </a:cubicBezTo>
                    <a:cubicBezTo>
                      <a:pt x="1110786" y="340819"/>
                      <a:pt x="1119202" y="340819"/>
                      <a:pt x="1144452" y="336611"/>
                    </a:cubicBezTo>
                    <a:cubicBezTo>
                      <a:pt x="1136035" y="340819"/>
                      <a:pt x="1123410" y="349235"/>
                      <a:pt x="1110786" y="357652"/>
                    </a:cubicBezTo>
                    <a:cubicBezTo>
                      <a:pt x="1110786" y="357652"/>
                      <a:pt x="1106577" y="361860"/>
                      <a:pt x="1119202" y="361860"/>
                    </a:cubicBezTo>
                    <a:cubicBezTo>
                      <a:pt x="1127619" y="361860"/>
                      <a:pt x="1140243" y="353444"/>
                      <a:pt x="1161283" y="349235"/>
                    </a:cubicBezTo>
                    <a:cubicBezTo>
                      <a:pt x="1161283" y="361860"/>
                      <a:pt x="1152868" y="370277"/>
                      <a:pt x="1152868" y="374485"/>
                    </a:cubicBezTo>
                    <a:cubicBezTo>
                      <a:pt x="1152868" y="374485"/>
                      <a:pt x="1148660" y="378693"/>
                      <a:pt x="1161283" y="378693"/>
                    </a:cubicBezTo>
                    <a:cubicBezTo>
                      <a:pt x="1169699" y="378693"/>
                      <a:pt x="1169699" y="374485"/>
                      <a:pt x="1173908" y="370277"/>
                    </a:cubicBezTo>
                    <a:cubicBezTo>
                      <a:pt x="1178115" y="374485"/>
                      <a:pt x="1178115" y="370277"/>
                      <a:pt x="1178115" y="378693"/>
                    </a:cubicBezTo>
                    <a:cubicBezTo>
                      <a:pt x="1178115" y="391316"/>
                      <a:pt x="1161283" y="399733"/>
                      <a:pt x="1152868" y="416566"/>
                    </a:cubicBezTo>
                    <a:cubicBezTo>
                      <a:pt x="1102369" y="483853"/>
                      <a:pt x="1009832" y="530144"/>
                      <a:pt x="946710" y="568017"/>
                    </a:cubicBezTo>
                    <a:cubicBezTo>
                      <a:pt x="904629" y="593266"/>
                      <a:pt x="862546" y="614308"/>
                      <a:pt x="820466" y="635349"/>
                    </a:cubicBezTo>
                    <a:cubicBezTo>
                      <a:pt x="807841" y="942502"/>
                      <a:pt x="748925" y="1245446"/>
                      <a:pt x="719469" y="1527351"/>
                    </a:cubicBezTo>
                    <a:cubicBezTo>
                      <a:pt x="719469" y="1502102"/>
                      <a:pt x="711053" y="1476895"/>
                      <a:pt x="706845" y="1451647"/>
                    </a:cubicBezTo>
                    <a:cubicBezTo>
                      <a:pt x="702636" y="1489477"/>
                      <a:pt x="698428" y="1531560"/>
                      <a:pt x="698428" y="1569432"/>
                    </a:cubicBezTo>
                    <a:cubicBezTo>
                      <a:pt x="698428" y="1539976"/>
                      <a:pt x="694262" y="1506310"/>
                      <a:pt x="690054" y="1472687"/>
                    </a:cubicBezTo>
                    <a:cubicBezTo>
                      <a:pt x="685846" y="1481103"/>
                      <a:pt x="685846" y="1489477"/>
                      <a:pt x="685846" y="1497894"/>
                    </a:cubicBezTo>
                    <a:cubicBezTo>
                      <a:pt x="685846" y="1489477"/>
                      <a:pt x="685846" y="1481103"/>
                      <a:pt x="681638" y="1472687"/>
                    </a:cubicBezTo>
                    <a:cubicBezTo>
                      <a:pt x="677429" y="1481103"/>
                      <a:pt x="677429" y="1493685"/>
                      <a:pt x="677429" y="1502102"/>
                    </a:cubicBezTo>
                    <a:lnTo>
                      <a:pt x="652180" y="1350651"/>
                    </a:lnTo>
                    <a:cubicBezTo>
                      <a:pt x="647972" y="1359067"/>
                      <a:pt x="647972" y="1371692"/>
                      <a:pt x="647972" y="1380109"/>
                    </a:cubicBezTo>
                    <a:cubicBezTo>
                      <a:pt x="631139" y="1300154"/>
                      <a:pt x="593266" y="1072954"/>
                      <a:pt x="593266" y="971959"/>
                    </a:cubicBezTo>
                    <a:lnTo>
                      <a:pt x="593266" y="727927"/>
                    </a:lnTo>
                    <a:cubicBezTo>
                      <a:pt x="551184" y="740552"/>
                      <a:pt x="509103" y="753176"/>
                      <a:pt x="479645" y="770009"/>
                    </a:cubicBezTo>
                    <a:cubicBezTo>
                      <a:pt x="454397" y="778426"/>
                      <a:pt x="471229" y="778426"/>
                      <a:pt x="471229" y="786842"/>
                    </a:cubicBezTo>
                    <a:lnTo>
                      <a:pt x="471229" y="883588"/>
                    </a:lnTo>
                    <a:cubicBezTo>
                      <a:pt x="462814" y="917252"/>
                      <a:pt x="450189" y="950918"/>
                      <a:pt x="433356" y="984582"/>
                    </a:cubicBezTo>
                    <a:cubicBezTo>
                      <a:pt x="433356" y="988791"/>
                      <a:pt x="424940" y="992999"/>
                      <a:pt x="420731" y="992999"/>
                    </a:cubicBezTo>
                    <a:lnTo>
                      <a:pt x="408107" y="1018248"/>
                    </a:lnTo>
                    <a:lnTo>
                      <a:pt x="395482" y="1018248"/>
                    </a:lnTo>
                    <a:cubicBezTo>
                      <a:pt x="391274" y="1009832"/>
                      <a:pt x="382859" y="988791"/>
                      <a:pt x="374442" y="988791"/>
                    </a:cubicBezTo>
                    <a:cubicBezTo>
                      <a:pt x="361818" y="988791"/>
                      <a:pt x="361818" y="997207"/>
                      <a:pt x="353444" y="997207"/>
                    </a:cubicBezTo>
                    <a:cubicBezTo>
                      <a:pt x="340819" y="997207"/>
                      <a:pt x="319777" y="971959"/>
                      <a:pt x="307153" y="959335"/>
                    </a:cubicBezTo>
                    <a:cubicBezTo>
                      <a:pt x="281905" y="929877"/>
                      <a:pt x="277697" y="883588"/>
                      <a:pt x="277697" y="849922"/>
                    </a:cubicBezTo>
                    <a:cubicBezTo>
                      <a:pt x="273488" y="845714"/>
                      <a:pt x="277697" y="845714"/>
                      <a:pt x="265072" y="845714"/>
                    </a:cubicBezTo>
                    <a:cubicBezTo>
                      <a:pt x="256655" y="845714"/>
                      <a:pt x="164076" y="866755"/>
                      <a:pt x="155659" y="866755"/>
                    </a:cubicBezTo>
                    <a:cubicBezTo>
                      <a:pt x="105162" y="866755"/>
                      <a:pt x="100954" y="854130"/>
                      <a:pt x="46248" y="816256"/>
                    </a:cubicBezTo>
                    <a:cubicBezTo>
                      <a:pt x="54663" y="816256"/>
                      <a:pt x="67288" y="820464"/>
                      <a:pt x="79912" y="816256"/>
                    </a:cubicBezTo>
                    <a:cubicBezTo>
                      <a:pt x="58871" y="799465"/>
                      <a:pt x="16833" y="791051"/>
                      <a:pt x="4208" y="774218"/>
                    </a:cubicBezTo>
                    <a:cubicBezTo>
                      <a:pt x="16833" y="778426"/>
                      <a:pt x="54663" y="770009"/>
                      <a:pt x="71496" y="761593"/>
                    </a:cubicBezTo>
                    <a:cubicBezTo>
                      <a:pt x="50456" y="757385"/>
                      <a:pt x="25207" y="753176"/>
                      <a:pt x="0" y="744760"/>
                    </a:cubicBezTo>
                    <a:cubicBezTo>
                      <a:pt x="4208" y="732135"/>
                      <a:pt x="21041" y="723719"/>
                      <a:pt x="37832" y="715304"/>
                    </a:cubicBezTo>
                    <a:cubicBezTo>
                      <a:pt x="113578" y="677430"/>
                      <a:pt x="206158" y="656388"/>
                      <a:pt x="273488" y="605891"/>
                    </a:cubicBezTo>
                    <a:cubicBezTo>
                      <a:pt x="294528" y="589058"/>
                      <a:pt x="286113" y="546977"/>
                      <a:pt x="294528" y="525936"/>
                    </a:cubicBezTo>
                    <a:cubicBezTo>
                      <a:pt x="307153" y="479645"/>
                      <a:pt x="332402" y="433399"/>
                      <a:pt x="361818" y="387108"/>
                    </a:cubicBezTo>
                    <a:cubicBezTo>
                      <a:pt x="357652" y="399733"/>
                      <a:pt x="357652" y="412357"/>
                      <a:pt x="353444" y="446023"/>
                    </a:cubicBezTo>
                    <a:cubicBezTo>
                      <a:pt x="357652" y="446023"/>
                      <a:pt x="357652" y="450232"/>
                      <a:pt x="361818" y="454440"/>
                    </a:cubicBezTo>
                    <a:cubicBezTo>
                      <a:pt x="378651" y="424982"/>
                      <a:pt x="387067" y="395524"/>
                      <a:pt x="399690" y="366068"/>
                    </a:cubicBezTo>
                    <a:cubicBezTo>
                      <a:pt x="395482" y="378693"/>
                      <a:pt x="395482" y="395524"/>
                      <a:pt x="395482" y="424982"/>
                    </a:cubicBezTo>
                    <a:cubicBezTo>
                      <a:pt x="399690" y="420774"/>
                      <a:pt x="399690" y="412357"/>
                      <a:pt x="403898" y="408149"/>
                    </a:cubicBezTo>
                    <a:cubicBezTo>
                      <a:pt x="403898" y="412357"/>
                      <a:pt x="403898" y="416566"/>
                      <a:pt x="408107" y="420774"/>
                    </a:cubicBezTo>
                    <a:cubicBezTo>
                      <a:pt x="412315" y="412357"/>
                      <a:pt x="412315" y="399733"/>
                      <a:pt x="416523" y="387108"/>
                    </a:cubicBezTo>
                    <a:cubicBezTo>
                      <a:pt x="424940" y="437607"/>
                      <a:pt x="429148" y="488062"/>
                      <a:pt x="437564" y="538561"/>
                    </a:cubicBezTo>
                    <a:cubicBezTo>
                      <a:pt x="496478" y="513311"/>
                      <a:pt x="555392" y="488062"/>
                      <a:pt x="610099" y="462855"/>
                    </a:cubicBezTo>
                    <a:cubicBezTo>
                      <a:pt x="614307" y="446023"/>
                      <a:pt x="618516" y="429190"/>
                      <a:pt x="618516" y="412357"/>
                    </a:cubicBezTo>
                    <a:cubicBezTo>
                      <a:pt x="622724" y="395524"/>
                      <a:pt x="626932" y="374485"/>
                      <a:pt x="626932" y="353444"/>
                    </a:cubicBezTo>
                    <a:cubicBezTo>
                      <a:pt x="631139" y="336611"/>
                      <a:pt x="631139" y="277697"/>
                      <a:pt x="664805" y="290322"/>
                    </a:cubicBezTo>
                    <a:cubicBezTo>
                      <a:pt x="664805" y="286113"/>
                      <a:pt x="664805" y="277697"/>
                      <a:pt x="669013" y="269280"/>
                    </a:cubicBezTo>
                    <a:cubicBezTo>
                      <a:pt x="664805" y="265072"/>
                      <a:pt x="660596" y="265072"/>
                      <a:pt x="656388" y="265072"/>
                    </a:cubicBezTo>
                    <a:lnTo>
                      <a:pt x="471229" y="302945"/>
                    </a:lnTo>
                    <a:cubicBezTo>
                      <a:pt x="454397" y="302945"/>
                      <a:pt x="429148" y="286113"/>
                      <a:pt x="416523" y="273489"/>
                    </a:cubicBezTo>
                    <a:cubicBezTo>
                      <a:pt x="412315" y="273489"/>
                      <a:pt x="399690" y="269280"/>
                      <a:pt x="391274" y="265072"/>
                    </a:cubicBezTo>
                    <a:cubicBezTo>
                      <a:pt x="391274" y="260864"/>
                      <a:pt x="391274" y="252447"/>
                      <a:pt x="387067" y="244031"/>
                    </a:cubicBezTo>
                    <a:cubicBezTo>
                      <a:pt x="378651" y="239823"/>
                      <a:pt x="361818" y="235614"/>
                      <a:pt x="353444" y="222989"/>
                    </a:cubicBezTo>
                    <a:cubicBezTo>
                      <a:pt x="349235" y="210366"/>
                      <a:pt x="340819" y="189325"/>
                      <a:pt x="340819" y="176700"/>
                    </a:cubicBezTo>
                    <a:cubicBezTo>
                      <a:pt x="340819" y="151451"/>
                      <a:pt x="357652" y="164076"/>
                      <a:pt x="374442" y="155659"/>
                    </a:cubicBezTo>
                    <a:cubicBezTo>
                      <a:pt x="378651" y="151451"/>
                      <a:pt x="374442" y="138869"/>
                      <a:pt x="378651" y="126246"/>
                    </a:cubicBezTo>
                    <a:cubicBezTo>
                      <a:pt x="387067" y="117829"/>
                      <a:pt x="412315" y="96788"/>
                      <a:pt x="433356" y="84163"/>
                    </a:cubicBezTo>
                    <a:cubicBezTo>
                      <a:pt x="488062" y="42082"/>
                      <a:pt x="631139" y="0"/>
                      <a:pt x="702636" y="0"/>
                    </a:cubicBezTo>
                    <a:close/>
                    <a:moveTo>
                      <a:pt x="765758" y="37874"/>
                    </a:moveTo>
                    <a:cubicBezTo>
                      <a:pt x="753134" y="37874"/>
                      <a:pt x="744719" y="42082"/>
                      <a:pt x="740511" y="46291"/>
                    </a:cubicBezTo>
                    <a:cubicBezTo>
                      <a:pt x="769967" y="46291"/>
                      <a:pt x="774175" y="42082"/>
                      <a:pt x="778383" y="42082"/>
                    </a:cubicBezTo>
                    <a:cubicBezTo>
                      <a:pt x="774175" y="37874"/>
                      <a:pt x="774175" y="37874"/>
                      <a:pt x="765758" y="37874"/>
                    </a:cubicBezTo>
                    <a:close/>
                    <a:moveTo>
                      <a:pt x="715261" y="265072"/>
                    </a:moveTo>
                    <a:cubicBezTo>
                      <a:pt x="698428" y="281905"/>
                      <a:pt x="711053" y="298738"/>
                      <a:pt x="711053" y="315569"/>
                    </a:cubicBezTo>
                    <a:cubicBezTo>
                      <a:pt x="711053" y="311361"/>
                      <a:pt x="715261" y="302945"/>
                      <a:pt x="715261" y="265072"/>
                    </a:cubicBezTo>
                    <a:close/>
                  </a:path>
                </a:pathLst>
              </a:custGeom>
              <a:grpFill/>
              <a:ln w="237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DF67195E-811C-CF4A-05F3-76C2BBFAA37D}"/>
                  </a:ext>
                </a:extLst>
              </p:cNvPr>
              <p:cNvGrpSpPr/>
              <p:nvPr/>
            </p:nvGrpSpPr>
            <p:grpSpPr>
              <a:xfrm>
                <a:off x="5561828" y="3769309"/>
                <a:ext cx="1741924" cy="1582057"/>
                <a:chOff x="5546922" y="1464091"/>
                <a:chExt cx="1741924" cy="1582057"/>
              </a:xfrm>
              <a:grpFill/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911D1F-49DA-155E-6D32-BB13C0DC3D11}"/>
                    </a:ext>
                  </a:extLst>
                </p:cNvPr>
                <p:cNvSpPr/>
                <p:nvPr/>
              </p:nvSpPr>
              <p:spPr>
                <a:xfrm>
                  <a:off x="5546922" y="1464091"/>
                  <a:ext cx="1165491" cy="1354859"/>
                </a:xfrm>
                <a:custGeom>
                  <a:avLst/>
                  <a:gdLst>
                    <a:gd name="connsiteX0" fmla="*/ 1119202 w 1165491"/>
                    <a:gd name="connsiteY0" fmla="*/ 0 h 1354859"/>
                    <a:gd name="connsiteX1" fmla="*/ 1106577 w 1165491"/>
                    <a:gd name="connsiteY1" fmla="*/ 63122 h 1354859"/>
                    <a:gd name="connsiteX2" fmla="*/ 1119202 w 1165491"/>
                    <a:gd name="connsiteY2" fmla="*/ 33666 h 1354859"/>
                    <a:gd name="connsiteX3" fmla="*/ 1119202 w 1165491"/>
                    <a:gd name="connsiteY3" fmla="*/ 79955 h 1354859"/>
                    <a:gd name="connsiteX4" fmla="*/ 1144450 w 1165491"/>
                    <a:gd name="connsiteY4" fmla="*/ 21041 h 1354859"/>
                    <a:gd name="connsiteX5" fmla="*/ 1157074 w 1165491"/>
                    <a:gd name="connsiteY5" fmla="*/ 67330 h 1354859"/>
                    <a:gd name="connsiteX6" fmla="*/ 1161283 w 1165491"/>
                    <a:gd name="connsiteY6" fmla="*/ 54705 h 1354859"/>
                    <a:gd name="connsiteX7" fmla="*/ 1165491 w 1165491"/>
                    <a:gd name="connsiteY7" fmla="*/ 88371 h 1354859"/>
                    <a:gd name="connsiteX8" fmla="*/ 917252 w 1165491"/>
                    <a:gd name="connsiteY8" fmla="*/ 542809 h 1354859"/>
                    <a:gd name="connsiteX9" fmla="*/ 862546 w 1165491"/>
                    <a:gd name="connsiteY9" fmla="*/ 576433 h 1354859"/>
                    <a:gd name="connsiteX10" fmla="*/ 866755 w 1165491"/>
                    <a:gd name="connsiteY10" fmla="*/ 568016 h 1354859"/>
                    <a:gd name="connsiteX11" fmla="*/ 858338 w 1165491"/>
                    <a:gd name="connsiteY11" fmla="*/ 563808 h 1354859"/>
                    <a:gd name="connsiteX12" fmla="*/ 799422 w 1165491"/>
                    <a:gd name="connsiteY12" fmla="*/ 597474 h 1354859"/>
                    <a:gd name="connsiteX13" fmla="*/ 845713 w 1165491"/>
                    <a:gd name="connsiteY13" fmla="*/ 534395 h 1354859"/>
                    <a:gd name="connsiteX14" fmla="*/ 791008 w 1165491"/>
                    <a:gd name="connsiteY14" fmla="*/ 580641 h 1354859"/>
                    <a:gd name="connsiteX15" fmla="*/ 858338 w 1165491"/>
                    <a:gd name="connsiteY15" fmla="*/ 467063 h 1354859"/>
                    <a:gd name="connsiteX16" fmla="*/ 816255 w 1165491"/>
                    <a:gd name="connsiteY16" fmla="*/ 517562 h 1354859"/>
                    <a:gd name="connsiteX17" fmla="*/ 837297 w 1165491"/>
                    <a:gd name="connsiteY17" fmla="*/ 471271 h 1354859"/>
                    <a:gd name="connsiteX18" fmla="*/ 824672 w 1165491"/>
                    <a:gd name="connsiteY18" fmla="*/ 467063 h 1354859"/>
                    <a:gd name="connsiteX19" fmla="*/ 622722 w 1165491"/>
                    <a:gd name="connsiteY19" fmla="*/ 656388 h 1354859"/>
                    <a:gd name="connsiteX20" fmla="*/ 690011 w 1165491"/>
                    <a:gd name="connsiteY20" fmla="*/ 597474 h 1354859"/>
                    <a:gd name="connsiteX21" fmla="*/ 685803 w 1165491"/>
                    <a:gd name="connsiteY21" fmla="*/ 614307 h 1354859"/>
                    <a:gd name="connsiteX22" fmla="*/ 778383 w 1165491"/>
                    <a:gd name="connsiteY22" fmla="*/ 538601 h 1354859"/>
                    <a:gd name="connsiteX23" fmla="*/ 521727 w 1165491"/>
                    <a:gd name="connsiteY23" fmla="*/ 841548 h 1354859"/>
                    <a:gd name="connsiteX24" fmla="*/ 525936 w 1165491"/>
                    <a:gd name="connsiteY24" fmla="*/ 845756 h 1354859"/>
                    <a:gd name="connsiteX25" fmla="*/ 657476 w 1165491"/>
                    <a:gd name="connsiteY25" fmla="*/ 700762 h 1354859"/>
                    <a:gd name="connsiteX26" fmla="*/ 610099 w 1165491"/>
                    <a:gd name="connsiteY26" fmla="*/ 757384 h 1354859"/>
                    <a:gd name="connsiteX27" fmla="*/ 391273 w 1165491"/>
                    <a:gd name="connsiteY27" fmla="*/ 1051913 h 1354859"/>
                    <a:gd name="connsiteX28" fmla="*/ 273488 w 1165491"/>
                    <a:gd name="connsiteY28" fmla="*/ 1249654 h 1354859"/>
                    <a:gd name="connsiteX29" fmla="*/ 239822 w 1165491"/>
                    <a:gd name="connsiteY29" fmla="*/ 1321193 h 1354859"/>
                    <a:gd name="connsiteX30" fmla="*/ 214573 w 1165491"/>
                    <a:gd name="connsiteY30" fmla="*/ 1346442 h 1354859"/>
                    <a:gd name="connsiteX31" fmla="*/ 206156 w 1165491"/>
                    <a:gd name="connsiteY31" fmla="*/ 1316985 h 1354859"/>
                    <a:gd name="connsiteX32" fmla="*/ 189325 w 1165491"/>
                    <a:gd name="connsiteY32" fmla="*/ 1350651 h 1354859"/>
                    <a:gd name="connsiteX33" fmla="*/ 180908 w 1165491"/>
                    <a:gd name="connsiteY33" fmla="*/ 1342234 h 1354859"/>
                    <a:gd name="connsiteX34" fmla="*/ 176700 w 1165491"/>
                    <a:gd name="connsiteY34" fmla="*/ 1354859 h 1354859"/>
                    <a:gd name="connsiteX35" fmla="*/ 164075 w 1165491"/>
                    <a:gd name="connsiteY35" fmla="*/ 1354859 h 1354859"/>
                    <a:gd name="connsiteX36" fmla="*/ 67287 w 1165491"/>
                    <a:gd name="connsiteY36" fmla="*/ 1279112 h 1354859"/>
                    <a:gd name="connsiteX37" fmla="*/ 88329 w 1165491"/>
                    <a:gd name="connsiteY37" fmla="*/ 1203408 h 1354859"/>
                    <a:gd name="connsiteX38" fmla="*/ 437564 w 1165491"/>
                    <a:gd name="connsiteY38" fmla="*/ 727927 h 1354859"/>
                    <a:gd name="connsiteX39" fmla="*/ 652180 w 1165491"/>
                    <a:gd name="connsiteY39" fmla="*/ 534395 h 1354859"/>
                    <a:gd name="connsiteX40" fmla="*/ 643763 w 1165491"/>
                    <a:gd name="connsiteY40" fmla="*/ 530186 h 1354859"/>
                    <a:gd name="connsiteX41" fmla="*/ 458605 w 1165491"/>
                    <a:gd name="connsiteY41" fmla="*/ 576433 h 1354859"/>
                    <a:gd name="connsiteX42" fmla="*/ 159867 w 1165491"/>
                    <a:gd name="connsiteY42" fmla="*/ 652180 h 1354859"/>
                    <a:gd name="connsiteX43" fmla="*/ 147768 w 1165491"/>
                    <a:gd name="connsiteY43" fmla="*/ 665857 h 1354859"/>
                    <a:gd name="connsiteX44" fmla="*/ 147563 w 1165491"/>
                    <a:gd name="connsiteY44" fmla="*/ 670629 h 1354859"/>
                    <a:gd name="connsiteX45" fmla="*/ 138826 w 1165491"/>
                    <a:gd name="connsiteY45" fmla="*/ 664805 h 1354859"/>
                    <a:gd name="connsiteX46" fmla="*/ 126203 w 1165491"/>
                    <a:gd name="connsiteY46" fmla="*/ 690054 h 1354859"/>
                    <a:gd name="connsiteX47" fmla="*/ 138826 w 1165491"/>
                    <a:gd name="connsiteY47" fmla="*/ 702679 h 1354859"/>
                    <a:gd name="connsiteX48" fmla="*/ 117786 w 1165491"/>
                    <a:gd name="connsiteY48" fmla="*/ 694262 h 1354859"/>
                    <a:gd name="connsiteX49" fmla="*/ 113578 w 1165491"/>
                    <a:gd name="connsiteY49" fmla="*/ 702679 h 1354859"/>
                    <a:gd name="connsiteX50" fmla="*/ 84120 w 1165491"/>
                    <a:gd name="connsiteY50" fmla="*/ 694262 h 1354859"/>
                    <a:gd name="connsiteX51" fmla="*/ 96745 w 1165491"/>
                    <a:gd name="connsiteY51" fmla="*/ 706887 h 1354859"/>
                    <a:gd name="connsiteX52" fmla="*/ 0 w 1165491"/>
                    <a:gd name="connsiteY52" fmla="*/ 647972 h 1354859"/>
                    <a:gd name="connsiteX53" fmla="*/ 16790 w 1165491"/>
                    <a:gd name="connsiteY53" fmla="*/ 597474 h 1354859"/>
                    <a:gd name="connsiteX54" fmla="*/ 244030 w 1165491"/>
                    <a:gd name="connsiteY54" fmla="*/ 483896 h 1354859"/>
                    <a:gd name="connsiteX55" fmla="*/ 555392 w 1165491"/>
                    <a:gd name="connsiteY55" fmla="*/ 412357 h 1354859"/>
                    <a:gd name="connsiteX56" fmla="*/ 412315 w 1165491"/>
                    <a:gd name="connsiteY56" fmla="*/ 222989 h 1354859"/>
                    <a:gd name="connsiteX57" fmla="*/ 500686 w 1165491"/>
                    <a:gd name="connsiteY57" fmla="*/ 277697 h 1354859"/>
                    <a:gd name="connsiteX58" fmla="*/ 437564 w 1165491"/>
                    <a:gd name="connsiteY58" fmla="*/ 218781 h 1354859"/>
                    <a:gd name="connsiteX59" fmla="*/ 450189 w 1165491"/>
                    <a:gd name="connsiteY59" fmla="*/ 206199 h 1354859"/>
                    <a:gd name="connsiteX60" fmla="*/ 424939 w 1165491"/>
                    <a:gd name="connsiteY60" fmla="*/ 193576 h 1354859"/>
                    <a:gd name="connsiteX61" fmla="*/ 458605 w 1165491"/>
                    <a:gd name="connsiteY61" fmla="*/ 185159 h 1354859"/>
                    <a:gd name="connsiteX62" fmla="*/ 450189 w 1165491"/>
                    <a:gd name="connsiteY62" fmla="*/ 180951 h 1354859"/>
                    <a:gd name="connsiteX63" fmla="*/ 525936 w 1165491"/>
                    <a:gd name="connsiteY63" fmla="*/ 155701 h 1354859"/>
                    <a:gd name="connsiteX64" fmla="*/ 744717 w 1165491"/>
                    <a:gd name="connsiteY64" fmla="*/ 382899 h 1354859"/>
                    <a:gd name="connsiteX65" fmla="*/ 786800 w 1165491"/>
                    <a:gd name="connsiteY65" fmla="*/ 382899 h 1354859"/>
                    <a:gd name="connsiteX66" fmla="*/ 744717 w 1165491"/>
                    <a:gd name="connsiteY66" fmla="*/ 391316 h 1354859"/>
                    <a:gd name="connsiteX67" fmla="*/ 816255 w 1165491"/>
                    <a:gd name="connsiteY67" fmla="*/ 408149 h 1354859"/>
                    <a:gd name="connsiteX68" fmla="*/ 807839 w 1165491"/>
                    <a:gd name="connsiteY68" fmla="*/ 403941 h 1354859"/>
                    <a:gd name="connsiteX69" fmla="*/ 799422 w 1165491"/>
                    <a:gd name="connsiteY69" fmla="*/ 416565 h 1354859"/>
                    <a:gd name="connsiteX70" fmla="*/ 828880 w 1165491"/>
                    <a:gd name="connsiteY70" fmla="*/ 420774 h 1354859"/>
                    <a:gd name="connsiteX71" fmla="*/ 803631 w 1165491"/>
                    <a:gd name="connsiteY71" fmla="*/ 429190 h 1354859"/>
                    <a:gd name="connsiteX72" fmla="*/ 812047 w 1165491"/>
                    <a:gd name="connsiteY72" fmla="*/ 437607 h 1354859"/>
                    <a:gd name="connsiteX73" fmla="*/ 845713 w 1165491"/>
                    <a:gd name="connsiteY73" fmla="*/ 446023 h 1354859"/>
                    <a:gd name="connsiteX74" fmla="*/ 858338 w 1165491"/>
                    <a:gd name="connsiteY74" fmla="*/ 424982 h 1354859"/>
                    <a:gd name="connsiteX75" fmla="*/ 875171 w 1165491"/>
                    <a:gd name="connsiteY75" fmla="*/ 366068 h 1354859"/>
                    <a:gd name="connsiteX76" fmla="*/ 1081328 w 1165491"/>
                    <a:gd name="connsiteY76" fmla="*/ 46289 h 1354859"/>
                    <a:gd name="connsiteX77" fmla="*/ 1081328 w 1165491"/>
                    <a:gd name="connsiteY77" fmla="*/ 71538 h 1354859"/>
                    <a:gd name="connsiteX78" fmla="*/ 1119202 w 1165491"/>
                    <a:gd name="connsiteY78" fmla="*/ 0 h 1354859"/>
                    <a:gd name="connsiteX79" fmla="*/ 25207 w 1165491"/>
                    <a:gd name="connsiteY79" fmla="*/ 643763 h 1354859"/>
                    <a:gd name="connsiteX80" fmla="*/ 16790 w 1165491"/>
                    <a:gd name="connsiteY80" fmla="*/ 656388 h 1354859"/>
                    <a:gd name="connsiteX81" fmla="*/ 25207 w 1165491"/>
                    <a:gd name="connsiteY81" fmla="*/ 643763 h 1354859"/>
                    <a:gd name="connsiteX82" fmla="*/ 63079 w 1165491"/>
                    <a:gd name="connsiteY82" fmla="*/ 673221 h 1354859"/>
                    <a:gd name="connsiteX83" fmla="*/ 67287 w 1165491"/>
                    <a:gd name="connsiteY83" fmla="*/ 673221 h 1354859"/>
                    <a:gd name="connsiteX84" fmla="*/ 63079 w 1165491"/>
                    <a:gd name="connsiteY84" fmla="*/ 673221 h 1354859"/>
                    <a:gd name="connsiteX85" fmla="*/ 113578 w 1165491"/>
                    <a:gd name="connsiteY85" fmla="*/ 673221 h 1354859"/>
                    <a:gd name="connsiteX86" fmla="*/ 113578 w 1165491"/>
                    <a:gd name="connsiteY86" fmla="*/ 690054 h 1354859"/>
                    <a:gd name="connsiteX87" fmla="*/ 113578 w 1165491"/>
                    <a:gd name="connsiteY87" fmla="*/ 673221 h 1354859"/>
                    <a:gd name="connsiteX88" fmla="*/ 521727 w 1165491"/>
                    <a:gd name="connsiteY88" fmla="*/ 845756 h 1354859"/>
                    <a:gd name="connsiteX89" fmla="*/ 509103 w 1165491"/>
                    <a:gd name="connsiteY89" fmla="*/ 862589 h 1354859"/>
                    <a:gd name="connsiteX90" fmla="*/ 521727 w 1165491"/>
                    <a:gd name="connsiteY90" fmla="*/ 845756 h 1354859"/>
                    <a:gd name="connsiteX91" fmla="*/ 151451 w 1165491"/>
                    <a:gd name="connsiteY91" fmla="*/ 1316985 h 1354859"/>
                    <a:gd name="connsiteX92" fmla="*/ 151451 w 1165491"/>
                    <a:gd name="connsiteY92" fmla="*/ 1342234 h 1354859"/>
                    <a:gd name="connsiteX93" fmla="*/ 151451 w 1165491"/>
                    <a:gd name="connsiteY93" fmla="*/ 1316985 h 1354859"/>
                    <a:gd name="connsiteX94" fmla="*/ 1144450 w 1165491"/>
                    <a:gd name="connsiteY94" fmla="*/ 37874 h 1354859"/>
                    <a:gd name="connsiteX95" fmla="*/ 1144450 w 1165491"/>
                    <a:gd name="connsiteY95" fmla="*/ 63122 h 1354859"/>
                    <a:gd name="connsiteX96" fmla="*/ 1144450 w 1165491"/>
                    <a:gd name="connsiteY96" fmla="*/ 37874 h 135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165491" h="1354859">
                      <a:moveTo>
                        <a:pt x="1119202" y="0"/>
                      </a:moveTo>
                      <a:cubicBezTo>
                        <a:pt x="1114994" y="12624"/>
                        <a:pt x="1098161" y="33666"/>
                        <a:pt x="1106577" y="63122"/>
                      </a:cubicBezTo>
                      <a:cubicBezTo>
                        <a:pt x="1110785" y="54705"/>
                        <a:pt x="1119202" y="42080"/>
                        <a:pt x="1119202" y="33666"/>
                      </a:cubicBezTo>
                      <a:lnTo>
                        <a:pt x="1119202" y="79955"/>
                      </a:lnTo>
                      <a:cubicBezTo>
                        <a:pt x="1127618" y="58913"/>
                        <a:pt x="1136033" y="37874"/>
                        <a:pt x="1144450" y="21041"/>
                      </a:cubicBezTo>
                      <a:cubicBezTo>
                        <a:pt x="1144450" y="33666"/>
                        <a:pt x="1152866" y="50497"/>
                        <a:pt x="1157074" y="67330"/>
                      </a:cubicBezTo>
                      <a:cubicBezTo>
                        <a:pt x="1161283" y="63122"/>
                        <a:pt x="1161283" y="58913"/>
                        <a:pt x="1161283" y="54705"/>
                      </a:cubicBezTo>
                      <a:cubicBezTo>
                        <a:pt x="1161283" y="63122"/>
                        <a:pt x="1165491" y="75746"/>
                        <a:pt x="1165491" y="88371"/>
                      </a:cubicBezTo>
                      <a:cubicBezTo>
                        <a:pt x="1165491" y="201990"/>
                        <a:pt x="1039247" y="479687"/>
                        <a:pt x="917252" y="542809"/>
                      </a:cubicBezTo>
                      <a:cubicBezTo>
                        <a:pt x="896211" y="551183"/>
                        <a:pt x="879378" y="568016"/>
                        <a:pt x="862546" y="576433"/>
                      </a:cubicBezTo>
                      <a:cubicBezTo>
                        <a:pt x="862546" y="576433"/>
                        <a:pt x="862546" y="568016"/>
                        <a:pt x="866755" y="568016"/>
                      </a:cubicBezTo>
                      <a:cubicBezTo>
                        <a:pt x="866755" y="568016"/>
                        <a:pt x="866755" y="563808"/>
                        <a:pt x="858338" y="563808"/>
                      </a:cubicBezTo>
                      <a:cubicBezTo>
                        <a:pt x="845713" y="563808"/>
                        <a:pt x="820464" y="584849"/>
                        <a:pt x="799422" y="597474"/>
                      </a:cubicBezTo>
                      <a:cubicBezTo>
                        <a:pt x="807839" y="572225"/>
                        <a:pt x="845713" y="555392"/>
                        <a:pt x="845713" y="534395"/>
                      </a:cubicBezTo>
                      <a:cubicBezTo>
                        <a:pt x="828880" y="547018"/>
                        <a:pt x="807839" y="568016"/>
                        <a:pt x="791008" y="580641"/>
                      </a:cubicBezTo>
                      <a:cubicBezTo>
                        <a:pt x="812047" y="547018"/>
                        <a:pt x="858338" y="492312"/>
                        <a:pt x="858338" y="467063"/>
                      </a:cubicBezTo>
                      <a:cubicBezTo>
                        <a:pt x="845713" y="483896"/>
                        <a:pt x="833089" y="500729"/>
                        <a:pt x="816255" y="517562"/>
                      </a:cubicBezTo>
                      <a:cubicBezTo>
                        <a:pt x="824672" y="504937"/>
                        <a:pt x="833089" y="488104"/>
                        <a:pt x="837297" y="471271"/>
                      </a:cubicBezTo>
                      <a:cubicBezTo>
                        <a:pt x="833089" y="467063"/>
                        <a:pt x="837297" y="467063"/>
                        <a:pt x="824672" y="467063"/>
                      </a:cubicBezTo>
                      <a:cubicBezTo>
                        <a:pt x="774175" y="467063"/>
                        <a:pt x="631138" y="639555"/>
                        <a:pt x="622722" y="656388"/>
                      </a:cubicBezTo>
                      <a:cubicBezTo>
                        <a:pt x="643763" y="639555"/>
                        <a:pt x="669013" y="618515"/>
                        <a:pt x="690011" y="597474"/>
                      </a:cubicBezTo>
                      <a:cubicBezTo>
                        <a:pt x="685803" y="601682"/>
                        <a:pt x="685803" y="605891"/>
                        <a:pt x="685803" y="614307"/>
                      </a:cubicBezTo>
                      <a:cubicBezTo>
                        <a:pt x="719467" y="589058"/>
                        <a:pt x="748925" y="559600"/>
                        <a:pt x="778383" y="538601"/>
                      </a:cubicBezTo>
                      <a:lnTo>
                        <a:pt x="521727" y="841548"/>
                      </a:lnTo>
                      <a:lnTo>
                        <a:pt x="525936" y="845756"/>
                      </a:lnTo>
                      <a:lnTo>
                        <a:pt x="657476" y="700762"/>
                      </a:lnTo>
                      <a:lnTo>
                        <a:pt x="610099" y="757384"/>
                      </a:lnTo>
                      <a:cubicBezTo>
                        <a:pt x="534352" y="849964"/>
                        <a:pt x="458605" y="950918"/>
                        <a:pt x="391273" y="1051913"/>
                      </a:cubicBezTo>
                      <a:cubicBezTo>
                        <a:pt x="349192" y="1110828"/>
                        <a:pt x="307152" y="1182367"/>
                        <a:pt x="273488" y="1249654"/>
                      </a:cubicBezTo>
                      <a:cubicBezTo>
                        <a:pt x="260863" y="1266487"/>
                        <a:pt x="252447" y="1295945"/>
                        <a:pt x="239822" y="1321193"/>
                      </a:cubicBezTo>
                      <a:lnTo>
                        <a:pt x="214573" y="1346442"/>
                      </a:lnTo>
                      <a:cubicBezTo>
                        <a:pt x="210364" y="1338026"/>
                        <a:pt x="210364" y="1325401"/>
                        <a:pt x="206156" y="1316985"/>
                      </a:cubicBezTo>
                      <a:cubicBezTo>
                        <a:pt x="197741" y="1329609"/>
                        <a:pt x="201950" y="1350651"/>
                        <a:pt x="189325" y="1350651"/>
                      </a:cubicBezTo>
                      <a:cubicBezTo>
                        <a:pt x="180908" y="1350651"/>
                        <a:pt x="185117" y="1346442"/>
                        <a:pt x="180908" y="1342234"/>
                      </a:cubicBezTo>
                      <a:cubicBezTo>
                        <a:pt x="176700" y="1346442"/>
                        <a:pt x="176700" y="1350651"/>
                        <a:pt x="176700" y="1354859"/>
                      </a:cubicBezTo>
                      <a:lnTo>
                        <a:pt x="164075" y="1354859"/>
                      </a:lnTo>
                      <a:cubicBezTo>
                        <a:pt x="147242" y="1342234"/>
                        <a:pt x="67287" y="1321193"/>
                        <a:pt x="67287" y="1279112"/>
                      </a:cubicBezTo>
                      <a:cubicBezTo>
                        <a:pt x="67287" y="1266487"/>
                        <a:pt x="79912" y="1228613"/>
                        <a:pt x="88329" y="1203408"/>
                      </a:cubicBezTo>
                      <a:cubicBezTo>
                        <a:pt x="147242" y="1047704"/>
                        <a:pt x="294528" y="879420"/>
                        <a:pt x="437564" y="727927"/>
                      </a:cubicBezTo>
                      <a:cubicBezTo>
                        <a:pt x="504894" y="656388"/>
                        <a:pt x="580641" y="593266"/>
                        <a:pt x="652180" y="534395"/>
                      </a:cubicBezTo>
                      <a:cubicBezTo>
                        <a:pt x="652180" y="534395"/>
                        <a:pt x="652180" y="530186"/>
                        <a:pt x="643763" y="530186"/>
                      </a:cubicBezTo>
                      <a:cubicBezTo>
                        <a:pt x="631138" y="530186"/>
                        <a:pt x="517519" y="563808"/>
                        <a:pt x="458605" y="576433"/>
                      </a:cubicBezTo>
                      <a:cubicBezTo>
                        <a:pt x="361817" y="601682"/>
                        <a:pt x="256655" y="622724"/>
                        <a:pt x="159867" y="652180"/>
                      </a:cubicBezTo>
                      <a:cubicBezTo>
                        <a:pt x="153555" y="652180"/>
                        <a:pt x="149346" y="659545"/>
                        <a:pt x="147768" y="665857"/>
                      </a:cubicBezTo>
                      <a:lnTo>
                        <a:pt x="147563" y="670629"/>
                      </a:lnTo>
                      <a:lnTo>
                        <a:pt x="138826" y="664805"/>
                      </a:lnTo>
                      <a:cubicBezTo>
                        <a:pt x="134618" y="673221"/>
                        <a:pt x="126203" y="677429"/>
                        <a:pt x="126203" y="690054"/>
                      </a:cubicBezTo>
                      <a:cubicBezTo>
                        <a:pt x="126203" y="698471"/>
                        <a:pt x="134618" y="698471"/>
                        <a:pt x="138826" y="702679"/>
                      </a:cubicBezTo>
                      <a:cubicBezTo>
                        <a:pt x="134618" y="702679"/>
                        <a:pt x="126203" y="694262"/>
                        <a:pt x="117786" y="694262"/>
                      </a:cubicBezTo>
                      <a:cubicBezTo>
                        <a:pt x="105162" y="694262"/>
                        <a:pt x="109370" y="698471"/>
                        <a:pt x="113578" y="702679"/>
                      </a:cubicBezTo>
                      <a:cubicBezTo>
                        <a:pt x="100953" y="694262"/>
                        <a:pt x="100953" y="694262"/>
                        <a:pt x="84120" y="694262"/>
                      </a:cubicBezTo>
                      <a:lnTo>
                        <a:pt x="96745" y="706887"/>
                      </a:lnTo>
                      <a:cubicBezTo>
                        <a:pt x="92537" y="706887"/>
                        <a:pt x="0" y="677429"/>
                        <a:pt x="0" y="647972"/>
                      </a:cubicBezTo>
                      <a:cubicBezTo>
                        <a:pt x="0" y="635347"/>
                        <a:pt x="16790" y="614307"/>
                        <a:pt x="16790" y="597474"/>
                      </a:cubicBezTo>
                      <a:cubicBezTo>
                        <a:pt x="75704" y="509145"/>
                        <a:pt x="172492" y="504937"/>
                        <a:pt x="244030" y="483896"/>
                      </a:cubicBezTo>
                      <a:cubicBezTo>
                        <a:pt x="340818" y="458646"/>
                        <a:pt x="450189" y="437607"/>
                        <a:pt x="555392" y="412357"/>
                      </a:cubicBezTo>
                      <a:cubicBezTo>
                        <a:pt x="509103" y="353443"/>
                        <a:pt x="471228" y="273488"/>
                        <a:pt x="412315" y="222989"/>
                      </a:cubicBezTo>
                      <a:cubicBezTo>
                        <a:pt x="433356" y="214575"/>
                        <a:pt x="462812" y="256655"/>
                        <a:pt x="500686" y="277697"/>
                      </a:cubicBezTo>
                      <a:cubicBezTo>
                        <a:pt x="492270" y="260864"/>
                        <a:pt x="458605" y="218781"/>
                        <a:pt x="437564" y="218781"/>
                      </a:cubicBezTo>
                      <a:cubicBezTo>
                        <a:pt x="437564" y="214575"/>
                        <a:pt x="445981" y="210407"/>
                        <a:pt x="450189" y="206199"/>
                      </a:cubicBezTo>
                      <a:lnTo>
                        <a:pt x="424939" y="193576"/>
                      </a:lnTo>
                      <a:cubicBezTo>
                        <a:pt x="433356" y="189368"/>
                        <a:pt x="458605" y="197784"/>
                        <a:pt x="458605" y="185159"/>
                      </a:cubicBezTo>
                      <a:cubicBezTo>
                        <a:pt x="458605" y="176743"/>
                        <a:pt x="454397" y="180951"/>
                        <a:pt x="450189" y="180951"/>
                      </a:cubicBezTo>
                      <a:cubicBezTo>
                        <a:pt x="471228" y="151493"/>
                        <a:pt x="496478" y="155701"/>
                        <a:pt x="525936" y="155701"/>
                      </a:cubicBezTo>
                      <a:cubicBezTo>
                        <a:pt x="643763" y="155701"/>
                        <a:pt x="715261" y="206199"/>
                        <a:pt x="744717" y="382899"/>
                      </a:cubicBezTo>
                      <a:lnTo>
                        <a:pt x="786800" y="382899"/>
                      </a:lnTo>
                      <a:cubicBezTo>
                        <a:pt x="774175" y="382899"/>
                        <a:pt x="757342" y="387108"/>
                        <a:pt x="744717" y="391316"/>
                      </a:cubicBezTo>
                      <a:cubicBezTo>
                        <a:pt x="761550" y="399732"/>
                        <a:pt x="791008" y="382899"/>
                        <a:pt x="816255" y="408149"/>
                      </a:cubicBezTo>
                      <a:cubicBezTo>
                        <a:pt x="816255" y="408149"/>
                        <a:pt x="812047" y="408149"/>
                        <a:pt x="807839" y="403941"/>
                      </a:cubicBezTo>
                      <a:cubicBezTo>
                        <a:pt x="803631" y="408149"/>
                        <a:pt x="799422" y="412357"/>
                        <a:pt x="799422" y="416565"/>
                      </a:cubicBezTo>
                      <a:cubicBezTo>
                        <a:pt x="807839" y="420774"/>
                        <a:pt x="820464" y="416565"/>
                        <a:pt x="828880" y="420774"/>
                      </a:cubicBezTo>
                      <a:lnTo>
                        <a:pt x="803631" y="429190"/>
                      </a:lnTo>
                      <a:cubicBezTo>
                        <a:pt x="803631" y="433398"/>
                        <a:pt x="807839" y="437607"/>
                        <a:pt x="812047" y="437607"/>
                      </a:cubicBezTo>
                      <a:cubicBezTo>
                        <a:pt x="820464" y="441815"/>
                        <a:pt x="833089" y="446023"/>
                        <a:pt x="845713" y="446023"/>
                      </a:cubicBezTo>
                      <a:cubicBezTo>
                        <a:pt x="854130" y="446023"/>
                        <a:pt x="858338" y="433398"/>
                        <a:pt x="858338" y="424982"/>
                      </a:cubicBezTo>
                      <a:cubicBezTo>
                        <a:pt x="841505" y="408149"/>
                        <a:pt x="866755" y="382899"/>
                        <a:pt x="875171" y="366068"/>
                      </a:cubicBezTo>
                      <a:cubicBezTo>
                        <a:pt x="934085" y="256655"/>
                        <a:pt x="1014040" y="151493"/>
                        <a:pt x="1081328" y="46289"/>
                      </a:cubicBezTo>
                      <a:cubicBezTo>
                        <a:pt x="1081328" y="50497"/>
                        <a:pt x="1077119" y="67330"/>
                        <a:pt x="1081328" y="71538"/>
                      </a:cubicBezTo>
                      <a:cubicBezTo>
                        <a:pt x="1093952" y="50497"/>
                        <a:pt x="1110785" y="25249"/>
                        <a:pt x="1119202" y="0"/>
                      </a:cubicBezTo>
                      <a:close/>
                      <a:moveTo>
                        <a:pt x="25207" y="643763"/>
                      </a:moveTo>
                      <a:cubicBezTo>
                        <a:pt x="20998" y="647972"/>
                        <a:pt x="16790" y="652180"/>
                        <a:pt x="16790" y="656388"/>
                      </a:cubicBezTo>
                      <a:cubicBezTo>
                        <a:pt x="20998" y="656388"/>
                        <a:pt x="25207" y="647972"/>
                        <a:pt x="25207" y="643763"/>
                      </a:cubicBezTo>
                      <a:close/>
                      <a:moveTo>
                        <a:pt x="63079" y="673221"/>
                      </a:moveTo>
                      <a:cubicBezTo>
                        <a:pt x="67287" y="677429"/>
                        <a:pt x="67287" y="673221"/>
                        <a:pt x="67287" y="673221"/>
                      </a:cubicBezTo>
                      <a:lnTo>
                        <a:pt x="63079" y="673221"/>
                      </a:lnTo>
                      <a:close/>
                      <a:moveTo>
                        <a:pt x="113578" y="673221"/>
                      </a:moveTo>
                      <a:cubicBezTo>
                        <a:pt x="109370" y="677429"/>
                        <a:pt x="113578" y="685846"/>
                        <a:pt x="113578" y="690054"/>
                      </a:cubicBezTo>
                      <a:cubicBezTo>
                        <a:pt x="117786" y="685846"/>
                        <a:pt x="117786" y="677429"/>
                        <a:pt x="113578" y="673221"/>
                      </a:cubicBezTo>
                      <a:close/>
                      <a:moveTo>
                        <a:pt x="521727" y="845756"/>
                      </a:moveTo>
                      <a:cubicBezTo>
                        <a:pt x="517519" y="849964"/>
                        <a:pt x="509103" y="858381"/>
                        <a:pt x="509103" y="862589"/>
                      </a:cubicBezTo>
                      <a:cubicBezTo>
                        <a:pt x="513311" y="858381"/>
                        <a:pt x="521727" y="849964"/>
                        <a:pt x="521727" y="845756"/>
                      </a:cubicBezTo>
                      <a:close/>
                      <a:moveTo>
                        <a:pt x="151451" y="1316985"/>
                      </a:moveTo>
                      <a:cubicBezTo>
                        <a:pt x="151451" y="1329609"/>
                        <a:pt x="147242" y="1338026"/>
                        <a:pt x="151451" y="1342234"/>
                      </a:cubicBezTo>
                      <a:cubicBezTo>
                        <a:pt x="151451" y="1329609"/>
                        <a:pt x="155659" y="1316985"/>
                        <a:pt x="151451" y="1316985"/>
                      </a:cubicBezTo>
                      <a:close/>
                      <a:moveTo>
                        <a:pt x="1144450" y="37874"/>
                      </a:moveTo>
                      <a:lnTo>
                        <a:pt x="1144450" y="63122"/>
                      </a:lnTo>
                      <a:cubicBezTo>
                        <a:pt x="1144450" y="54705"/>
                        <a:pt x="1148658" y="46289"/>
                        <a:pt x="1144450" y="3787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8B4E3CA-E56D-B221-8360-B589CFA6E577}"/>
                    </a:ext>
                  </a:extLst>
                </p:cNvPr>
                <p:cNvSpPr/>
                <p:nvPr/>
              </p:nvSpPr>
              <p:spPr>
                <a:xfrm>
                  <a:off x="6161229" y="2221475"/>
                  <a:ext cx="1127617" cy="824673"/>
                </a:xfrm>
                <a:custGeom>
                  <a:avLst/>
                  <a:gdLst>
                    <a:gd name="connsiteX0" fmla="*/ 319778 w 1127617"/>
                    <a:gd name="connsiteY0" fmla="*/ 0 h 824673"/>
                    <a:gd name="connsiteX1" fmla="*/ 311361 w 1127617"/>
                    <a:gd name="connsiteY1" fmla="*/ 46289 h 824673"/>
                    <a:gd name="connsiteX2" fmla="*/ 319778 w 1127617"/>
                    <a:gd name="connsiteY2" fmla="*/ 37873 h 824673"/>
                    <a:gd name="connsiteX3" fmla="*/ 311361 w 1127617"/>
                    <a:gd name="connsiteY3" fmla="*/ 84164 h 824673"/>
                    <a:gd name="connsiteX4" fmla="*/ 355809 w 1127617"/>
                    <a:gd name="connsiteY4" fmla="*/ 2107 h 824673"/>
                    <a:gd name="connsiteX5" fmla="*/ 353442 w 1127617"/>
                    <a:gd name="connsiteY5" fmla="*/ 8417 h 824673"/>
                    <a:gd name="connsiteX6" fmla="*/ 357650 w 1127617"/>
                    <a:gd name="connsiteY6" fmla="*/ 42081 h 824673"/>
                    <a:gd name="connsiteX7" fmla="*/ 370275 w 1127617"/>
                    <a:gd name="connsiteY7" fmla="*/ 12625 h 824673"/>
                    <a:gd name="connsiteX8" fmla="*/ 366067 w 1127617"/>
                    <a:gd name="connsiteY8" fmla="*/ 147243 h 824673"/>
                    <a:gd name="connsiteX9" fmla="*/ 605889 w 1127617"/>
                    <a:gd name="connsiteY9" fmla="*/ 46289 h 824673"/>
                    <a:gd name="connsiteX10" fmla="*/ 622722 w 1127617"/>
                    <a:gd name="connsiteY10" fmla="*/ 58914 h 824673"/>
                    <a:gd name="connsiteX11" fmla="*/ 652180 w 1127617"/>
                    <a:gd name="connsiteY11" fmla="*/ 50498 h 824673"/>
                    <a:gd name="connsiteX12" fmla="*/ 656388 w 1127617"/>
                    <a:gd name="connsiteY12" fmla="*/ 58914 h 824673"/>
                    <a:gd name="connsiteX13" fmla="*/ 635347 w 1127617"/>
                    <a:gd name="connsiteY13" fmla="*/ 79955 h 824673"/>
                    <a:gd name="connsiteX14" fmla="*/ 643764 w 1127617"/>
                    <a:gd name="connsiteY14" fmla="*/ 84164 h 824673"/>
                    <a:gd name="connsiteX15" fmla="*/ 669013 w 1127617"/>
                    <a:gd name="connsiteY15" fmla="*/ 75747 h 824673"/>
                    <a:gd name="connsiteX16" fmla="*/ 694261 w 1127617"/>
                    <a:gd name="connsiteY16" fmla="*/ 92580 h 824673"/>
                    <a:gd name="connsiteX17" fmla="*/ 694261 w 1127617"/>
                    <a:gd name="connsiteY17" fmla="*/ 113620 h 824673"/>
                    <a:gd name="connsiteX18" fmla="*/ 715302 w 1127617"/>
                    <a:gd name="connsiteY18" fmla="*/ 168284 h 824673"/>
                    <a:gd name="connsiteX19" fmla="*/ 698469 w 1127617"/>
                    <a:gd name="connsiteY19" fmla="*/ 231406 h 824673"/>
                    <a:gd name="connsiteX20" fmla="*/ 597473 w 1127617"/>
                    <a:gd name="connsiteY20" fmla="*/ 302945 h 824673"/>
                    <a:gd name="connsiteX21" fmla="*/ 366067 w 1127617"/>
                    <a:gd name="connsiteY21" fmla="*/ 416566 h 824673"/>
                    <a:gd name="connsiteX22" fmla="*/ 479645 w 1127617"/>
                    <a:gd name="connsiteY22" fmla="*/ 572225 h 824673"/>
                    <a:gd name="connsiteX23" fmla="*/ 1018247 w 1127617"/>
                    <a:gd name="connsiteY23" fmla="*/ 298737 h 824673"/>
                    <a:gd name="connsiteX24" fmla="*/ 1005624 w 1127617"/>
                    <a:gd name="connsiteY24" fmla="*/ 311362 h 824673"/>
                    <a:gd name="connsiteX25" fmla="*/ 1009832 w 1127617"/>
                    <a:gd name="connsiteY25" fmla="*/ 311362 h 824673"/>
                    <a:gd name="connsiteX26" fmla="*/ 1030872 w 1127617"/>
                    <a:gd name="connsiteY26" fmla="*/ 298737 h 824673"/>
                    <a:gd name="connsiteX27" fmla="*/ 1005624 w 1127617"/>
                    <a:gd name="connsiteY27" fmla="*/ 323986 h 824673"/>
                    <a:gd name="connsiteX28" fmla="*/ 1009832 w 1127617"/>
                    <a:gd name="connsiteY28" fmla="*/ 323986 h 824673"/>
                    <a:gd name="connsiteX29" fmla="*/ 1119201 w 1127617"/>
                    <a:gd name="connsiteY29" fmla="*/ 235615 h 824673"/>
                    <a:gd name="connsiteX30" fmla="*/ 1064538 w 1127617"/>
                    <a:gd name="connsiteY30" fmla="*/ 294529 h 824673"/>
                    <a:gd name="connsiteX31" fmla="*/ 1072954 w 1127617"/>
                    <a:gd name="connsiteY31" fmla="*/ 302945 h 824673"/>
                    <a:gd name="connsiteX32" fmla="*/ 1127617 w 1127617"/>
                    <a:gd name="connsiteY32" fmla="*/ 252448 h 824673"/>
                    <a:gd name="connsiteX33" fmla="*/ 1102369 w 1127617"/>
                    <a:gd name="connsiteY33" fmla="*/ 286114 h 824673"/>
                    <a:gd name="connsiteX34" fmla="*/ 1106576 w 1127617"/>
                    <a:gd name="connsiteY34" fmla="*/ 294529 h 824673"/>
                    <a:gd name="connsiteX35" fmla="*/ 1119201 w 1127617"/>
                    <a:gd name="connsiteY35" fmla="*/ 281906 h 824673"/>
                    <a:gd name="connsiteX36" fmla="*/ 1051913 w 1127617"/>
                    <a:gd name="connsiteY36" fmla="*/ 357652 h 824673"/>
                    <a:gd name="connsiteX37" fmla="*/ 424940 w 1127617"/>
                    <a:gd name="connsiteY37" fmla="*/ 824673 h 824673"/>
                    <a:gd name="connsiteX38" fmla="*/ 210365 w 1127617"/>
                    <a:gd name="connsiteY38" fmla="*/ 673222 h 824673"/>
                    <a:gd name="connsiteX39" fmla="*/ 138826 w 1127617"/>
                    <a:gd name="connsiteY39" fmla="*/ 496479 h 824673"/>
                    <a:gd name="connsiteX40" fmla="*/ 12623 w 1127617"/>
                    <a:gd name="connsiteY40" fmla="*/ 538561 h 824673"/>
                    <a:gd name="connsiteX41" fmla="*/ 0 w 1127617"/>
                    <a:gd name="connsiteY41" fmla="*/ 534353 h 824673"/>
                    <a:gd name="connsiteX42" fmla="*/ 12623 w 1127617"/>
                    <a:gd name="connsiteY42" fmla="*/ 504895 h 824673"/>
                    <a:gd name="connsiteX43" fmla="*/ 58914 w 1127617"/>
                    <a:gd name="connsiteY43" fmla="*/ 450230 h 824673"/>
                    <a:gd name="connsiteX44" fmla="*/ 4208 w 1127617"/>
                    <a:gd name="connsiteY44" fmla="*/ 479646 h 824673"/>
                    <a:gd name="connsiteX45" fmla="*/ 138826 w 1127617"/>
                    <a:gd name="connsiteY45" fmla="*/ 353444 h 824673"/>
                    <a:gd name="connsiteX46" fmla="*/ 134618 w 1127617"/>
                    <a:gd name="connsiteY46" fmla="*/ 345028 h 824673"/>
                    <a:gd name="connsiteX47" fmla="*/ 46289 w 1127617"/>
                    <a:gd name="connsiteY47" fmla="*/ 408150 h 824673"/>
                    <a:gd name="connsiteX48" fmla="*/ 42081 w 1127617"/>
                    <a:gd name="connsiteY48" fmla="*/ 395525 h 824673"/>
                    <a:gd name="connsiteX49" fmla="*/ 16831 w 1127617"/>
                    <a:gd name="connsiteY49" fmla="*/ 412358 h 824673"/>
                    <a:gd name="connsiteX50" fmla="*/ 109369 w 1127617"/>
                    <a:gd name="connsiteY50" fmla="*/ 307153 h 824673"/>
                    <a:gd name="connsiteX51" fmla="*/ 147243 w 1127617"/>
                    <a:gd name="connsiteY51" fmla="*/ 277697 h 824673"/>
                    <a:gd name="connsiteX52" fmla="*/ 277695 w 1127617"/>
                    <a:gd name="connsiteY52" fmla="*/ 33666 h 824673"/>
                    <a:gd name="connsiteX53" fmla="*/ 265071 w 1127617"/>
                    <a:gd name="connsiteY53" fmla="*/ 63122 h 824673"/>
                    <a:gd name="connsiteX54" fmla="*/ 269279 w 1127617"/>
                    <a:gd name="connsiteY54" fmla="*/ 71539 h 824673"/>
                    <a:gd name="connsiteX55" fmla="*/ 319778 w 1127617"/>
                    <a:gd name="connsiteY55" fmla="*/ 0 h 824673"/>
                    <a:gd name="connsiteX56" fmla="*/ 1001416 w 1127617"/>
                    <a:gd name="connsiteY56" fmla="*/ 332403 h 824673"/>
                    <a:gd name="connsiteX57" fmla="*/ 984583 w 1127617"/>
                    <a:gd name="connsiteY57" fmla="*/ 345028 h 824673"/>
                    <a:gd name="connsiteX58" fmla="*/ 1001416 w 1127617"/>
                    <a:gd name="connsiteY58" fmla="*/ 332403 h 82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127617" h="824673">
                      <a:moveTo>
                        <a:pt x="319778" y="0"/>
                      </a:moveTo>
                      <a:cubicBezTo>
                        <a:pt x="315570" y="12625"/>
                        <a:pt x="311361" y="29458"/>
                        <a:pt x="311361" y="46289"/>
                      </a:cubicBezTo>
                      <a:lnTo>
                        <a:pt x="319778" y="37873"/>
                      </a:lnTo>
                      <a:cubicBezTo>
                        <a:pt x="319778" y="50498"/>
                        <a:pt x="311361" y="67331"/>
                        <a:pt x="311361" y="84164"/>
                      </a:cubicBezTo>
                      <a:lnTo>
                        <a:pt x="355809" y="2107"/>
                      </a:lnTo>
                      <a:lnTo>
                        <a:pt x="353442" y="8417"/>
                      </a:lnTo>
                      <a:lnTo>
                        <a:pt x="357650" y="42081"/>
                      </a:lnTo>
                      <a:cubicBezTo>
                        <a:pt x="361859" y="33666"/>
                        <a:pt x="366067" y="21042"/>
                        <a:pt x="370275" y="12625"/>
                      </a:cubicBezTo>
                      <a:cubicBezTo>
                        <a:pt x="370275" y="54706"/>
                        <a:pt x="366067" y="100997"/>
                        <a:pt x="366067" y="147243"/>
                      </a:cubicBezTo>
                      <a:cubicBezTo>
                        <a:pt x="366067" y="147243"/>
                        <a:pt x="563809" y="46289"/>
                        <a:pt x="605889" y="46289"/>
                      </a:cubicBezTo>
                      <a:cubicBezTo>
                        <a:pt x="614306" y="46289"/>
                        <a:pt x="610098" y="58914"/>
                        <a:pt x="622722" y="58914"/>
                      </a:cubicBezTo>
                      <a:cubicBezTo>
                        <a:pt x="631139" y="58914"/>
                        <a:pt x="635347" y="54706"/>
                        <a:pt x="652180" y="50498"/>
                      </a:cubicBezTo>
                      <a:cubicBezTo>
                        <a:pt x="652180" y="50498"/>
                        <a:pt x="652180" y="54706"/>
                        <a:pt x="656388" y="58914"/>
                      </a:cubicBezTo>
                      <a:cubicBezTo>
                        <a:pt x="652180" y="63122"/>
                        <a:pt x="643764" y="67331"/>
                        <a:pt x="635347" y="79955"/>
                      </a:cubicBezTo>
                      <a:cubicBezTo>
                        <a:pt x="635347" y="79955"/>
                        <a:pt x="631139" y="84164"/>
                        <a:pt x="643764" y="84164"/>
                      </a:cubicBezTo>
                      <a:cubicBezTo>
                        <a:pt x="652180" y="84164"/>
                        <a:pt x="656388" y="75747"/>
                        <a:pt x="669013" y="75747"/>
                      </a:cubicBezTo>
                      <a:cubicBezTo>
                        <a:pt x="677428" y="75747"/>
                        <a:pt x="685844" y="88372"/>
                        <a:pt x="694261" y="92580"/>
                      </a:cubicBezTo>
                      <a:cubicBezTo>
                        <a:pt x="698469" y="96788"/>
                        <a:pt x="698469" y="105205"/>
                        <a:pt x="694261" y="113620"/>
                      </a:cubicBezTo>
                      <a:cubicBezTo>
                        <a:pt x="702677" y="122036"/>
                        <a:pt x="715302" y="147243"/>
                        <a:pt x="715302" y="168284"/>
                      </a:cubicBezTo>
                      <a:cubicBezTo>
                        <a:pt x="715302" y="176701"/>
                        <a:pt x="711094" y="210365"/>
                        <a:pt x="698469" y="231406"/>
                      </a:cubicBezTo>
                      <a:cubicBezTo>
                        <a:pt x="677428" y="260864"/>
                        <a:pt x="622722" y="290320"/>
                        <a:pt x="597473" y="302945"/>
                      </a:cubicBezTo>
                      <a:cubicBezTo>
                        <a:pt x="546976" y="328195"/>
                        <a:pt x="366067" y="395525"/>
                        <a:pt x="366067" y="416566"/>
                      </a:cubicBezTo>
                      <a:cubicBezTo>
                        <a:pt x="366067" y="462855"/>
                        <a:pt x="412315" y="572225"/>
                        <a:pt x="479645" y="572225"/>
                      </a:cubicBezTo>
                      <a:cubicBezTo>
                        <a:pt x="597473" y="572225"/>
                        <a:pt x="959333" y="357652"/>
                        <a:pt x="1018247" y="298737"/>
                      </a:cubicBezTo>
                      <a:lnTo>
                        <a:pt x="1005624" y="311362"/>
                      </a:lnTo>
                      <a:lnTo>
                        <a:pt x="1009832" y="311362"/>
                      </a:lnTo>
                      <a:cubicBezTo>
                        <a:pt x="1018247" y="311362"/>
                        <a:pt x="1026663" y="302945"/>
                        <a:pt x="1030872" y="298737"/>
                      </a:cubicBezTo>
                      <a:lnTo>
                        <a:pt x="1005624" y="323986"/>
                      </a:lnTo>
                      <a:lnTo>
                        <a:pt x="1009832" y="323986"/>
                      </a:lnTo>
                      <a:cubicBezTo>
                        <a:pt x="1047705" y="298737"/>
                        <a:pt x="1085536" y="265073"/>
                        <a:pt x="1119201" y="235615"/>
                      </a:cubicBezTo>
                      <a:cubicBezTo>
                        <a:pt x="1106576" y="252448"/>
                        <a:pt x="1085536" y="273489"/>
                        <a:pt x="1064538" y="294529"/>
                      </a:cubicBezTo>
                      <a:lnTo>
                        <a:pt x="1072954" y="302945"/>
                      </a:lnTo>
                      <a:cubicBezTo>
                        <a:pt x="1089745" y="286114"/>
                        <a:pt x="1110784" y="269281"/>
                        <a:pt x="1127617" y="252448"/>
                      </a:cubicBezTo>
                      <a:cubicBezTo>
                        <a:pt x="1119201" y="260864"/>
                        <a:pt x="1114992" y="273489"/>
                        <a:pt x="1102369" y="286114"/>
                      </a:cubicBezTo>
                      <a:lnTo>
                        <a:pt x="1106576" y="294529"/>
                      </a:lnTo>
                      <a:lnTo>
                        <a:pt x="1119201" y="281906"/>
                      </a:lnTo>
                      <a:cubicBezTo>
                        <a:pt x="1098161" y="307153"/>
                        <a:pt x="1072954" y="328195"/>
                        <a:pt x="1051913" y="357652"/>
                      </a:cubicBezTo>
                      <a:cubicBezTo>
                        <a:pt x="950917" y="500687"/>
                        <a:pt x="589058" y="824673"/>
                        <a:pt x="424940" y="824673"/>
                      </a:cubicBezTo>
                      <a:cubicBezTo>
                        <a:pt x="332403" y="824673"/>
                        <a:pt x="290320" y="761593"/>
                        <a:pt x="210365" y="673222"/>
                      </a:cubicBezTo>
                      <a:cubicBezTo>
                        <a:pt x="164076" y="622724"/>
                        <a:pt x="159868" y="551184"/>
                        <a:pt x="138826" y="496479"/>
                      </a:cubicBezTo>
                      <a:lnTo>
                        <a:pt x="12623" y="538561"/>
                      </a:lnTo>
                      <a:cubicBezTo>
                        <a:pt x="8415" y="534353"/>
                        <a:pt x="4208" y="534353"/>
                        <a:pt x="0" y="534353"/>
                      </a:cubicBezTo>
                      <a:cubicBezTo>
                        <a:pt x="4208" y="525936"/>
                        <a:pt x="8415" y="509103"/>
                        <a:pt x="12623" y="504895"/>
                      </a:cubicBezTo>
                      <a:cubicBezTo>
                        <a:pt x="21040" y="483854"/>
                        <a:pt x="58914" y="471229"/>
                        <a:pt x="58914" y="450230"/>
                      </a:cubicBezTo>
                      <a:cubicBezTo>
                        <a:pt x="42081" y="462855"/>
                        <a:pt x="21040" y="475437"/>
                        <a:pt x="4208" y="479646"/>
                      </a:cubicBezTo>
                      <a:cubicBezTo>
                        <a:pt x="29456" y="437607"/>
                        <a:pt x="96746" y="374484"/>
                        <a:pt x="138826" y="353444"/>
                      </a:cubicBezTo>
                      <a:cubicBezTo>
                        <a:pt x="138826" y="353444"/>
                        <a:pt x="138826" y="349236"/>
                        <a:pt x="134618" y="345028"/>
                      </a:cubicBezTo>
                      <a:lnTo>
                        <a:pt x="46289" y="408150"/>
                      </a:lnTo>
                      <a:cubicBezTo>
                        <a:pt x="46289" y="408150"/>
                        <a:pt x="54706" y="395525"/>
                        <a:pt x="42081" y="395525"/>
                      </a:cubicBezTo>
                      <a:cubicBezTo>
                        <a:pt x="33664" y="395525"/>
                        <a:pt x="25248" y="403941"/>
                        <a:pt x="16831" y="412358"/>
                      </a:cubicBezTo>
                      <a:cubicBezTo>
                        <a:pt x="25248" y="382900"/>
                        <a:pt x="71496" y="332403"/>
                        <a:pt x="109369" y="307153"/>
                      </a:cubicBezTo>
                      <a:cubicBezTo>
                        <a:pt x="121993" y="298737"/>
                        <a:pt x="143035" y="286114"/>
                        <a:pt x="147243" y="277697"/>
                      </a:cubicBezTo>
                      <a:cubicBezTo>
                        <a:pt x="180909" y="201950"/>
                        <a:pt x="201948" y="105205"/>
                        <a:pt x="277695" y="33666"/>
                      </a:cubicBezTo>
                      <a:cubicBezTo>
                        <a:pt x="277695" y="42081"/>
                        <a:pt x="269279" y="54706"/>
                        <a:pt x="265071" y="63122"/>
                      </a:cubicBezTo>
                      <a:cubicBezTo>
                        <a:pt x="265071" y="63122"/>
                        <a:pt x="265071" y="67331"/>
                        <a:pt x="269279" y="71539"/>
                      </a:cubicBezTo>
                      <a:cubicBezTo>
                        <a:pt x="286112" y="46289"/>
                        <a:pt x="302945" y="16833"/>
                        <a:pt x="319778" y="0"/>
                      </a:cubicBezTo>
                      <a:close/>
                      <a:moveTo>
                        <a:pt x="1001416" y="332403"/>
                      </a:moveTo>
                      <a:cubicBezTo>
                        <a:pt x="997207" y="332403"/>
                        <a:pt x="988791" y="340819"/>
                        <a:pt x="984583" y="345028"/>
                      </a:cubicBezTo>
                      <a:cubicBezTo>
                        <a:pt x="988791" y="345028"/>
                        <a:pt x="997207" y="336611"/>
                        <a:pt x="1001416" y="33240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FB0A4EA-21AC-9F5C-5119-46C9699B87CF}"/>
                    </a:ext>
                  </a:extLst>
                </p:cNvPr>
                <p:cNvSpPr/>
                <p:nvPr/>
              </p:nvSpPr>
              <p:spPr>
                <a:xfrm>
                  <a:off x="5980278" y="2478131"/>
                  <a:ext cx="147285" cy="399733"/>
                </a:xfrm>
                <a:custGeom>
                  <a:avLst/>
                  <a:gdLst>
                    <a:gd name="connsiteX0" fmla="*/ 105204 w 147285"/>
                    <a:gd name="connsiteY0" fmla="*/ 0 h 399733"/>
                    <a:gd name="connsiteX1" fmla="*/ 122036 w 147285"/>
                    <a:gd name="connsiteY1" fmla="*/ 50497 h 399733"/>
                    <a:gd name="connsiteX2" fmla="*/ 117827 w 147285"/>
                    <a:gd name="connsiteY2" fmla="*/ 96788 h 399733"/>
                    <a:gd name="connsiteX3" fmla="*/ 134660 w 147285"/>
                    <a:gd name="connsiteY3" fmla="*/ 33664 h 399733"/>
                    <a:gd name="connsiteX4" fmla="*/ 147285 w 147285"/>
                    <a:gd name="connsiteY4" fmla="*/ 113619 h 399733"/>
                    <a:gd name="connsiteX5" fmla="*/ 126244 w 147285"/>
                    <a:gd name="connsiteY5" fmla="*/ 340819 h 399733"/>
                    <a:gd name="connsiteX6" fmla="*/ 122036 w 147285"/>
                    <a:gd name="connsiteY6" fmla="*/ 391316 h 399733"/>
                    <a:gd name="connsiteX7" fmla="*/ 75747 w 147285"/>
                    <a:gd name="connsiteY7" fmla="*/ 374483 h 399733"/>
                    <a:gd name="connsiteX8" fmla="*/ 88371 w 147285"/>
                    <a:gd name="connsiteY8" fmla="*/ 391316 h 399733"/>
                    <a:gd name="connsiteX9" fmla="*/ 84163 w 147285"/>
                    <a:gd name="connsiteY9" fmla="*/ 399733 h 399733"/>
                    <a:gd name="connsiteX10" fmla="*/ 33664 w 147285"/>
                    <a:gd name="connsiteY10" fmla="*/ 374483 h 399733"/>
                    <a:gd name="connsiteX11" fmla="*/ 0 w 147285"/>
                    <a:gd name="connsiteY11" fmla="*/ 210365 h 399733"/>
                    <a:gd name="connsiteX12" fmla="*/ 71538 w 147285"/>
                    <a:gd name="connsiteY12" fmla="*/ 12625 h 399733"/>
                    <a:gd name="connsiteX13" fmla="*/ 46289 w 147285"/>
                    <a:gd name="connsiteY13" fmla="*/ 126244 h 399733"/>
                    <a:gd name="connsiteX14" fmla="*/ 84163 w 147285"/>
                    <a:gd name="connsiteY14" fmla="*/ 37873 h 399733"/>
                    <a:gd name="connsiteX15" fmla="*/ 88371 w 147285"/>
                    <a:gd name="connsiteY15" fmla="*/ 50497 h 399733"/>
                    <a:gd name="connsiteX16" fmla="*/ 105204 w 147285"/>
                    <a:gd name="connsiteY16" fmla="*/ 0 h 399733"/>
                    <a:gd name="connsiteX17" fmla="*/ 37872 w 147285"/>
                    <a:gd name="connsiteY17" fmla="*/ 328194 h 399733"/>
                    <a:gd name="connsiteX18" fmla="*/ 54705 w 147285"/>
                    <a:gd name="connsiteY18" fmla="*/ 378691 h 399733"/>
                    <a:gd name="connsiteX19" fmla="*/ 37872 w 147285"/>
                    <a:gd name="connsiteY19" fmla="*/ 328194 h 399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7285" h="399733">
                      <a:moveTo>
                        <a:pt x="105204" y="0"/>
                      </a:moveTo>
                      <a:cubicBezTo>
                        <a:pt x="105204" y="16833"/>
                        <a:pt x="122036" y="33664"/>
                        <a:pt x="122036" y="50497"/>
                      </a:cubicBezTo>
                      <a:cubicBezTo>
                        <a:pt x="122036" y="58914"/>
                        <a:pt x="117827" y="71539"/>
                        <a:pt x="117827" y="96788"/>
                      </a:cubicBezTo>
                      <a:cubicBezTo>
                        <a:pt x="126244" y="75747"/>
                        <a:pt x="130452" y="54706"/>
                        <a:pt x="134660" y="33664"/>
                      </a:cubicBezTo>
                      <a:cubicBezTo>
                        <a:pt x="143077" y="58914"/>
                        <a:pt x="147285" y="100996"/>
                        <a:pt x="147285" y="113619"/>
                      </a:cubicBezTo>
                      <a:cubicBezTo>
                        <a:pt x="147285" y="189368"/>
                        <a:pt x="109411" y="265072"/>
                        <a:pt x="126244" y="340819"/>
                      </a:cubicBezTo>
                      <a:cubicBezTo>
                        <a:pt x="126244" y="349235"/>
                        <a:pt x="134660" y="391316"/>
                        <a:pt x="122036" y="391316"/>
                      </a:cubicBezTo>
                      <a:cubicBezTo>
                        <a:pt x="113619" y="391316"/>
                        <a:pt x="92580" y="370275"/>
                        <a:pt x="75747" y="374483"/>
                      </a:cubicBezTo>
                      <a:cubicBezTo>
                        <a:pt x="79955" y="378691"/>
                        <a:pt x="88371" y="387108"/>
                        <a:pt x="88371" y="391316"/>
                      </a:cubicBezTo>
                      <a:lnTo>
                        <a:pt x="84163" y="399733"/>
                      </a:lnTo>
                      <a:cubicBezTo>
                        <a:pt x="67330" y="391316"/>
                        <a:pt x="46289" y="387108"/>
                        <a:pt x="33664" y="374483"/>
                      </a:cubicBezTo>
                      <a:cubicBezTo>
                        <a:pt x="8416" y="345027"/>
                        <a:pt x="0" y="248239"/>
                        <a:pt x="0" y="210365"/>
                      </a:cubicBezTo>
                      <a:cubicBezTo>
                        <a:pt x="0" y="138869"/>
                        <a:pt x="37872" y="88372"/>
                        <a:pt x="71538" y="12625"/>
                      </a:cubicBezTo>
                      <a:cubicBezTo>
                        <a:pt x="58914" y="50497"/>
                        <a:pt x="46289" y="67330"/>
                        <a:pt x="46289" y="126244"/>
                      </a:cubicBezTo>
                      <a:cubicBezTo>
                        <a:pt x="58914" y="96788"/>
                        <a:pt x="67330" y="67330"/>
                        <a:pt x="84163" y="37873"/>
                      </a:cubicBezTo>
                      <a:cubicBezTo>
                        <a:pt x="84163" y="42081"/>
                        <a:pt x="84163" y="46289"/>
                        <a:pt x="88371" y="50497"/>
                      </a:cubicBezTo>
                      <a:cubicBezTo>
                        <a:pt x="96788" y="33664"/>
                        <a:pt x="100996" y="16833"/>
                        <a:pt x="105204" y="0"/>
                      </a:cubicBezTo>
                      <a:close/>
                      <a:moveTo>
                        <a:pt x="37872" y="328194"/>
                      </a:moveTo>
                      <a:cubicBezTo>
                        <a:pt x="42081" y="349235"/>
                        <a:pt x="37872" y="366068"/>
                        <a:pt x="54705" y="378691"/>
                      </a:cubicBezTo>
                      <a:cubicBezTo>
                        <a:pt x="50497" y="361860"/>
                        <a:pt x="42081" y="345027"/>
                        <a:pt x="37872" y="328194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D5AEF8CE-558A-1C26-922A-EFCA3FDB6573}"/>
                  </a:ext>
                </a:extLst>
              </p:cNvPr>
              <p:cNvGrpSpPr/>
              <p:nvPr/>
            </p:nvGrpSpPr>
            <p:grpSpPr>
              <a:xfrm>
                <a:off x="3711036" y="3602238"/>
                <a:ext cx="2095410" cy="2032289"/>
                <a:chOff x="5361762" y="3786699"/>
                <a:chExt cx="2095410" cy="2032289"/>
              </a:xfrm>
              <a:grpFill/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57B759A-466A-D50E-D56D-39260D1FFA8F}"/>
                    </a:ext>
                  </a:extLst>
                </p:cNvPr>
                <p:cNvSpPr/>
                <p:nvPr/>
              </p:nvSpPr>
              <p:spPr>
                <a:xfrm>
                  <a:off x="6005526" y="3786699"/>
                  <a:ext cx="1451646" cy="2032289"/>
                </a:xfrm>
                <a:custGeom>
                  <a:avLst/>
                  <a:gdLst>
                    <a:gd name="connsiteX0" fmla="*/ 795257 w 1451646"/>
                    <a:gd name="connsiteY0" fmla="*/ 0 h 2032289"/>
                    <a:gd name="connsiteX1" fmla="*/ 786841 w 1451646"/>
                    <a:gd name="connsiteY1" fmla="*/ 8417 h 2032289"/>
                    <a:gd name="connsiteX2" fmla="*/ 845755 w 1451646"/>
                    <a:gd name="connsiteY2" fmla="*/ 16833 h 2032289"/>
                    <a:gd name="connsiteX3" fmla="*/ 786841 w 1451646"/>
                    <a:gd name="connsiteY3" fmla="*/ 42083 h 2032289"/>
                    <a:gd name="connsiteX4" fmla="*/ 795257 w 1451646"/>
                    <a:gd name="connsiteY4" fmla="*/ 46291 h 2032289"/>
                    <a:gd name="connsiteX5" fmla="*/ 833130 w 1451646"/>
                    <a:gd name="connsiteY5" fmla="*/ 37875 h 2032289"/>
                    <a:gd name="connsiteX6" fmla="*/ 723719 w 1451646"/>
                    <a:gd name="connsiteY6" fmla="*/ 92580 h 2032289"/>
                    <a:gd name="connsiteX7" fmla="*/ 744760 w 1451646"/>
                    <a:gd name="connsiteY7" fmla="*/ 92580 h 2032289"/>
                    <a:gd name="connsiteX8" fmla="*/ 328195 w 1451646"/>
                    <a:gd name="connsiteY8" fmla="*/ 311363 h 2032289"/>
                    <a:gd name="connsiteX9" fmla="*/ 345026 w 1451646"/>
                    <a:gd name="connsiteY9" fmla="*/ 340819 h 2032289"/>
                    <a:gd name="connsiteX10" fmla="*/ 345026 w 1451646"/>
                    <a:gd name="connsiteY10" fmla="*/ 323986 h 2032289"/>
                    <a:gd name="connsiteX11" fmla="*/ 361859 w 1451646"/>
                    <a:gd name="connsiteY11" fmla="*/ 353444 h 2032289"/>
                    <a:gd name="connsiteX12" fmla="*/ 357650 w 1451646"/>
                    <a:gd name="connsiteY12" fmla="*/ 328194 h 2032289"/>
                    <a:gd name="connsiteX13" fmla="*/ 416566 w 1451646"/>
                    <a:gd name="connsiteY13" fmla="*/ 467065 h 2032289"/>
                    <a:gd name="connsiteX14" fmla="*/ 412358 w 1451646"/>
                    <a:gd name="connsiteY14" fmla="*/ 496521 h 2032289"/>
                    <a:gd name="connsiteX15" fmla="*/ 399733 w 1451646"/>
                    <a:gd name="connsiteY15" fmla="*/ 488105 h 2032289"/>
                    <a:gd name="connsiteX16" fmla="*/ 391317 w 1451646"/>
                    <a:gd name="connsiteY16" fmla="*/ 542812 h 2032289"/>
                    <a:gd name="connsiteX17" fmla="*/ 572225 w 1451646"/>
                    <a:gd name="connsiteY17" fmla="*/ 471273 h 2032289"/>
                    <a:gd name="connsiteX18" fmla="*/ 791049 w 1451646"/>
                    <a:gd name="connsiteY18" fmla="*/ 244074 h 2032289"/>
                    <a:gd name="connsiteX19" fmla="*/ 757383 w 1451646"/>
                    <a:gd name="connsiteY19" fmla="*/ 298738 h 2032289"/>
                    <a:gd name="connsiteX20" fmla="*/ 791049 w 1451646"/>
                    <a:gd name="connsiteY20" fmla="*/ 265072 h 2032289"/>
                    <a:gd name="connsiteX21" fmla="*/ 782633 w 1451646"/>
                    <a:gd name="connsiteY21" fmla="*/ 286114 h 2032289"/>
                    <a:gd name="connsiteX22" fmla="*/ 824715 w 1451646"/>
                    <a:gd name="connsiteY22" fmla="*/ 239865 h 2032289"/>
                    <a:gd name="connsiteX23" fmla="*/ 812090 w 1451646"/>
                    <a:gd name="connsiteY23" fmla="*/ 269281 h 2032289"/>
                    <a:gd name="connsiteX24" fmla="*/ 816299 w 1451646"/>
                    <a:gd name="connsiteY24" fmla="*/ 281905 h 2032289"/>
                    <a:gd name="connsiteX25" fmla="*/ 820507 w 1451646"/>
                    <a:gd name="connsiteY25" fmla="*/ 273489 h 2032289"/>
                    <a:gd name="connsiteX26" fmla="*/ 812090 w 1451646"/>
                    <a:gd name="connsiteY26" fmla="*/ 307155 h 2032289"/>
                    <a:gd name="connsiteX27" fmla="*/ 828923 w 1451646"/>
                    <a:gd name="connsiteY27" fmla="*/ 281905 h 2032289"/>
                    <a:gd name="connsiteX28" fmla="*/ 551227 w 1451646"/>
                    <a:gd name="connsiteY28" fmla="*/ 601683 h 2032289"/>
                    <a:gd name="connsiteX29" fmla="*/ 521769 w 1451646"/>
                    <a:gd name="connsiteY29" fmla="*/ 626933 h 2032289"/>
                    <a:gd name="connsiteX30" fmla="*/ 467063 w 1451646"/>
                    <a:gd name="connsiteY30" fmla="*/ 685846 h 2032289"/>
                    <a:gd name="connsiteX31" fmla="*/ 469386 w 1451646"/>
                    <a:gd name="connsiteY31" fmla="*/ 684556 h 2032289"/>
                    <a:gd name="connsiteX32" fmla="*/ 466225 w 1451646"/>
                    <a:gd name="connsiteY32" fmla="*/ 686742 h 2032289"/>
                    <a:gd name="connsiteX33" fmla="*/ 391317 w 1451646"/>
                    <a:gd name="connsiteY33" fmla="*/ 849965 h 2032289"/>
                    <a:gd name="connsiteX34" fmla="*/ 378692 w 1451646"/>
                    <a:gd name="connsiteY34" fmla="*/ 858381 h 2032289"/>
                    <a:gd name="connsiteX35" fmla="*/ 382900 w 1451646"/>
                    <a:gd name="connsiteY35" fmla="*/ 871006 h 2032289"/>
                    <a:gd name="connsiteX36" fmla="*/ 545257 w 1451646"/>
                    <a:gd name="connsiteY36" fmla="*/ 788083 h 2032289"/>
                    <a:gd name="connsiteX37" fmla="*/ 540437 w 1451646"/>
                    <a:gd name="connsiteY37" fmla="*/ 792497 h 2032289"/>
                    <a:gd name="connsiteX38" fmla="*/ 534394 w 1451646"/>
                    <a:gd name="connsiteY38" fmla="*/ 807884 h 2032289"/>
                    <a:gd name="connsiteX39" fmla="*/ 572225 w 1451646"/>
                    <a:gd name="connsiteY39" fmla="*/ 786843 h 2032289"/>
                    <a:gd name="connsiteX40" fmla="*/ 576434 w 1451646"/>
                    <a:gd name="connsiteY40" fmla="*/ 795259 h 2032289"/>
                    <a:gd name="connsiteX41" fmla="*/ 587940 w 1451646"/>
                    <a:gd name="connsiteY41" fmla="*/ 791774 h 2032289"/>
                    <a:gd name="connsiteX42" fmla="*/ 590670 w 1451646"/>
                    <a:gd name="connsiteY42" fmla="*/ 790126 h 2032289"/>
                    <a:gd name="connsiteX43" fmla="*/ 577288 w 1451646"/>
                    <a:gd name="connsiteY43" fmla="*/ 804201 h 2032289"/>
                    <a:gd name="connsiteX44" fmla="*/ 572225 w 1451646"/>
                    <a:gd name="connsiteY44" fmla="*/ 824715 h 2032289"/>
                    <a:gd name="connsiteX45" fmla="*/ 639556 w 1451646"/>
                    <a:gd name="connsiteY45" fmla="*/ 778426 h 2032289"/>
                    <a:gd name="connsiteX46" fmla="*/ 424981 w 1451646"/>
                    <a:gd name="connsiteY46" fmla="*/ 934085 h 2032289"/>
                    <a:gd name="connsiteX47" fmla="*/ 340817 w 1451646"/>
                    <a:gd name="connsiteY47" fmla="*/ 992999 h 2032289"/>
                    <a:gd name="connsiteX48" fmla="*/ 273487 w 1451646"/>
                    <a:gd name="connsiteY48" fmla="*/ 1245489 h 2032289"/>
                    <a:gd name="connsiteX49" fmla="*/ 273487 w 1451646"/>
                    <a:gd name="connsiteY49" fmla="*/ 1262280 h 2032289"/>
                    <a:gd name="connsiteX50" fmla="*/ 403941 w 1451646"/>
                    <a:gd name="connsiteY50" fmla="*/ 1190784 h 2032289"/>
                    <a:gd name="connsiteX51" fmla="*/ 391317 w 1451646"/>
                    <a:gd name="connsiteY51" fmla="*/ 1190784 h 2032289"/>
                    <a:gd name="connsiteX52" fmla="*/ 420773 w 1451646"/>
                    <a:gd name="connsiteY52" fmla="*/ 1161326 h 2032289"/>
                    <a:gd name="connsiteX53" fmla="*/ 412358 w 1451646"/>
                    <a:gd name="connsiteY53" fmla="*/ 1157118 h 2032289"/>
                    <a:gd name="connsiteX54" fmla="*/ 370275 w 1451646"/>
                    <a:gd name="connsiteY54" fmla="*/ 1190784 h 2032289"/>
                    <a:gd name="connsiteX55" fmla="*/ 391317 w 1451646"/>
                    <a:gd name="connsiteY55" fmla="*/ 1136078 h 2032289"/>
                    <a:gd name="connsiteX56" fmla="*/ 799466 w 1451646"/>
                    <a:gd name="connsiteY56" fmla="*/ 875214 h 2032289"/>
                    <a:gd name="connsiteX57" fmla="*/ 892045 w 1451646"/>
                    <a:gd name="connsiteY57" fmla="*/ 862589 h 2032289"/>
                    <a:gd name="connsiteX58" fmla="*/ 1136076 w 1451646"/>
                    <a:gd name="connsiteY58" fmla="*/ 1106620 h 2032289"/>
                    <a:gd name="connsiteX59" fmla="*/ 1043497 w 1451646"/>
                    <a:gd name="connsiteY59" fmla="*/ 1359068 h 2032289"/>
                    <a:gd name="connsiteX60" fmla="*/ 1451646 w 1451646"/>
                    <a:gd name="connsiteY60" fmla="*/ 1847172 h 2032289"/>
                    <a:gd name="connsiteX61" fmla="*/ 1384315 w 1451646"/>
                    <a:gd name="connsiteY61" fmla="*/ 1998625 h 2032289"/>
                    <a:gd name="connsiteX62" fmla="*/ 1388524 w 1451646"/>
                    <a:gd name="connsiteY62" fmla="*/ 1969167 h 2032289"/>
                    <a:gd name="connsiteX63" fmla="*/ 1346441 w 1451646"/>
                    <a:gd name="connsiteY63" fmla="*/ 2032289 h 2032289"/>
                    <a:gd name="connsiteX64" fmla="*/ 1346441 w 1451646"/>
                    <a:gd name="connsiteY64" fmla="*/ 1977584 h 2032289"/>
                    <a:gd name="connsiteX65" fmla="*/ 1338026 w 1451646"/>
                    <a:gd name="connsiteY65" fmla="*/ 1969167 h 2032289"/>
                    <a:gd name="connsiteX66" fmla="*/ 1316985 w 1451646"/>
                    <a:gd name="connsiteY66" fmla="*/ 2028081 h 2032289"/>
                    <a:gd name="connsiteX67" fmla="*/ 1216031 w 1451646"/>
                    <a:gd name="connsiteY67" fmla="*/ 1838756 h 2032289"/>
                    <a:gd name="connsiteX68" fmla="*/ 1119243 w 1451646"/>
                    <a:gd name="connsiteY68" fmla="*/ 1729344 h 2032289"/>
                    <a:gd name="connsiteX69" fmla="*/ 858379 w 1451646"/>
                    <a:gd name="connsiteY69" fmla="*/ 1552644 h 2032289"/>
                    <a:gd name="connsiteX70" fmla="*/ 778424 w 1451646"/>
                    <a:gd name="connsiteY70" fmla="*/ 1603099 h 2032289"/>
                    <a:gd name="connsiteX71" fmla="*/ 475480 w 1451646"/>
                    <a:gd name="connsiteY71" fmla="*/ 1691470 h 2032289"/>
                    <a:gd name="connsiteX72" fmla="*/ 273487 w 1451646"/>
                    <a:gd name="connsiteY72" fmla="*/ 1649389 h 2032289"/>
                    <a:gd name="connsiteX73" fmla="*/ 298737 w 1451646"/>
                    <a:gd name="connsiteY73" fmla="*/ 1657806 h 2032289"/>
                    <a:gd name="connsiteX74" fmla="*/ 315570 w 1451646"/>
                    <a:gd name="connsiteY74" fmla="*/ 1653598 h 2032289"/>
                    <a:gd name="connsiteX75" fmla="*/ 248239 w 1451646"/>
                    <a:gd name="connsiteY75" fmla="*/ 1619932 h 2032289"/>
                    <a:gd name="connsiteX76" fmla="*/ 244031 w 1451646"/>
                    <a:gd name="connsiteY76" fmla="*/ 1628348 h 2032289"/>
                    <a:gd name="connsiteX77" fmla="*/ 269279 w 1451646"/>
                    <a:gd name="connsiteY77" fmla="*/ 1741969 h 2032289"/>
                    <a:gd name="connsiteX78" fmla="*/ 252448 w 1451646"/>
                    <a:gd name="connsiteY78" fmla="*/ 1716720 h 2032289"/>
                    <a:gd name="connsiteX79" fmla="*/ 248239 w 1451646"/>
                    <a:gd name="connsiteY79" fmla="*/ 1725136 h 2032289"/>
                    <a:gd name="connsiteX80" fmla="*/ 269279 w 1451646"/>
                    <a:gd name="connsiteY80" fmla="*/ 1784050 h 2032289"/>
                    <a:gd name="connsiteX81" fmla="*/ 222990 w 1451646"/>
                    <a:gd name="connsiteY81" fmla="*/ 1746177 h 2032289"/>
                    <a:gd name="connsiteX82" fmla="*/ 248239 w 1451646"/>
                    <a:gd name="connsiteY82" fmla="*/ 1796675 h 2032289"/>
                    <a:gd name="connsiteX83" fmla="*/ 227198 w 1451646"/>
                    <a:gd name="connsiteY83" fmla="*/ 1796675 h 2032289"/>
                    <a:gd name="connsiteX84" fmla="*/ 235615 w 1451646"/>
                    <a:gd name="connsiteY84" fmla="*/ 1813508 h 2032289"/>
                    <a:gd name="connsiteX85" fmla="*/ 201991 w 1451646"/>
                    <a:gd name="connsiteY85" fmla="*/ 1809300 h 2032289"/>
                    <a:gd name="connsiteX86" fmla="*/ 214616 w 1451646"/>
                    <a:gd name="connsiteY86" fmla="*/ 1817716 h 2032289"/>
                    <a:gd name="connsiteX87" fmla="*/ 172533 w 1451646"/>
                    <a:gd name="connsiteY87" fmla="*/ 1821924 h 2032289"/>
                    <a:gd name="connsiteX88" fmla="*/ 12623 w 1451646"/>
                    <a:gd name="connsiteY88" fmla="*/ 1662014 h 2032289"/>
                    <a:gd name="connsiteX89" fmla="*/ 0 w 1451646"/>
                    <a:gd name="connsiteY89" fmla="*/ 1586308 h 2032289"/>
                    <a:gd name="connsiteX90" fmla="*/ 0 w 1451646"/>
                    <a:gd name="connsiteY90" fmla="*/ 1476897 h 2032289"/>
                    <a:gd name="connsiteX91" fmla="*/ 71539 w 1451646"/>
                    <a:gd name="connsiteY91" fmla="*/ 1140286 h 2032289"/>
                    <a:gd name="connsiteX92" fmla="*/ 46289 w 1451646"/>
                    <a:gd name="connsiteY92" fmla="*/ 1127662 h 2032289"/>
                    <a:gd name="connsiteX93" fmla="*/ 16832 w 1451646"/>
                    <a:gd name="connsiteY93" fmla="*/ 1098204 h 2032289"/>
                    <a:gd name="connsiteX94" fmla="*/ 16832 w 1451646"/>
                    <a:gd name="connsiteY94" fmla="*/ 1068748 h 2032289"/>
                    <a:gd name="connsiteX95" fmla="*/ 0 w 1451646"/>
                    <a:gd name="connsiteY95" fmla="*/ 1060331 h 2032289"/>
                    <a:gd name="connsiteX96" fmla="*/ 75747 w 1451646"/>
                    <a:gd name="connsiteY96" fmla="*/ 980376 h 2032289"/>
                    <a:gd name="connsiteX97" fmla="*/ 117828 w 1451646"/>
                    <a:gd name="connsiteY97" fmla="*/ 942502 h 2032289"/>
                    <a:gd name="connsiteX98" fmla="*/ 109411 w 1451646"/>
                    <a:gd name="connsiteY98" fmla="*/ 971960 h 2032289"/>
                    <a:gd name="connsiteX99" fmla="*/ 130453 w 1451646"/>
                    <a:gd name="connsiteY99" fmla="*/ 955127 h 2032289"/>
                    <a:gd name="connsiteX100" fmla="*/ 214616 w 1451646"/>
                    <a:gd name="connsiteY100" fmla="*/ 791051 h 2032289"/>
                    <a:gd name="connsiteX101" fmla="*/ 185158 w 1451646"/>
                    <a:gd name="connsiteY101" fmla="*/ 774218 h 2032289"/>
                    <a:gd name="connsiteX102" fmla="*/ 197783 w 1451646"/>
                    <a:gd name="connsiteY102" fmla="*/ 765801 h 2032289"/>
                    <a:gd name="connsiteX103" fmla="*/ 168325 w 1451646"/>
                    <a:gd name="connsiteY103" fmla="*/ 761593 h 2032289"/>
                    <a:gd name="connsiteX104" fmla="*/ 290320 w 1451646"/>
                    <a:gd name="connsiteY104" fmla="*/ 669013 h 2032289"/>
                    <a:gd name="connsiteX105" fmla="*/ 290320 w 1451646"/>
                    <a:gd name="connsiteY105" fmla="*/ 664805 h 2032289"/>
                    <a:gd name="connsiteX106" fmla="*/ 189366 w 1451646"/>
                    <a:gd name="connsiteY106" fmla="*/ 715304 h 2032289"/>
                    <a:gd name="connsiteX107" fmla="*/ 248239 w 1451646"/>
                    <a:gd name="connsiteY107" fmla="*/ 652182 h 2032289"/>
                    <a:gd name="connsiteX108" fmla="*/ 231406 w 1451646"/>
                    <a:gd name="connsiteY108" fmla="*/ 664805 h 2032289"/>
                    <a:gd name="connsiteX109" fmla="*/ 218824 w 1451646"/>
                    <a:gd name="connsiteY109" fmla="*/ 664805 h 2032289"/>
                    <a:gd name="connsiteX110" fmla="*/ 387108 w 1451646"/>
                    <a:gd name="connsiteY110" fmla="*/ 538604 h 2032289"/>
                    <a:gd name="connsiteX111" fmla="*/ 370275 w 1451646"/>
                    <a:gd name="connsiteY111" fmla="*/ 479690 h 2032289"/>
                    <a:gd name="connsiteX112" fmla="*/ 366067 w 1451646"/>
                    <a:gd name="connsiteY112" fmla="*/ 530187 h 2032289"/>
                    <a:gd name="connsiteX113" fmla="*/ 307153 w 1451646"/>
                    <a:gd name="connsiteY113" fmla="*/ 345027 h 2032289"/>
                    <a:gd name="connsiteX114" fmla="*/ 307153 w 1451646"/>
                    <a:gd name="connsiteY114" fmla="*/ 340819 h 2032289"/>
                    <a:gd name="connsiteX115" fmla="*/ 323986 w 1451646"/>
                    <a:gd name="connsiteY115" fmla="*/ 387110 h 2032289"/>
                    <a:gd name="connsiteX116" fmla="*/ 323986 w 1451646"/>
                    <a:gd name="connsiteY116" fmla="*/ 349236 h 2032289"/>
                    <a:gd name="connsiteX117" fmla="*/ 323985 w 1451646"/>
                    <a:gd name="connsiteY117" fmla="*/ 349234 h 2032289"/>
                    <a:gd name="connsiteX118" fmla="*/ 332403 w 1451646"/>
                    <a:gd name="connsiteY118" fmla="*/ 361860 h 2032289"/>
                    <a:gd name="connsiteX119" fmla="*/ 336611 w 1451646"/>
                    <a:gd name="connsiteY119" fmla="*/ 349236 h 2032289"/>
                    <a:gd name="connsiteX120" fmla="*/ 323986 w 1451646"/>
                    <a:gd name="connsiteY120" fmla="*/ 311363 h 2032289"/>
                    <a:gd name="connsiteX121" fmla="*/ 130453 w 1451646"/>
                    <a:gd name="connsiteY121" fmla="*/ 416566 h 2032289"/>
                    <a:gd name="connsiteX122" fmla="*/ 159910 w 1451646"/>
                    <a:gd name="connsiteY122" fmla="*/ 382902 h 2032289"/>
                    <a:gd name="connsiteX123" fmla="*/ 100995 w 1451646"/>
                    <a:gd name="connsiteY123" fmla="*/ 412358 h 2032289"/>
                    <a:gd name="connsiteX124" fmla="*/ 126244 w 1451646"/>
                    <a:gd name="connsiteY124" fmla="*/ 374485 h 2032289"/>
                    <a:gd name="connsiteX125" fmla="*/ 117828 w 1451646"/>
                    <a:gd name="connsiteY125" fmla="*/ 366069 h 2032289"/>
                    <a:gd name="connsiteX126" fmla="*/ 75747 w 1451646"/>
                    <a:gd name="connsiteY126" fmla="*/ 399735 h 2032289"/>
                    <a:gd name="connsiteX127" fmla="*/ 105203 w 1451646"/>
                    <a:gd name="connsiteY127" fmla="*/ 370277 h 2032289"/>
                    <a:gd name="connsiteX128" fmla="*/ 88370 w 1451646"/>
                    <a:gd name="connsiteY128" fmla="*/ 361860 h 2032289"/>
                    <a:gd name="connsiteX129" fmla="*/ 795257 w 1451646"/>
                    <a:gd name="connsiteY129" fmla="*/ 0 h 2032289"/>
                    <a:gd name="connsiteX130" fmla="*/ 29456 w 1451646"/>
                    <a:gd name="connsiteY130" fmla="*/ 1030874 h 2032289"/>
                    <a:gd name="connsiteX131" fmla="*/ 21040 w 1451646"/>
                    <a:gd name="connsiteY131" fmla="*/ 1043498 h 2032289"/>
                    <a:gd name="connsiteX132" fmla="*/ 42081 w 1451646"/>
                    <a:gd name="connsiteY132" fmla="*/ 1030874 h 2032289"/>
                    <a:gd name="connsiteX133" fmla="*/ 29456 w 1451646"/>
                    <a:gd name="connsiteY133" fmla="*/ 1030874 h 2032289"/>
                    <a:gd name="connsiteX134" fmla="*/ 244031 w 1451646"/>
                    <a:gd name="connsiteY134" fmla="*/ 1590516 h 2032289"/>
                    <a:gd name="connsiteX135" fmla="*/ 244031 w 1451646"/>
                    <a:gd name="connsiteY135" fmla="*/ 1603099 h 2032289"/>
                    <a:gd name="connsiteX136" fmla="*/ 357650 w 1451646"/>
                    <a:gd name="connsiteY136" fmla="*/ 1632556 h 2032289"/>
                    <a:gd name="connsiteX137" fmla="*/ 244031 w 1451646"/>
                    <a:gd name="connsiteY137" fmla="*/ 1590516 h 2032289"/>
                    <a:gd name="connsiteX138" fmla="*/ 513352 w 1451646"/>
                    <a:gd name="connsiteY138" fmla="*/ 1657806 h 2032289"/>
                    <a:gd name="connsiteX139" fmla="*/ 403941 w 1451646"/>
                    <a:gd name="connsiteY139" fmla="*/ 1666222 h 2032289"/>
                    <a:gd name="connsiteX140" fmla="*/ 446022 w 1451646"/>
                    <a:gd name="connsiteY140" fmla="*/ 1670429 h 2032289"/>
                    <a:gd name="connsiteX141" fmla="*/ 534394 w 1451646"/>
                    <a:gd name="connsiteY141" fmla="*/ 1657806 h 2032289"/>
                    <a:gd name="connsiteX142" fmla="*/ 513352 w 1451646"/>
                    <a:gd name="connsiteY142" fmla="*/ 1657806 h 2032289"/>
                    <a:gd name="connsiteX143" fmla="*/ 816299 w 1451646"/>
                    <a:gd name="connsiteY143" fmla="*/ 997208 h 2032289"/>
                    <a:gd name="connsiteX144" fmla="*/ 782633 w 1451646"/>
                    <a:gd name="connsiteY144" fmla="*/ 1005624 h 2032289"/>
                    <a:gd name="connsiteX145" fmla="*/ 841546 w 1451646"/>
                    <a:gd name="connsiteY145" fmla="*/ 1001416 h 2032289"/>
                    <a:gd name="connsiteX146" fmla="*/ 816299 w 1451646"/>
                    <a:gd name="connsiteY146" fmla="*/ 997208 h 2032289"/>
                    <a:gd name="connsiteX147" fmla="*/ 812090 w 1451646"/>
                    <a:gd name="connsiteY147" fmla="*/ 1026665 h 2032289"/>
                    <a:gd name="connsiteX148" fmla="*/ 639556 w 1451646"/>
                    <a:gd name="connsiteY148" fmla="*/ 1077163 h 2032289"/>
                    <a:gd name="connsiteX149" fmla="*/ 641726 w 1451646"/>
                    <a:gd name="connsiteY149" fmla="*/ 1066183 h 2032289"/>
                    <a:gd name="connsiteX150" fmla="*/ 644606 w 1451646"/>
                    <a:gd name="connsiteY150" fmla="*/ 1064031 h 2032289"/>
                    <a:gd name="connsiteX151" fmla="*/ 664805 w 1451646"/>
                    <a:gd name="connsiteY151" fmla="*/ 1056123 h 2032289"/>
                    <a:gd name="connsiteX152" fmla="*/ 647446 w 1451646"/>
                    <a:gd name="connsiteY152" fmla="*/ 1061909 h 2032289"/>
                    <a:gd name="connsiteX153" fmla="*/ 644606 w 1451646"/>
                    <a:gd name="connsiteY153" fmla="*/ 1064031 h 2032289"/>
                    <a:gd name="connsiteX154" fmla="*/ 598467 w 1451646"/>
                    <a:gd name="connsiteY154" fmla="*/ 1082095 h 2032289"/>
                    <a:gd name="connsiteX155" fmla="*/ 395525 w 1451646"/>
                    <a:gd name="connsiteY155" fmla="*/ 1203408 h 2032289"/>
                    <a:gd name="connsiteX156" fmla="*/ 563809 w 1451646"/>
                    <a:gd name="connsiteY156" fmla="*/ 1182367 h 2032289"/>
                    <a:gd name="connsiteX157" fmla="*/ 887837 w 1451646"/>
                    <a:gd name="connsiteY157" fmla="*/ 1274904 h 2032289"/>
                    <a:gd name="connsiteX158" fmla="*/ 950917 w 1451646"/>
                    <a:gd name="connsiteY158" fmla="*/ 1127662 h 2032289"/>
                    <a:gd name="connsiteX159" fmla="*/ 812090 w 1451646"/>
                    <a:gd name="connsiteY159" fmla="*/ 1026665 h 2032289"/>
                    <a:gd name="connsiteX160" fmla="*/ 422812 w 1451646"/>
                    <a:gd name="connsiteY160" fmla="*/ 1235495 h 2032289"/>
                    <a:gd name="connsiteX161" fmla="*/ 323986 w 1451646"/>
                    <a:gd name="connsiteY161" fmla="*/ 1249697 h 2032289"/>
                    <a:gd name="connsiteX162" fmla="*/ 269279 w 1451646"/>
                    <a:gd name="connsiteY162" fmla="*/ 1283321 h 2032289"/>
                    <a:gd name="connsiteX163" fmla="*/ 248239 w 1451646"/>
                    <a:gd name="connsiteY163" fmla="*/ 1396942 h 2032289"/>
                    <a:gd name="connsiteX164" fmla="*/ 239823 w 1451646"/>
                    <a:gd name="connsiteY164" fmla="*/ 1455856 h 2032289"/>
                    <a:gd name="connsiteX165" fmla="*/ 332403 w 1451646"/>
                    <a:gd name="connsiteY165" fmla="*/ 1502145 h 2032289"/>
                    <a:gd name="connsiteX166" fmla="*/ 416566 w 1451646"/>
                    <a:gd name="connsiteY166" fmla="*/ 1510561 h 2032289"/>
                    <a:gd name="connsiteX167" fmla="*/ 664805 w 1451646"/>
                    <a:gd name="connsiteY167" fmla="*/ 1451647 h 2032289"/>
                    <a:gd name="connsiteX168" fmla="*/ 462855 w 1451646"/>
                    <a:gd name="connsiteY168" fmla="*/ 1329612 h 2032289"/>
                    <a:gd name="connsiteX169" fmla="*/ 504936 w 1451646"/>
                    <a:gd name="connsiteY169" fmla="*/ 1338026 h 2032289"/>
                    <a:gd name="connsiteX170" fmla="*/ 399733 w 1451646"/>
                    <a:gd name="connsiteY170" fmla="*/ 1287529 h 2032289"/>
                    <a:gd name="connsiteX171" fmla="*/ 521769 w 1451646"/>
                    <a:gd name="connsiteY171" fmla="*/ 1308570 h 2032289"/>
                    <a:gd name="connsiteX172" fmla="*/ 391317 w 1451646"/>
                    <a:gd name="connsiteY172" fmla="*/ 1262280 h 2032289"/>
                    <a:gd name="connsiteX173" fmla="*/ 391317 w 1451646"/>
                    <a:gd name="connsiteY173" fmla="*/ 1258071 h 2032289"/>
                    <a:gd name="connsiteX174" fmla="*/ 357650 w 1451646"/>
                    <a:gd name="connsiteY174" fmla="*/ 1258071 h 2032289"/>
                    <a:gd name="connsiteX175" fmla="*/ 290320 w 1451646"/>
                    <a:gd name="connsiteY175" fmla="*/ 1279113 h 2032289"/>
                    <a:gd name="connsiteX176" fmla="*/ 290320 w 1451646"/>
                    <a:gd name="connsiteY176" fmla="*/ 1270696 h 2032289"/>
                    <a:gd name="connsiteX177" fmla="*/ 379218 w 1451646"/>
                    <a:gd name="connsiteY177" fmla="*/ 1239698 h 2032289"/>
                    <a:gd name="connsiteX178" fmla="*/ 411609 w 1451646"/>
                    <a:gd name="connsiteY178" fmla="*/ 1237073 h 2032289"/>
                    <a:gd name="connsiteX179" fmla="*/ 427020 w 1451646"/>
                    <a:gd name="connsiteY179" fmla="*/ 1235824 h 2032289"/>
                    <a:gd name="connsiteX180" fmla="*/ 432514 w 1451646"/>
                    <a:gd name="connsiteY180" fmla="*/ 1235979 h 2032289"/>
                    <a:gd name="connsiteX181" fmla="*/ 454439 w 1451646"/>
                    <a:gd name="connsiteY181" fmla="*/ 1237073 h 2032289"/>
                    <a:gd name="connsiteX182" fmla="*/ 471272 w 1451646"/>
                    <a:gd name="connsiteY182" fmla="*/ 1237073 h 2032289"/>
                    <a:gd name="connsiteX183" fmla="*/ 432514 w 1451646"/>
                    <a:gd name="connsiteY183" fmla="*/ 1235979 h 2032289"/>
                    <a:gd name="connsiteX184" fmla="*/ 422812 w 1451646"/>
                    <a:gd name="connsiteY184" fmla="*/ 1235495 h 2032289"/>
                    <a:gd name="connsiteX185" fmla="*/ 605890 w 1451646"/>
                    <a:gd name="connsiteY185" fmla="*/ 462857 h 2032289"/>
                    <a:gd name="connsiteX186" fmla="*/ 593265 w 1451646"/>
                    <a:gd name="connsiteY186" fmla="*/ 475482 h 2032289"/>
                    <a:gd name="connsiteX187" fmla="*/ 605890 w 1451646"/>
                    <a:gd name="connsiteY187" fmla="*/ 462857 h 2032289"/>
                    <a:gd name="connsiteX188" fmla="*/ 542810 w 1451646"/>
                    <a:gd name="connsiteY188" fmla="*/ 496521 h 2032289"/>
                    <a:gd name="connsiteX189" fmla="*/ 315570 w 1451646"/>
                    <a:gd name="connsiteY189" fmla="*/ 614308 h 2032289"/>
                    <a:gd name="connsiteX190" fmla="*/ 542810 w 1451646"/>
                    <a:gd name="connsiteY190" fmla="*/ 496521 h 203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1451646" h="2032289">
                      <a:moveTo>
                        <a:pt x="795257" y="0"/>
                      </a:moveTo>
                      <a:cubicBezTo>
                        <a:pt x="795257" y="4209"/>
                        <a:pt x="791049" y="4209"/>
                        <a:pt x="786841" y="8417"/>
                      </a:cubicBezTo>
                      <a:cubicBezTo>
                        <a:pt x="799466" y="33666"/>
                        <a:pt x="820507" y="16833"/>
                        <a:pt x="845755" y="16833"/>
                      </a:cubicBezTo>
                      <a:cubicBezTo>
                        <a:pt x="828923" y="21042"/>
                        <a:pt x="807882" y="33666"/>
                        <a:pt x="786841" y="42083"/>
                      </a:cubicBezTo>
                      <a:cubicBezTo>
                        <a:pt x="791049" y="46291"/>
                        <a:pt x="786841" y="46291"/>
                        <a:pt x="795257" y="46291"/>
                      </a:cubicBezTo>
                      <a:cubicBezTo>
                        <a:pt x="807882" y="46291"/>
                        <a:pt x="824715" y="42083"/>
                        <a:pt x="833130" y="37875"/>
                      </a:cubicBezTo>
                      <a:lnTo>
                        <a:pt x="723719" y="92580"/>
                      </a:lnTo>
                      <a:cubicBezTo>
                        <a:pt x="727927" y="96788"/>
                        <a:pt x="736344" y="96788"/>
                        <a:pt x="744760" y="92580"/>
                      </a:cubicBezTo>
                      <a:lnTo>
                        <a:pt x="328195" y="311363"/>
                      </a:lnTo>
                      <a:cubicBezTo>
                        <a:pt x="328195" y="319780"/>
                        <a:pt x="336611" y="332403"/>
                        <a:pt x="345026" y="340819"/>
                      </a:cubicBezTo>
                      <a:cubicBezTo>
                        <a:pt x="349234" y="336611"/>
                        <a:pt x="349234" y="328194"/>
                        <a:pt x="345026" y="323986"/>
                      </a:cubicBezTo>
                      <a:cubicBezTo>
                        <a:pt x="349234" y="332403"/>
                        <a:pt x="357650" y="345027"/>
                        <a:pt x="361859" y="353444"/>
                      </a:cubicBezTo>
                      <a:cubicBezTo>
                        <a:pt x="366067" y="345027"/>
                        <a:pt x="361859" y="336611"/>
                        <a:pt x="357650" y="328194"/>
                      </a:cubicBezTo>
                      <a:cubicBezTo>
                        <a:pt x="399733" y="374485"/>
                        <a:pt x="416566" y="420774"/>
                        <a:pt x="416566" y="467065"/>
                      </a:cubicBezTo>
                      <a:cubicBezTo>
                        <a:pt x="416566" y="475482"/>
                        <a:pt x="416566" y="492313"/>
                        <a:pt x="412358" y="496521"/>
                      </a:cubicBezTo>
                      <a:cubicBezTo>
                        <a:pt x="408150" y="492313"/>
                        <a:pt x="403941" y="492313"/>
                        <a:pt x="399733" y="488105"/>
                      </a:cubicBezTo>
                      <a:cubicBezTo>
                        <a:pt x="382900" y="504938"/>
                        <a:pt x="387108" y="513354"/>
                        <a:pt x="391317" y="542812"/>
                      </a:cubicBezTo>
                      <a:cubicBezTo>
                        <a:pt x="454439" y="513354"/>
                        <a:pt x="521769" y="509146"/>
                        <a:pt x="572225" y="471273"/>
                      </a:cubicBezTo>
                      <a:cubicBezTo>
                        <a:pt x="652180" y="412358"/>
                        <a:pt x="719511" y="319780"/>
                        <a:pt x="791049" y="244074"/>
                      </a:cubicBezTo>
                      <a:cubicBezTo>
                        <a:pt x="778424" y="260864"/>
                        <a:pt x="765800" y="277697"/>
                        <a:pt x="757383" y="298738"/>
                      </a:cubicBezTo>
                      <a:cubicBezTo>
                        <a:pt x="770008" y="290322"/>
                        <a:pt x="782633" y="277697"/>
                        <a:pt x="791049" y="265072"/>
                      </a:cubicBezTo>
                      <a:cubicBezTo>
                        <a:pt x="791049" y="269281"/>
                        <a:pt x="786841" y="277697"/>
                        <a:pt x="782633" y="286114"/>
                      </a:cubicBezTo>
                      <a:cubicBezTo>
                        <a:pt x="799466" y="286114"/>
                        <a:pt x="812090" y="248239"/>
                        <a:pt x="824715" y="239865"/>
                      </a:cubicBezTo>
                      <a:cubicBezTo>
                        <a:pt x="820507" y="248239"/>
                        <a:pt x="812090" y="260864"/>
                        <a:pt x="812090" y="269281"/>
                      </a:cubicBezTo>
                      <a:cubicBezTo>
                        <a:pt x="812090" y="281905"/>
                        <a:pt x="812090" y="277697"/>
                        <a:pt x="816299" y="281905"/>
                      </a:cubicBezTo>
                      <a:cubicBezTo>
                        <a:pt x="816299" y="281905"/>
                        <a:pt x="820507" y="277697"/>
                        <a:pt x="820507" y="273489"/>
                      </a:cubicBezTo>
                      <a:cubicBezTo>
                        <a:pt x="816299" y="281905"/>
                        <a:pt x="812090" y="294530"/>
                        <a:pt x="812090" y="307155"/>
                      </a:cubicBezTo>
                      <a:cubicBezTo>
                        <a:pt x="820507" y="298738"/>
                        <a:pt x="824715" y="290322"/>
                        <a:pt x="828923" y="281905"/>
                      </a:cubicBezTo>
                      <a:cubicBezTo>
                        <a:pt x="812090" y="387110"/>
                        <a:pt x="656389" y="542812"/>
                        <a:pt x="551227" y="601683"/>
                      </a:cubicBezTo>
                      <a:cubicBezTo>
                        <a:pt x="538602" y="605891"/>
                        <a:pt x="525977" y="618516"/>
                        <a:pt x="521769" y="626933"/>
                      </a:cubicBezTo>
                      <a:cubicBezTo>
                        <a:pt x="500728" y="647974"/>
                        <a:pt x="471272" y="660597"/>
                        <a:pt x="467063" y="685846"/>
                      </a:cubicBezTo>
                      <a:lnTo>
                        <a:pt x="469386" y="684556"/>
                      </a:lnTo>
                      <a:lnTo>
                        <a:pt x="466225" y="686742"/>
                      </a:lnTo>
                      <a:cubicBezTo>
                        <a:pt x="433201" y="718329"/>
                        <a:pt x="391317" y="813144"/>
                        <a:pt x="391317" y="849965"/>
                      </a:cubicBezTo>
                      <a:cubicBezTo>
                        <a:pt x="391317" y="858381"/>
                        <a:pt x="382900" y="854173"/>
                        <a:pt x="378692" y="858381"/>
                      </a:cubicBezTo>
                      <a:cubicBezTo>
                        <a:pt x="378692" y="862589"/>
                        <a:pt x="378692" y="866798"/>
                        <a:pt x="382900" y="871006"/>
                      </a:cubicBezTo>
                      <a:lnTo>
                        <a:pt x="545257" y="788083"/>
                      </a:lnTo>
                      <a:lnTo>
                        <a:pt x="540437" y="792497"/>
                      </a:lnTo>
                      <a:cubicBezTo>
                        <a:pt x="537548" y="796574"/>
                        <a:pt x="535446" y="801572"/>
                        <a:pt x="534394" y="807884"/>
                      </a:cubicBezTo>
                      <a:cubicBezTo>
                        <a:pt x="551227" y="799467"/>
                        <a:pt x="563809" y="786843"/>
                        <a:pt x="572225" y="786843"/>
                      </a:cubicBezTo>
                      <a:cubicBezTo>
                        <a:pt x="584850" y="786843"/>
                        <a:pt x="568017" y="795259"/>
                        <a:pt x="576434" y="795259"/>
                      </a:cubicBezTo>
                      <a:cubicBezTo>
                        <a:pt x="579590" y="795259"/>
                        <a:pt x="583535" y="793944"/>
                        <a:pt x="587940" y="791774"/>
                      </a:cubicBezTo>
                      <a:lnTo>
                        <a:pt x="590670" y="790126"/>
                      </a:lnTo>
                      <a:lnTo>
                        <a:pt x="577288" y="804201"/>
                      </a:lnTo>
                      <a:cubicBezTo>
                        <a:pt x="573277" y="810513"/>
                        <a:pt x="571173" y="817351"/>
                        <a:pt x="572225" y="824715"/>
                      </a:cubicBezTo>
                      <a:cubicBezTo>
                        <a:pt x="597473" y="807884"/>
                        <a:pt x="618514" y="795259"/>
                        <a:pt x="639556" y="778426"/>
                      </a:cubicBezTo>
                      <a:cubicBezTo>
                        <a:pt x="568017" y="841548"/>
                        <a:pt x="496521" y="892047"/>
                        <a:pt x="424981" y="934085"/>
                      </a:cubicBezTo>
                      <a:cubicBezTo>
                        <a:pt x="399733" y="950918"/>
                        <a:pt x="353442" y="959335"/>
                        <a:pt x="340817" y="992999"/>
                      </a:cubicBezTo>
                      <a:cubicBezTo>
                        <a:pt x="302945" y="1068748"/>
                        <a:pt x="298737" y="1161326"/>
                        <a:pt x="273487" y="1245489"/>
                      </a:cubicBezTo>
                      <a:lnTo>
                        <a:pt x="273487" y="1262280"/>
                      </a:lnTo>
                      <a:cubicBezTo>
                        <a:pt x="328195" y="1237073"/>
                        <a:pt x="361859" y="1224450"/>
                        <a:pt x="403941" y="1190784"/>
                      </a:cubicBezTo>
                      <a:cubicBezTo>
                        <a:pt x="399733" y="1186575"/>
                        <a:pt x="395525" y="1186575"/>
                        <a:pt x="391317" y="1190784"/>
                      </a:cubicBezTo>
                      <a:lnTo>
                        <a:pt x="420773" y="1161326"/>
                      </a:lnTo>
                      <a:cubicBezTo>
                        <a:pt x="420773" y="1161326"/>
                        <a:pt x="420773" y="1157118"/>
                        <a:pt x="412358" y="1157118"/>
                      </a:cubicBezTo>
                      <a:cubicBezTo>
                        <a:pt x="399733" y="1157118"/>
                        <a:pt x="382900" y="1182367"/>
                        <a:pt x="370275" y="1190784"/>
                      </a:cubicBezTo>
                      <a:cubicBezTo>
                        <a:pt x="395525" y="1165534"/>
                        <a:pt x="378692" y="1148703"/>
                        <a:pt x="391317" y="1136078"/>
                      </a:cubicBezTo>
                      <a:cubicBezTo>
                        <a:pt x="500728" y="1014041"/>
                        <a:pt x="694261" y="896255"/>
                        <a:pt x="799466" y="875214"/>
                      </a:cubicBezTo>
                      <a:cubicBezTo>
                        <a:pt x="824715" y="866798"/>
                        <a:pt x="883629" y="862589"/>
                        <a:pt x="892045" y="862589"/>
                      </a:cubicBezTo>
                      <a:cubicBezTo>
                        <a:pt x="1035080" y="862589"/>
                        <a:pt x="1136076" y="992999"/>
                        <a:pt x="1136076" y="1106620"/>
                      </a:cubicBezTo>
                      <a:cubicBezTo>
                        <a:pt x="1136076" y="1186575"/>
                        <a:pt x="1093994" y="1274904"/>
                        <a:pt x="1043497" y="1359068"/>
                      </a:cubicBezTo>
                      <a:cubicBezTo>
                        <a:pt x="1232822" y="1476897"/>
                        <a:pt x="1451646" y="1662014"/>
                        <a:pt x="1451646" y="1847172"/>
                      </a:cubicBezTo>
                      <a:cubicBezTo>
                        <a:pt x="1451646" y="1910294"/>
                        <a:pt x="1434813" y="1922919"/>
                        <a:pt x="1384315" y="1998625"/>
                      </a:cubicBezTo>
                      <a:cubicBezTo>
                        <a:pt x="1388524" y="1994417"/>
                        <a:pt x="1392732" y="1986000"/>
                        <a:pt x="1388524" y="1969167"/>
                      </a:cubicBezTo>
                      <a:lnTo>
                        <a:pt x="1346441" y="2032289"/>
                      </a:lnTo>
                      <a:cubicBezTo>
                        <a:pt x="1350649" y="2015456"/>
                        <a:pt x="1346441" y="1998625"/>
                        <a:pt x="1346441" y="1977584"/>
                      </a:cubicBezTo>
                      <a:cubicBezTo>
                        <a:pt x="1342233" y="1977584"/>
                        <a:pt x="1342233" y="1973375"/>
                        <a:pt x="1338026" y="1969167"/>
                      </a:cubicBezTo>
                      <a:cubicBezTo>
                        <a:pt x="1333818" y="1990208"/>
                        <a:pt x="1321193" y="2007040"/>
                        <a:pt x="1316985" y="2028081"/>
                      </a:cubicBezTo>
                      <a:cubicBezTo>
                        <a:pt x="1283319" y="1964959"/>
                        <a:pt x="1270694" y="1901879"/>
                        <a:pt x="1216031" y="1838756"/>
                      </a:cubicBezTo>
                      <a:cubicBezTo>
                        <a:pt x="1190782" y="1805091"/>
                        <a:pt x="1157118" y="1763009"/>
                        <a:pt x="1119243" y="1729344"/>
                      </a:cubicBezTo>
                      <a:cubicBezTo>
                        <a:pt x="1077163" y="1691470"/>
                        <a:pt x="879421" y="1552644"/>
                        <a:pt x="858379" y="1552644"/>
                      </a:cubicBezTo>
                      <a:cubicBezTo>
                        <a:pt x="849963" y="1552644"/>
                        <a:pt x="803674" y="1590516"/>
                        <a:pt x="778424" y="1603099"/>
                      </a:cubicBezTo>
                      <a:cubicBezTo>
                        <a:pt x="664805" y="1666222"/>
                        <a:pt x="580642" y="1691470"/>
                        <a:pt x="475480" y="1691470"/>
                      </a:cubicBezTo>
                      <a:cubicBezTo>
                        <a:pt x="420773" y="1691470"/>
                        <a:pt x="315570" y="1678845"/>
                        <a:pt x="273487" y="1649389"/>
                      </a:cubicBezTo>
                      <a:cubicBezTo>
                        <a:pt x="286112" y="1649389"/>
                        <a:pt x="294528" y="1653598"/>
                        <a:pt x="298737" y="1657806"/>
                      </a:cubicBezTo>
                      <a:lnTo>
                        <a:pt x="315570" y="1653598"/>
                      </a:lnTo>
                      <a:cubicBezTo>
                        <a:pt x="294528" y="1640973"/>
                        <a:pt x="269279" y="1632556"/>
                        <a:pt x="248239" y="1619932"/>
                      </a:cubicBezTo>
                      <a:cubicBezTo>
                        <a:pt x="244031" y="1624140"/>
                        <a:pt x="244031" y="1619932"/>
                        <a:pt x="244031" y="1628348"/>
                      </a:cubicBezTo>
                      <a:cubicBezTo>
                        <a:pt x="244031" y="1640973"/>
                        <a:pt x="260862" y="1695678"/>
                        <a:pt x="269279" y="1741969"/>
                      </a:cubicBezTo>
                      <a:cubicBezTo>
                        <a:pt x="265071" y="1737761"/>
                        <a:pt x="256656" y="1725136"/>
                        <a:pt x="252448" y="1716720"/>
                      </a:cubicBezTo>
                      <a:cubicBezTo>
                        <a:pt x="252448" y="1716720"/>
                        <a:pt x="248239" y="1712511"/>
                        <a:pt x="248239" y="1725136"/>
                      </a:cubicBezTo>
                      <a:cubicBezTo>
                        <a:pt x="248239" y="1733553"/>
                        <a:pt x="265071" y="1763009"/>
                        <a:pt x="269279" y="1784050"/>
                      </a:cubicBezTo>
                      <a:cubicBezTo>
                        <a:pt x="252448" y="1767217"/>
                        <a:pt x="222990" y="1737761"/>
                        <a:pt x="222990" y="1746177"/>
                      </a:cubicBezTo>
                      <a:cubicBezTo>
                        <a:pt x="222990" y="1758800"/>
                        <a:pt x="239823" y="1779842"/>
                        <a:pt x="248239" y="1796675"/>
                      </a:cubicBezTo>
                      <a:cubicBezTo>
                        <a:pt x="244031" y="1796675"/>
                        <a:pt x="227198" y="1788258"/>
                        <a:pt x="227198" y="1796675"/>
                      </a:cubicBezTo>
                      <a:cubicBezTo>
                        <a:pt x="227198" y="1809300"/>
                        <a:pt x="235615" y="1809300"/>
                        <a:pt x="235615" y="1813508"/>
                      </a:cubicBezTo>
                      <a:cubicBezTo>
                        <a:pt x="227198" y="1813508"/>
                        <a:pt x="214616" y="1809300"/>
                        <a:pt x="201991" y="1809300"/>
                      </a:cubicBezTo>
                      <a:cubicBezTo>
                        <a:pt x="206199" y="1813508"/>
                        <a:pt x="210408" y="1817716"/>
                        <a:pt x="214616" y="1817716"/>
                      </a:cubicBezTo>
                      <a:cubicBezTo>
                        <a:pt x="201991" y="1817716"/>
                        <a:pt x="180950" y="1821924"/>
                        <a:pt x="172533" y="1821924"/>
                      </a:cubicBezTo>
                      <a:cubicBezTo>
                        <a:pt x="92578" y="1821924"/>
                        <a:pt x="12623" y="1763009"/>
                        <a:pt x="12623" y="1662014"/>
                      </a:cubicBezTo>
                      <a:cubicBezTo>
                        <a:pt x="12623" y="1636765"/>
                        <a:pt x="0" y="1594682"/>
                        <a:pt x="0" y="1586308"/>
                      </a:cubicBezTo>
                      <a:lnTo>
                        <a:pt x="0" y="1476897"/>
                      </a:lnTo>
                      <a:cubicBezTo>
                        <a:pt x="8415" y="1367484"/>
                        <a:pt x="37873" y="1249697"/>
                        <a:pt x="71539" y="1140286"/>
                      </a:cubicBezTo>
                      <a:cubicBezTo>
                        <a:pt x="63122" y="1136078"/>
                        <a:pt x="54706" y="1136078"/>
                        <a:pt x="46289" y="1127662"/>
                      </a:cubicBezTo>
                      <a:cubicBezTo>
                        <a:pt x="46289" y="1115037"/>
                        <a:pt x="33665" y="1089787"/>
                        <a:pt x="16832" y="1098204"/>
                      </a:cubicBezTo>
                      <a:cubicBezTo>
                        <a:pt x="12623" y="1089787"/>
                        <a:pt x="16832" y="1081371"/>
                        <a:pt x="16832" y="1068748"/>
                      </a:cubicBezTo>
                      <a:cubicBezTo>
                        <a:pt x="16832" y="1060331"/>
                        <a:pt x="4207" y="1064540"/>
                        <a:pt x="0" y="1060331"/>
                      </a:cubicBezTo>
                      <a:cubicBezTo>
                        <a:pt x="12623" y="1026665"/>
                        <a:pt x="54706" y="984585"/>
                        <a:pt x="75747" y="980376"/>
                      </a:cubicBezTo>
                      <a:cubicBezTo>
                        <a:pt x="84162" y="967752"/>
                        <a:pt x="100995" y="955127"/>
                        <a:pt x="117828" y="942502"/>
                      </a:cubicBezTo>
                      <a:cubicBezTo>
                        <a:pt x="100995" y="950918"/>
                        <a:pt x="96787" y="963543"/>
                        <a:pt x="109411" y="971960"/>
                      </a:cubicBezTo>
                      <a:cubicBezTo>
                        <a:pt x="117828" y="967752"/>
                        <a:pt x="126244" y="963543"/>
                        <a:pt x="130453" y="955127"/>
                      </a:cubicBezTo>
                      <a:cubicBezTo>
                        <a:pt x="155702" y="900462"/>
                        <a:pt x="180950" y="845756"/>
                        <a:pt x="214616" y="791051"/>
                      </a:cubicBezTo>
                      <a:cubicBezTo>
                        <a:pt x="206199" y="782634"/>
                        <a:pt x="185158" y="786843"/>
                        <a:pt x="185158" y="774218"/>
                      </a:cubicBezTo>
                      <a:cubicBezTo>
                        <a:pt x="185158" y="765801"/>
                        <a:pt x="193575" y="770010"/>
                        <a:pt x="197783" y="765801"/>
                      </a:cubicBezTo>
                      <a:cubicBezTo>
                        <a:pt x="189366" y="761593"/>
                        <a:pt x="176742" y="765801"/>
                        <a:pt x="168325" y="761593"/>
                      </a:cubicBezTo>
                      <a:cubicBezTo>
                        <a:pt x="210408" y="727929"/>
                        <a:pt x="252448" y="698471"/>
                        <a:pt x="290320" y="669013"/>
                      </a:cubicBezTo>
                      <a:lnTo>
                        <a:pt x="290320" y="664805"/>
                      </a:lnTo>
                      <a:cubicBezTo>
                        <a:pt x="260862" y="677430"/>
                        <a:pt x="227198" y="711096"/>
                        <a:pt x="189366" y="715304"/>
                      </a:cubicBezTo>
                      <a:cubicBezTo>
                        <a:pt x="206199" y="694263"/>
                        <a:pt x="244031" y="673222"/>
                        <a:pt x="248239" y="652182"/>
                      </a:cubicBezTo>
                      <a:cubicBezTo>
                        <a:pt x="244031" y="656390"/>
                        <a:pt x="235615" y="660597"/>
                        <a:pt x="231406" y="664805"/>
                      </a:cubicBezTo>
                      <a:lnTo>
                        <a:pt x="218824" y="664805"/>
                      </a:lnTo>
                      <a:cubicBezTo>
                        <a:pt x="269279" y="597475"/>
                        <a:pt x="387108" y="547020"/>
                        <a:pt x="387108" y="538604"/>
                      </a:cubicBezTo>
                      <a:cubicBezTo>
                        <a:pt x="387108" y="525979"/>
                        <a:pt x="374484" y="500729"/>
                        <a:pt x="370275" y="479690"/>
                      </a:cubicBezTo>
                      <a:cubicBezTo>
                        <a:pt x="366067" y="496521"/>
                        <a:pt x="361859" y="513354"/>
                        <a:pt x="366067" y="530187"/>
                      </a:cubicBezTo>
                      <a:cubicBezTo>
                        <a:pt x="340817" y="475482"/>
                        <a:pt x="319778" y="403941"/>
                        <a:pt x="307153" y="345027"/>
                      </a:cubicBezTo>
                      <a:lnTo>
                        <a:pt x="307153" y="340819"/>
                      </a:lnTo>
                      <a:cubicBezTo>
                        <a:pt x="311361" y="353444"/>
                        <a:pt x="315570" y="370277"/>
                        <a:pt x="323986" y="387110"/>
                      </a:cubicBezTo>
                      <a:cubicBezTo>
                        <a:pt x="328195" y="374485"/>
                        <a:pt x="323986" y="361860"/>
                        <a:pt x="323986" y="349236"/>
                      </a:cubicBezTo>
                      <a:lnTo>
                        <a:pt x="323985" y="349234"/>
                      </a:lnTo>
                      <a:lnTo>
                        <a:pt x="332403" y="361860"/>
                      </a:lnTo>
                      <a:cubicBezTo>
                        <a:pt x="336611" y="357652"/>
                        <a:pt x="336611" y="357652"/>
                        <a:pt x="336611" y="349236"/>
                      </a:cubicBezTo>
                      <a:cubicBezTo>
                        <a:pt x="336611" y="336611"/>
                        <a:pt x="328195" y="323986"/>
                        <a:pt x="323986" y="311363"/>
                      </a:cubicBezTo>
                      <a:lnTo>
                        <a:pt x="130453" y="416566"/>
                      </a:lnTo>
                      <a:cubicBezTo>
                        <a:pt x="143077" y="399735"/>
                        <a:pt x="159910" y="399735"/>
                        <a:pt x="159910" y="382902"/>
                      </a:cubicBezTo>
                      <a:cubicBezTo>
                        <a:pt x="143077" y="387110"/>
                        <a:pt x="122036" y="399735"/>
                        <a:pt x="100995" y="412358"/>
                      </a:cubicBezTo>
                      <a:cubicBezTo>
                        <a:pt x="105203" y="399735"/>
                        <a:pt x="117828" y="387110"/>
                        <a:pt x="126244" y="374485"/>
                      </a:cubicBezTo>
                      <a:lnTo>
                        <a:pt x="117828" y="366069"/>
                      </a:lnTo>
                      <a:cubicBezTo>
                        <a:pt x="105203" y="378693"/>
                        <a:pt x="88370" y="391318"/>
                        <a:pt x="75747" y="399735"/>
                      </a:cubicBezTo>
                      <a:lnTo>
                        <a:pt x="105203" y="370277"/>
                      </a:lnTo>
                      <a:cubicBezTo>
                        <a:pt x="96787" y="353444"/>
                        <a:pt x="96787" y="357652"/>
                        <a:pt x="88370" y="361860"/>
                      </a:cubicBezTo>
                      <a:cubicBezTo>
                        <a:pt x="302945" y="113621"/>
                        <a:pt x="559601" y="50499"/>
                        <a:pt x="795257" y="0"/>
                      </a:cubicBezTo>
                      <a:close/>
                      <a:moveTo>
                        <a:pt x="29456" y="1030874"/>
                      </a:moveTo>
                      <a:cubicBezTo>
                        <a:pt x="25248" y="1035082"/>
                        <a:pt x="25248" y="1039290"/>
                        <a:pt x="21040" y="1043498"/>
                      </a:cubicBezTo>
                      <a:cubicBezTo>
                        <a:pt x="29456" y="1039290"/>
                        <a:pt x="37873" y="1035082"/>
                        <a:pt x="42081" y="1030874"/>
                      </a:cubicBezTo>
                      <a:lnTo>
                        <a:pt x="29456" y="1030874"/>
                      </a:lnTo>
                      <a:close/>
                      <a:moveTo>
                        <a:pt x="244031" y="1590516"/>
                      </a:moveTo>
                      <a:lnTo>
                        <a:pt x="244031" y="1603099"/>
                      </a:lnTo>
                      <a:cubicBezTo>
                        <a:pt x="281904" y="1615723"/>
                        <a:pt x="319778" y="1624140"/>
                        <a:pt x="357650" y="1632556"/>
                      </a:cubicBezTo>
                      <a:cubicBezTo>
                        <a:pt x="319778" y="1624140"/>
                        <a:pt x="281904" y="1607307"/>
                        <a:pt x="244031" y="1590516"/>
                      </a:cubicBezTo>
                      <a:close/>
                      <a:moveTo>
                        <a:pt x="513352" y="1657806"/>
                      </a:moveTo>
                      <a:cubicBezTo>
                        <a:pt x="483896" y="1662014"/>
                        <a:pt x="441814" y="1666222"/>
                        <a:pt x="403941" y="1666222"/>
                      </a:cubicBezTo>
                      <a:cubicBezTo>
                        <a:pt x="416566" y="1666222"/>
                        <a:pt x="437606" y="1670429"/>
                        <a:pt x="446022" y="1670429"/>
                      </a:cubicBezTo>
                      <a:cubicBezTo>
                        <a:pt x="458647" y="1670429"/>
                        <a:pt x="504936" y="1662014"/>
                        <a:pt x="534394" y="1657806"/>
                      </a:cubicBezTo>
                      <a:lnTo>
                        <a:pt x="513352" y="1657806"/>
                      </a:lnTo>
                      <a:close/>
                      <a:moveTo>
                        <a:pt x="816299" y="997208"/>
                      </a:moveTo>
                      <a:cubicBezTo>
                        <a:pt x="807882" y="997208"/>
                        <a:pt x="795257" y="1001416"/>
                        <a:pt x="782633" y="1005624"/>
                      </a:cubicBezTo>
                      <a:cubicBezTo>
                        <a:pt x="807882" y="1005624"/>
                        <a:pt x="824715" y="1005624"/>
                        <a:pt x="841546" y="1001416"/>
                      </a:cubicBezTo>
                      <a:cubicBezTo>
                        <a:pt x="833130" y="1001416"/>
                        <a:pt x="828923" y="997208"/>
                        <a:pt x="816299" y="997208"/>
                      </a:cubicBezTo>
                      <a:close/>
                      <a:moveTo>
                        <a:pt x="812090" y="1026665"/>
                      </a:moveTo>
                      <a:cubicBezTo>
                        <a:pt x="753175" y="1026665"/>
                        <a:pt x="706886" y="1056123"/>
                        <a:pt x="639556" y="1077163"/>
                      </a:cubicBezTo>
                      <a:cubicBezTo>
                        <a:pt x="639556" y="1071903"/>
                        <a:pt x="640345" y="1068484"/>
                        <a:pt x="641726" y="1066183"/>
                      </a:cubicBezTo>
                      <a:lnTo>
                        <a:pt x="644606" y="1064031"/>
                      </a:lnTo>
                      <a:lnTo>
                        <a:pt x="664805" y="1056123"/>
                      </a:lnTo>
                      <a:cubicBezTo>
                        <a:pt x="658493" y="1060332"/>
                        <a:pt x="652180" y="1060332"/>
                        <a:pt x="647446" y="1061909"/>
                      </a:cubicBezTo>
                      <a:lnTo>
                        <a:pt x="644606" y="1064031"/>
                      </a:lnTo>
                      <a:lnTo>
                        <a:pt x="598467" y="1082095"/>
                      </a:lnTo>
                      <a:cubicBezTo>
                        <a:pt x="529637" y="1111881"/>
                        <a:pt x="455491" y="1152911"/>
                        <a:pt x="395525" y="1203408"/>
                      </a:cubicBezTo>
                      <a:cubicBezTo>
                        <a:pt x="454439" y="1194992"/>
                        <a:pt x="551227" y="1182367"/>
                        <a:pt x="563809" y="1182367"/>
                      </a:cubicBezTo>
                      <a:cubicBezTo>
                        <a:pt x="669013" y="1182367"/>
                        <a:pt x="782633" y="1228658"/>
                        <a:pt x="887837" y="1274904"/>
                      </a:cubicBezTo>
                      <a:cubicBezTo>
                        <a:pt x="892045" y="1266488"/>
                        <a:pt x="950917" y="1148703"/>
                        <a:pt x="950917" y="1127662"/>
                      </a:cubicBezTo>
                      <a:cubicBezTo>
                        <a:pt x="950917" y="1060331"/>
                        <a:pt x="849963" y="1026665"/>
                        <a:pt x="812090" y="1026665"/>
                      </a:cubicBezTo>
                      <a:close/>
                      <a:moveTo>
                        <a:pt x="422812" y="1235495"/>
                      </a:moveTo>
                      <a:cubicBezTo>
                        <a:pt x="388686" y="1235496"/>
                        <a:pt x="349234" y="1240229"/>
                        <a:pt x="323986" y="1249697"/>
                      </a:cubicBezTo>
                      <a:cubicBezTo>
                        <a:pt x="307153" y="1258071"/>
                        <a:pt x="277695" y="1262280"/>
                        <a:pt x="269279" y="1283321"/>
                      </a:cubicBezTo>
                      <a:cubicBezTo>
                        <a:pt x="252448" y="1316987"/>
                        <a:pt x="256656" y="1359068"/>
                        <a:pt x="248239" y="1396942"/>
                      </a:cubicBezTo>
                      <a:cubicBezTo>
                        <a:pt x="248239" y="1417981"/>
                        <a:pt x="239823" y="1443231"/>
                        <a:pt x="239823" y="1455856"/>
                      </a:cubicBezTo>
                      <a:cubicBezTo>
                        <a:pt x="239823" y="1476897"/>
                        <a:pt x="302945" y="1497936"/>
                        <a:pt x="332403" y="1502145"/>
                      </a:cubicBezTo>
                      <a:cubicBezTo>
                        <a:pt x="357650" y="1506353"/>
                        <a:pt x="403941" y="1510561"/>
                        <a:pt x="416566" y="1510561"/>
                      </a:cubicBezTo>
                      <a:cubicBezTo>
                        <a:pt x="492313" y="1510561"/>
                        <a:pt x="597473" y="1472689"/>
                        <a:pt x="664805" y="1451647"/>
                      </a:cubicBezTo>
                      <a:cubicBezTo>
                        <a:pt x="601681" y="1409567"/>
                        <a:pt x="517561" y="1367484"/>
                        <a:pt x="462855" y="1329612"/>
                      </a:cubicBezTo>
                      <a:cubicBezTo>
                        <a:pt x="479688" y="1321195"/>
                        <a:pt x="488105" y="1329612"/>
                        <a:pt x="504936" y="1338026"/>
                      </a:cubicBezTo>
                      <a:cubicBezTo>
                        <a:pt x="471272" y="1321195"/>
                        <a:pt x="433397" y="1300154"/>
                        <a:pt x="399733" y="1287529"/>
                      </a:cubicBezTo>
                      <a:cubicBezTo>
                        <a:pt x="458647" y="1287529"/>
                        <a:pt x="483896" y="1304362"/>
                        <a:pt x="521769" y="1308570"/>
                      </a:cubicBezTo>
                      <a:cubicBezTo>
                        <a:pt x="479688" y="1291737"/>
                        <a:pt x="433397" y="1279113"/>
                        <a:pt x="391317" y="1262280"/>
                      </a:cubicBezTo>
                      <a:lnTo>
                        <a:pt x="391317" y="1258071"/>
                      </a:lnTo>
                      <a:lnTo>
                        <a:pt x="357650" y="1258071"/>
                      </a:lnTo>
                      <a:cubicBezTo>
                        <a:pt x="345026" y="1258071"/>
                        <a:pt x="315570" y="1270696"/>
                        <a:pt x="290320" y="1279113"/>
                      </a:cubicBezTo>
                      <a:lnTo>
                        <a:pt x="290320" y="1270696"/>
                      </a:lnTo>
                      <a:cubicBezTo>
                        <a:pt x="315569" y="1253885"/>
                        <a:pt x="347130" y="1244427"/>
                        <a:pt x="379218" y="1239698"/>
                      </a:cubicBezTo>
                      <a:lnTo>
                        <a:pt x="411609" y="1237073"/>
                      </a:lnTo>
                      <a:lnTo>
                        <a:pt x="427020" y="1235824"/>
                      </a:lnTo>
                      <a:lnTo>
                        <a:pt x="432514" y="1235979"/>
                      </a:lnTo>
                      <a:lnTo>
                        <a:pt x="454439" y="1237073"/>
                      </a:lnTo>
                      <a:lnTo>
                        <a:pt x="471272" y="1237073"/>
                      </a:lnTo>
                      <a:lnTo>
                        <a:pt x="432514" y="1235979"/>
                      </a:lnTo>
                      <a:lnTo>
                        <a:pt x="422812" y="1235495"/>
                      </a:lnTo>
                      <a:close/>
                      <a:moveTo>
                        <a:pt x="605890" y="462857"/>
                      </a:moveTo>
                      <a:cubicBezTo>
                        <a:pt x="601681" y="462857"/>
                        <a:pt x="593265" y="471273"/>
                        <a:pt x="593265" y="475482"/>
                      </a:cubicBezTo>
                      <a:lnTo>
                        <a:pt x="605890" y="462857"/>
                      </a:lnTo>
                      <a:close/>
                      <a:moveTo>
                        <a:pt x="542810" y="496521"/>
                      </a:moveTo>
                      <a:cubicBezTo>
                        <a:pt x="467063" y="513354"/>
                        <a:pt x="391317" y="559645"/>
                        <a:pt x="315570" y="614308"/>
                      </a:cubicBezTo>
                      <a:cubicBezTo>
                        <a:pt x="391317" y="572268"/>
                        <a:pt x="467063" y="534395"/>
                        <a:pt x="542810" y="496521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7849FDF-9AE5-88F8-F591-B7AA111B5E2E}"/>
                    </a:ext>
                  </a:extLst>
                </p:cNvPr>
                <p:cNvSpPr/>
                <p:nvPr/>
              </p:nvSpPr>
              <p:spPr>
                <a:xfrm>
                  <a:off x="6569335" y="4013940"/>
                  <a:ext cx="71538" cy="185117"/>
                </a:xfrm>
                <a:custGeom>
                  <a:avLst/>
                  <a:gdLst>
                    <a:gd name="connsiteX0" fmla="*/ 29456 w 71538"/>
                    <a:gd name="connsiteY0" fmla="*/ 0 h 185117"/>
                    <a:gd name="connsiteX1" fmla="*/ 37872 w 71538"/>
                    <a:gd name="connsiteY1" fmla="*/ 25207 h 185117"/>
                    <a:gd name="connsiteX2" fmla="*/ 46289 w 71538"/>
                    <a:gd name="connsiteY2" fmla="*/ 96745 h 185117"/>
                    <a:gd name="connsiteX3" fmla="*/ 58914 w 71538"/>
                    <a:gd name="connsiteY3" fmla="*/ 25207 h 185117"/>
                    <a:gd name="connsiteX4" fmla="*/ 71538 w 71538"/>
                    <a:gd name="connsiteY4" fmla="*/ 92539 h 185117"/>
                    <a:gd name="connsiteX5" fmla="*/ 54705 w 71538"/>
                    <a:gd name="connsiteY5" fmla="*/ 172494 h 185117"/>
                    <a:gd name="connsiteX6" fmla="*/ 50497 w 71538"/>
                    <a:gd name="connsiteY6" fmla="*/ 151452 h 185117"/>
                    <a:gd name="connsiteX7" fmla="*/ 42081 w 71538"/>
                    <a:gd name="connsiteY7" fmla="*/ 147244 h 185117"/>
                    <a:gd name="connsiteX8" fmla="*/ 25249 w 71538"/>
                    <a:gd name="connsiteY8" fmla="*/ 185117 h 185117"/>
                    <a:gd name="connsiteX9" fmla="*/ 8416 w 71538"/>
                    <a:gd name="connsiteY9" fmla="*/ 151452 h 185117"/>
                    <a:gd name="connsiteX10" fmla="*/ 4208 w 71538"/>
                    <a:gd name="connsiteY10" fmla="*/ 172494 h 185117"/>
                    <a:gd name="connsiteX11" fmla="*/ 4208 w 71538"/>
                    <a:gd name="connsiteY11" fmla="*/ 176700 h 185117"/>
                    <a:gd name="connsiteX12" fmla="*/ 0 w 71538"/>
                    <a:gd name="connsiteY12" fmla="*/ 143036 h 185117"/>
                    <a:gd name="connsiteX13" fmla="*/ 0 w 71538"/>
                    <a:gd name="connsiteY13" fmla="*/ 88330 h 185117"/>
                    <a:gd name="connsiteX14" fmla="*/ 16833 w 71538"/>
                    <a:gd name="connsiteY14" fmla="*/ 75706 h 185117"/>
                    <a:gd name="connsiteX15" fmla="*/ 37872 w 71538"/>
                    <a:gd name="connsiteY15" fmla="*/ 29415 h 185117"/>
                    <a:gd name="connsiteX16" fmla="*/ 29456 w 71538"/>
                    <a:gd name="connsiteY16" fmla="*/ 20998 h 185117"/>
                    <a:gd name="connsiteX17" fmla="*/ 29456 w 71538"/>
                    <a:gd name="connsiteY17" fmla="*/ 0 h 18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538" h="185117">
                      <a:moveTo>
                        <a:pt x="29456" y="0"/>
                      </a:moveTo>
                      <a:cubicBezTo>
                        <a:pt x="29456" y="8416"/>
                        <a:pt x="37872" y="12624"/>
                        <a:pt x="37872" y="25207"/>
                      </a:cubicBezTo>
                      <a:cubicBezTo>
                        <a:pt x="46289" y="42040"/>
                        <a:pt x="42081" y="71497"/>
                        <a:pt x="46289" y="96745"/>
                      </a:cubicBezTo>
                      <a:cubicBezTo>
                        <a:pt x="50497" y="75706"/>
                        <a:pt x="54705" y="50456"/>
                        <a:pt x="58914" y="25207"/>
                      </a:cubicBezTo>
                      <a:cubicBezTo>
                        <a:pt x="67330" y="46248"/>
                        <a:pt x="71538" y="84122"/>
                        <a:pt x="71538" y="92539"/>
                      </a:cubicBezTo>
                      <a:cubicBezTo>
                        <a:pt x="71538" y="130411"/>
                        <a:pt x="71538" y="130411"/>
                        <a:pt x="54705" y="172494"/>
                      </a:cubicBezTo>
                      <a:cubicBezTo>
                        <a:pt x="54705" y="168285"/>
                        <a:pt x="54705" y="159869"/>
                        <a:pt x="50497" y="151452"/>
                      </a:cubicBezTo>
                      <a:cubicBezTo>
                        <a:pt x="46289" y="155661"/>
                        <a:pt x="46289" y="151452"/>
                        <a:pt x="42081" y="147244"/>
                      </a:cubicBezTo>
                      <a:cubicBezTo>
                        <a:pt x="33664" y="159869"/>
                        <a:pt x="29456" y="172494"/>
                        <a:pt x="25249" y="185117"/>
                      </a:cubicBezTo>
                      <a:cubicBezTo>
                        <a:pt x="21041" y="176700"/>
                        <a:pt x="16833" y="164077"/>
                        <a:pt x="8416" y="151452"/>
                      </a:cubicBezTo>
                      <a:cubicBezTo>
                        <a:pt x="8416" y="151452"/>
                        <a:pt x="0" y="159869"/>
                        <a:pt x="4208" y="172494"/>
                      </a:cubicBezTo>
                      <a:lnTo>
                        <a:pt x="4208" y="176700"/>
                      </a:lnTo>
                      <a:cubicBezTo>
                        <a:pt x="0" y="168285"/>
                        <a:pt x="0" y="155661"/>
                        <a:pt x="0" y="143036"/>
                      </a:cubicBezTo>
                      <a:cubicBezTo>
                        <a:pt x="0" y="126203"/>
                        <a:pt x="4208" y="105162"/>
                        <a:pt x="0" y="88330"/>
                      </a:cubicBezTo>
                      <a:cubicBezTo>
                        <a:pt x="4208" y="71497"/>
                        <a:pt x="0" y="75706"/>
                        <a:pt x="16833" y="75706"/>
                      </a:cubicBezTo>
                      <a:cubicBezTo>
                        <a:pt x="16833" y="29415"/>
                        <a:pt x="37872" y="33623"/>
                        <a:pt x="37872" y="29415"/>
                      </a:cubicBezTo>
                      <a:cubicBezTo>
                        <a:pt x="37872" y="20998"/>
                        <a:pt x="33664" y="25207"/>
                        <a:pt x="29456" y="20998"/>
                      </a:cubicBezTo>
                      <a:lnTo>
                        <a:pt x="29456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2B058F3-5F65-80EC-F722-6EBF2C09F2BD}"/>
                    </a:ext>
                  </a:extLst>
                </p:cNvPr>
                <p:cNvSpPr/>
                <p:nvPr/>
              </p:nvSpPr>
              <p:spPr>
                <a:xfrm>
                  <a:off x="6321097" y="4123310"/>
                  <a:ext cx="8415" cy="12623"/>
                </a:xfrm>
                <a:custGeom>
                  <a:avLst/>
                  <a:gdLst>
                    <a:gd name="connsiteX0" fmla="*/ 0 w 8415"/>
                    <a:gd name="connsiteY0" fmla="*/ 0 h 12623"/>
                    <a:gd name="connsiteX1" fmla="*/ 5786 w 8415"/>
                    <a:gd name="connsiteY1" fmla="*/ 4734 h 12623"/>
                    <a:gd name="connsiteX2" fmla="*/ 8415 w 8415"/>
                    <a:gd name="connsiteY2" fmla="*/ 12623 h 12623"/>
                    <a:gd name="connsiteX3" fmla="*/ 0 w 8415"/>
                    <a:gd name="connsiteY3" fmla="*/ 0 h 1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15" h="12623">
                      <a:moveTo>
                        <a:pt x="0" y="0"/>
                      </a:moveTo>
                      <a:cubicBezTo>
                        <a:pt x="2104" y="2104"/>
                        <a:pt x="4208" y="3156"/>
                        <a:pt x="5786" y="4734"/>
                      </a:cubicBezTo>
                      <a:lnTo>
                        <a:pt x="8415" y="126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BCF8CB3-4B0C-3989-8A4E-E70CDC21B6C6}"/>
                    </a:ext>
                  </a:extLst>
                </p:cNvPr>
                <p:cNvSpPr/>
                <p:nvPr/>
              </p:nvSpPr>
              <p:spPr>
                <a:xfrm>
                  <a:off x="5361762" y="4325303"/>
                  <a:ext cx="631141" cy="980374"/>
                </a:xfrm>
                <a:custGeom>
                  <a:avLst/>
                  <a:gdLst>
                    <a:gd name="connsiteX0" fmla="*/ 138869 w 631141"/>
                    <a:gd name="connsiteY0" fmla="*/ 0 h 980374"/>
                    <a:gd name="connsiteX1" fmla="*/ 172535 w 631141"/>
                    <a:gd name="connsiteY1" fmla="*/ 8416 h 980374"/>
                    <a:gd name="connsiteX2" fmla="*/ 201950 w 631141"/>
                    <a:gd name="connsiteY2" fmla="*/ 8416 h 980374"/>
                    <a:gd name="connsiteX3" fmla="*/ 214575 w 631141"/>
                    <a:gd name="connsiteY3" fmla="*/ 16833 h 980374"/>
                    <a:gd name="connsiteX4" fmla="*/ 201950 w 631141"/>
                    <a:gd name="connsiteY4" fmla="*/ 29456 h 980374"/>
                    <a:gd name="connsiteX5" fmla="*/ 222991 w 631141"/>
                    <a:gd name="connsiteY5" fmla="*/ 33664 h 980374"/>
                    <a:gd name="connsiteX6" fmla="*/ 227200 w 631141"/>
                    <a:gd name="connsiteY6" fmla="*/ 42080 h 980374"/>
                    <a:gd name="connsiteX7" fmla="*/ 206158 w 631141"/>
                    <a:gd name="connsiteY7" fmla="*/ 79912 h 980374"/>
                    <a:gd name="connsiteX8" fmla="*/ 218783 w 631141"/>
                    <a:gd name="connsiteY8" fmla="*/ 84120 h 980374"/>
                    <a:gd name="connsiteX9" fmla="*/ 248239 w 631141"/>
                    <a:gd name="connsiteY9" fmla="*/ 33664 h 980374"/>
                    <a:gd name="connsiteX10" fmla="*/ 269280 w 631141"/>
                    <a:gd name="connsiteY10" fmla="*/ 33664 h 980374"/>
                    <a:gd name="connsiteX11" fmla="*/ 260864 w 631141"/>
                    <a:gd name="connsiteY11" fmla="*/ 75704 h 980374"/>
                    <a:gd name="connsiteX12" fmla="*/ 265072 w 631141"/>
                    <a:gd name="connsiteY12" fmla="*/ 96745 h 980374"/>
                    <a:gd name="connsiteX13" fmla="*/ 281905 w 631141"/>
                    <a:gd name="connsiteY13" fmla="*/ 71496 h 980374"/>
                    <a:gd name="connsiteX14" fmla="*/ 290322 w 631141"/>
                    <a:gd name="connsiteY14" fmla="*/ 75704 h 980374"/>
                    <a:gd name="connsiteX15" fmla="*/ 281905 w 631141"/>
                    <a:gd name="connsiteY15" fmla="*/ 113578 h 980374"/>
                    <a:gd name="connsiteX16" fmla="*/ 290322 w 631141"/>
                    <a:gd name="connsiteY16" fmla="*/ 121993 h 980374"/>
                    <a:gd name="connsiteX17" fmla="*/ 277697 w 631141"/>
                    <a:gd name="connsiteY17" fmla="*/ 134618 h 980374"/>
                    <a:gd name="connsiteX18" fmla="*/ 281905 w 631141"/>
                    <a:gd name="connsiteY18" fmla="*/ 147242 h 980374"/>
                    <a:gd name="connsiteX19" fmla="*/ 382901 w 631141"/>
                    <a:gd name="connsiteY19" fmla="*/ 126201 h 980374"/>
                    <a:gd name="connsiteX20" fmla="*/ 593266 w 631141"/>
                    <a:gd name="connsiteY20" fmla="*/ 256655 h 980374"/>
                    <a:gd name="connsiteX21" fmla="*/ 614308 w 631141"/>
                    <a:gd name="connsiteY21" fmla="*/ 248239 h 980374"/>
                    <a:gd name="connsiteX22" fmla="*/ 597475 w 631141"/>
                    <a:gd name="connsiteY22" fmla="*/ 265072 h 980374"/>
                    <a:gd name="connsiteX23" fmla="*/ 597475 w 631141"/>
                    <a:gd name="connsiteY23" fmla="*/ 277696 h 980374"/>
                    <a:gd name="connsiteX24" fmla="*/ 605891 w 631141"/>
                    <a:gd name="connsiteY24" fmla="*/ 281903 h 980374"/>
                    <a:gd name="connsiteX25" fmla="*/ 608183 w 631141"/>
                    <a:gd name="connsiteY25" fmla="*/ 280237 h 980374"/>
                    <a:gd name="connsiteX26" fmla="*/ 605891 w 631141"/>
                    <a:gd name="connsiteY26" fmla="*/ 290319 h 980374"/>
                    <a:gd name="connsiteX27" fmla="*/ 618516 w 631141"/>
                    <a:gd name="connsiteY27" fmla="*/ 340818 h 980374"/>
                    <a:gd name="connsiteX28" fmla="*/ 631141 w 631141"/>
                    <a:gd name="connsiteY28" fmla="*/ 429148 h 980374"/>
                    <a:gd name="connsiteX29" fmla="*/ 416566 w 631141"/>
                    <a:gd name="connsiteY29" fmla="*/ 795214 h 980374"/>
                    <a:gd name="connsiteX30" fmla="*/ 340819 w 631141"/>
                    <a:gd name="connsiteY30" fmla="*/ 828880 h 980374"/>
                    <a:gd name="connsiteX31" fmla="*/ 294530 w 631141"/>
                    <a:gd name="connsiteY31" fmla="*/ 812047 h 980374"/>
                    <a:gd name="connsiteX32" fmla="*/ 277697 w 631141"/>
                    <a:gd name="connsiteY32" fmla="*/ 812047 h 980374"/>
                    <a:gd name="connsiteX33" fmla="*/ 273489 w 631141"/>
                    <a:gd name="connsiteY33" fmla="*/ 820464 h 980374"/>
                    <a:gd name="connsiteX34" fmla="*/ 286113 w 631141"/>
                    <a:gd name="connsiteY34" fmla="*/ 875169 h 980374"/>
                    <a:gd name="connsiteX35" fmla="*/ 281905 w 631141"/>
                    <a:gd name="connsiteY35" fmla="*/ 887794 h 980374"/>
                    <a:gd name="connsiteX36" fmla="*/ 260864 w 631141"/>
                    <a:gd name="connsiteY36" fmla="*/ 845713 h 980374"/>
                    <a:gd name="connsiteX37" fmla="*/ 256656 w 631141"/>
                    <a:gd name="connsiteY37" fmla="*/ 854130 h 980374"/>
                    <a:gd name="connsiteX38" fmla="*/ 281905 w 631141"/>
                    <a:gd name="connsiteY38" fmla="*/ 955124 h 980374"/>
                    <a:gd name="connsiteX39" fmla="*/ 239823 w 631141"/>
                    <a:gd name="connsiteY39" fmla="*/ 866754 h 980374"/>
                    <a:gd name="connsiteX40" fmla="*/ 235614 w 631141"/>
                    <a:gd name="connsiteY40" fmla="*/ 875169 h 980374"/>
                    <a:gd name="connsiteX41" fmla="*/ 265072 w 631141"/>
                    <a:gd name="connsiteY41" fmla="*/ 967749 h 980374"/>
                    <a:gd name="connsiteX42" fmla="*/ 252447 w 631141"/>
                    <a:gd name="connsiteY42" fmla="*/ 959332 h 980374"/>
                    <a:gd name="connsiteX43" fmla="*/ 252447 w 631141"/>
                    <a:gd name="connsiteY43" fmla="*/ 971957 h 980374"/>
                    <a:gd name="connsiteX44" fmla="*/ 227200 w 631141"/>
                    <a:gd name="connsiteY44" fmla="*/ 963541 h 980374"/>
                    <a:gd name="connsiteX45" fmla="*/ 235614 w 631141"/>
                    <a:gd name="connsiteY45" fmla="*/ 980374 h 980374"/>
                    <a:gd name="connsiteX46" fmla="*/ 0 w 631141"/>
                    <a:gd name="connsiteY46" fmla="*/ 471228 h 980374"/>
                    <a:gd name="connsiteX47" fmla="*/ 4208 w 631141"/>
                    <a:gd name="connsiteY47" fmla="*/ 391273 h 980374"/>
                    <a:gd name="connsiteX48" fmla="*/ 12625 w 631141"/>
                    <a:gd name="connsiteY48" fmla="*/ 302944 h 980374"/>
                    <a:gd name="connsiteX49" fmla="*/ 109413 w 631141"/>
                    <a:gd name="connsiteY49" fmla="*/ 21041 h 980374"/>
                    <a:gd name="connsiteX50" fmla="*/ 138869 w 631141"/>
                    <a:gd name="connsiteY50" fmla="*/ 0 h 980374"/>
                    <a:gd name="connsiteX51" fmla="*/ 147285 w 631141"/>
                    <a:gd name="connsiteY51" fmla="*/ 21041 h 980374"/>
                    <a:gd name="connsiteX52" fmla="*/ 155702 w 631141"/>
                    <a:gd name="connsiteY52" fmla="*/ 29456 h 980374"/>
                    <a:gd name="connsiteX53" fmla="*/ 168327 w 631141"/>
                    <a:gd name="connsiteY53" fmla="*/ 29456 h 980374"/>
                    <a:gd name="connsiteX54" fmla="*/ 168327 w 631141"/>
                    <a:gd name="connsiteY54" fmla="*/ 21041 h 980374"/>
                    <a:gd name="connsiteX55" fmla="*/ 147285 w 631141"/>
                    <a:gd name="connsiteY55" fmla="*/ 21041 h 980374"/>
                    <a:gd name="connsiteX56" fmla="*/ 353444 w 631141"/>
                    <a:gd name="connsiteY56" fmla="*/ 795214 h 980374"/>
                    <a:gd name="connsiteX57" fmla="*/ 336611 w 631141"/>
                    <a:gd name="connsiteY57" fmla="*/ 807839 h 980374"/>
                    <a:gd name="connsiteX58" fmla="*/ 378693 w 631141"/>
                    <a:gd name="connsiteY58" fmla="*/ 799422 h 980374"/>
                    <a:gd name="connsiteX59" fmla="*/ 353444 w 631141"/>
                    <a:gd name="connsiteY59" fmla="*/ 795214 h 980374"/>
                    <a:gd name="connsiteX60" fmla="*/ 370277 w 631141"/>
                    <a:gd name="connsiteY60" fmla="*/ 134618 h 980374"/>
                    <a:gd name="connsiteX61" fmla="*/ 277697 w 631141"/>
                    <a:gd name="connsiteY61" fmla="*/ 155659 h 980374"/>
                    <a:gd name="connsiteX62" fmla="*/ 269280 w 631141"/>
                    <a:gd name="connsiteY62" fmla="*/ 197741 h 980374"/>
                    <a:gd name="connsiteX63" fmla="*/ 265072 w 631141"/>
                    <a:gd name="connsiteY63" fmla="*/ 227197 h 980374"/>
                    <a:gd name="connsiteX64" fmla="*/ 256656 w 631141"/>
                    <a:gd name="connsiteY64" fmla="*/ 286111 h 980374"/>
                    <a:gd name="connsiteX65" fmla="*/ 252447 w 631141"/>
                    <a:gd name="connsiteY65" fmla="*/ 340818 h 980374"/>
                    <a:gd name="connsiteX66" fmla="*/ 256656 w 631141"/>
                    <a:gd name="connsiteY66" fmla="*/ 605891 h 980374"/>
                    <a:gd name="connsiteX67" fmla="*/ 265072 w 631141"/>
                    <a:gd name="connsiteY67" fmla="*/ 504894 h 980374"/>
                    <a:gd name="connsiteX68" fmla="*/ 525978 w 631141"/>
                    <a:gd name="connsiteY68" fmla="*/ 252447 h 980374"/>
                    <a:gd name="connsiteX69" fmla="*/ 525978 w 631141"/>
                    <a:gd name="connsiteY69" fmla="*/ 235614 h 980374"/>
                    <a:gd name="connsiteX70" fmla="*/ 538561 w 631141"/>
                    <a:gd name="connsiteY70" fmla="*/ 248239 h 980374"/>
                    <a:gd name="connsiteX71" fmla="*/ 370277 w 631141"/>
                    <a:gd name="connsiteY71" fmla="*/ 151451 h 980374"/>
                    <a:gd name="connsiteX72" fmla="*/ 294530 w 631141"/>
                    <a:gd name="connsiteY72" fmla="*/ 159867 h 980374"/>
                    <a:gd name="connsiteX73" fmla="*/ 286113 w 631141"/>
                    <a:gd name="connsiteY73" fmla="*/ 155659 h 980374"/>
                    <a:gd name="connsiteX74" fmla="*/ 370277 w 631141"/>
                    <a:gd name="connsiteY74" fmla="*/ 138826 h 980374"/>
                    <a:gd name="connsiteX75" fmla="*/ 471271 w 631141"/>
                    <a:gd name="connsiteY75" fmla="*/ 164075 h 980374"/>
                    <a:gd name="connsiteX76" fmla="*/ 370277 w 631141"/>
                    <a:gd name="connsiteY76" fmla="*/ 134618 h 980374"/>
                    <a:gd name="connsiteX77" fmla="*/ 593266 w 631141"/>
                    <a:gd name="connsiteY77" fmla="*/ 349235 h 980374"/>
                    <a:gd name="connsiteX78" fmla="*/ 589058 w 631141"/>
                    <a:gd name="connsiteY78" fmla="*/ 467020 h 980374"/>
                    <a:gd name="connsiteX79" fmla="*/ 597475 w 631141"/>
                    <a:gd name="connsiteY79" fmla="*/ 408106 h 980374"/>
                    <a:gd name="connsiteX80" fmla="*/ 593266 w 631141"/>
                    <a:gd name="connsiteY80" fmla="*/ 349235 h 980374"/>
                    <a:gd name="connsiteX81" fmla="*/ 614308 w 631141"/>
                    <a:gd name="connsiteY81" fmla="*/ 382857 h 980374"/>
                    <a:gd name="connsiteX82" fmla="*/ 610099 w 631141"/>
                    <a:gd name="connsiteY82" fmla="*/ 496478 h 980374"/>
                    <a:gd name="connsiteX83" fmla="*/ 618516 w 631141"/>
                    <a:gd name="connsiteY83" fmla="*/ 416523 h 980374"/>
                    <a:gd name="connsiteX84" fmla="*/ 614308 w 631141"/>
                    <a:gd name="connsiteY84" fmla="*/ 382857 h 980374"/>
                    <a:gd name="connsiteX85" fmla="*/ 572225 w 631141"/>
                    <a:gd name="connsiteY85" fmla="*/ 353443 h 980374"/>
                    <a:gd name="connsiteX86" fmla="*/ 546977 w 631141"/>
                    <a:gd name="connsiteY86" fmla="*/ 471228 h 980374"/>
                    <a:gd name="connsiteX87" fmla="*/ 563810 w 631141"/>
                    <a:gd name="connsiteY87" fmla="*/ 382857 h 980374"/>
                    <a:gd name="connsiteX88" fmla="*/ 568017 w 631141"/>
                    <a:gd name="connsiteY88" fmla="*/ 458604 h 980374"/>
                    <a:gd name="connsiteX89" fmla="*/ 572225 w 631141"/>
                    <a:gd name="connsiteY89" fmla="*/ 353443 h 980374"/>
                    <a:gd name="connsiteX90" fmla="*/ 538561 w 631141"/>
                    <a:gd name="connsiteY90" fmla="*/ 408106 h 980374"/>
                    <a:gd name="connsiteX91" fmla="*/ 340819 w 631141"/>
                    <a:gd name="connsiteY91" fmla="*/ 605891 h 980374"/>
                    <a:gd name="connsiteX92" fmla="*/ 412357 w 631141"/>
                    <a:gd name="connsiteY92" fmla="*/ 635347 h 980374"/>
                    <a:gd name="connsiteX93" fmla="*/ 538561 w 631141"/>
                    <a:gd name="connsiteY93" fmla="*/ 408106 h 980374"/>
                    <a:gd name="connsiteX94" fmla="*/ 349235 w 631141"/>
                    <a:gd name="connsiteY94" fmla="*/ 576433 h 980374"/>
                    <a:gd name="connsiteX95" fmla="*/ 332402 w 631141"/>
                    <a:gd name="connsiteY95" fmla="*/ 589058 h 980374"/>
                    <a:gd name="connsiteX96" fmla="*/ 349235 w 631141"/>
                    <a:gd name="connsiteY96" fmla="*/ 576433 h 98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631141" h="980374">
                      <a:moveTo>
                        <a:pt x="138869" y="0"/>
                      </a:moveTo>
                      <a:cubicBezTo>
                        <a:pt x="147285" y="0"/>
                        <a:pt x="155702" y="4208"/>
                        <a:pt x="172535" y="8416"/>
                      </a:cubicBezTo>
                      <a:cubicBezTo>
                        <a:pt x="176743" y="12624"/>
                        <a:pt x="193534" y="8416"/>
                        <a:pt x="201950" y="8416"/>
                      </a:cubicBezTo>
                      <a:cubicBezTo>
                        <a:pt x="206158" y="8416"/>
                        <a:pt x="210367" y="12624"/>
                        <a:pt x="214575" y="16833"/>
                      </a:cubicBezTo>
                      <a:cubicBezTo>
                        <a:pt x="214575" y="21041"/>
                        <a:pt x="206158" y="21041"/>
                        <a:pt x="201950" y="29456"/>
                      </a:cubicBezTo>
                      <a:cubicBezTo>
                        <a:pt x="206158" y="33664"/>
                        <a:pt x="210367" y="29456"/>
                        <a:pt x="222991" y="33664"/>
                      </a:cubicBezTo>
                      <a:cubicBezTo>
                        <a:pt x="222991" y="33664"/>
                        <a:pt x="227200" y="29456"/>
                        <a:pt x="227200" y="42080"/>
                      </a:cubicBezTo>
                      <a:cubicBezTo>
                        <a:pt x="227200" y="50454"/>
                        <a:pt x="214575" y="67287"/>
                        <a:pt x="206158" y="79912"/>
                      </a:cubicBezTo>
                      <a:cubicBezTo>
                        <a:pt x="210367" y="84120"/>
                        <a:pt x="206158" y="84120"/>
                        <a:pt x="218783" y="84120"/>
                      </a:cubicBezTo>
                      <a:cubicBezTo>
                        <a:pt x="235614" y="84120"/>
                        <a:pt x="235614" y="54663"/>
                        <a:pt x="248239" y="33664"/>
                      </a:cubicBezTo>
                      <a:lnTo>
                        <a:pt x="269280" y="33664"/>
                      </a:lnTo>
                      <a:cubicBezTo>
                        <a:pt x="265072" y="54663"/>
                        <a:pt x="260864" y="67287"/>
                        <a:pt x="260864" y="75704"/>
                      </a:cubicBezTo>
                      <a:cubicBezTo>
                        <a:pt x="260864" y="88329"/>
                        <a:pt x="260864" y="92537"/>
                        <a:pt x="265072" y="96745"/>
                      </a:cubicBezTo>
                      <a:cubicBezTo>
                        <a:pt x="273489" y="88329"/>
                        <a:pt x="273489" y="79912"/>
                        <a:pt x="281905" y="71496"/>
                      </a:cubicBezTo>
                      <a:cubicBezTo>
                        <a:pt x="281905" y="71496"/>
                        <a:pt x="286113" y="75704"/>
                        <a:pt x="290322" y="75704"/>
                      </a:cubicBezTo>
                      <a:cubicBezTo>
                        <a:pt x="286113" y="92537"/>
                        <a:pt x="281905" y="100953"/>
                        <a:pt x="281905" y="113578"/>
                      </a:cubicBezTo>
                      <a:cubicBezTo>
                        <a:pt x="281905" y="121993"/>
                        <a:pt x="286113" y="121993"/>
                        <a:pt x="290322" y="121993"/>
                      </a:cubicBezTo>
                      <a:cubicBezTo>
                        <a:pt x="281905" y="126201"/>
                        <a:pt x="277697" y="134618"/>
                        <a:pt x="277697" y="134618"/>
                      </a:cubicBezTo>
                      <a:cubicBezTo>
                        <a:pt x="277697" y="147242"/>
                        <a:pt x="277697" y="143034"/>
                        <a:pt x="281905" y="147242"/>
                      </a:cubicBezTo>
                      <a:cubicBezTo>
                        <a:pt x="357652" y="121993"/>
                        <a:pt x="332402" y="126201"/>
                        <a:pt x="382901" y="126201"/>
                      </a:cubicBezTo>
                      <a:cubicBezTo>
                        <a:pt x="454440" y="126201"/>
                        <a:pt x="555394" y="151451"/>
                        <a:pt x="593266" y="256655"/>
                      </a:cubicBezTo>
                      <a:cubicBezTo>
                        <a:pt x="597475" y="256655"/>
                        <a:pt x="605891" y="252447"/>
                        <a:pt x="614308" y="248239"/>
                      </a:cubicBezTo>
                      <a:lnTo>
                        <a:pt x="597475" y="265072"/>
                      </a:lnTo>
                      <a:lnTo>
                        <a:pt x="597475" y="277696"/>
                      </a:lnTo>
                      <a:cubicBezTo>
                        <a:pt x="597475" y="277696"/>
                        <a:pt x="593266" y="281903"/>
                        <a:pt x="605891" y="281903"/>
                      </a:cubicBezTo>
                      <a:lnTo>
                        <a:pt x="608183" y="280237"/>
                      </a:lnTo>
                      <a:lnTo>
                        <a:pt x="605891" y="290319"/>
                      </a:lnTo>
                      <a:cubicBezTo>
                        <a:pt x="605891" y="298736"/>
                        <a:pt x="618516" y="323985"/>
                        <a:pt x="618516" y="340818"/>
                      </a:cubicBezTo>
                      <a:cubicBezTo>
                        <a:pt x="622724" y="370274"/>
                        <a:pt x="631141" y="420731"/>
                        <a:pt x="631141" y="429148"/>
                      </a:cubicBezTo>
                      <a:cubicBezTo>
                        <a:pt x="631141" y="546975"/>
                        <a:pt x="572225" y="723676"/>
                        <a:pt x="416566" y="795214"/>
                      </a:cubicBezTo>
                      <a:cubicBezTo>
                        <a:pt x="387110" y="807839"/>
                        <a:pt x="349235" y="828880"/>
                        <a:pt x="340819" y="828880"/>
                      </a:cubicBezTo>
                      <a:cubicBezTo>
                        <a:pt x="328194" y="828880"/>
                        <a:pt x="311363" y="820464"/>
                        <a:pt x="294530" y="812047"/>
                      </a:cubicBezTo>
                      <a:lnTo>
                        <a:pt x="277697" y="812047"/>
                      </a:lnTo>
                      <a:cubicBezTo>
                        <a:pt x="277697" y="812047"/>
                        <a:pt x="273489" y="807839"/>
                        <a:pt x="273489" y="820464"/>
                      </a:cubicBezTo>
                      <a:cubicBezTo>
                        <a:pt x="273489" y="828880"/>
                        <a:pt x="281905" y="858338"/>
                        <a:pt x="286113" y="875169"/>
                      </a:cubicBezTo>
                      <a:lnTo>
                        <a:pt x="281905" y="887794"/>
                      </a:lnTo>
                      <a:cubicBezTo>
                        <a:pt x="273489" y="875169"/>
                        <a:pt x="269280" y="858338"/>
                        <a:pt x="260864" y="845713"/>
                      </a:cubicBezTo>
                      <a:cubicBezTo>
                        <a:pt x="256656" y="849921"/>
                        <a:pt x="256656" y="845713"/>
                        <a:pt x="256656" y="854130"/>
                      </a:cubicBezTo>
                      <a:cubicBezTo>
                        <a:pt x="256656" y="866754"/>
                        <a:pt x="269280" y="921460"/>
                        <a:pt x="281905" y="955124"/>
                      </a:cubicBezTo>
                      <a:cubicBezTo>
                        <a:pt x="265072" y="925668"/>
                        <a:pt x="252447" y="896210"/>
                        <a:pt x="239823" y="866754"/>
                      </a:cubicBezTo>
                      <a:cubicBezTo>
                        <a:pt x="239823" y="866754"/>
                        <a:pt x="235614" y="862546"/>
                        <a:pt x="235614" y="875169"/>
                      </a:cubicBezTo>
                      <a:cubicBezTo>
                        <a:pt x="235614" y="883586"/>
                        <a:pt x="256656" y="946709"/>
                        <a:pt x="265072" y="967749"/>
                      </a:cubicBezTo>
                      <a:cubicBezTo>
                        <a:pt x="260864" y="963541"/>
                        <a:pt x="256656" y="963541"/>
                        <a:pt x="252447" y="959332"/>
                      </a:cubicBezTo>
                      <a:cubicBezTo>
                        <a:pt x="248239" y="963541"/>
                        <a:pt x="248239" y="967749"/>
                        <a:pt x="252447" y="971957"/>
                      </a:cubicBezTo>
                      <a:cubicBezTo>
                        <a:pt x="248239" y="971957"/>
                        <a:pt x="227200" y="976165"/>
                        <a:pt x="227200" y="963541"/>
                      </a:cubicBezTo>
                      <a:cubicBezTo>
                        <a:pt x="227200" y="976165"/>
                        <a:pt x="235614" y="976165"/>
                        <a:pt x="235614" y="980374"/>
                      </a:cubicBezTo>
                      <a:cubicBezTo>
                        <a:pt x="54705" y="904627"/>
                        <a:pt x="0" y="605891"/>
                        <a:pt x="0" y="471228"/>
                      </a:cubicBezTo>
                      <a:cubicBezTo>
                        <a:pt x="0" y="462812"/>
                        <a:pt x="4208" y="416523"/>
                        <a:pt x="4208" y="391273"/>
                      </a:cubicBezTo>
                      <a:cubicBezTo>
                        <a:pt x="8416" y="361858"/>
                        <a:pt x="8416" y="332402"/>
                        <a:pt x="12625" y="302944"/>
                      </a:cubicBezTo>
                      <a:cubicBezTo>
                        <a:pt x="37874" y="214573"/>
                        <a:pt x="37874" y="105162"/>
                        <a:pt x="109413" y="21041"/>
                      </a:cubicBezTo>
                      <a:cubicBezTo>
                        <a:pt x="122037" y="4208"/>
                        <a:pt x="122037" y="0"/>
                        <a:pt x="138869" y="0"/>
                      </a:cubicBezTo>
                      <a:close/>
                      <a:moveTo>
                        <a:pt x="147285" y="21041"/>
                      </a:moveTo>
                      <a:cubicBezTo>
                        <a:pt x="147285" y="25247"/>
                        <a:pt x="151493" y="25247"/>
                        <a:pt x="155702" y="29456"/>
                      </a:cubicBezTo>
                      <a:lnTo>
                        <a:pt x="168327" y="29456"/>
                      </a:lnTo>
                      <a:lnTo>
                        <a:pt x="168327" y="21041"/>
                      </a:lnTo>
                      <a:lnTo>
                        <a:pt x="147285" y="21041"/>
                      </a:lnTo>
                      <a:close/>
                      <a:moveTo>
                        <a:pt x="353444" y="795214"/>
                      </a:moveTo>
                      <a:cubicBezTo>
                        <a:pt x="345027" y="799422"/>
                        <a:pt x="336611" y="803631"/>
                        <a:pt x="336611" y="807839"/>
                      </a:cubicBezTo>
                      <a:cubicBezTo>
                        <a:pt x="357652" y="803631"/>
                        <a:pt x="370277" y="803631"/>
                        <a:pt x="378693" y="799422"/>
                      </a:cubicBezTo>
                      <a:lnTo>
                        <a:pt x="353444" y="795214"/>
                      </a:lnTo>
                      <a:close/>
                      <a:moveTo>
                        <a:pt x="370277" y="134618"/>
                      </a:moveTo>
                      <a:cubicBezTo>
                        <a:pt x="353444" y="134618"/>
                        <a:pt x="281905" y="151451"/>
                        <a:pt x="277697" y="155659"/>
                      </a:cubicBezTo>
                      <a:cubicBezTo>
                        <a:pt x="277697" y="168284"/>
                        <a:pt x="273489" y="185117"/>
                        <a:pt x="269280" y="197741"/>
                      </a:cubicBezTo>
                      <a:cubicBezTo>
                        <a:pt x="269280" y="206156"/>
                        <a:pt x="269280" y="218781"/>
                        <a:pt x="265072" y="227197"/>
                      </a:cubicBezTo>
                      <a:cubicBezTo>
                        <a:pt x="265072" y="248239"/>
                        <a:pt x="260864" y="269280"/>
                        <a:pt x="256656" y="286111"/>
                      </a:cubicBezTo>
                      <a:cubicBezTo>
                        <a:pt x="256656" y="302944"/>
                        <a:pt x="256656" y="323985"/>
                        <a:pt x="252447" y="340818"/>
                      </a:cubicBezTo>
                      <a:cubicBezTo>
                        <a:pt x="252447" y="681637"/>
                        <a:pt x="248239" y="521727"/>
                        <a:pt x="256656" y="605891"/>
                      </a:cubicBezTo>
                      <a:cubicBezTo>
                        <a:pt x="256656" y="572225"/>
                        <a:pt x="248239" y="538559"/>
                        <a:pt x="265072" y="504894"/>
                      </a:cubicBezTo>
                      <a:cubicBezTo>
                        <a:pt x="294530" y="441772"/>
                        <a:pt x="399733" y="286111"/>
                        <a:pt x="525978" y="252447"/>
                      </a:cubicBezTo>
                      <a:cubicBezTo>
                        <a:pt x="525978" y="248239"/>
                        <a:pt x="521770" y="239822"/>
                        <a:pt x="525978" y="235614"/>
                      </a:cubicBezTo>
                      <a:cubicBezTo>
                        <a:pt x="530144" y="239822"/>
                        <a:pt x="534352" y="248239"/>
                        <a:pt x="538561" y="248239"/>
                      </a:cubicBezTo>
                      <a:cubicBezTo>
                        <a:pt x="488104" y="168284"/>
                        <a:pt x="433399" y="151451"/>
                        <a:pt x="370277" y="151451"/>
                      </a:cubicBezTo>
                      <a:cubicBezTo>
                        <a:pt x="357652" y="151451"/>
                        <a:pt x="302946" y="159867"/>
                        <a:pt x="294530" y="159867"/>
                      </a:cubicBezTo>
                      <a:cubicBezTo>
                        <a:pt x="281905" y="159867"/>
                        <a:pt x="286113" y="155659"/>
                        <a:pt x="286113" y="155659"/>
                      </a:cubicBezTo>
                      <a:cubicBezTo>
                        <a:pt x="315569" y="147242"/>
                        <a:pt x="361860" y="138826"/>
                        <a:pt x="370277" y="138826"/>
                      </a:cubicBezTo>
                      <a:cubicBezTo>
                        <a:pt x="395524" y="138826"/>
                        <a:pt x="450232" y="151451"/>
                        <a:pt x="471271" y="164075"/>
                      </a:cubicBezTo>
                      <a:cubicBezTo>
                        <a:pt x="458648" y="147242"/>
                        <a:pt x="387110" y="134618"/>
                        <a:pt x="370277" y="134618"/>
                      </a:cubicBezTo>
                      <a:close/>
                      <a:moveTo>
                        <a:pt x="593266" y="349235"/>
                      </a:moveTo>
                      <a:cubicBezTo>
                        <a:pt x="593266" y="366066"/>
                        <a:pt x="589058" y="450189"/>
                        <a:pt x="589058" y="467020"/>
                      </a:cubicBezTo>
                      <a:cubicBezTo>
                        <a:pt x="593266" y="445981"/>
                        <a:pt x="597475" y="416523"/>
                        <a:pt x="597475" y="408106"/>
                      </a:cubicBezTo>
                      <a:cubicBezTo>
                        <a:pt x="597475" y="395481"/>
                        <a:pt x="593266" y="366066"/>
                        <a:pt x="593266" y="349235"/>
                      </a:cubicBezTo>
                      <a:close/>
                      <a:moveTo>
                        <a:pt x="614308" y="382857"/>
                      </a:moveTo>
                      <a:cubicBezTo>
                        <a:pt x="614308" y="420731"/>
                        <a:pt x="614308" y="458604"/>
                        <a:pt x="610099" y="496478"/>
                      </a:cubicBezTo>
                      <a:cubicBezTo>
                        <a:pt x="614308" y="471228"/>
                        <a:pt x="618516" y="429148"/>
                        <a:pt x="618516" y="416523"/>
                      </a:cubicBezTo>
                      <a:cubicBezTo>
                        <a:pt x="618516" y="408106"/>
                        <a:pt x="618516" y="395481"/>
                        <a:pt x="614308" y="382857"/>
                      </a:cubicBezTo>
                      <a:close/>
                      <a:moveTo>
                        <a:pt x="572225" y="353443"/>
                      </a:moveTo>
                      <a:cubicBezTo>
                        <a:pt x="538561" y="391273"/>
                        <a:pt x="555394" y="429148"/>
                        <a:pt x="546977" y="471228"/>
                      </a:cubicBezTo>
                      <a:cubicBezTo>
                        <a:pt x="555394" y="437564"/>
                        <a:pt x="542769" y="412314"/>
                        <a:pt x="563810" y="382857"/>
                      </a:cubicBezTo>
                      <a:cubicBezTo>
                        <a:pt x="568017" y="408106"/>
                        <a:pt x="568017" y="433356"/>
                        <a:pt x="568017" y="458604"/>
                      </a:cubicBezTo>
                      <a:cubicBezTo>
                        <a:pt x="568017" y="450189"/>
                        <a:pt x="572225" y="441772"/>
                        <a:pt x="572225" y="353443"/>
                      </a:cubicBezTo>
                      <a:close/>
                      <a:moveTo>
                        <a:pt x="538561" y="408106"/>
                      </a:moveTo>
                      <a:cubicBezTo>
                        <a:pt x="496521" y="467020"/>
                        <a:pt x="403941" y="572225"/>
                        <a:pt x="340819" y="605891"/>
                      </a:cubicBezTo>
                      <a:cubicBezTo>
                        <a:pt x="349235" y="622722"/>
                        <a:pt x="399733" y="635347"/>
                        <a:pt x="412357" y="635347"/>
                      </a:cubicBezTo>
                      <a:cubicBezTo>
                        <a:pt x="509145" y="635347"/>
                        <a:pt x="542769" y="424939"/>
                        <a:pt x="538561" y="408106"/>
                      </a:cubicBezTo>
                      <a:close/>
                      <a:moveTo>
                        <a:pt x="349235" y="576433"/>
                      </a:moveTo>
                      <a:cubicBezTo>
                        <a:pt x="340819" y="580641"/>
                        <a:pt x="332402" y="584849"/>
                        <a:pt x="332402" y="589058"/>
                      </a:cubicBezTo>
                      <a:cubicBezTo>
                        <a:pt x="336611" y="584849"/>
                        <a:pt x="345027" y="580641"/>
                        <a:pt x="349235" y="5764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089CFBD-AE5A-EA5B-5E18-381F5413E7FF}"/>
                    </a:ext>
                  </a:extLst>
                </p:cNvPr>
                <p:cNvSpPr/>
                <p:nvPr/>
              </p:nvSpPr>
              <p:spPr>
                <a:xfrm>
                  <a:off x="6474912" y="4464129"/>
                  <a:ext cx="10302" cy="7126"/>
                </a:xfrm>
                <a:custGeom>
                  <a:avLst/>
                  <a:gdLst>
                    <a:gd name="connsiteX0" fmla="*/ 10302 w 10302"/>
                    <a:gd name="connsiteY0" fmla="*/ 0 h 7126"/>
                    <a:gd name="connsiteX1" fmla="*/ 2412 w 10302"/>
                    <a:gd name="connsiteY1" fmla="*/ 5786 h 7126"/>
                    <a:gd name="connsiteX2" fmla="*/ 0 w 10302"/>
                    <a:gd name="connsiteY2" fmla="*/ 7126 h 7126"/>
                    <a:gd name="connsiteX3" fmla="*/ 10302 w 10302"/>
                    <a:gd name="connsiteY3" fmla="*/ 0 h 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02" h="7126">
                      <a:moveTo>
                        <a:pt x="10302" y="0"/>
                      </a:moveTo>
                      <a:cubicBezTo>
                        <a:pt x="8198" y="2104"/>
                        <a:pt x="5042" y="4208"/>
                        <a:pt x="2412" y="5786"/>
                      </a:cubicBezTo>
                      <a:lnTo>
                        <a:pt x="0" y="7126"/>
                      </a:lnTo>
                      <a:lnTo>
                        <a:pt x="10302" y="0"/>
                      </a:ln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90ADA2E-2697-E058-17B0-CD630F24E428}"/>
                    </a:ext>
                  </a:extLst>
                </p:cNvPr>
                <p:cNvSpPr/>
                <p:nvPr/>
              </p:nvSpPr>
              <p:spPr>
                <a:xfrm>
                  <a:off x="6598792" y="4249556"/>
                  <a:ext cx="12625" cy="12625"/>
                </a:xfrm>
                <a:custGeom>
                  <a:avLst/>
                  <a:gdLst>
                    <a:gd name="connsiteX0" fmla="*/ 12625 w 12625"/>
                    <a:gd name="connsiteY0" fmla="*/ 0 h 12625"/>
                    <a:gd name="connsiteX1" fmla="*/ 0 w 12625"/>
                    <a:gd name="connsiteY1" fmla="*/ 12625 h 12625"/>
                    <a:gd name="connsiteX2" fmla="*/ 12625 w 12625"/>
                    <a:gd name="connsiteY2" fmla="*/ 0 h 1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5" h="12625">
                      <a:moveTo>
                        <a:pt x="12625" y="0"/>
                      </a:moveTo>
                      <a:lnTo>
                        <a:pt x="0" y="12625"/>
                      </a:lnTo>
                      <a:cubicBezTo>
                        <a:pt x="0" y="8416"/>
                        <a:pt x="8416" y="0"/>
                        <a:pt x="1262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EFCAEC5-1E70-C6C9-0773-D1A5FA6E9B77}"/>
                    </a:ext>
                  </a:extLst>
                </p:cNvPr>
                <p:cNvSpPr/>
                <p:nvPr/>
              </p:nvSpPr>
              <p:spPr>
                <a:xfrm>
                  <a:off x="6321096" y="4283220"/>
                  <a:ext cx="227240" cy="117787"/>
                </a:xfrm>
                <a:custGeom>
                  <a:avLst/>
                  <a:gdLst>
                    <a:gd name="connsiteX0" fmla="*/ 227240 w 227240"/>
                    <a:gd name="connsiteY0" fmla="*/ 0 h 117787"/>
                    <a:gd name="connsiteX1" fmla="*/ 0 w 227240"/>
                    <a:gd name="connsiteY1" fmla="*/ 117787 h 117787"/>
                    <a:gd name="connsiteX2" fmla="*/ 227240 w 227240"/>
                    <a:gd name="connsiteY2" fmla="*/ 0 h 11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240" h="117787">
                      <a:moveTo>
                        <a:pt x="227240" y="0"/>
                      </a:moveTo>
                      <a:cubicBezTo>
                        <a:pt x="151493" y="37874"/>
                        <a:pt x="75747" y="75747"/>
                        <a:pt x="0" y="117787"/>
                      </a:cubicBezTo>
                      <a:cubicBezTo>
                        <a:pt x="75747" y="63124"/>
                        <a:pt x="151493" y="16833"/>
                        <a:pt x="22724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797A67EE-78F7-BB3B-C715-1B958BEB8619}"/>
                  </a:ext>
                </a:extLst>
              </p:cNvPr>
              <p:cNvGrpSpPr/>
              <p:nvPr/>
            </p:nvGrpSpPr>
            <p:grpSpPr>
              <a:xfrm>
                <a:off x="963276" y="3205768"/>
                <a:ext cx="3018784" cy="2614149"/>
                <a:chOff x="6412266" y="1321594"/>
                <a:chExt cx="1779838" cy="1541270"/>
              </a:xfrm>
              <a:grpFill/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C8D6135-F393-8196-62E8-DF7F33C42755}"/>
                    </a:ext>
                  </a:extLst>
                </p:cNvPr>
                <p:cNvSpPr/>
                <p:nvPr/>
              </p:nvSpPr>
              <p:spPr>
                <a:xfrm>
                  <a:off x="6412266" y="1321594"/>
                  <a:ext cx="1779838" cy="1541270"/>
                </a:xfrm>
                <a:custGeom>
                  <a:avLst/>
                  <a:gdLst>
                    <a:gd name="connsiteX0" fmla="*/ 1215596 w 1779838"/>
                    <a:gd name="connsiteY0" fmla="*/ 0 h 1541270"/>
                    <a:gd name="connsiteX1" fmla="*/ 1215596 w 1779838"/>
                    <a:gd name="connsiteY1" fmla="*/ 18936 h 1541270"/>
                    <a:gd name="connsiteX2" fmla="*/ 1219384 w 1779838"/>
                    <a:gd name="connsiteY2" fmla="*/ 11363 h 1541270"/>
                    <a:gd name="connsiteX3" fmla="*/ 1223169 w 1779838"/>
                    <a:gd name="connsiteY3" fmla="*/ 18936 h 1541270"/>
                    <a:gd name="connsiteX4" fmla="*/ 1170147 w 1779838"/>
                    <a:gd name="connsiteY4" fmla="*/ 193118 h 1541270"/>
                    <a:gd name="connsiteX5" fmla="*/ 1302704 w 1779838"/>
                    <a:gd name="connsiteY5" fmla="*/ 177968 h 1541270"/>
                    <a:gd name="connsiteX6" fmla="*/ 1386027 w 1779838"/>
                    <a:gd name="connsiteY6" fmla="*/ 196905 h 1541270"/>
                    <a:gd name="connsiteX7" fmla="*/ 1374664 w 1779838"/>
                    <a:gd name="connsiteY7" fmla="*/ 212055 h 1541270"/>
                    <a:gd name="connsiteX8" fmla="*/ 1382239 w 1779838"/>
                    <a:gd name="connsiteY8" fmla="*/ 227205 h 1541270"/>
                    <a:gd name="connsiteX9" fmla="*/ 1219384 w 1779838"/>
                    <a:gd name="connsiteY9" fmla="*/ 272653 h 1541270"/>
                    <a:gd name="connsiteX10" fmla="*/ 1132312 w 1779838"/>
                    <a:gd name="connsiteY10" fmla="*/ 291590 h 1541270"/>
                    <a:gd name="connsiteX11" fmla="*/ 1105800 w 1779838"/>
                    <a:gd name="connsiteY11" fmla="*/ 367299 h 1541270"/>
                    <a:gd name="connsiteX12" fmla="*/ 1139849 w 1779838"/>
                    <a:gd name="connsiteY12" fmla="*/ 355937 h 1541270"/>
                    <a:gd name="connsiteX13" fmla="*/ 1132312 w 1779838"/>
                    <a:gd name="connsiteY13" fmla="*/ 359724 h 1541270"/>
                    <a:gd name="connsiteX14" fmla="*/ 1158784 w 1779838"/>
                    <a:gd name="connsiteY14" fmla="*/ 363512 h 1541270"/>
                    <a:gd name="connsiteX15" fmla="*/ 1192871 w 1779838"/>
                    <a:gd name="connsiteY15" fmla="*/ 352149 h 1541270"/>
                    <a:gd name="connsiteX16" fmla="*/ 1185297 w 1779838"/>
                    <a:gd name="connsiteY16" fmla="*/ 355937 h 1541270"/>
                    <a:gd name="connsiteX17" fmla="*/ 1189084 w 1779838"/>
                    <a:gd name="connsiteY17" fmla="*/ 367299 h 1541270"/>
                    <a:gd name="connsiteX18" fmla="*/ 1204234 w 1779838"/>
                    <a:gd name="connsiteY18" fmla="*/ 355937 h 1541270"/>
                    <a:gd name="connsiteX19" fmla="*/ 1196659 w 1779838"/>
                    <a:gd name="connsiteY19" fmla="*/ 363512 h 1541270"/>
                    <a:gd name="connsiteX20" fmla="*/ 1200446 w 1779838"/>
                    <a:gd name="connsiteY20" fmla="*/ 371087 h 1541270"/>
                    <a:gd name="connsiteX21" fmla="*/ 1223169 w 1779838"/>
                    <a:gd name="connsiteY21" fmla="*/ 363512 h 1541270"/>
                    <a:gd name="connsiteX22" fmla="*/ 1204234 w 1779838"/>
                    <a:gd name="connsiteY22" fmla="*/ 378661 h 1541270"/>
                    <a:gd name="connsiteX23" fmla="*/ 1223169 w 1779838"/>
                    <a:gd name="connsiteY23" fmla="*/ 382449 h 1541270"/>
                    <a:gd name="connsiteX24" fmla="*/ 1204234 w 1779838"/>
                    <a:gd name="connsiteY24" fmla="*/ 401386 h 1541270"/>
                    <a:gd name="connsiteX25" fmla="*/ 1086863 w 1779838"/>
                    <a:gd name="connsiteY25" fmla="*/ 469559 h 1541270"/>
                    <a:gd name="connsiteX26" fmla="*/ 1113375 w 1779838"/>
                    <a:gd name="connsiteY26" fmla="*/ 450621 h 1541270"/>
                    <a:gd name="connsiteX27" fmla="*/ 1102012 w 1779838"/>
                    <a:gd name="connsiteY27" fmla="*/ 450621 h 1541270"/>
                    <a:gd name="connsiteX28" fmla="*/ 1109587 w 1779838"/>
                    <a:gd name="connsiteY28" fmla="*/ 443047 h 1541270"/>
                    <a:gd name="connsiteX29" fmla="*/ 1071713 w 1779838"/>
                    <a:gd name="connsiteY29" fmla="*/ 461984 h 1541270"/>
                    <a:gd name="connsiteX30" fmla="*/ 1109587 w 1779838"/>
                    <a:gd name="connsiteY30" fmla="*/ 420322 h 1541270"/>
                    <a:gd name="connsiteX31" fmla="*/ 1067925 w 1779838"/>
                    <a:gd name="connsiteY31" fmla="*/ 443047 h 1541270"/>
                    <a:gd name="connsiteX32" fmla="*/ 988392 w 1779838"/>
                    <a:gd name="connsiteY32" fmla="*/ 602117 h 1541270"/>
                    <a:gd name="connsiteX33" fmla="*/ 995965 w 1779838"/>
                    <a:gd name="connsiteY33" fmla="*/ 605904 h 1541270"/>
                    <a:gd name="connsiteX34" fmla="*/ 1753327 w 1779838"/>
                    <a:gd name="connsiteY34" fmla="*/ 390024 h 1541270"/>
                    <a:gd name="connsiteX35" fmla="*/ 1734428 w 1779838"/>
                    <a:gd name="connsiteY35" fmla="*/ 408961 h 1541270"/>
                    <a:gd name="connsiteX36" fmla="*/ 1742003 w 1779838"/>
                    <a:gd name="connsiteY36" fmla="*/ 412747 h 1541270"/>
                    <a:gd name="connsiteX37" fmla="*/ 1776050 w 1779838"/>
                    <a:gd name="connsiteY37" fmla="*/ 401386 h 1541270"/>
                    <a:gd name="connsiteX38" fmla="*/ 1760900 w 1779838"/>
                    <a:gd name="connsiteY38" fmla="*/ 424109 h 1541270"/>
                    <a:gd name="connsiteX39" fmla="*/ 1768475 w 1779838"/>
                    <a:gd name="connsiteY39" fmla="*/ 427897 h 1541270"/>
                    <a:gd name="connsiteX40" fmla="*/ 1779838 w 1779838"/>
                    <a:gd name="connsiteY40" fmla="*/ 420322 h 1541270"/>
                    <a:gd name="connsiteX41" fmla="*/ 1768475 w 1779838"/>
                    <a:gd name="connsiteY41" fmla="*/ 435472 h 1541270"/>
                    <a:gd name="connsiteX42" fmla="*/ 1643531 w 1779838"/>
                    <a:gd name="connsiteY42" fmla="*/ 518794 h 1541270"/>
                    <a:gd name="connsiteX43" fmla="*/ 935367 w 1779838"/>
                    <a:gd name="connsiteY43" fmla="*/ 715699 h 1541270"/>
                    <a:gd name="connsiteX44" fmla="*/ 897495 w 1779838"/>
                    <a:gd name="connsiteY44" fmla="*/ 791446 h 1541270"/>
                    <a:gd name="connsiteX45" fmla="*/ 632416 w 1779838"/>
                    <a:gd name="connsiteY45" fmla="*/ 1208020 h 1541270"/>
                    <a:gd name="connsiteX46" fmla="*/ 106047 w 1779838"/>
                    <a:gd name="connsiteY46" fmla="*/ 1541270 h 1541270"/>
                    <a:gd name="connsiteX47" fmla="*/ 0 w 1779838"/>
                    <a:gd name="connsiteY47" fmla="*/ 1488247 h 1541270"/>
                    <a:gd name="connsiteX48" fmla="*/ 41662 w 1779838"/>
                    <a:gd name="connsiteY48" fmla="*/ 1473097 h 1541270"/>
                    <a:gd name="connsiteX49" fmla="*/ 11362 w 1779838"/>
                    <a:gd name="connsiteY49" fmla="*/ 1461737 h 1541270"/>
                    <a:gd name="connsiteX50" fmla="*/ 90897 w 1779838"/>
                    <a:gd name="connsiteY50" fmla="*/ 1427650 h 1541270"/>
                    <a:gd name="connsiteX51" fmla="*/ 83322 w 1779838"/>
                    <a:gd name="connsiteY51" fmla="*/ 1423862 h 1541270"/>
                    <a:gd name="connsiteX52" fmla="*/ 30300 w 1779838"/>
                    <a:gd name="connsiteY52" fmla="*/ 1435225 h 1541270"/>
                    <a:gd name="connsiteX53" fmla="*/ 94685 w 1779838"/>
                    <a:gd name="connsiteY53" fmla="*/ 1401137 h 1541270"/>
                    <a:gd name="connsiteX54" fmla="*/ 499896 w 1779838"/>
                    <a:gd name="connsiteY54" fmla="*/ 1139848 h 1541270"/>
                    <a:gd name="connsiteX55" fmla="*/ 791486 w 1779838"/>
                    <a:gd name="connsiteY55" fmla="*/ 757361 h 1541270"/>
                    <a:gd name="connsiteX56" fmla="*/ 780123 w 1779838"/>
                    <a:gd name="connsiteY56" fmla="*/ 753573 h 1541270"/>
                    <a:gd name="connsiteX57" fmla="*/ 480959 w 1779838"/>
                    <a:gd name="connsiteY57" fmla="*/ 817959 h 1541270"/>
                    <a:gd name="connsiteX58" fmla="*/ 446873 w 1779838"/>
                    <a:gd name="connsiteY58" fmla="*/ 817959 h 1541270"/>
                    <a:gd name="connsiteX59" fmla="*/ 454448 w 1779838"/>
                    <a:gd name="connsiteY59" fmla="*/ 802809 h 1541270"/>
                    <a:gd name="connsiteX60" fmla="*/ 431724 w 1779838"/>
                    <a:gd name="connsiteY60" fmla="*/ 795234 h 1541270"/>
                    <a:gd name="connsiteX61" fmla="*/ 446873 w 1779838"/>
                    <a:gd name="connsiteY61" fmla="*/ 776298 h 1541270"/>
                    <a:gd name="connsiteX62" fmla="*/ 431724 w 1779838"/>
                    <a:gd name="connsiteY62" fmla="*/ 780086 h 1541270"/>
                    <a:gd name="connsiteX63" fmla="*/ 738463 w 1779838"/>
                    <a:gd name="connsiteY63" fmla="*/ 674038 h 1541270"/>
                    <a:gd name="connsiteX64" fmla="*/ 852045 w 1779838"/>
                    <a:gd name="connsiteY64" fmla="*/ 639989 h 1541270"/>
                    <a:gd name="connsiteX65" fmla="*/ 942942 w 1779838"/>
                    <a:gd name="connsiteY65" fmla="*/ 492282 h 1541270"/>
                    <a:gd name="connsiteX66" fmla="*/ 931580 w 1779838"/>
                    <a:gd name="connsiteY66" fmla="*/ 488494 h 1541270"/>
                    <a:gd name="connsiteX67" fmla="*/ 829360 w 1779838"/>
                    <a:gd name="connsiteY67" fmla="*/ 511219 h 1541270"/>
                    <a:gd name="connsiteX68" fmla="*/ 817998 w 1779838"/>
                    <a:gd name="connsiteY68" fmla="*/ 507432 h 1541270"/>
                    <a:gd name="connsiteX69" fmla="*/ 795273 w 1779838"/>
                    <a:gd name="connsiteY69" fmla="*/ 488494 h 1541270"/>
                    <a:gd name="connsiteX70" fmla="*/ 814210 w 1779838"/>
                    <a:gd name="connsiteY70" fmla="*/ 477134 h 1541270"/>
                    <a:gd name="connsiteX71" fmla="*/ 795273 w 1779838"/>
                    <a:gd name="connsiteY71" fmla="*/ 477134 h 1541270"/>
                    <a:gd name="connsiteX72" fmla="*/ 901282 w 1779838"/>
                    <a:gd name="connsiteY72" fmla="*/ 450621 h 1541270"/>
                    <a:gd name="connsiteX73" fmla="*/ 988392 w 1779838"/>
                    <a:gd name="connsiteY73" fmla="*/ 412747 h 1541270"/>
                    <a:gd name="connsiteX74" fmla="*/ 1045202 w 1779838"/>
                    <a:gd name="connsiteY74" fmla="*/ 310527 h 1541270"/>
                    <a:gd name="connsiteX75" fmla="*/ 1037627 w 1779838"/>
                    <a:gd name="connsiteY75" fmla="*/ 306740 h 1541270"/>
                    <a:gd name="connsiteX76" fmla="*/ 810423 w 1779838"/>
                    <a:gd name="connsiteY76" fmla="*/ 344613 h 1541270"/>
                    <a:gd name="connsiteX77" fmla="*/ 711951 w 1779838"/>
                    <a:gd name="connsiteY77" fmla="*/ 325675 h 1541270"/>
                    <a:gd name="connsiteX78" fmla="*/ 742250 w 1779838"/>
                    <a:gd name="connsiteY78" fmla="*/ 321888 h 1541270"/>
                    <a:gd name="connsiteX79" fmla="*/ 749825 w 1779838"/>
                    <a:gd name="connsiteY79" fmla="*/ 314315 h 1541270"/>
                    <a:gd name="connsiteX80" fmla="*/ 696801 w 1779838"/>
                    <a:gd name="connsiteY80" fmla="*/ 302952 h 1541270"/>
                    <a:gd name="connsiteX81" fmla="*/ 738463 w 1779838"/>
                    <a:gd name="connsiteY81" fmla="*/ 299165 h 1541270"/>
                    <a:gd name="connsiteX82" fmla="*/ 708163 w 1779838"/>
                    <a:gd name="connsiteY82" fmla="*/ 287802 h 1541270"/>
                    <a:gd name="connsiteX83" fmla="*/ 1090650 w 1779838"/>
                    <a:gd name="connsiteY83" fmla="*/ 208267 h 1541270"/>
                    <a:gd name="connsiteX84" fmla="*/ 1164111 w 1779838"/>
                    <a:gd name="connsiteY84" fmla="*/ 79394 h 1541270"/>
                    <a:gd name="connsiteX85" fmla="*/ 1172784 w 1779838"/>
                    <a:gd name="connsiteY85" fmla="*/ 54920 h 1541270"/>
                    <a:gd name="connsiteX86" fmla="*/ 1173934 w 1779838"/>
                    <a:gd name="connsiteY86" fmla="*/ 68135 h 1541270"/>
                    <a:gd name="connsiteX87" fmla="*/ 1192406 w 1779838"/>
                    <a:gd name="connsiteY87" fmla="*/ 25941 h 1541270"/>
                    <a:gd name="connsiteX88" fmla="*/ 1192871 w 1779838"/>
                    <a:gd name="connsiteY88" fmla="*/ 49197 h 1541270"/>
                    <a:gd name="connsiteX89" fmla="*/ 1215596 w 1779838"/>
                    <a:gd name="connsiteY89" fmla="*/ 0 h 154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79838" h="1541270">
                      <a:moveTo>
                        <a:pt x="1215596" y="0"/>
                      </a:moveTo>
                      <a:cubicBezTo>
                        <a:pt x="1211809" y="3788"/>
                        <a:pt x="1211809" y="7575"/>
                        <a:pt x="1215596" y="18936"/>
                      </a:cubicBezTo>
                      <a:cubicBezTo>
                        <a:pt x="1215596" y="18936"/>
                        <a:pt x="1219384" y="15150"/>
                        <a:pt x="1219384" y="11363"/>
                      </a:cubicBezTo>
                      <a:cubicBezTo>
                        <a:pt x="1223169" y="15150"/>
                        <a:pt x="1223169" y="11363"/>
                        <a:pt x="1223169" y="18936"/>
                      </a:cubicBezTo>
                      <a:cubicBezTo>
                        <a:pt x="1223169" y="68135"/>
                        <a:pt x="1181509" y="140095"/>
                        <a:pt x="1170147" y="193118"/>
                      </a:cubicBezTo>
                      <a:cubicBezTo>
                        <a:pt x="1226957" y="185543"/>
                        <a:pt x="1295130" y="177968"/>
                        <a:pt x="1302704" y="177968"/>
                      </a:cubicBezTo>
                      <a:cubicBezTo>
                        <a:pt x="1333004" y="177968"/>
                        <a:pt x="1359516" y="174182"/>
                        <a:pt x="1386027" y="196905"/>
                      </a:cubicBezTo>
                      <a:cubicBezTo>
                        <a:pt x="1382239" y="200692"/>
                        <a:pt x="1374664" y="204480"/>
                        <a:pt x="1374664" y="212055"/>
                      </a:cubicBezTo>
                      <a:cubicBezTo>
                        <a:pt x="1374664" y="223417"/>
                        <a:pt x="1382239" y="223417"/>
                        <a:pt x="1382239" y="227205"/>
                      </a:cubicBezTo>
                      <a:cubicBezTo>
                        <a:pt x="1344366" y="257503"/>
                        <a:pt x="1268619" y="261290"/>
                        <a:pt x="1219384" y="272653"/>
                      </a:cubicBezTo>
                      <a:cubicBezTo>
                        <a:pt x="1192871" y="280227"/>
                        <a:pt x="1154997" y="272653"/>
                        <a:pt x="1132312" y="291590"/>
                      </a:cubicBezTo>
                      <a:cubicBezTo>
                        <a:pt x="1109587" y="306740"/>
                        <a:pt x="1113375" y="340825"/>
                        <a:pt x="1105800" y="367299"/>
                      </a:cubicBezTo>
                      <a:lnTo>
                        <a:pt x="1139849" y="355937"/>
                      </a:lnTo>
                      <a:cubicBezTo>
                        <a:pt x="1139849" y="355937"/>
                        <a:pt x="1136098" y="355937"/>
                        <a:pt x="1132312" y="359724"/>
                      </a:cubicBezTo>
                      <a:cubicBezTo>
                        <a:pt x="1139849" y="363512"/>
                        <a:pt x="1147424" y="363512"/>
                        <a:pt x="1158784" y="363512"/>
                      </a:cubicBezTo>
                      <a:cubicBezTo>
                        <a:pt x="1173934" y="363512"/>
                        <a:pt x="1181509" y="355937"/>
                        <a:pt x="1192871" y="352149"/>
                      </a:cubicBezTo>
                      <a:cubicBezTo>
                        <a:pt x="1192871" y="352149"/>
                        <a:pt x="1189084" y="352149"/>
                        <a:pt x="1185297" y="355937"/>
                      </a:cubicBezTo>
                      <a:cubicBezTo>
                        <a:pt x="1185297" y="359724"/>
                        <a:pt x="1185297" y="363512"/>
                        <a:pt x="1189084" y="367299"/>
                      </a:cubicBezTo>
                      <a:cubicBezTo>
                        <a:pt x="1192871" y="363512"/>
                        <a:pt x="1200446" y="359724"/>
                        <a:pt x="1204234" y="355937"/>
                      </a:cubicBezTo>
                      <a:lnTo>
                        <a:pt x="1196659" y="363512"/>
                      </a:lnTo>
                      <a:cubicBezTo>
                        <a:pt x="1200446" y="367299"/>
                        <a:pt x="1204234" y="367299"/>
                        <a:pt x="1200446" y="371087"/>
                      </a:cubicBezTo>
                      <a:cubicBezTo>
                        <a:pt x="1211809" y="371087"/>
                        <a:pt x="1215596" y="363512"/>
                        <a:pt x="1223169" y="363512"/>
                      </a:cubicBezTo>
                      <a:cubicBezTo>
                        <a:pt x="1219384" y="367299"/>
                        <a:pt x="1211809" y="374874"/>
                        <a:pt x="1204234" y="378661"/>
                      </a:cubicBezTo>
                      <a:cubicBezTo>
                        <a:pt x="1208021" y="382449"/>
                        <a:pt x="1215596" y="382449"/>
                        <a:pt x="1223169" y="382449"/>
                      </a:cubicBezTo>
                      <a:cubicBezTo>
                        <a:pt x="1215596" y="386236"/>
                        <a:pt x="1208021" y="393811"/>
                        <a:pt x="1204234" y="401386"/>
                      </a:cubicBezTo>
                      <a:cubicBezTo>
                        <a:pt x="1173934" y="427897"/>
                        <a:pt x="1124737" y="454409"/>
                        <a:pt x="1086863" y="469559"/>
                      </a:cubicBezTo>
                      <a:cubicBezTo>
                        <a:pt x="1094437" y="465771"/>
                        <a:pt x="1105800" y="458196"/>
                        <a:pt x="1113375" y="450621"/>
                      </a:cubicBezTo>
                      <a:cubicBezTo>
                        <a:pt x="1109587" y="446834"/>
                        <a:pt x="1105800" y="446834"/>
                        <a:pt x="1102012" y="450621"/>
                      </a:cubicBezTo>
                      <a:lnTo>
                        <a:pt x="1109587" y="443047"/>
                      </a:lnTo>
                      <a:cubicBezTo>
                        <a:pt x="1094437" y="443047"/>
                        <a:pt x="1075500" y="458196"/>
                        <a:pt x="1071713" y="461984"/>
                      </a:cubicBezTo>
                      <a:cubicBezTo>
                        <a:pt x="1083075" y="446834"/>
                        <a:pt x="1105800" y="443047"/>
                        <a:pt x="1109587" y="420322"/>
                      </a:cubicBezTo>
                      <a:cubicBezTo>
                        <a:pt x="1098225" y="424109"/>
                        <a:pt x="1075500" y="427897"/>
                        <a:pt x="1067925" y="443047"/>
                      </a:cubicBezTo>
                      <a:cubicBezTo>
                        <a:pt x="1033840" y="492282"/>
                        <a:pt x="1014902" y="549094"/>
                        <a:pt x="988392" y="602117"/>
                      </a:cubicBezTo>
                      <a:cubicBezTo>
                        <a:pt x="988392" y="602117"/>
                        <a:pt x="992178" y="605904"/>
                        <a:pt x="995965" y="605904"/>
                      </a:cubicBezTo>
                      <a:lnTo>
                        <a:pt x="1753327" y="390024"/>
                      </a:lnTo>
                      <a:cubicBezTo>
                        <a:pt x="1749540" y="397599"/>
                        <a:pt x="1742003" y="401386"/>
                        <a:pt x="1734428" y="408961"/>
                      </a:cubicBezTo>
                      <a:cubicBezTo>
                        <a:pt x="1738216" y="412747"/>
                        <a:pt x="1734428" y="412747"/>
                        <a:pt x="1742003" y="412747"/>
                      </a:cubicBezTo>
                      <a:cubicBezTo>
                        <a:pt x="1753327" y="412747"/>
                        <a:pt x="1764688" y="405174"/>
                        <a:pt x="1776050" y="401386"/>
                      </a:cubicBezTo>
                      <a:cubicBezTo>
                        <a:pt x="1772263" y="408961"/>
                        <a:pt x="1764688" y="416534"/>
                        <a:pt x="1760900" y="424109"/>
                      </a:cubicBezTo>
                      <a:cubicBezTo>
                        <a:pt x="1760900" y="424109"/>
                        <a:pt x="1757115" y="427897"/>
                        <a:pt x="1768475" y="427897"/>
                      </a:cubicBezTo>
                      <a:cubicBezTo>
                        <a:pt x="1776050" y="427897"/>
                        <a:pt x="1776050" y="424109"/>
                        <a:pt x="1779838" y="420322"/>
                      </a:cubicBezTo>
                      <a:cubicBezTo>
                        <a:pt x="1779838" y="424109"/>
                        <a:pt x="1772263" y="431684"/>
                        <a:pt x="1768475" y="435472"/>
                      </a:cubicBezTo>
                      <a:cubicBezTo>
                        <a:pt x="1753327" y="480920"/>
                        <a:pt x="1681404" y="507432"/>
                        <a:pt x="1643531" y="518794"/>
                      </a:cubicBezTo>
                      <a:cubicBezTo>
                        <a:pt x="1412539" y="598329"/>
                        <a:pt x="1162572" y="662676"/>
                        <a:pt x="935367" y="715699"/>
                      </a:cubicBezTo>
                      <a:cubicBezTo>
                        <a:pt x="924005" y="738423"/>
                        <a:pt x="908857" y="761148"/>
                        <a:pt x="897495" y="791446"/>
                      </a:cubicBezTo>
                      <a:cubicBezTo>
                        <a:pt x="836897" y="920218"/>
                        <a:pt x="757400" y="1071675"/>
                        <a:pt x="632416" y="1208020"/>
                      </a:cubicBezTo>
                      <a:cubicBezTo>
                        <a:pt x="515046" y="1336752"/>
                        <a:pt x="257504" y="1541270"/>
                        <a:pt x="106047" y="1541270"/>
                      </a:cubicBezTo>
                      <a:cubicBezTo>
                        <a:pt x="68173" y="1541270"/>
                        <a:pt x="22725" y="1518547"/>
                        <a:pt x="0" y="1488247"/>
                      </a:cubicBezTo>
                      <a:cubicBezTo>
                        <a:pt x="11362" y="1476885"/>
                        <a:pt x="26512" y="1480672"/>
                        <a:pt x="41662" y="1473097"/>
                      </a:cubicBezTo>
                      <a:cubicBezTo>
                        <a:pt x="34087" y="1465524"/>
                        <a:pt x="22725" y="1465524"/>
                        <a:pt x="11362" y="1461737"/>
                      </a:cubicBezTo>
                      <a:lnTo>
                        <a:pt x="90897" y="1427650"/>
                      </a:lnTo>
                      <a:cubicBezTo>
                        <a:pt x="90897" y="1427650"/>
                        <a:pt x="90897" y="1423862"/>
                        <a:pt x="83322" y="1423862"/>
                      </a:cubicBezTo>
                      <a:cubicBezTo>
                        <a:pt x="71960" y="1423862"/>
                        <a:pt x="49237" y="1435225"/>
                        <a:pt x="30300" y="1435225"/>
                      </a:cubicBezTo>
                      <a:cubicBezTo>
                        <a:pt x="49237" y="1423862"/>
                        <a:pt x="71960" y="1408712"/>
                        <a:pt x="94685" y="1401137"/>
                      </a:cubicBezTo>
                      <a:cubicBezTo>
                        <a:pt x="219668" y="1351902"/>
                        <a:pt x="367338" y="1261005"/>
                        <a:pt x="499896" y="1139848"/>
                      </a:cubicBezTo>
                      <a:cubicBezTo>
                        <a:pt x="636203" y="1018651"/>
                        <a:pt x="723313" y="882344"/>
                        <a:pt x="791486" y="757361"/>
                      </a:cubicBezTo>
                      <a:cubicBezTo>
                        <a:pt x="787698" y="753573"/>
                        <a:pt x="783911" y="753573"/>
                        <a:pt x="780123" y="753573"/>
                      </a:cubicBezTo>
                      <a:lnTo>
                        <a:pt x="480959" y="817959"/>
                      </a:lnTo>
                      <a:lnTo>
                        <a:pt x="446873" y="817959"/>
                      </a:lnTo>
                      <a:cubicBezTo>
                        <a:pt x="446873" y="814171"/>
                        <a:pt x="450661" y="806596"/>
                        <a:pt x="454448" y="802809"/>
                      </a:cubicBezTo>
                      <a:cubicBezTo>
                        <a:pt x="446873" y="799021"/>
                        <a:pt x="439299" y="795234"/>
                        <a:pt x="431724" y="795234"/>
                      </a:cubicBezTo>
                      <a:cubicBezTo>
                        <a:pt x="435511" y="791446"/>
                        <a:pt x="443086" y="787659"/>
                        <a:pt x="446873" y="776298"/>
                      </a:cubicBezTo>
                      <a:cubicBezTo>
                        <a:pt x="443086" y="776298"/>
                        <a:pt x="435511" y="780086"/>
                        <a:pt x="431724" y="780086"/>
                      </a:cubicBezTo>
                      <a:cubicBezTo>
                        <a:pt x="533945" y="715699"/>
                        <a:pt x="632416" y="704338"/>
                        <a:pt x="738463" y="674038"/>
                      </a:cubicBezTo>
                      <a:cubicBezTo>
                        <a:pt x="772548" y="662676"/>
                        <a:pt x="821785" y="666463"/>
                        <a:pt x="852045" y="639989"/>
                      </a:cubicBezTo>
                      <a:cubicBezTo>
                        <a:pt x="893707" y="602117"/>
                        <a:pt x="912644" y="541519"/>
                        <a:pt x="942942" y="492282"/>
                      </a:cubicBezTo>
                      <a:cubicBezTo>
                        <a:pt x="939155" y="488494"/>
                        <a:pt x="942942" y="488494"/>
                        <a:pt x="931580" y="488494"/>
                      </a:cubicBezTo>
                      <a:cubicBezTo>
                        <a:pt x="924005" y="488494"/>
                        <a:pt x="840684" y="511219"/>
                        <a:pt x="829360" y="511219"/>
                      </a:cubicBezTo>
                      <a:cubicBezTo>
                        <a:pt x="821785" y="511219"/>
                        <a:pt x="821785" y="511219"/>
                        <a:pt x="817998" y="507432"/>
                      </a:cubicBezTo>
                      <a:cubicBezTo>
                        <a:pt x="814210" y="496069"/>
                        <a:pt x="802848" y="492282"/>
                        <a:pt x="795273" y="488494"/>
                      </a:cubicBezTo>
                      <a:cubicBezTo>
                        <a:pt x="795273" y="484707"/>
                        <a:pt x="806635" y="496069"/>
                        <a:pt x="814210" y="477134"/>
                      </a:cubicBezTo>
                      <a:lnTo>
                        <a:pt x="795273" y="477134"/>
                      </a:lnTo>
                      <a:cubicBezTo>
                        <a:pt x="829360" y="473346"/>
                        <a:pt x="867195" y="461984"/>
                        <a:pt x="901282" y="450621"/>
                      </a:cubicBezTo>
                      <a:cubicBezTo>
                        <a:pt x="912644" y="450621"/>
                        <a:pt x="961880" y="435472"/>
                        <a:pt x="988392" y="412747"/>
                      </a:cubicBezTo>
                      <a:cubicBezTo>
                        <a:pt x="1014902" y="390024"/>
                        <a:pt x="1030052" y="344613"/>
                        <a:pt x="1045202" y="310527"/>
                      </a:cubicBezTo>
                      <a:cubicBezTo>
                        <a:pt x="1045202" y="310527"/>
                        <a:pt x="1045202" y="306740"/>
                        <a:pt x="1037627" y="306740"/>
                      </a:cubicBezTo>
                      <a:cubicBezTo>
                        <a:pt x="1026265" y="306740"/>
                        <a:pt x="817998" y="344613"/>
                        <a:pt x="810423" y="344613"/>
                      </a:cubicBezTo>
                      <a:cubicBezTo>
                        <a:pt x="799061" y="344613"/>
                        <a:pt x="746038" y="337038"/>
                        <a:pt x="711951" y="325675"/>
                      </a:cubicBezTo>
                      <a:cubicBezTo>
                        <a:pt x="719526" y="325675"/>
                        <a:pt x="730888" y="321888"/>
                        <a:pt x="742250" y="321888"/>
                      </a:cubicBezTo>
                      <a:cubicBezTo>
                        <a:pt x="742250" y="318102"/>
                        <a:pt x="746038" y="318102"/>
                        <a:pt x="749825" y="314315"/>
                      </a:cubicBezTo>
                      <a:cubicBezTo>
                        <a:pt x="734675" y="306740"/>
                        <a:pt x="715738" y="306740"/>
                        <a:pt x="696801" y="302952"/>
                      </a:cubicBezTo>
                      <a:cubicBezTo>
                        <a:pt x="708163" y="302952"/>
                        <a:pt x="723313" y="302952"/>
                        <a:pt x="738463" y="299165"/>
                      </a:cubicBezTo>
                      <a:cubicBezTo>
                        <a:pt x="730888" y="295377"/>
                        <a:pt x="719526" y="291590"/>
                        <a:pt x="708163" y="287802"/>
                      </a:cubicBezTo>
                      <a:cubicBezTo>
                        <a:pt x="833146" y="265078"/>
                        <a:pt x="973242" y="272653"/>
                        <a:pt x="1090650" y="208267"/>
                      </a:cubicBezTo>
                      <a:cubicBezTo>
                        <a:pt x="1133231" y="185543"/>
                        <a:pt x="1148136" y="130863"/>
                        <a:pt x="1164111" y="79394"/>
                      </a:cubicBezTo>
                      <a:lnTo>
                        <a:pt x="1172784" y="54920"/>
                      </a:lnTo>
                      <a:lnTo>
                        <a:pt x="1173934" y="68135"/>
                      </a:lnTo>
                      <a:lnTo>
                        <a:pt x="1192406" y="25941"/>
                      </a:lnTo>
                      <a:lnTo>
                        <a:pt x="1192871" y="49197"/>
                      </a:lnTo>
                      <a:cubicBezTo>
                        <a:pt x="1200446" y="34086"/>
                        <a:pt x="1208021" y="15150"/>
                        <a:pt x="12155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37603A8-853E-E345-0587-EE0CD963E91B}"/>
                    </a:ext>
                  </a:extLst>
                </p:cNvPr>
                <p:cNvSpPr/>
                <p:nvPr/>
              </p:nvSpPr>
              <p:spPr>
                <a:xfrm>
                  <a:off x="7604664" y="1329169"/>
                  <a:ext cx="8048" cy="18366"/>
                </a:xfrm>
                <a:custGeom>
                  <a:avLst/>
                  <a:gdLst>
                    <a:gd name="connsiteX0" fmla="*/ 8048 w 8048"/>
                    <a:gd name="connsiteY0" fmla="*/ 0 h 18366"/>
                    <a:gd name="connsiteX1" fmla="*/ 8 w 8048"/>
                    <a:gd name="connsiteY1" fmla="*/ 18366 h 18366"/>
                    <a:gd name="connsiteX2" fmla="*/ 0 w 8048"/>
                    <a:gd name="connsiteY2" fmla="*/ 17985 h 18366"/>
                    <a:gd name="connsiteX3" fmla="*/ 8048 w 8048"/>
                    <a:gd name="connsiteY3" fmla="*/ 0 h 1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48" h="18366">
                      <a:moveTo>
                        <a:pt x="8048" y="0"/>
                      </a:moveTo>
                      <a:lnTo>
                        <a:pt x="8" y="18366"/>
                      </a:lnTo>
                      <a:lnTo>
                        <a:pt x="0" y="17985"/>
                      </a:lnTo>
                      <a:cubicBezTo>
                        <a:pt x="2367" y="10415"/>
                        <a:pt x="6155" y="3788"/>
                        <a:pt x="8048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133BF77-54D2-5414-8DDD-F6063C5CF75B}"/>
                    </a:ext>
                  </a:extLst>
                </p:cNvPr>
                <p:cNvSpPr/>
                <p:nvPr/>
              </p:nvSpPr>
              <p:spPr>
                <a:xfrm>
                  <a:off x="7584306" y="1351892"/>
                  <a:ext cx="9469" cy="24622"/>
                </a:xfrm>
                <a:custGeom>
                  <a:avLst/>
                  <a:gdLst>
                    <a:gd name="connsiteX0" fmla="*/ 9469 w 9469"/>
                    <a:gd name="connsiteY0" fmla="*/ 0 h 24622"/>
                    <a:gd name="connsiteX1" fmla="*/ 744 w 9469"/>
                    <a:gd name="connsiteY1" fmla="*/ 24622 h 24622"/>
                    <a:gd name="connsiteX2" fmla="*/ 0 w 9469"/>
                    <a:gd name="connsiteY2" fmla="*/ 16078 h 24622"/>
                    <a:gd name="connsiteX3" fmla="*/ 9469 w 9469"/>
                    <a:gd name="connsiteY3" fmla="*/ 0 h 2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69" h="24622">
                      <a:moveTo>
                        <a:pt x="9469" y="0"/>
                      </a:moveTo>
                      <a:lnTo>
                        <a:pt x="744" y="24622"/>
                      </a:lnTo>
                      <a:lnTo>
                        <a:pt x="0" y="16078"/>
                      </a:lnTo>
                      <a:cubicBezTo>
                        <a:pt x="1894" y="10406"/>
                        <a:pt x="5682" y="5682"/>
                        <a:pt x="9469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4A538FB-13F0-4DE7-CC91-1E5D6362A938}"/>
                    </a:ext>
                  </a:extLst>
                </p:cNvPr>
                <p:cNvSpPr/>
                <p:nvPr/>
              </p:nvSpPr>
              <p:spPr>
                <a:xfrm>
                  <a:off x="7305973" y="1768429"/>
                  <a:ext cx="7575" cy="3787"/>
                </a:xfrm>
                <a:custGeom>
                  <a:avLst/>
                  <a:gdLst>
                    <a:gd name="connsiteX0" fmla="*/ 0 w 7575"/>
                    <a:gd name="connsiteY0" fmla="*/ 0 h 3787"/>
                    <a:gd name="connsiteX1" fmla="*/ 7575 w 7575"/>
                    <a:gd name="connsiteY1" fmla="*/ 3787 h 3787"/>
                    <a:gd name="connsiteX2" fmla="*/ 0 w 7575"/>
                    <a:gd name="connsiteY2" fmla="*/ 0 h 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75" h="3787">
                      <a:moveTo>
                        <a:pt x="0" y="0"/>
                      </a:moveTo>
                      <a:cubicBezTo>
                        <a:pt x="3788" y="0"/>
                        <a:pt x="7575" y="3787"/>
                        <a:pt x="7575" y="3787"/>
                      </a:cubicBezTo>
                      <a:cubicBezTo>
                        <a:pt x="0" y="3787"/>
                        <a:pt x="3788" y="0"/>
                        <a:pt x="0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872DF84-8067-527F-4E20-E6B078CA5767}"/>
                    </a:ext>
                  </a:extLst>
                </p:cNvPr>
                <p:cNvSpPr/>
                <p:nvPr/>
              </p:nvSpPr>
              <p:spPr>
                <a:xfrm>
                  <a:off x="7537003" y="2002971"/>
                  <a:ext cx="461984" cy="246417"/>
                </a:xfrm>
                <a:custGeom>
                  <a:avLst/>
                  <a:gdLst>
                    <a:gd name="connsiteX0" fmla="*/ 63045 w 461984"/>
                    <a:gd name="connsiteY0" fmla="*/ 0 h 246417"/>
                    <a:gd name="connsiteX1" fmla="*/ 83284 w 461984"/>
                    <a:gd name="connsiteY1" fmla="*/ 237 h 246417"/>
                    <a:gd name="connsiteX2" fmla="*/ 393811 w 461984"/>
                    <a:gd name="connsiteY2" fmla="*/ 94922 h 246417"/>
                    <a:gd name="connsiteX3" fmla="*/ 461984 w 461984"/>
                    <a:gd name="connsiteY3" fmla="*/ 144157 h 246417"/>
                    <a:gd name="connsiteX4" fmla="*/ 431684 w 461984"/>
                    <a:gd name="connsiteY4" fmla="*/ 182030 h 246417"/>
                    <a:gd name="connsiteX5" fmla="*/ 446834 w 461984"/>
                    <a:gd name="connsiteY5" fmla="*/ 204755 h 246417"/>
                    <a:gd name="connsiteX6" fmla="*/ 431684 w 461984"/>
                    <a:gd name="connsiteY6" fmla="*/ 216117 h 246417"/>
                    <a:gd name="connsiteX7" fmla="*/ 408959 w 461984"/>
                    <a:gd name="connsiteY7" fmla="*/ 208543 h 246417"/>
                    <a:gd name="connsiteX8" fmla="*/ 401384 w 461984"/>
                    <a:gd name="connsiteY8" fmla="*/ 216117 h 246417"/>
                    <a:gd name="connsiteX9" fmla="*/ 424109 w 461984"/>
                    <a:gd name="connsiteY9" fmla="*/ 235055 h 246417"/>
                    <a:gd name="connsiteX10" fmla="*/ 412747 w 461984"/>
                    <a:gd name="connsiteY10" fmla="*/ 246417 h 246417"/>
                    <a:gd name="connsiteX11" fmla="*/ 382449 w 461984"/>
                    <a:gd name="connsiteY11" fmla="*/ 227480 h 246417"/>
                    <a:gd name="connsiteX12" fmla="*/ 367299 w 461984"/>
                    <a:gd name="connsiteY12" fmla="*/ 238842 h 246417"/>
                    <a:gd name="connsiteX13" fmla="*/ 272652 w 461984"/>
                    <a:gd name="connsiteY13" fmla="*/ 189605 h 246417"/>
                    <a:gd name="connsiteX14" fmla="*/ 30260 w 461984"/>
                    <a:gd name="connsiteY14" fmla="*/ 72197 h 246417"/>
                    <a:gd name="connsiteX15" fmla="*/ 11361 w 461984"/>
                    <a:gd name="connsiteY15" fmla="*/ 53260 h 246417"/>
                    <a:gd name="connsiteX16" fmla="*/ 24958 w 461984"/>
                    <a:gd name="connsiteY16" fmla="*/ 63864 h 246417"/>
                    <a:gd name="connsiteX17" fmla="*/ 41622 w 461984"/>
                    <a:gd name="connsiteY17" fmla="*/ 64622 h 246417"/>
                    <a:gd name="connsiteX18" fmla="*/ 0 w 461984"/>
                    <a:gd name="connsiteY18" fmla="*/ 34323 h 246417"/>
                    <a:gd name="connsiteX19" fmla="*/ 15112 w 461984"/>
                    <a:gd name="connsiteY19" fmla="*/ 30537 h 246417"/>
                    <a:gd name="connsiteX20" fmla="*/ 56772 w 461984"/>
                    <a:gd name="connsiteY20" fmla="*/ 34323 h 246417"/>
                    <a:gd name="connsiteX21" fmla="*/ 15112 w 461984"/>
                    <a:gd name="connsiteY21" fmla="*/ 19175 h 246417"/>
                    <a:gd name="connsiteX22" fmla="*/ 63045 w 461984"/>
                    <a:gd name="connsiteY22" fmla="*/ 0 h 246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984" h="246417">
                      <a:moveTo>
                        <a:pt x="63045" y="0"/>
                      </a:moveTo>
                      <a:cubicBezTo>
                        <a:pt x="67661" y="0"/>
                        <a:pt x="73816" y="237"/>
                        <a:pt x="83284" y="237"/>
                      </a:cubicBezTo>
                      <a:cubicBezTo>
                        <a:pt x="174180" y="237"/>
                        <a:pt x="325637" y="68410"/>
                        <a:pt x="393811" y="94922"/>
                      </a:cubicBezTo>
                      <a:cubicBezTo>
                        <a:pt x="416534" y="102497"/>
                        <a:pt x="439259" y="125220"/>
                        <a:pt x="461984" y="144157"/>
                      </a:cubicBezTo>
                      <a:cubicBezTo>
                        <a:pt x="454409" y="159307"/>
                        <a:pt x="431684" y="174457"/>
                        <a:pt x="431684" y="182030"/>
                      </a:cubicBezTo>
                      <a:cubicBezTo>
                        <a:pt x="431684" y="193393"/>
                        <a:pt x="443046" y="197180"/>
                        <a:pt x="446834" y="204755"/>
                      </a:cubicBezTo>
                      <a:cubicBezTo>
                        <a:pt x="443046" y="208543"/>
                        <a:pt x="439259" y="216117"/>
                        <a:pt x="431684" y="216117"/>
                      </a:cubicBezTo>
                      <a:cubicBezTo>
                        <a:pt x="420322" y="216117"/>
                        <a:pt x="416534" y="212330"/>
                        <a:pt x="408959" y="208543"/>
                      </a:cubicBezTo>
                      <a:lnTo>
                        <a:pt x="401384" y="216117"/>
                      </a:lnTo>
                      <a:cubicBezTo>
                        <a:pt x="408959" y="219905"/>
                        <a:pt x="420322" y="227480"/>
                        <a:pt x="424109" y="235055"/>
                      </a:cubicBezTo>
                      <a:cubicBezTo>
                        <a:pt x="420322" y="238842"/>
                        <a:pt x="420322" y="246417"/>
                        <a:pt x="412747" y="246417"/>
                      </a:cubicBezTo>
                      <a:cubicBezTo>
                        <a:pt x="401384" y="246417"/>
                        <a:pt x="390023" y="227480"/>
                        <a:pt x="382449" y="227480"/>
                      </a:cubicBezTo>
                      <a:cubicBezTo>
                        <a:pt x="371086" y="227480"/>
                        <a:pt x="378661" y="238842"/>
                        <a:pt x="367299" y="238842"/>
                      </a:cubicBezTo>
                      <a:cubicBezTo>
                        <a:pt x="359724" y="238842"/>
                        <a:pt x="299164" y="204755"/>
                        <a:pt x="272652" y="189605"/>
                      </a:cubicBezTo>
                      <a:cubicBezTo>
                        <a:pt x="193117" y="151732"/>
                        <a:pt x="106007" y="113858"/>
                        <a:pt x="30260" y="72197"/>
                      </a:cubicBezTo>
                      <a:cubicBezTo>
                        <a:pt x="18899" y="68410"/>
                        <a:pt x="15112" y="60835"/>
                        <a:pt x="11361" y="53260"/>
                      </a:cubicBezTo>
                      <a:cubicBezTo>
                        <a:pt x="29352" y="60040"/>
                        <a:pt x="24617" y="62767"/>
                        <a:pt x="24958" y="63864"/>
                      </a:cubicBezTo>
                      <a:cubicBezTo>
                        <a:pt x="25224" y="64622"/>
                        <a:pt x="27836" y="64622"/>
                        <a:pt x="41622" y="64622"/>
                      </a:cubicBezTo>
                      <a:cubicBezTo>
                        <a:pt x="30260" y="49473"/>
                        <a:pt x="15112" y="41898"/>
                        <a:pt x="0" y="34323"/>
                      </a:cubicBezTo>
                      <a:cubicBezTo>
                        <a:pt x="3788" y="30537"/>
                        <a:pt x="3788" y="30537"/>
                        <a:pt x="15112" y="30537"/>
                      </a:cubicBezTo>
                      <a:cubicBezTo>
                        <a:pt x="22687" y="30537"/>
                        <a:pt x="41622" y="34323"/>
                        <a:pt x="56772" y="34323"/>
                      </a:cubicBezTo>
                      <a:cubicBezTo>
                        <a:pt x="45410" y="26749"/>
                        <a:pt x="30260" y="22962"/>
                        <a:pt x="15112" y="19175"/>
                      </a:cubicBezTo>
                      <a:cubicBezTo>
                        <a:pt x="49198" y="2131"/>
                        <a:pt x="49198" y="1"/>
                        <a:pt x="63045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60B364C-6B68-2353-453B-199580023325}"/>
                    </a:ext>
                  </a:extLst>
                </p:cNvPr>
                <p:cNvSpPr/>
                <p:nvPr/>
              </p:nvSpPr>
              <p:spPr>
                <a:xfrm>
                  <a:off x="7385508" y="2173640"/>
                  <a:ext cx="443801" cy="503644"/>
                </a:xfrm>
                <a:custGeom>
                  <a:avLst/>
                  <a:gdLst>
                    <a:gd name="connsiteX0" fmla="*/ 200692 w 443801"/>
                    <a:gd name="connsiteY0" fmla="*/ 0 h 503644"/>
                    <a:gd name="connsiteX1" fmla="*/ 443084 w 443801"/>
                    <a:gd name="connsiteY1" fmla="*/ 253715 h 503644"/>
                    <a:gd name="connsiteX2" fmla="*/ 416572 w 443801"/>
                    <a:gd name="connsiteY2" fmla="*/ 359762 h 503644"/>
                    <a:gd name="connsiteX3" fmla="*/ 170394 w 443801"/>
                    <a:gd name="connsiteY3" fmla="*/ 503644 h 503644"/>
                    <a:gd name="connsiteX4" fmla="*/ 41660 w 443801"/>
                    <a:gd name="connsiteY4" fmla="*/ 386272 h 503644"/>
                    <a:gd name="connsiteX5" fmla="*/ 291589 w 443801"/>
                    <a:gd name="connsiteY5" fmla="*/ 177967 h 503644"/>
                    <a:gd name="connsiteX6" fmla="*/ 177967 w 443801"/>
                    <a:gd name="connsiteY6" fmla="*/ 113582 h 503644"/>
                    <a:gd name="connsiteX7" fmla="*/ 30298 w 443801"/>
                    <a:gd name="connsiteY7" fmla="*/ 113582 h 503644"/>
                    <a:gd name="connsiteX8" fmla="*/ 0 w 443801"/>
                    <a:gd name="connsiteY8" fmla="*/ 109794 h 503644"/>
                    <a:gd name="connsiteX9" fmla="*/ 30298 w 443801"/>
                    <a:gd name="connsiteY9" fmla="*/ 87108 h 503644"/>
                    <a:gd name="connsiteX10" fmla="*/ 22723 w 443801"/>
                    <a:gd name="connsiteY10" fmla="*/ 83320 h 503644"/>
                    <a:gd name="connsiteX11" fmla="*/ 0 w 443801"/>
                    <a:gd name="connsiteY11" fmla="*/ 90895 h 503644"/>
                    <a:gd name="connsiteX12" fmla="*/ 200692 w 443801"/>
                    <a:gd name="connsiteY12" fmla="*/ 0 h 503644"/>
                    <a:gd name="connsiteX13" fmla="*/ 204480 w 443801"/>
                    <a:gd name="connsiteY13" fmla="*/ 102219 h 503644"/>
                    <a:gd name="connsiteX14" fmla="*/ 246142 w 443801"/>
                    <a:gd name="connsiteY14" fmla="*/ 113582 h 503644"/>
                    <a:gd name="connsiteX15" fmla="*/ 204480 w 443801"/>
                    <a:gd name="connsiteY15" fmla="*/ 102219 h 503644"/>
                    <a:gd name="connsiteX16" fmla="*/ 291589 w 443801"/>
                    <a:gd name="connsiteY16" fmla="*/ 185542 h 503644"/>
                    <a:gd name="connsiteX17" fmla="*/ 257502 w 443801"/>
                    <a:gd name="connsiteY17" fmla="*/ 200692 h 503644"/>
                    <a:gd name="connsiteX18" fmla="*/ 291589 w 443801"/>
                    <a:gd name="connsiteY18" fmla="*/ 196904 h 503644"/>
                    <a:gd name="connsiteX19" fmla="*/ 291589 w 443801"/>
                    <a:gd name="connsiteY19" fmla="*/ 185542 h 503644"/>
                    <a:gd name="connsiteX20" fmla="*/ 299164 w 443801"/>
                    <a:gd name="connsiteY20" fmla="*/ 200692 h 503644"/>
                    <a:gd name="connsiteX21" fmla="*/ 253715 w 443801"/>
                    <a:gd name="connsiteY21" fmla="*/ 234779 h 503644"/>
                    <a:gd name="connsiteX22" fmla="*/ 287802 w 443801"/>
                    <a:gd name="connsiteY22" fmla="*/ 212054 h 503644"/>
                    <a:gd name="connsiteX23" fmla="*/ 170394 w 443801"/>
                    <a:gd name="connsiteY23" fmla="*/ 359762 h 503644"/>
                    <a:gd name="connsiteX24" fmla="*/ 200692 w 443801"/>
                    <a:gd name="connsiteY24" fmla="*/ 367337 h 503644"/>
                    <a:gd name="connsiteX25" fmla="*/ 310527 w 443801"/>
                    <a:gd name="connsiteY25" fmla="*/ 249927 h 503644"/>
                    <a:gd name="connsiteX26" fmla="*/ 299164 w 443801"/>
                    <a:gd name="connsiteY26" fmla="*/ 200692 h 503644"/>
                    <a:gd name="connsiteX27" fmla="*/ 68173 w 443801"/>
                    <a:gd name="connsiteY27" fmla="*/ 446833 h 503644"/>
                    <a:gd name="connsiteX28" fmla="*/ 79535 w 443801"/>
                    <a:gd name="connsiteY28" fmla="*/ 458196 h 503644"/>
                    <a:gd name="connsiteX29" fmla="*/ 68173 w 443801"/>
                    <a:gd name="connsiteY29" fmla="*/ 446833 h 50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3801" h="503644">
                      <a:moveTo>
                        <a:pt x="200692" y="0"/>
                      </a:moveTo>
                      <a:cubicBezTo>
                        <a:pt x="359762" y="0"/>
                        <a:pt x="443084" y="113582"/>
                        <a:pt x="443084" y="253715"/>
                      </a:cubicBezTo>
                      <a:cubicBezTo>
                        <a:pt x="443084" y="310525"/>
                        <a:pt x="450659" y="291589"/>
                        <a:pt x="416572" y="359762"/>
                      </a:cubicBezTo>
                      <a:cubicBezTo>
                        <a:pt x="382487" y="431683"/>
                        <a:pt x="242354" y="503644"/>
                        <a:pt x="170394" y="503644"/>
                      </a:cubicBezTo>
                      <a:cubicBezTo>
                        <a:pt x="98471" y="503644"/>
                        <a:pt x="41660" y="465771"/>
                        <a:pt x="41660" y="386272"/>
                      </a:cubicBezTo>
                      <a:cubicBezTo>
                        <a:pt x="41660" y="261289"/>
                        <a:pt x="204480" y="200692"/>
                        <a:pt x="291589" y="177967"/>
                      </a:cubicBezTo>
                      <a:cubicBezTo>
                        <a:pt x="268865" y="140094"/>
                        <a:pt x="212055" y="113582"/>
                        <a:pt x="177967" y="113582"/>
                      </a:cubicBezTo>
                      <a:lnTo>
                        <a:pt x="30298" y="113582"/>
                      </a:lnTo>
                      <a:cubicBezTo>
                        <a:pt x="22723" y="98470"/>
                        <a:pt x="7575" y="102219"/>
                        <a:pt x="0" y="109794"/>
                      </a:cubicBezTo>
                      <a:cubicBezTo>
                        <a:pt x="11362" y="106007"/>
                        <a:pt x="18936" y="94683"/>
                        <a:pt x="30298" y="87108"/>
                      </a:cubicBezTo>
                      <a:cubicBezTo>
                        <a:pt x="30298" y="87108"/>
                        <a:pt x="30298" y="83320"/>
                        <a:pt x="22723" y="83320"/>
                      </a:cubicBezTo>
                      <a:cubicBezTo>
                        <a:pt x="11362" y="83320"/>
                        <a:pt x="7575" y="87108"/>
                        <a:pt x="0" y="90895"/>
                      </a:cubicBezTo>
                      <a:cubicBezTo>
                        <a:pt x="41660" y="11360"/>
                        <a:pt x="132558" y="0"/>
                        <a:pt x="200692" y="0"/>
                      </a:cubicBezTo>
                      <a:close/>
                      <a:moveTo>
                        <a:pt x="204480" y="102219"/>
                      </a:moveTo>
                      <a:cubicBezTo>
                        <a:pt x="219629" y="106007"/>
                        <a:pt x="234779" y="109794"/>
                        <a:pt x="246142" y="113582"/>
                      </a:cubicBezTo>
                      <a:cubicBezTo>
                        <a:pt x="234779" y="109794"/>
                        <a:pt x="223417" y="106007"/>
                        <a:pt x="204480" y="102219"/>
                      </a:cubicBezTo>
                      <a:close/>
                      <a:moveTo>
                        <a:pt x="291589" y="185542"/>
                      </a:moveTo>
                      <a:cubicBezTo>
                        <a:pt x="280227" y="189329"/>
                        <a:pt x="268865" y="196904"/>
                        <a:pt x="257502" y="200692"/>
                      </a:cubicBezTo>
                      <a:cubicBezTo>
                        <a:pt x="268865" y="200692"/>
                        <a:pt x="280227" y="193117"/>
                        <a:pt x="291589" y="196904"/>
                      </a:cubicBezTo>
                      <a:lnTo>
                        <a:pt x="291589" y="185542"/>
                      </a:lnTo>
                      <a:close/>
                      <a:moveTo>
                        <a:pt x="299164" y="200692"/>
                      </a:moveTo>
                      <a:lnTo>
                        <a:pt x="253715" y="234779"/>
                      </a:lnTo>
                      <a:lnTo>
                        <a:pt x="287802" y="212054"/>
                      </a:lnTo>
                      <a:cubicBezTo>
                        <a:pt x="249927" y="257502"/>
                        <a:pt x="170394" y="310525"/>
                        <a:pt x="170394" y="359762"/>
                      </a:cubicBezTo>
                      <a:cubicBezTo>
                        <a:pt x="181755" y="363549"/>
                        <a:pt x="193117" y="367337"/>
                        <a:pt x="200692" y="367337"/>
                      </a:cubicBezTo>
                      <a:cubicBezTo>
                        <a:pt x="253715" y="367337"/>
                        <a:pt x="310527" y="314312"/>
                        <a:pt x="310527" y="249927"/>
                      </a:cubicBezTo>
                      <a:cubicBezTo>
                        <a:pt x="310527" y="242352"/>
                        <a:pt x="306739" y="215842"/>
                        <a:pt x="299164" y="200692"/>
                      </a:cubicBezTo>
                      <a:close/>
                      <a:moveTo>
                        <a:pt x="68173" y="446833"/>
                      </a:moveTo>
                      <a:lnTo>
                        <a:pt x="79535" y="458196"/>
                      </a:lnTo>
                      <a:cubicBezTo>
                        <a:pt x="79535" y="454408"/>
                        <a:pt x="71960" y="446833"/>
                        <a:pt x="68173" y="446833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E627DB42-9981-9528-6733-E86831D3778F}"/>
                    </a:ext>
                  </a:extLst>
                </p:cNvPr>
                <p:cNvSpPr/>
                <p:nvPr/>
              </p:nvSpPr>
              <p:spPr>
                <a:xfrm>
                  <a:off x="7215114" y="2203939"/>
                  <a:ext cx="155244" cy="518793"/>
                </a:xfrm>
                <a:custGeom>
                  <a:avLst/>
                  <a:gdLst>
                    <a:gd name="connsiteX0" fmla="*/ 109796 w 155244"/>
                    <a:gd name="connsiteY0" fmla="*/ 0 h 518793"/>
                    <a:gd name="connsiteX1" fmla="*/ 113584 w 155244"/>
                    <a:gd name="connsiteY1" fmla="*/ 30299 h 518793"/>
                    <a:gd name="connsiteX2" fmla="*/ 121157 w 155244"/>
                    <a:gd name="connsiteY2" fmla="*/ 15149 h 518793"/>
                    <a:gd name="connsiteX3" fmla="*/ 121157 w 155244"/>
                    <a:gd name="connsiteY3" fmla="*/ 34087 h 518793"/>
                    <a:gd name="connsiteX4" fmla="*/ 124945 w 155244"/>
                    <a:gd name="connsiteY4" fmla="*/ 337039 h 518793"/>
                    <a:gd name="connsiteX5" fmla="*/ 155244 w 155244"/>
                    <a:gd name="connsiteY5" fmla="*/ 450621 h 518793"/>
                    <a:gd name="connsiteX6" fmla="*/ 98434 w 155244"/>
                    <a:gd name="connsiteY6" fmla="*/ 518793 h 518793"/>
                    <a:gd name="connsiteX7" fmla="*/ 71922 w 155244"/>
                    <a:gd name="connsiteY7" fmla="*/ 496070 h 518793"/>
                    <a:gd name="connsiteX8" fmla="*/ 45410 w 155244"/>
                    <a:gd name="connsiteY8" fmla="*/ 488495 h 518793"/>
                    <a:gd name="connsiteX9" fmla="*/ 0 w 155244"/>
                    <a:gd name="connsiteY9" fmla="*/ 382448 h 518793"/>
                    <a:gd name="connsiteX10" fmla="*/ 0 w 155244"/>
                    <a:gd name="connsiteY10" fmla="*/ 272653 h 518793"/>
                    <a:gd name="connsiteX11" fmla="*/ 87072 w 155244"/>
                    <a:gd name="connsiteY11" fmla="*/ 7575 h 518793"/>
                    <a:gd name="connsiteX12" fmla="*/ 83284 w 155244"/>
                    <a:gd name="connsiteY12" fmla="*/ 49235 h 518793"/>
                    <a:gd name="connsiteX13" fmla="*/ 94647 w 155244"/>
                    <a:gd name="connsiteY13" fmla="*/ 34087 h 518793"/>
                    <a:gd name="connsiteX14" fmla="*/ 109796 w 155244"/>
                    <a:gd name="connsiteY14" fmla="*/ 0 h 51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244" h="518793">
                      <a:moveTo>
                        <a:pt x="109796" y="0"/>
                      </a:moveTo>
                      <a:cubicBezTo>
                        <a:pt x="109796" y="7575"/>
                        <a:pt x="109796" y="18937"/>
                        <a:pt x="113584" y="30299"/>
                      </a:cubicBezTo>
                      <a:cubicBezTo>
                        <a:pt x="117370" y="26512"/>
                        <a:pt x="117370" y="18937"/>
                        <a:pt x="121157" y="15149"/>
                      </a:cubicBezTo>
                      <a:lnTo>
                        <a:pt x="121157" y="34087"/>
                      </a:lnTo>
                      <a:cubicBezTo>
                        <a:pt x="124945" y="53022"/>
                        <a:pt x="106009" y="75709"/>
                        <a:pt x="124945" y="337039"/>
                      </a:cubicBezTo>
                      <a:cubicBezTo>
                        <a:pt x="128732" y="435473"/>
                        <a:pt x="155244" y="382448"/>
                        <a:pt x="155244" y="450621"/>
                      </a:cubicBezTo>
                      <a:cubicBezTo>
                        <a:pt x="155244" y="469558"/>
                        <a:pt x="117370" y="518793"/>
                        <a:pt x="98434" y="518793"/>
                      </a:cubicBezTo>
                      <a:cubicBezTo>
                        <a:pt x="87072" y="518793"/>
                        <a:pt x="79497" y="503645"/>
                        <a:pt x="71922" y="496070"/>
                      </a:cubicBezTo>
                      <a:cubicBezTo>
                        <a:pt x="64347" y="492283"/>
                        <a:pt x="49197" y="496070"/>
                        <a:pt x="45410" y="488495"/>
                      </a:cubicBezTo>
                      <a:cubicBezTo>
                        <a:pt x="18937" y="461983"/>
                        <a:pt x="0" y="412748"/>
                        <a:pt x="0" y="382448"/>
                      </a:cubicBezTo>
                      <a:lnTo>
                        <a:pt x="0" y="272653"/>
                      </a:lnTo>
                      <a:cubicBezTo>
                        <a:pt x="15150" y="189331"/>
                        <a:pt x="3787" y="87071"/>
                        <a:pt x="87072" y="7575"/>
                      </a:cubicBezTo>
                      <a:cubicBezTo>
                        <a:pt x="83284" y="15149"/>
                        <a:pt x="83284" y="26512"/>
                        <a:pt x="83284" y="49235"/>
                      </a:cubicBezTo>
                      <a:cubicBezTo>
                        <a:pt x="87072" y="45449"/>
                        <a:pt x="90859" y="37874"/>
                        <a:pt x="94647" y="34087"/>
                      </a:cubicBezTo>
                      <a:cubicBezTo>
                        <a:pt x="98434" y="22724"/>
                        <a:pt x="102221" y="11362"/>
                        <a:pt x="109796" y="0"/>
                      </a:cubicBezTo>
                      <a:close/>
                    </a:path>
                  </a:pathLst>
                </a:custGeom>
                <a:grpFill/>
                <a:ln w="23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7425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6F249FC-884F-32F2-300A-A0464ECE0CBF}"/>
              </a:ext>
            </a:extLst>
          </p:cNvPr>
          <p:cNvGrpSpPr/>
          <p:nvPr/>
        </p:nvGrpSpPr>
        <p:grpSpPr>
          <a:xfrm>
            <a:off x="3982391" y="-317407"/>
            <a:ext cx="3162123" cy="1279908"/>
            <a:chOff x="3982391" y="-317407"/>
            <a:chExt cx="3162123" cy="12799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81C64F9-5FEF-1B4A-A49E-02594336F29B}"/>
                </a:ext>
              </a:extLst>
            </p:cNvPr>
            <p:cNvSpPr txBox="1"/>
            <p:nvPr/>
          </p:nvSpPr>
          <p:spPr>
            <a:xfrm>
              <a:off x="5263069" y="188202"/>
              <a:ext cx="18814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C3EDAD-61C5-FED5-AD87-6BA74A84FB52}"/>
                </a:ext>
              </a:extLst>
            </p:cNvPr>
            <p:cNvGrpSpPr/>
            <p:nvPr/>
          </p:nvGrpSpPr>
          <p:grpSpPr>
            <a:xfrm>
              <a:off x="3982391" y="-317407"/>
              <a:ext cx="1280678" cy="1279908"/>
              <a:chOff x="3104185" y="-220313"/>
              <a:chExt cx="1280678" cy="127990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3017D51-AEC9-4AD3-1DF0-AECA1DCC180E}"/>
                  </a:ext>
                </a:extLst>
              </p:cNvPr>
              <p:cNvSpPr/>
              <p:nvPr/>
            </p:nvSpPr>
            <p:spPr>
              <a:xfrm>
                <a:off x="3104185" y="-220313"/>
                <a:ext cx="1280678" cy="1279908"/>
              </a:xfrm>
              <a:custGeom>
                <a:avLst/>
                <a:gdLst>
                  <a:gd name="connsiteX0" fmla="*/ 19194 w 47963"/>
                  <a:gd name="connsiteY0" fmla="*/ 28585 h 47934"/>
                  <a:gd name="connsiteX1" fmla="*/ 28919 w 47963"/>
                  <a:gd name="connsiteY1" fmla="*/ 27232 h 47934"/>
                  <a:gd name="connsiteX2" fmla="*/ 30663 w 47963"/>
                  <a:gd name="connsiteY2" fmla="*/ 17574 h 47934"/>
                  <a:gd name="connsiteX3" fmla="*/ 22004 w 47963"/>
                  <a:gd name="connsiteY3" fmla="*/ 12945 h 47934"/>
                  <a:gd name="connsiteX4" fmla="*/ 14937 w 47963"/>
                  <a:gd name="connsiteY4" fmla="*/ 19746 h 47934"/>
                  <a:gd name="connsiteX5" fmla="*/ 19194 w 47963"/>
                  <a:gd name="connsiteY5" fmla="*/ 28585 h 4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63" h="47934">
                    <a:moveTo>
                      <a:pt x="19194" y="28585"/>
                    </a:moveTo>
                    <a:cubicBezTo>
                      <a:pt x="5564" y="57541"/>
                      <a:pt x="49865" y="51416"/>
                      <a:pt x="28919" y="27232"/>
                    </a:cubicBezTo>
                    <a:cubicBezTo>
                      <a:pt x="49855" y="51416"/>
                      <a:pt x="57714" y="7401"/>
                      <a:pt x="30663" y="17574"/>
                    </a:cubicBezTo>
                    <a:cubicBezTo>
                      <a:pt x="57742" y="7401"/>
                      <a:pt x="18299" y="-13687"/>
                      <a:pt x="22004" y="12945"/>
                    </a:cubicBezTo>
                    <a:cubicBezTo>
                      <a:pt x="18299" y="-13677"/>
                      <a:pt x="-13924" y="17307"/>
                      <a:pt x="14937" y="19746"/>
                    </a:cubicBezTo>
                    <a:cubicBezTo>
                      <a:pt x="-13943" y="17317"/>
                      <a:pt x="5574" y="57541"/>
                      <a:pt x="19194" y="28585"/>
                    </a:cubicBezTo>
                    <a:close/>
                  </a:path>
                </a:pathLst>
              </a:custGeom>
              <a:solidFill>
                <a:srgbClr val="FF84A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4333EF8-CD0A-A67E-6067-84ED209C3506}"/>
                  </a:ext>
                </a:extLst>
              </p:cNvPr>
              <p:cNvSpPr txBox="1"/>
              <p:nvPr/>
            </p:nvSpPr>
            <p:spPr>
              <a:xfrm>
                <a:off x="3351439" y="120477"/>
                <a:ext cx="80823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江西拙楷3.0" pitchFamily="2" charset="-122"/>
                    <a:ea typeface="江西拙楷3.0" pitchFamily="2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endParaRPr>
              </a:p>
            </p:txBody>
          </p:sp>
        </p:grp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CDA3B64-B121-411E-8E19-EC3788597956}"/>
              </a:ext>
            </a:extLst>
          </p:cNvPr>
          <p:cNvCxnSpPr/>
          <p:nvPr/>
        </p:nvCxnSpPr>
        <p:spPr>
          <a:xfrm flipV="1">
            <a:off x="2582167" y="2018610"/>
            <a:ext cx="1183788" cy="158237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F40264D-3706-4655-9148-9D3ACB552FE9}"/>
              </a:ext>
            </a:extLst>
          </p:cNvPr>
          <p:cNvCxnSpPr>
            <a:endCxn id="13" idx="1"/>
          </p:cNvCxnSpPr>
          <p:nvPr/>
        </p:nvCxnSpPr>
        <p:spPr>
          <a:xfrm flipV="1">
            <a:off x="2582169" y="3587947"/>
            <a:ext cx="1110593" cy="2608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C1EFF86-4E03-4496-ABDF-A06E41977041}"/>
              </a:ext>
            </a:extLst>
          </p:cNvPr>
          <p:cNvCxnSpPr>
            <a:endCxn id="12" idx="1"/>
          </p:cNvCxnSpPr>
          <p:nvPr/>
        </p:nvCxnSpPr>
        <p:spPr>
          <a:xfrm>
            <a:off x="2582169" y="3600988"/>
            <a:ext cx="1110593" cy="159507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角圆角矩形 18">
            <a:extLst>
              <a:ext uri="{FF2B5EF4-FFF2-40B4-BE49-F238E27FC236}">
                <a16:creationId xmlns:a16="http://schemas.microsoft.com/office/drawing/2014/main" id="{2599B0CE-3581-41BB-92FF-1D05C440BA1A}"/>
              </a:ext>
            </a:extLst>
          </p:cNvPr>
          <p:cNvSpPr/>
          <p:nvPr/>
        </p:nvSpPr>
        <p:spPr bwMode="auto">
          <a:xfrm>
            <a:off x="871854" y="2747133"/>
            <a:ext cx="1785951" cy="1785951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76200" dist="76200" dir="5400000" algn="t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2" name="圆角矩形 15">
            <a:extLst>
              <a:ext uri="{FF2B5EF4-FFF2-40B4-BE49-F238E27FC236}">
                <a16:creationId xmlns:a16="http://schemas.microsoft.com/office/drawing/2014/main" id="{E0BB4F60-44B3-4D5B-84C1-376CC5FD6A27}"/>
              </a:ext>
            </a:extLst>
          </p:cNvPr>
          <p:cNvSpPr/>
          <p:nvPr/>
        </p:nvSpPr>
        <p:spPr bwMode="auto">
          <a:xfrm>
            <a:off x="3692760" y="4637761"/>
            <a:ext cx="1346691" cy="1116599"/>
          </a:xfrm>
          <a:prstGeom prst="roundRect">
            <a:avLst>
              <a:gd name="adj" fmla="val 6712"/>
            </a:avLst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圆角矩形 16">
            <a:extLst>
              <a:ext uri="{FF2B5EF4-FFF2-40B4-BE49-F238E27FC236}">
                <a16:creationId xmlns:a16="http://schemas.microsoft.com/office/drawing/2014/main" id="{D8A01D90-9AD6-434C-A847-3949A3FB2FC0}"/>
              </a:ext>
            </a:extLst>
          </p:cNvPr>
          <p:cNvSpPr/>
          <p:nvPr/>
        </p:nvSpPr>
        <p:spPr bwMode="auto">
          <a:xfrm>
            <a:off x="3692760" y="3013918"/>
            <a:ext cx="1346691" cy="1148059"/>
          </a:xfrm>
          <a:prstGeom prst="roundRect">
            <a:avLst>
              <a:gd name="adj" fmla="val 6712"/>
            </a:avLst>
          </a:prstGeom>
          <a:solidFill>
            <a:srgbClr val="FFC6E5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圆角矩形 17">
            <a:extLst>
              <a:ext uri="{FF2B5EF4-FFF2-40B4-BE49-F238E27FC236}">
                <a16:creationId xmlns:a16="http://schemas.microsoft.com/office/drawing/2014/main" id="{1A0615E4-EA10-4527-86C8-A34A1ED074B1}"/>
              </a:ext>
            </a:extLst>
          </p:cNvPr>
          <p:cNvSpPr/>
          <p:nvPr/>
        </p:nvSpPr>
        <p:spPr bwMode="auto">
          <a:xfrm>
            <a:off x="3692760" y="1468110"/>
            <a:ext cx="1346691" cy="1101003"/>
          </a:xfrm>
          <a:prstGeom prst="roundRect">
            <a:avLst>
              <a:gd name="adj" fmla="val 6712"/>
            </a:avLst>
          </a:prstGeom>
          <a:solidFill>
            <a:srgbClr val="FF84AD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TextBox 40">
            <a:extLst>
              <a:ext uri="{FF2B5EF4-FFF2-40B4-BE49-F238E27FC236}">
                <a16:creationId xmlns:a16="http://schemas.microsoft.com/office/drawing/2014/main" id="{F4C10966-2F98-4851-9DA4-A91833E5B4FF}"/>
              </a:ext>
            </a:extLst>
          </p:cNvPr>
          <p:cNvSpPr txBox="1"/>
          <p:nvPr/>
        </p:nvSpPr>
        <p:spPr>
          <a:xfrm>
            <a:off x="3876955" y="1834308"/>
            <a:ext cx="1001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42">
            <a:extLst>
              <a:ext uri="{FF2B5EF4-FFF2-40B4-BE49-F238E27FC236}">
                <a16:creationId xmlns:a16="http://schemas.microsoft.com/office/drawing/2014/main" id="{5BB19FCE-C0AD-4422-9338-68EEF425D380}"/>
              </a:ext>
            </a:extLst>
          </p:cNvPr>
          <p:cNvSpPr txBox="1"/>
          <p:nvPr/>
        </p:nvSpPr>
        <p:spPr>
          <a:xfrm>
            <a:off x="3843880" y="3440594"/>
            <a:ext cx="1067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44">
            <a:extLst>
              <a:ext uri="{FF2B5EF4-FFF2-40B4-BE49-F238E27FC236}">
                <a16:creationId xmlns:a16="http://schemas.microsoft.com/office/drawing/2014/main" id="{1F40407B-F650-48DF-A7E0-E3358668A6DB}"/>
              </a:ext>
            </a:extLst>
          </p:cNvPr>
          <p:cNvSpPr txBox="1"/>
          <p:nvPr/>
        </p:nvSpPr>
        <p:spPr>
          <a:xfrm>
            <a:off x="3843880" y="5056501"/>
            <a:ext cx="1067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51">
            <a:extLst>
              <a:ext uri="{FF2B5EF4-FFF2-40B4-BE49-F238E27FC236}">
                <a16:creationId xmlns:a16="http://schemas.microsoft.com/office/drawing/2014/main" id="{6E2CCF96-0C52-4F15-826A-8D8D063DDC94}"/>
              </a:ext>
            </a:extLst>
          </p:cNvPr>
          <p:cNvSpPr txBox="1"/>
          <p:nvPr/>
        </p:nvSpPr>
        <p:spPr>
          <a:xfrm>
            <a:off x="1376606" y="3316942"/>
            <a:ext cx="77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21AF61F-C278-A6E5-BFC6-C06D042CABAC}"/>
              </a:ext>
            </a:extLst>
          </p:cNvPr>
          <p:cNvGrpSpPr/>
          <p:nvPr/>
        </p:nvGrpSpPr>
        <p:grpSpPr>
          <a:xfrm>
            <a:off x="5223646" y="1610349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C7ABBD2-8BD6-6751-64D7-8CE2601811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FD85324-94EA-95DE-9133-30DCB48EAC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91FE2D-BFD9-18AD-CE9C-EBCE94E025F2}"/>
              </a:ext>
            </a:extLst>
          </p:cNvPr>
          <p:cNvGrpSpPr/>
          <p:nvPr/>
        </p:nvGrpSpPr>
        <p:grpSpPr>
          <a:xfrm>
            <a:off x="5223646" y="3179686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6CF9730-F76A-7C80-25BC-64C099E1C09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DFC35C1-4CBD-E5C4-EF36-DD77B30541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02D03C-C02F-0819-27F3-078DBB3B66A6}"/>
              </a:ext>
            </a:extLst>
          </p:cNvPr>
          <p:cNvGrpSpPr/>
          <p:nvPr/>
        </p:nvGrpSpPr>
        <p:grpSpPr>
          <a:xfrm>
            <a:off x="5223646" y="474902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EF6B08B-4849-623C-F56F-6420E4FA90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F31DEF2-EBB6-FB1E-074E-02A1007BB30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矩形: 圆角 32" descr="D:\51PPT模板网\51pptmoban.com\图片.jpg">
            <a:extLst>
              <a:ext uri="{FF2B5EF4-FFF2-40B4-BE49-F238E27FC236}">
                <a16:creationId xmlns:a16="http://schemas.microsoft.com/office/drawing/2014/main" id="{35A1D181-D5F9-1AC0-262B-811B0A7FB585}"/>
              </a:ext>
            </a:extLst>
          </p:cNvPr>
          <p:cNvSpPr/>
          <p:nvPr/>
        </p:nvSpPr>
        <p:spPr>
          <a:xfrm>
            <a:off x="8426047" y="1462945"/>
            <a:ext cx="2818216" cy="4291415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-12700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36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y3uzr4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2255</Words>
  <Application>Microsoft Office PowerPoint</Application>
  <PresentationFormat>宽屏</PresentationFormat>
  <Paragraphs>256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HarmonyOS Sans SC Light</vt:lpstr>
      <vt:lpstr>等线</vt:lpstr>
      <vt:lpstr>江西拙楷3.0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春暖花开——春季工作计划PPT模板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84</cp:revision>
  <dcterms:created xsi:type="dcterms:W3CDTF">2024-03-15T03:53:46Z</dcterms:created>
  <dcterms:modified xsi:type="dcterms:W3CDTF">2024-03-21T14:26:13Z</dcterms:modified>
  <cp:contentStatus>春暖花开——春季工作计划PPT模板，www.51pptmoban.com</cp:contentStatus>
  <cp:version>51pptmoban.com（V51PPT-032101版）</cp:version>
</cp:coreProperties>
</file>